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9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527D-F8E0-3A4A-B711-802BF949C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C59D2-686F-9942-A820-7DEC21783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4CA5C-7FF9-F746-8647-0A6CCD25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047C-FA4A-F44C-8F77-F6CC9FF9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416A-48ED-7C45-89BF-5321E1CB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82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6070-3F60-A44B-8E4D-DB6587AD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AC9AA-C5B7-144C-A11D-598F809CF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EA399-7139-DA44-AD9C-D04FBD12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0129-7046-BD40-9521-348C0D04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8E332-9854-584C-A061-6ABE440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3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6EDAA-D3ED-BA44-8614-AA08953E4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65BB6-8A16-3E44-B27A-937E5726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EA6D-D1FA-0144-B20B-67EC869C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B3CF4-0A7E-D047-8C67-8F53AEB8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018D-F0F7-E142-963D-768C01C2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39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553D-4241-3F49-8F1A-898D2CC5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A6CE-7E14-874F-8B4A-41DD00E3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C6D8D-8A98-A046-B4B7-8CCC0B48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A341-2364-8A4E-AAB1-F5BCEE6C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84CE9-DBD0-DD44-B01B-3DCE768E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42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C584-2E77-6645-ACA8-378A1033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FE30-E1F3-2746-BA5F-95CF6F00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3823-8261-CD48-8B98-46F446C7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1226D-E121-2A42-8403-A7272B5D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C164-3CD2-7549-BBB7-4ADBED1C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14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66F9-331F-FD41-BD5E-9FCF42ED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64F0-D1E9-004E-8792-D13FC8401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70C8A-D951-7649-81F0-0D7568ABF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EBDC6-C11F-AA44-9E09-21CBED8A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B3EC6-1532-1141-B5AF-8767F222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911DC-A4F2-CB4B-827E-3A899E93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25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2468-D1E6-9944-8915-96CAE566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351C1-12CF-1547-9FC4-FB52E815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A9F9-31BD-944F-AE44-4176EE2CA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B0E31-7D32-E44A-B8CD-351A8F4C4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8F623-CE13-8241-A0A5-2B3A2D959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C59FD-730A-9740-A554-56366F44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08C37-E44B-EE4B-AC38-8CF0A316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94F67-955C-CF4C-AD41-31659BF7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46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D8ED-5F22-6E48-A28D-6074982C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161D9-137E-4F4D-905F-CC217B99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F337E-0875-0445-AD2B-D44E2E8B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3E25E-A386-6940-A123-6E4942A7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14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68410-E4FA-7242-B437-F9060330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1504E-9A5A-D04A-BD61-302D7622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32025-514E-B04D-8E26-BFFD9BE6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237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939B-3116-8440-93E7-01F63EDD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855D-9367-404E-8684-460303B6E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8A9F9-89B6-9049-B224-91D98FCE8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32FB9-8450-004B-BA30-8160DD1D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C7989-DEA1-ED4C-85CA-506EA509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4628A-9211-524F-9632-6F4FDF64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63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AD8E-88E8-EB45-87EF-790C5064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216B5-678E-2741-AB7B-2BB4507DD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DA7E2-B3C3-3143-A5F6-988450ED7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6F5FF-5150-1C48-88BC-45869C26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FBD16-F172-2B43-8417-296073D1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F19D-F2BC-1745-B19F-428644C5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57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7B31C-F739-F44D-8EEC-4117F875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30A25-2B0A-8942-9AB4-877AF8F2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1D0B-F327-0F4A-BC7C-69E0567F8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7033-34B3-F24C-B91E-51D2702F6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DB70-A7DE-BB49-99C4-163E911D9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88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64932B-4C15-2047-B7B3-995CA9A9D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70" y="2108232"/>
            <a:ext cx="5082660" cy="2641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0288F-69B9-214C-A22F-78742603CB1E}"/>
              </a:ext>
            </a:extLst>
          </p:cNvPr>
          <p:cNvSpPr txBox="1"/>
          <p:nvPr/>
        </p:nvSpPr>
        <p:spPr>
          <a:xfrm>
            <a:off x="6227178" y="162046"/>
            <a:ext cx="5381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2. Open </a:t>
            </a:r>
            <a:r>
              <a:rPr lang="nl-NL" dirty="0" err="1"/>
              <a:t>vacancies</a:t>
            </a:r>
            <a:r>
              <a:rPr lang="nl-NL" dirty="0"/>
              <a:t> </a:t>
            </a:r>
            <a:r>
              <a:rPr lang="nl-NL" dirty="0" err="1"/>
              <a:t>organized</a:t>
            </a:r>
            <a:r>
              <a:rPr lang="nl-NL" dirty="0"/>
              <a:t> in Job GROUPS /</a:t>
            </a:r>
            <a:r>
              <a:rPr lang="nl-NL" dirty="0" err="1"/>
              <a:t>categories</a:t>
            </a:r>
            <a:endParaRPr lang="nl-NL" dirty="0"/>
          </a:p>
          <a:p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Province</a:t>
            </a:r>
            <a:r>
              <a:rPr lang="nl-NL" dirty="0"/>
              <a:t> shows different </a:t>
            </a:r>
            <a:r>
              <a:rPr lang="nl-NL" dirty="0" err="1"/>
              <a:t>insights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zuidholland</a:t>
            </a:r>
            <a:r>
              <a:rPr lang="nl-NL" dirty="0"/>
              <a:t> ICT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overijssel</a:t>
            </a:r>
            <a:r>
              <a:rPr lang="nl-NL" dirty="0"/>
              <a:t>: more traditional </a:t>
            </a:r>
            <a:r>
              <a:rPr lang="nl-NL" dirty="0" err="1"/>
              <a:t>carpenters</a:t>
            </a:r>
            <a:r>
              <a:rPr lang="nl-NL" dirty="0"/>
              <a:t> &amp; </a:t>
            </a:r>
            <a:r>
              <a:rPr lang="nl-NL" dirty="0" err="1"/>
              <a:t>painters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flevoland</a:t>
            </a:r>
            <a:r>
              <a:rPr lang="nl-NL" dirty="0"/>
              <a:t>: 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602C1-32A4-D349-8B1F-C3800C5C9C25}"/>
              </a:ext>
            </a:extLst>
          </p:cNvPr>
          <p:cNvSpPr txBox="1"/>
          <p:nvPr/>
        </p:nvSpPr>
        <p:spPr>
          <a:xfrm>
            <a:off x="6310131" y="5031792"/>
            <a:ext cx="5896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3. </a:t>
            </a:r>
            <a:r>
              <a:rPr lang="nl-NL" dirty="0" err="1"/>
              <a:t>Normally</a:t>
            </a:r>
            <a:r>
              <a:rPr lang="nl-NL" dirty="0"/>
              <a:t> I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top-10 but </a:t>
            </a:r>
            <a:r>
              <a:rPr lang="nl-NL" dirty="0" err="1"/>
              <a:t>this</a:t>
            </a:r>
            <a:r>
              <a:rPr lang="nl-NL" dirty="0"/>
              <a:t> </a:t>
            </a:r>
          </a:p>
          <a:p>
            <a:r>
              <a:rPr lang="nl-NL" dirty="0"/>
              <a:t>time I </a:t>
            </a:r>
            <a:r>
              <a:rPr lang="nl-NL" dirty="0" err="1"/>
              <a:t>left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in </a:t>
            </a:r>
            <a:r>
              <a:rPr lang="nl-NL" dirty="0" err="1"/>
              <a:t>there</a:t>
            </a:r>
            <a:r>
              <a:rPr lang="nl-NL" dirty="0"/>
              <a:t>.</a:t>
            </a:r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can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of jobs </a:t>
            </a:r>
            <a:r>
              <a:rPr lang="nl-NL" dirty="0" err="1"/>
              <a:t>turned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…</a:t>
            </a:r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really</a:t>
            </a:r>
            <a:r>
              <a:rPr lang="nl-NL" dirty="0"/>
              <a:t> </a:t>
            </a:r>
            <a:r>
              <a:rPr lang="nl-NL" dirty="0" err="1"/>
              <a:t>grouping</a:t>
            </a:r>
            <a:r>
              <a:rPr lang="nl-NL" dirty="0"/>
              <a:t>. </a:t>
            </a:r>
            <a:r>
              <a:rPr lang="nl-NL" dirty="0" err="1"/>
              <a:t>What’s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point of </a:t>
            </a:r>
            <a:r>
              <a:rPr lang="nl-NL" dirty="0" err="1"/>
              <a:t>grouping</a:t>
            </a:r>
            <a:r>
              <a:rPr lang="nl-NL" dirty="0"/>
              <a:t> jobs, </a:t>
            </a:r>
            <a:r>
              <a:rPr lang="nl-NL" dirty="0" err="1"/>
              <a:t>when</a:t>
            </a:r>
            <a:r>
              <a:rPr lang="nl-NL" dirty="0"/>
              <a:t> </a:t>
            </a:r>
          </a:p>
          <a:p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smallest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are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detailed</a:t>
            </a:r>
            <a:r>
              <a:rPr lang="nl-NL" dirty="0"/>
              <a:t>? 360+ </a:t>
            </a:r>
            <a:r>
              <a:rPr lang="nl-NL" dirty="0" err="1"/>
              <a:t>Groups</a:t>
            </a:r>
            <a:r>
              <a:rPr lang="nl-NL" dirty="0"/>
              <a:t>!</a:t>
            </a:r>
          </a:p>
          <a:p>
            <a:r>
              <a:rPr lang="nl-NL" dirty="0" err="1"/>
              <a:t>There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improvement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UWV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0009D-5836-9841-89AE-0F4510C28158}"/>
              </a:ext>
            </a:extLst>
          </p:cNvPr>
          <p:cNvSpPr txBox="1"/>
          <p:nvPr/>
        </p:nvSpPr>
        <p:spPr>
          <a:xfrm>
            <a:off x="511749" y="487380"/>
            <a:ext cx="4758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 </a:t>
            </a:r>
            <a:r>
              <a:rPr lang="nl-NL" dirty="0" err="1"/>
              <a:t>This</a:t>
            </a:r>
            <a:r>
              <a:rPr lang="nl-NL" dirty="0"/>
              <a:t> dashboard </a:t>
            </a:r>
            <a:r>
              <a:rPr lang="nl-NL" dirty="0" err="1"/>
              <a:t>gives</a:t>
            </a:r>
            <a:r>
              <a:rPr lang="nl-NL" dirty="0"/>
              <a:t> a </a:t>
            </a:r>
            <a:r>
              <a:rPr lang="nl-NL" dirty="0" err="1"/>
              <a:t>strategic</a:t>
            </a:r>
            <a:r>
              <a:rPr lang="nl-NL" dirty="0"/>
              <a:t> </a:t>
            </a:r>
            <a:r>
              <a:rPr lang="nl-NL" dirty="0" err="1"/>
              <a:t>overview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potential</a:t>
            </a:r>
            <a:r>
              <a:rPr lang="nl-NL" dirty="0"/>
              <a:t> </a:t>
            </a:r>
            <a:r>
              <a:rPr lang="nl-NL" dirty="0" err="1"/>
              <a:t>workforce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per </a:t>
            </a:r>
            <a:r>
              <a:rPr lang="nl-NL" dirty="0" err="1"/>
              <a:t>provinde</a:t>
            </a:r>
            <a:r>
              <a:rPr lang="nl-NL" dirty="0"/>
              <a:t> </a:t>
            </a:r>
            <a:r>
              <a:rPr lang="nl-NL" dirty="0">
                <a:sym typeface="Wingdings" pitchFamily="2" charset="2"/>
              </a:rPr>
              <a:t> </a:t>
            </a:r>
            <a:r>
              <a:rPr lang="nl-NL" dirty="0"/>
              <a:t>Scrollen: verhouding jobs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CB759-F55F-1E43-A1E0-F792C4811E6E}"/>
              </a:ext>
            </a:extLst>
          </p:cNvPr>
          <p:cNvSpPr txBox="1"/>
          <p:nvPr/>
        </p:nvSpPr>
        <p:spPr>
          <a:xfrm>
            <a:off x="242535" y="4293128"/>
            <a:ext cx="4908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4. Why </a:t>
            </a:r>
            <a:r>
              <a:rPr lang="nl-NL" dirty="0" err="1"/>
              <a:t>helpful</a:t>
            </a:r>
            <a:r>
              <a:rPr lang="nl-NL" dirty="0"/>
              <a:t>?</a:t>
            </a:r>
          </a:p>
          <a:p>
            <a:pPr marL="285750" indent="-285750">
              <a:buFontTx/>
              <a:buChar char="-"/>
            </a:pPr>
            <a:r>
              <a:rPr lang="nl-NL" dirty="0"/>
              <a:t>UWV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together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partners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what’s</a:t>
            </a:r>
            <a:r>
              <a:rPr lang="nl-NL" dirty="0"/>
              <a:t> happening </a:t>
            </a:r>
            <a:r>
              <a:rPr lang="nl-NL" dirty="0" err="1"/>
              <a:t>locally</a:t>
            </a:r>
            <a:r>
              <a:rPr lang="nl-NL" dirty="0"/>
              <a:t>?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insights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share </a:t>
            </a:r>
            <a:r>
              <a:rPr lang="nl-NL" dirty="0" err="1"/>
              <a:t>this</a:t>
            </a:r>
            <a:r>
              <a:rPr lang="nl-NL" dirty="0"/>
              <a:t> information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partners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out </a:t>
            </a:r>
            <a:r>
              <a:rPr lang="nl-NL" dirty="0" err="1"/>
              <a:t>employment</a:t>
            </a:r>
            <a:r>
              <a:rPr lang="nl-NL" dirty="0"/>
              <a:t> programs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4E1BC3-41AB-7943-9AAE-34A941B96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29" y="6374386"/>
            <a:ext cx="1442781" cy="4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2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F0288F-69B9-214C-A22F-78742603CB1E}"/>
              </a:ext>
            </a:extLst>
          </p:cNvPr>
          <p:cNvSpPr txBox="1"/>
          <p:nvPr/>
        </p:nvSpPr>
        <p:spPr>
          <a:xfrm>
            <a:off x="6227178" y="162046"/>
            <a:ext cx="5547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2.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job </a:t>
            </a:r>
            <a:r>
              <a:rPr lang="nl-NL" dirty="0" err="1"/>
              <a:t>groups</a:t>
            </a:r>
            <a:r>
              <a:rPr lang="nl-NL" dirty="0"/>
              <a:t> but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job </a:t>
            </a:r>
            <a:r>
              <a:rPr lang="nl-NL" dirty="0" err="1"/>
              <a:t>vacancies</a:t>
            </a:r>
            <a:r>
              <a:rPr lang="nl-NL" dirty="0"/>
              <a:t> </a:t>
            </a:r>
            <a:r>
              <a:rPr lang="nl-NL" dirty="0" err="1"/>
              <a:t>published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market. </a:t>
            </a:r>
          </a:p>
          <a:p>
            <a:r>
              <a:rPr lang="nl-NL" dirty="0" err="1"/>
              <a:t>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can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randstad, </a:t>
            </a:r>
            <a:r>
              <a:rPr lang="nl-NL" dirty="0" err="1"/>
              <a:t>where</a:t>
            </a:r>
            <a:r>
              <a:rPr lang="nl-NL" dirty="0"/>
              <a:t> most </a:t>
            </a:r>
            <a:r>
              <a:rPr lang="nl-NL" dirty="0" err="1"/>
              <a:t>cities</a:t>
            </a:r>
            <a:r>
              <a:rPr lang="nl-NL" dirty="0"/>
              <a:t> are  versus </a:t>
            </a:r>
            <a:r>
              <a:rPr lang="nl-NL" dirty="0" err="1"/>
              <a:t>the</a:t>
            </a:r>
            <a:r>
              <a:rPr lang="nl-NL" dirty="0"/>
              <a:t> more </a:t>
            </a:r>
            <a:r>
              <a:rPr lang="nl-NL" dirty="0" err="1"/>
              <a:t>rural</a:t>
            </a:r>
            <a:r>
              <a:rPr lang="nl-NL" dirty="0"/>
              <a:t> </a:t>
            </a:r>
            <a:r>
              <a:rPr lang="nl-NL" dirty="0" err="1"/>
              <a:t>areas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north</a:t>
            </a:r>
            <a:endParaRPr lang="nl-NL" dirty="0"/>
          </a:p>
          <a:p>
            <a:r>
              <a:rPr lang="nl-NL" dirty="0"/>
              <a:t>CLICK on </a:t>
            </a:r>
            <a:r>
              <a:rPr lang="nl-NL" dirty="0" err="1"/>
              <a:t>zwolle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0009D-5836-9841-89AE-0F4510C28158}"/>
              </a:ext>
            </a:extLst>
          </p:cNvPr>
          <p:cNvSpPr txBox="1"/>
          <p:nvPr/>
        </p:nvSpPr>
        <p:spPr>
          <a:xfrm>
            <a:off x="583669" y="217327"/>
            <a:ext cx="4481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 </a:t>
            </a:r>
            <a:r>
              <a:rPr lang="nl-NL" dirty="0" err="1"/>
              <a:t>This</a:t>
            </a:r>
            <a:r>
              <a:rPr lang="nl-NL" dirty="0"/>
              <a:t> dashboard has </a:t>
            </a:r>
            <a:r>
              <a:rPr lang="nl-NL" dirty="0" err="1"/>
              <a:t>also</a:t>
            </a:r>
            <a:r>
              <a:rPr lang="nl-NL" dirty="0"/>
              <a:t> a </a:t>
            </a:r>
            <a:r>
              <a:rPr lang="nl-NL" dirty="0" err="1"/>
              <a:t>detailed</a:t>
            </a:r>
            <a:r>
              <a:rPr lang="nl-NL" dirty="0"/>
              <a:t> page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can zoom in more </a:t>
            </a:r>
            <a:r>
              <a:rPr lang="nl-NL" dirty="0" err="1"/>
              <a:t>locally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CB759-F55F-1E43-A1E0-F792C4811E6E}"/>
              </a:ext>
            </a:extLst>
          </p:cNvPr>
          <p:cNvSpPr txBox="1"/>
          <p:nvPr/>
        </p:nvSpPr>
        <p:spPr>
          <a:xfrm>
            <a:off x="404581" y="5031792"/>
            <a:ext cx="4908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3. Why </a:t>
            </a:r>
            <a:r>
              <a:rPr lang="nl-NL" dirty="0" err="1"/>
              <a:t>helpful</a:t>
            </a:r>
            <a:r>
              <a:rPr lang="nl-NL" dirty="0"/>
              <a:t>? 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insights</a:t>
            </a:r>
            <a:r>
              <a:rPr lang="nl-NL" dirty="0"/>
              <a:t> on </a:t>
            </a:r>
            <a:r>
              <a:rPr lang="nl-NL" dirty="0" err="1"/>
              <a:t>demand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employment</a:t>
            </a:r>
            <a:r>
              <a:rPr lang="nl-NL" dirty="0"/>
              <a:t> market</a:t>
            </a:r>
          </a:p>
          <a:p>
            <a:pPr marL="285750" indent="-285750">
              <a:buFontTx/>
              <a:buChar char="-"/>
            </a:pPr>
            <a:r>
              <a:rPr lang="nl-NL" dirty="0"/>
              <a:t>on </a:t>
            </a:r>
            <a:r>
              <a:rPr lang="nl-NL" dirty="0" err="1"/>
              <a:t>provinces</a:t>
            </a:r>
            <a:r>
              <a:rPr lang="nl-NL" dirty="0"/>
              <a:t>, </a:t>
            </a:r>
            <a:r>
              <a:rPr lang="nl-NL" dirty="0" err="1"/>
              <a:t>cities</a:t>
            </a:r>
            <a:r>
              <a:rPr lang="nl-NL" dirty="0"/>
              <a:t>, job </a:t>
            </a:r>
            <a:r>
              <a:rPr lang="nl-NL" dirty="0" err="1"/>
              <a:t>groups</a:t>
            </a:r>
            <a:r>
              <a:rPr lang="nl-NL" dirty="0"/>
              <a:t> and </a:t>
            </a:r>
            <a:r>
              <a:rPr lang="nl-NL" dirty="0" err="1"/>
              <a:t>actual</a:t>
            </a:r>
            <a:r>
              <a:rPr lang="nl-NL" dirty="0"/>
              <a:t> jobs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BBCA7-5B30-8A4A-9545-8252F244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495" y="2215716"/>
            <a:ext cx="4679591" cy="2516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6BA865-5495-3940-B9AF-5667C23B0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95" y="5031792"/>
            <a:ext cx="1130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1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90009D-5836-9841-89AE-0F4510C28158}"/>
              </a:ext>
            </a:extLst>
          </p:cNvPr>
          <p:cNvSpPr txBox="1"/>
          <p:nvPr/>
        </p:nvSpPr>
        <p:spPr>
          <a:xfrm>
            <a:off x="275444" y="320069"/>
            <a:ext cx="3710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putting </a:t>
            </a:r>
            <a:r>
              <a:rPr lang="nl-NL" dirty="0" err="1"/>
              <a:t>the</a:t>
            </a:r>
            <a:r>
              <a:rPr lang="nl-NL" dirty="0"/>
              <a:t> open </a:t>
            </a:r>
            <a:r>
              <a:rPr lang="nl-NL" dirty="0" err="1"/>
              <a:t>vacancies</a:t>
            </a:r>
            <a:r>
              <a:rPr lang="nl-NL" dirty="0"/>
              <a:t> next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employment</a:t>
            </a:r>
            <a:r>
              <a:rPr lang="nl-NL" dirty="0"/>
              <a:t> </a:t>
            </a:r>
            <a:r>
              <a:rPr lang="nl-NL" dirty="0" err="1"/>
              <a:t>potential</a:t>
            </a:r>
            <a:r>
              <a:rPr lang="nl-NL" dirty="0"/>
              <a:t>?  I </a:t>
            </a:r>
            <a:r>
              <a:rPr lang="nl-NL" dirty="0" err="1"/>
              <a:t>thouight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interesting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dashboard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program manager,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can </a:t>
            </a:r>
            <a:r>
              <a:rPr lang="nl-NL" dirty="0" err="1"/>
              <a:t>work</a:t>
            </a:r>
            <a:r>
              <a:rPr lang="nl-NL" dirty="0"/>
              <a:t> out matching 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partners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76AD5D-4AD6-5046-83B2-229A853A7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373" y="2219217"/>
            <a:ext cx="4816074" cy="26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5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254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René Jansen</dc:creator>
  <cp:lastModifiedBy>René Jansen</cp:lastModifiedBy>
  <cp:revision>1</cp:revision>
  <dcterms:created xsi:type="dcterms:W3CDTF">2021-11-18T18:49:20Z</dcterms:created>
  <dcterms:modified xsi:type="dcterms:W3CDTF">2021-11-19T05:46:04Z</dcterms:modified>
</cp:coreProperties>
</file>