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5"/>
    <p:restoredTop sz="96197"/>
  </p:normalViewPr>
  <p:slideViewPr>
    <p:cSldViewPr snapToGrid="0" snapToObjects="1">
      <p:cViewPr varScale="1">
        <p:scale>
          <a:sx n="93" d="100"/>
          <a:sy n="9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527D-F8E0-3A4A-B711-802BF949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C59D2-686F-9942-A820-7DEC2178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CA5C-7FF9-F746-8647-0A6CCD2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047C-FA4A-F44C-8F77-F6CC9FF9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416A-48ED-7C45-89BF-5321E1C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6070-3F60-A44B-8E4D-DB6587AD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C9AA-C5B7-144C-A11D-598F809C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A399-7139-DA44-AD9C-D04FBD12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0129-7046-BD40-9521-348C0D0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E332-9854-584C-A061-6ABE440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6EDAA-D3ED-BA44-8614-AA08953E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5BB6-8A16-3E44-B27A-937E5726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A6D-D1FA-0144-B20B-67EC869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CF4-0A7E-D047-8C67-8F53AEB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018D-F0F7-E142-963D-768C01C2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53D-4241-3F49-8F1A-898D2CC5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A6CE-7E14-874F-8B4A-41DD00E3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6D8D-8A98-A046-B4B7-8CCC0B48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A341-2364-8A4E-AAB1-F5BCEE6C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4CE9-DBD0-DD44-B01B-3DCE768E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4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C584-2E77-6645-ACA8-378A1033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FE30-E1F3-2746-BA5F-95CF6F00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3823-8261-CD48-8B98-46F446C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226D-E121-2A42-8403-A7272B5D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C164-3CD2-7549-BBB7-4ADBED1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66F9-331F-FD41-BD5E-9FCF42ED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64F0-D1E9-004E-8792-D13FC840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70C8A-D951-7649-81F0-0D7568AB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BDC6-C11F-AA44-9E09-21CBED8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3EC6-1532-1141-B5AF-8767F222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11DC-A4F2-CB4B-827E-3A899E93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25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2468-D1E6-9944-8915-96CAE56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51C1-12CF-1547-9FC4-FB52E815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A9F9-31BD-944F-AE44-4176EE2C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B0E31-7D32-E44A-B8CD-351A8F4C4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F623-CE13-8241-A0A5-2B3A2D95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C59FD-730A-9740-A554-56366F44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8C37-E44B-EE4B-AC38-8CF0A316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4F67-955C-CF4C-AD41-31659BF7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4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8ED-5F22-6E48-A28D-6074982C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161D9-137E-4F4D-905F-CC217B9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337E-0875-0445-AD2B-D44E2E8B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E25E-A386-6940-A123-6E4942A7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14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68410-E4FA-7242-B437-F9060330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1504E-9A5A-D04A-BD61-302D7622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2025-514E-B04D-8E26-BFFD9BE6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3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939B-3116-8440-93E7-01F63EDD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855D-9367-404E-8684-460303B6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A9F9-89B6-9049-B224-91D98FCE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2FB9-8450-004B-BA30-8160DD1D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7989-DEA1-ED4C-85CA-506EA509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628A-9211-524F-9632-6F4FDF6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3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AD8E-88E8-EB45-87EF-790C5064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16B5-678E-2741-AB7B-2BB4507D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DA7E2-B3C3-3143-A5F6-988450ED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F5FF-5150-1C48-88BC-45869C2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FBD16-F172-2B43-8417-296073D1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F19D-F2BC-1745-B19F-428644C5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7B31C-F739-F44D-8EEC-4117F87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0A25-2B0A-8942-9AB4-877AF8F2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1D0B-F327-0F4A-BC7C-69E0567F8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E246-2FBD-0A41-BFF4-42478C8BA13D}" type="datetimeFigureOut">
              <a:rPr lang="nl-NL" smtClean="0"/>
              <a:t>18-11-2021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7033-34B3-F24C-B91E-51D2702F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DB70-A7DE-BB49-99C4-163E911D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2683-2D19-F544-8220-D38E747F1F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8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4932B-4C15-2047-B7B3-995CA9A9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70" y="2108232"/>
            <a:ext cx="5082660" cy="2641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0288F-69B9-214C-A22F-78742603CB1E}"/>
              </a:ext>
            </a:extLst>
          </p:cNvPr>
          <p:cNvSpPr txBox="1"/>
          <p:nvPr/>
        </p:nvSpPr>
        <p:spPr>
          <a:xfrm>
            <a:off x="6227178" y="162046"/>
            <a:ext cx="538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2. Open </a:t>
            </a:r>
            <a:r>
              <a:rPr lang="nl-NL" dirty="0" err="1"/>
              <a:t>vacancies</a:t>
            </a:r>
            <a:r>
              <a:rPr lang="nl-NL" dirty="0"/>
              <a:t> </a:t>
            </a:r>
            <a:r>
              <a:rPr lang="nl-NL" dirty="0" err="1"/>
              <a:t>organized</a:t>
            </a:r>
            <a:r>
              <a:rPr lang="nl-NL" dirty="0"/>
              <a:t> in Job GROUPS /</a:t>
            </a:r>
            <a:r>
              <a:rPr lang="nl-NL" dirty="0" err="1"/>
              <a:t>categories</a:t>
            </a:r>
            <a:endParaRPr lang="nl-NL" dirty="0"/>
          </a:p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Province</a:t>
            </a:r>
            <a:r>
              <a:rPr lang="nl-NL" dirty="0"/>
              <a:t> shows different </a:t>
            </a:r>
            <a:r>
              <a:rPr lang="nl-NL" dirty="0" err="1"/>
              <a:t>insights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zuidholland</a:t>
            </a:r>
            <a:r>
              <a:rPr lang="nl-NL" dirty="0"/>
              <a:t> ICT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overijssel</a:t>
            </a:r>
            <a:r>
              <a:rPr lang="nl-NL" dirty="0"/>
              <a:t>: more traditional </a:t>
            </a:r>
            <a:r>
              <a:rPr lang="nl-NL" dirty="0" err="1"/>
              <a:t>carpenters</a:t>
            </a:r>
            <a:r>
              <a:rPr lang="nl-NL" dirty="0"/>
              <a:t> &amp; </a:t>
            </a:r>
            <a:r>
              <a:rPr lang="nl-NL" dirty="0" err="1"/>
              <a:t>painters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flevoland</a:t>
            </a:r>
            <a:r>
              <a:rPr lang="nl-NL" dirty="0"/>
              <a:t>: 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602C1-32A4-D349-8B1F-C3800C5C9C25}"/>
              </a:ext>
            </a:extLst>
          </p:cNvPr>
          <p:cNvSpPr txBox="1"/>
          <p:nvPr/>
        </p:nvSpPr>
        <p:spPr>
          <a:xfrm>
            <a:off x="6310131" y="5031792"/>
            <a:ext cx="5896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 </a:t>
            </a:r>
            <a:r>
              <a:rPr lang="nl-NL" dirty="0" err="1"/>
              <a:t>Normally</a:t>
            </a:r>
            <a:r>
              <a:rPr lang="nl-NL" dirty="0"/>
              <a:t> I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top-10 but </a:t>
            </a:r>
            <a:r>
              <a:rPr lang="nl-NL" dirty="0" err="1"/>
              <a:t>this</a:t>
            </a:r>
            <a:r>
              <a:rPr lang="nl-NL" dirty="0"/>
              <a:t> </a:t>
            </a:r>
          </a:p>
          <a:p>
            <a:r>
              <a:rPr lang="nl-NL" dirty="0"/>
              <a:t>time I </a:t>
            </a:r>
            <a:r>
              <a:rPr lang="nl-NL" dirty="0" err="1"/>
              <a:t>left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in </a:t>
            </a:r>
            <a:r>
              <a:rPr lang="nl-NL" dirty="0" err="1"/>
              <a:t>there</a:t>
            </a:r>
            <a:r>
              <a:rPr lang="nl-NL" dirty="0"/>
              <a:t>.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can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of jobs </a:t>
            </a:r>
            <a:r>
              <a:rPr lang="nl-NL" dirty="0" err="1"/>
              <a:t>turned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…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grouping</a:t>
            </a:r>
            <a:r>
              <a:rPr lang="nl-NL" dirty="0"/>
              <a:t>.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point of </a:t>
            </a:r>
            <a:r>
              <a:rPr lang="nl-NL" dirty="0" err="1"/>
              <a:t>grouping</a:t>
            </a:r>
            <a:r>
              <a:rPr lang="nl-NL" dirty="0"/>
              <a:t> jobs, </a:t>
            </a:r>
            <a:r>
              <a:rPr lang="nl-NL" dirty="0" err="1"/>
              <a:t>when</a:t>
            </a:r>
            <a:r>
              <a:rPr lang="nl-NL" dirty="0"/>
              <a:t> </a:t>
            </a:r>
          </a:p>
          <a:p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are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detailed</a:t>
            </a:r>
            <a:r>
              <a:rPr lang="nl-NL" dirty="0"/>
              <a:t>? 360+ </a:t>
            </a:r>
            <a:r>
              <a:rPr lang="nl-NL" dirty="0" err="1"/>
              <a:t>Groups</a:t>
            </a:r>
            <a:r>
              <a:rPr lang="nl-NL" dirty="0"/>
              <a:t>!</a:t>
            </a:r>
          </a:p>
          <a:p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improvement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UWV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511749" y="487380"/>
            <a:ext cx="475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 </a:t>
            </a:r>
            <a:r>
              <a:rPr lang="nl-NL" dirty="0" err="1"/>
              <a:t>This</a:t>
            </a:r>
            <a:r>
              <a:rPr lang="nl-NL" dirty="0"/>
              <a:t> dashboard </a:t>
            </a:r>
            <a:r>
              <a:rPr lang="nl-NL" dirty="0" err="1"/>
              <a:t>gives</a:t>
            </a:r>
            <a:r>
              <a:rPr lang="nl-NL" dirty="0"/>
              <a:t> a STRATEGIC </a:t>
            </a:r>
            <a:r>
              <a:rPr lang="nl-NL" dirty="0" err="1"/>
              <a:t>overview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workforce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 per </a:t>
            </a:r>
            <a:r>
              <a:rPr lang="nl-NL" dirty="0" err="1"/>
              <a:t>province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CB759-F55F-1E43-A1E0-F792C4811E6E}"/>
              </a:ext>
            </a:extLst>
          </p:cNvPr>
          <p:cNvSpPr txBox="1"/>
          <p:nvPr/>
        </p:nvSpPr>
        <p:spPr>
          <a:xfrm>
            <a:off x="242535" y="4293128"/>
            <a:ext cx="4908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4. Why </a:t>
            </a:r>
            <a:r>
              <a:rPr lang="nl-NL" dirty="0" err="1"/>
              <a:t>helpful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/>
              <a:t>UWV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what’s</a:t>
            </a:r>
            <a:r>
              <a:rPr lang="nl-NL" dirty="0"/>
              <a:t> happening </a:t>
            </a:r>
            <a:r>
              <a:rPr lang="nl-NL" dirty="0" err="1"/>
              <a:t>locally</a:t>
            </a:r>
            <a:r>
              <a:rPr lang="nl-NL" dirty="0"/>
              <a:t>?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insights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share </a:t>
            </a:r>
            <a:r>
              <a:rPr lang="nl-NL" dirty="0" err="1"/>
              <a:t>this</a:t>
            </a:r>
            <a:r>
              <a:rPr lang="nl-NL" dirty="0"/>
              <a:t> information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out </a:t>
            </a:r>
            <a:r>
              <a:rPr lang="nl-NL" dirty="0" err="1"/>
              <a:t>employment</a:t>
            </a:r>
            <a:r>
              <a:rPr lang="nl-NL" dirty="0"/>
              <a:t> programs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E1BC3-41AB-7943-9AAE-34A941B9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29" y="5805647"/>
            <a:ext cx="1442781" cy="4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0288F-69B9-214C-A22F-78742603CB1E}"/>
              </a:ext>
            </a:extLst>
          </p:cNvPr>
          <p:cNvSpPr txBox="1"/>
          <p:nvPr/>
        </p:nvSpPr>
        <p:spPr>
          <a:xfrm>
            <a:off x="6227178" y="162046"/>
            <a:ext cx="5547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job </a:t>
            </a:r>
            <a:r>
              <a:rPr lang="nl-NL" dirty="0" err="1"/>
              <a:t>groups</a:t>
            </a:r>
            <a:r>
              <a:rPr lang="nl-NL" dirty="0"/>
              <a:t> but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job </a:t>
            </a:r>
            <a:r>
              <a:rPr lang="nl-NL" dirty="0" err="1"/>
              <a:t>vacancies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market. </a:t>
            </a:r>
          </a:p>
          <a:p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can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randstad, </a:t>
            </a:r>
            <a:r>
              <a:rPr lang="nl-NL" dirty="0" err="1"/>
              <a:t>where</a:t>
            </a:r>
            <a:r>
              <a:rPr lang="nl-NL" dirty="0"/>
              <a:t> most </a:t>
            </a:r>
            <a:r>
              <a:rPr lang="nl-NL" dirty="0" err="1"/>
              <a:t>cities</a:t>
            </a:r>
            <a:r>
              <a:rPr lang="nl-NL" dirty="0"/>
              <a:t> are  versus </a:t>
            </a:r>
            <a:r>
              <a:rPr lang="nl-NL" dirty="0" err="1"/>
              <a:t>the</a:t>
            </a:r>
            <a:r>
              <a:rPr lang="nl-NL" dirty="0"/>
              <a:t> more </a:t>
            </a:r>
            <a:r>
              <a:rPr lang="nl-NL" dirty="0" err="1"/>
              <a:t>rural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north</a:t>
            </a:r>
            <a:endParaRPr lang="nl-NL" dirty="0"/>
          </a:p>
          <a:p>
            <a:r>
              <a:rPr lang="nl-NL" dirty="0"/>
              <a:t>CLICK on </a:t>
            </a:r>
            <a:r>
              <a:rPr lang="nl-NL" dirty="0" err="1"/>
              <a:t>zwolle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583669" y="217327"/>
            <a:ext cx="448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 IS DETAIL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CB759-F55F-1E43-A1E0-F792C4811E6E}"/>
              </a:ext>
            </a:extLst>
          </p:cNvPr>
          <p:cNvSpPr txBox="1"/>
          <p:nvPr/>
        </p:nvSpPr>
        <p:spPr>
          <a:xfrm>
            <a:off x="404581" y="5031792"/>
            <a:ext cx="490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3. Why </a:t>
            </a:r>
            <a:r>
              <a:rPr lang="nl-NL" dirty="0" err="1"/>
              <a:t>helpful</a:t>
            </a:r>
            <a:r>
              <a:rPr lang="nl-NL" dirty="0"/>
              <a:t>? 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insights</a:t>
            </a:r>
            <a:r>
              <a:rPr lang="nl-NL" dirty="0"/>
              <a:t> on </a:t>
            </a:r>
            <a:r>
              <a:rPr lang="nl-NL" dirty="0" err="1"/>
              <a:t>demand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employment</a:t>
            </a:r>
            <a:r>
              <a:rPr lang="nl-NL" dirty="0"/>
              <a:t> market</a:t>
            </a:r>
          </a:p>
          <a:p>
            <a:pPr marL="285750" indent="-285750">
              <a:buFontTx/>
              <a:buChar char="-"/>
            </a:pPr>
            <a:r>
              <a:rPr lang="nl-NL" dirty="0"/>
              <a:t>on </a:t>
            </a:r>
            <a:r>
              <a:rPr lang="nl-NL" dirty="0" err="1"/>
              <a:t>provinces</a:t>
            </a:r>
            <a:r>
              <a:rPr lang="nl-NL" dirty="0"/>
              <a:t>, </a:t>
            </a:r>
            <a:r>
              <a:rPr lang="nl-NL" dirty="0" err="1"/>
              <a:t>cities</a:t>
            </a:r>
            <a:r>
              <a:rPr lang="nl-NL" dirty="0"/>
              <a:t>, job </a:t>
            </a:r>
            <a:r>
              <a:rPr lang="nl-NL" dirty="0" err="1"/>
              <a:t>groups</a:t>
            </a:r>
            <a:r>
              <a:rPr lang="nl-NL" dirty="0"/>
              <a:t> and </a:t>
            </a:r>
            <a:r>
              <a:rPr lang="nl-NL" dirty="0" err="1"/>
              <a:t>actual</a:t>
            </a:r>
            <a:r>
              <a:rPr lang="nl-NL" dirty="0"/>
              <a:t> jobs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BBCA7-5B30-8A4A-9545-8252F244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95" y="2215716"/>
            <a:ext cx="4679591" cy="2516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BA865-5495-3940-B9AF-5667C23B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95" y="5031792"/>
            <a:ext cx="1130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90009D-5836-9841-89AE-0F4510C28158}"/>
              </a:ext>
            </a:extLst>
          </p:cNvPr>
          <p:cNvSpPr txBox="1"/>
          <p:nvPr/>
        </p:nvSpPr>
        <p:spPr>
          <a:xfrm>
            <a:off x="275444" y="320069"/>
            <a:ext cx="3710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dirty="0"/>
              <a:t>On </a:t>
            </a:r>
            <a:r>
              <a:rPr lang="nl-NL" dirty="0" err="1"/>
              <a:t>tactical</a:t>
            </a:r>
            <a:r>
              <a:rPr lang="nl-NL" dirty="0"/>
              <a:t> level I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program managers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sz="2400" dirty="0"/>
              <a:t>match open </a:t>
            </a:r>
            <a:r>
              <a:rPr lang="nl-NL" sz="2400" dirty="0" err="1"/>
              <a:t>vacancies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job seekers</a:t>
            </a:r>
          </a:p>
          <a:p>
            <a:pPr marL="342900" indent="-342900">
              <a:buAutoNum type="arabicPeriod"/>
            </a:pPr>
            <a:r>
              <a:rPr lang="nl-NL" sz="2400" dirty="0"/>
              <a:t>TECHNICALLY A MATCH WOULD BE POSSIBLE</a:t>
            </a: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putting </a:t>
            </a:r>
            <a:r>
              <a:rPr lang="nl-NL" dirty="0" err="1"/>
              <a:t>the</a:t>
            </a:r>
            <a:r>
              <a:rPr lang="nl-NL" dirty="0"/>
              <a:t> open </a:t>
            </a:r>
            <a:r>
              <a:rPr lang="nl-NL" dirty="0" err="1"/>
              <a:t>vacancies</a:t>
            </a:r>
            <a:r>
              <a:rPr lang="nl-NL" dirty="0"/>
              <a:t> next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employment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?  I </a:t>
            </a:r>
            <a:r>
              <a:rPr lang="nl-NL" dirty="0" err="1"/>
              <a:t>thouight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dashboard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program manager,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can </a:t>
            </a:r>
            <a:r>
              <a:rPr lang="nl-NL" dirty="0" err="1"/>
              <a:t>work</a:t>
            </a:r>
            <a:r>
              <a:rPr lang="nl-NL" dirty="0"/>
              <a:t> out matching 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partners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6AD5D-4AD6-5046-83B2-229A853A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73" y="2219217"/>
            <a:ext cx="4816074" cy="268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B60CD-D384-4D4A-BC4C-2692B6CE8CE9}"/>
              </a:ext>
            </a:extLst>
          </p:cNvPr>
          <p:cNvSpPr txBox="1"/>
          <p:nvPr/>
        </p:nvSpPr>
        <p:spPr>
          <a:xfrm>
            <a:off x="4835458" y="320068"/>
            <a:ext cx="3887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 And </a:t>
            </a:r>
            <a:r>
              <a:rPr lang="nl-NL" dirty="0" err="1"/>
              <a:t>drill</a:t>
            </a:r>
            <a:r>
              <a:rPr lang="nl-NL" dirty="0"/>
              <a:t> down on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 or job </a:t>
            </a:r>
            <a:r>
              <a:rPr lang="nl-NL" dirty="0" err="1"/>
              <a:t>groups</a:t>
            </a:r>
            <a:r>
              <a:rPr lang="nl-NL" dirty="0"/>
              <a:t> </a:t>
            </a:r>
          </a:p>
          <a:p>
            <a:r>
              <a:rPr lang="nl-NL" dirty="0"/>
              <a:t>grens streek magazijn medewerker </a:t>
            </a:r>
            <a:r>
              <a:rPr lang="nl-NL" dirty="0">
                <a:sym typeface="Wingdings" pitchFamily="2" charset="2"/>
              </a:rPr>
              <a:t> inzoomen: </a:t>
            </a:r>
            <a:r>
              <a:rPr lang="nl-NL" dirty="0" err="1">
                <a:sym typeface="Wingdings" pitchFamily="2" charset="2"/>
              </a:rPr>
              <a:t>local</a:t>
            </a:r>
            <a:r>
              <a:rPr lang="nl-NL" dirty="0">
                <a:sym typeface="Wingdings" pitchFamily="2" charset="2"/>
              </a:rPr>
              <a:t> matching </a:t>
            </a:r>
            <a:r>
              <a:rPr lang="nl-NL" dirty="0" err="1">
                <a:sym typeface="Wingdings" pitchFamily="2" charset="2"/>
              </a:rPr>
              <a:t>proposal</a:t>
            </a:r>
            <a:endParaRPr lang="nl-NL" dirty="0"/>
          </a:p>
          <a:p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0744A-4E7B-AB47-82FA-332BAE67C8D8}"/>
              </a:ext>
            </a:extLst>
          </p:cNvPr>
          <p:cNvSpPr txBox="1"/>
          <p:nvPr/>
        </p:nvSpPr>
        <p:spPr>
          <a:xfrm>
            <a:off x="9318661" y="1569743"/>
            <a:ext cx="2774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 Midden: most </a:t>
            </a:r>
            <a:r>
              <a:rPr lang="nl-NL" dirty="0" err="1"/>
              <a:t>published</a:t>
            </a:r>
            <a:r>
              <a:rPr lang="nl-NL" dirty="0"/>
              <a:t> jobs. The program manager </a:t>
            </a:r>
          </a:p>
          <a:p>
            <a:r>
              <a:rPr lang="nl-NL" dirty="0"/>
              <a:t>match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popularity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job </a:t>
            </a:r>
            <a:r>
              <a:rPr lang="nl-NL" dirty="0" err="1"/>
              <a:t>amongst</a:t>
            </a:r>
            <a:r>
              <a:rPr lang="nl-NL" dirty="0"/>
              <a:t> men and </a:t>
            </a:r>
            <a:r>
              <a:rPr lang="nl-NL" dirty="0" err="1"/>
              <a:t>women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99416-2327-A145-B04E-6310B6A8FA6D}"/>
              </a:ext>
            </a:extLst>
          </p:cNvPr>
          <p:cNvSpPr txBox="1"/>
          <p:nvPr/>
        </p:nvSpPr>
        <p:spPr>
          <a:xfrm>
            <a:off x="7204365" y="5045596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forklift</a:t>
            </a:r>
            <a:r>
              <a:rPr lang="nl-NL" dirty="0"/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25300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301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Jansen</dc:creator>
  <cp:lastModifiedBy>René Jansen</cp:lastModifiedBy>
  <cp:revision>2</cp:revision>
  <dcterms:created xsi:type="dcterms:W3CDTF">2021-11-18T18:49:20Z</dcterms:created>
  <dcterms:modified xsi:type="dcterms:W3CDTF">2021-11-22T12:35:09Z</dcterms:modified>
</cp:coreProperties>
</file>