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1073-A9B7-ED45-690C-030BCFFDC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1CFE4-5EE3-BFDB-08C7-3F8416D59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D183-7ACE-C236-1602-4E3B0FA4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C15-9681-45A3-B47E-663978A5D693}" type="datetimeFigureOut">
              <a:rPr lang="en-IE" smtClean="0"/>
              <a:t>13/04/2024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89627-EA8D-582A-34A0-6F9D20E3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D0F0-80D4-95AA-C83A-AAF7399C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C9F-1592-4E6A-AFEE-428BFB030C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6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59DC-CC0F-74E6-4596-8F32B7A1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745DD-F420-DDBD-B5C5-06BFD06B1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4F456-D071-A2DB-6C9E-F242EADC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C15-9681-45A3-B47E-663978A5D693}" type="datetimeFigureOut">
              <a:rPr lang="en-IE" smtClean="0"/>
              <a:t>13/04/2024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5425-BE46-7187-E6D0-55102E5E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32D8-B220-B7E7-DF2F-E5A7900A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C9F-1592-4E6A-AFEE-428BFB030C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45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17E3E-74F8-DFF5-68DF-D96B82417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9486F-7CF0-8501-E1BC-993F3A520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82B94-49EB-BCE6-298F-56BC7A4C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C15-9681-45A3-B47E-663978A5D693}" type="datetimeFigureOut">
              <a:rPr lang="en-IE" smtClean="0"/>
              <a:t>13/04/2024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CA76-DD22-DF79-7481-477D41DB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23CA-1D1B-7D41-14F2-796CAFAE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C9F-1592-4E6A-AFEE-428BFB030C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166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2C1E-CD84-E08E-C24B-35FCCA21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584D-8E62-BD26-20BF-0632E21A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E1F4-3E61-7724-4621-7E44A0A6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C15-9681-45A3-B47E-663978A5D693}" type="datetimeFigureOut">
              <a:rPr lang="en-IE" smtClean="0"/>
              <a:t>13/04/2024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718D-8DDE-3E4B-8048-03E2A26F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EA7AB-12E1-41AA-6ECF-327B2A32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C9F-1592-4E6A-AFEE-428BFB030C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881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3773-D4BE-7EA3-D681-9E8B3BAC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1B41-6E31-CF69-5D35-C6AF0FE1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2190-DDE5-E221-4A87-CB8F2AB0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C15-9681-45A3-B47E-663978A5D693}" type="datetimeFigureOut">
              <a:rPr lang="en-IE" smtClean="0"/>
              <a:t>13/04/2024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0C507-5A00-A74C-BD09-4CE03240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46A0F-E9FB-E006-55FF-FDF6054B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C9F-1592-4E6A-AFEE-428BFB030C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018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B0B2-C419-F7BD-825E-0A91616F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13C5D-3D06-1133-D55C-8A75561CE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1DF0B-9975-9355-ADF9-53FA1855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B025F-205F-4E78-A213-47E11744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C15-9681-45A3-B47E-663978A5D693}" type="datetimeFigureOut">
              <a:rPr lang="en-IE" smtClean="0"/>
              <a:t>13/04/2024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1DA00-89F6-2348-5D9A-BC4B1D6A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FA585-C826-B0F4-0576-3230CB6E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C9F-1592-4E6A-AFEE-428BFB030C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69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943-1852-A458-2B65-7E8F20FB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8E63-4741-FF84-684B-DAC919EB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AB8E4-D629-F003-8216-2B1910D7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3C51E-B05F-CDFC-ACE3-F6F1C1063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881AC-1A6C-541C-F13A-C706DC735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5E559-8560-3971-FAAE-FA01AE5A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C15-9681-45A3-B47E-663978A5D693}" type="datetimeFigureOut">
              <a:rPr lang="en-IE" smtClean="0"/>
              <a:t>13/04/2024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EBBA5-ED5A-A9F5-0C53-038DECE8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A96FF-891F-BA23-0657-C2600D30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C9F-1592-4E6A-AFEE-428BFB030C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182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78ED-BE7A-7882-6045-B99C76C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C0DA4-074E-6CE5-EC29-062D3458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C15-9681-45A3-B47E-663978A5D693}" type="datetimeFigureOut">
              <a:rPr lang="en-IE" smtClean="0"/>
              <a:t>13/04/2024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29D16-4F82-0585-82B3-3FD265B7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6CCE1-8C29-6EF4-B301-DD6E54D9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C9F-1592-4E6A-AFEE-428BFB030C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885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126D7-C5DB-323F-25C9-F5FA9E28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C15-9681-45A3-B47E-663978A5D693}" type="datetimeFigureOut">
              <a:rPr lang="en-IE" smtClean="0"/>
              <a:t>13/04/2024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2AC4C-91BF-9FE5-1DB2-47CBA224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26E8-AD48-A6AB-7ED3-09C51651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C9F-1592-4E6A-AFEE-428BFB030C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08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5492-479E-6AAB-EBFD-9811455C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3AA5-A631-509C-232E-F7899B49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5B2D0-2AD9-8C05-57EC-F1DE95570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8F3A9-4390-36E9-C410-4F60A2C2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C15-9681-45A3-B47E-663978A5D693}" type="datetimeFigureOut">
              <a:rPr lang="en-IE" smtClean="0"/>
              <a:t>13/04/2024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3A463-DCC0-CED4-EB21-6A9B1BE8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3F258-774D-840F-6DE0-FAA2E18F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C9F-1592-4E6A-AFEE-428BFB030C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402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7F30-5086-F987-4A8A-47AB6CC2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4D047-B779-0FE3-126A-D93593E76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61E6-252C-C0CF-EF34-54D6679B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3001C-E3C5-F2EB-5C45-12685E33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C15-9681-45A3-B47E-663978A5D693}" type="datetimeFigureOut">
              <a:rPr lang="en-IE" smtClean="0"/>
              <a:t>13/04/2024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02413-50DC-FF38-6CC4-55B7AA45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E7E3B-B0E3-B62F-2A5E-05AC3755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C9F-1592-4E6A-AFEE-428BFB030C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964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EDE8E-1012-3B31-40BE-B610B6A2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2F553-12D0-939A-52E1-0311CD12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857B4-213E-D88F-CE53-715E1CD6A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B8C15-9681-45A3-B47E-663978A5D693}" type="datetimeFigureOut">
              <a:rPr lang="en-IE" smtClean="0"/>
              <a:t>13/04/2024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74A35-41F6-7752-1457-0FD67D5EA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DFA8-E54E-C40B-BF97-BD4677CBE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DEC9F-1592-4E6A-AFEE-428BFB030C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136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9FE4392-C136-4EC3-E9EE-10A3C305D729}"/>
              </a:ext>
            </a:extLst>
          </p:cNvPr>
          <p:cNvSpPr/>
          <p:nvPr/>
        </p:nvSpPr>
        <p:spPr>
          <a:xfrm>
            <a:off x="5145024" y="5291328"/>
            <a:ext cx="304800" cy="40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62D2F-5E9F-CDAB-9130-D774AD823FCB}"/>
              </a:ext>
            </a:extLst>
          </p:cNvPr>
          <p:cNvSpPr/>
          <p:nvPr/>
        </p:nvSpPr>
        <p:spPr>
          <a:xfrm>
            <a:off x="5571744" y="5291328"/>
            <a:ext cx="304800" cy="40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79766-BC75-CBD2-6D0D-C3DC97500905}"/>
              </a:ext>
            </a:extLst>
          </p:cNvPr>
          <p:cNvSpPr/>
          <p:nvPr/>
        </p:nvSpPr>
        <p:spPr>
          <a:xfrm>
            <a:off x="6352032" y="5291328"/>
            <a:ext cx="304800" cy="40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2E2FCD08-2ADB-B302-7318-292277012E3D}"/>
              </a:ext>
            </a:extLst>
          </p:cNvPr>
          <p:cNvSpPr/>
          <p:nvPr/>
        </p:nvSpPr>
        <p:spPr>
          <a:xfrm rot="5400000">
            <a:off x="4578858" y="4533138"/>
            <a:ext cx="545592" cy="544068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542073-78B0-00DD-DDAA-327BCF6852F4}"/>
              </a:ext>
            </a:extLst>
          </p:cNvPr>
          <p:cNvSpPr/>
          <p:nvPr/>
        </p:nvSpPr>
        <p:spPr>
          <a:xfrm>
            <a:off x="3300984" y="5251704"/>
            <a:ext cx="1694688" cy="323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021913-2697-4A5A-F0B1-CAD52D6DD728}"/>
              </a:ext>
            </a:extLst>
          </p:cNvPr>
          <p:cNvSpPr/>
          <p:nvPr/>
        </p:nvSpPr>
        <p:spPr>
          <a:xfrm>
            <a:off x="6650736" y="4919472"/>
            <a:ext cx="304800" cy="40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C3E2F-A106-F263-E38A-03E1EEDD2AF4}"/>
              </a:ext>
            </a:extLst>
          </p:cNvPr>
          <p:cNvSpPr/>
          <p:nvPr/>
        </p:nvSpPr>
        <p:spPr>
          <a:xfrm>
            <a:off x="5425440" y="2407920"/>
            <a:ext cx="1536192" cy="2499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25830-4907-83E3-1B97-C10928114739}"/>
              </a:ext>
            </a:extLst>
          </p:cNvPr>
          <p:cNvSpPr/>
          <p:nvPr/>
        </p:nvSpPr>
        <p:spPr>
          <a:xfrm>
            <a:off x="5120640" y="2816352"/>
            <a:ext cx="1536192" cy="2499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F4EA86-41FC-320B-1C60-97B214344256}"/>
              </a:ext>
            </a:extLst>
          </p:cNvPr>
          <p:cNvCxnSpPr>
            <a:cxnSpLocks/>
          </p:cNvCxnSpPr>
          <p:nvPr/>
        </p:nvCxnSpPr>
        <p:spPr>
          <a:xfrm flipV="1">
            <a:off x="6656832" y="4907280"/>
            <a:ext cx="304800" cy="408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4882E6-8DC9-4EB2-D948-C47CD5E46074}"/>
              </a:ext>
            </a:extLst>
          </p:cNvPr>
          <p:cNvCxnSpPr>
            <a:cxnSpLocks/>
          </p:cNvCxnSpPr>
          <p:nvPr/>
        </p:nvCxnSpPr>
        <p:spPr>
          <a:xfrm flipV="1">
            <a:off x="6656832" y="2407920"/>
            <a:ext cx="304800" cy="408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B3FA3D-E27F-ABF9-6C12-BEDB8775A650}"/>
              </a:ext>
            </a:extLst>
          </p:cNvPr>
          <p:cNvCxnSpPr>
            <a:cxnSpLocks/>
          </p:cNvCxnSpPr>
          <p:nvPr/>
        </p:nvCxnSpPr>
        <p:spPr>
          <a:xfrm flipV="1">
            <a:off x="5120640" y="2407920"/>
            <a:ext cx="304800" cy="408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69FCC0-CB2C-EB05-CC2F-6399AB37CD8F}"/>
              </a:ext>
            </a:extLst>
          </p:cNvPr>
          <p:cNvSpPr/>
          <p:nvPr/>
        </p:nvSpPr>
        <p:spPr>
          <a:xfrm>
            <a:off x="5705856" y="2459736"/>
            <a:ext cx="207264" cy="1402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8C255A-BAA6-CF25-CB4B-D1046810CDE0}"/>
              </a:ext>
            </a:extLst>
          </p:cNvPr>
          <p:cNvSpPr/>
          <p:nvPr/>
        </p:nvSpPr>
        <p:spPr>
          <a:xfrm>
            <a:off x="5955792" y="2465832"/>
            <a:ext cx="207264" cy="1402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E06883-B521-91AE-ABAF-A75429847B78}"/>
              </a:ext>
            </a:extLst>
          </p:cNvPr>
          <p:cNvSpPr/>
          <p:nvPr/>
        </p:nvSpPr>
        <p:spPr>
          <a:xfrm>
            <a:off x="6217920" y="2465832"/>
            <a:ext cx="207264" cy="1402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D81A2-ABBF-5C59-9496-CA2F879EC44B}"/>
              </a:ext>
            </a:extLst>
          </p:cNvPr>
          <p:cNvSpPr/>
          <p:nvPr/>
        </p:nvSpPr>
        <p:spPr>
          <a:xfrm>
            <a:off x="5699760" y="2651760"/>
            <a:ext cx="207264" cy="1402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A0BC6A-5D66-085D-2942-2D01F5BC4799}"/>
              </a:ext>
            </a:extLst>
          </p:cNvPr>
          <p:cNvSpPr/>
          <p:nvPr/>
        </p:nvSpPr>
        <p:spPr>
          <a:xfrm>
            <a:off x="5961888" y="2645664"/>
            <a:ext cx="207264" cy="1402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7942C4-B953-4538-1A0D-FD21D7B7E849}"/>
              </a:ext>
            </a:extLst>
          </p:cNvPr>
          <p:cNvSpPr/>
          <p:nvPr/>
        </p:nvSpPr>
        <p:spPr>
          <a:xfrm>
            <a:off x="6211824" y="2645664"/>
            <a:ext cx="207264" cy="1402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3CD23F-3210-2E70-F37E-20C208DD3D03}"/>
              </a:ext>
            </a:extLst>
          </p:cNvPr>
          <p:cNvSpPr/>
          <p:nvPr/>
        </p:nvSpPr>
        <p:spPr>
          <a:xfrm>
            <a:off x="6455664" y="2465832"/>
            <a:ext cx="207264" cy="1402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7BAD8-A1D7-6FE5-A769-473A8451A299}"/>
              </a:ext>
            </a:extLst>
          </p:cNvPr>
          <p:cNvSpPr/>
          <p:nvPr/>
        </p:nvSpPr>
        <p:spPr>
          <a:xfrm>
            <a:off x="6461760" y="2645664"/>
            <a:ext cx="207264" cy="1402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Partial Circle 24">
            <a:extLst>
              <a:ext uri="{FF2B5EF4-FFF2-40B4-BE49-F238E27FC236}">
                <a16:creationId xmlns:a16="http://schemas.microsoft.com/office/drawing/2014/main" id="{AAE5B60E-AE4D-101F-BECE-A351361EDA49}"/>
              </a:ext>
            </a:extLst>
          </p:cNvPr>
          <p:cNvSpPr/>
          <p:nvPr/>
        </p:nvSpPr>
        <p:spPr>
          <a:xfrm rot="5400000">
            <a:off x="4716780" y="2308860"/>
            <a:ext cx="792480" cy="984504"/>
          </a:xfrm>
          <a:prstGeom prst="pi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B509DC-1E24-5E32-3AC2-064FEDAB27CC}"/>
              </a:ext>
            </a:extLst>
          </p:cNvPr>
          <p:cNvSpPr/>
          <p:nvPr/>
        </p:nvSpPr>
        <p:spPr>
          <a:xfrm>
            <a:off x="3425952" y="5425440"/>
            <a:ext cx="1694688" cy="323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7F840E-0217-A0EC-ECD1-BA9843EED1AC}"/>
              </a:ext>
            </a:extLst>
          </p:cNvPr>
          <p:cNvCxnSpPr/>
          <p:nvPr/>
        </p:nvCxnSpPr>
        <p:spPr>
          <a:xfrm flipH="1" flipV="1">
            <a:off x="3300984" y="5574792"/>
            <a:ext cx="124968" cy="173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E9F80B-DDC9-70A5-FE16-0BF2A4C218BA}"/>
              </a:ext>
            </a:extLst>
          </p:cNvPr>
          <p:cNvCxnSpPr/>
          <p:nvPr/>
        </p:nvCxnSpPr>
        <p:spPr>
          <a:xfrm flipH="1" flipV="1">
            <a:off x="3300984" y="5251704"/>
            <a:ext cx="124968" cy="173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84B442-F015-2484-AB55-79F2B8872348}"/>
              </a:ext>
            </a:extLst>
          </p:cNvPr>
          <p:cNvCxnSpPr/>
          <p:nvPr/>
        </p:nvCxnSpPr>
        <p:spPr>
          <a:xfrm flipH="1" flipV="1">
            <a:off x="3300984" y="5251704"/>
            <a:ext cx="124968" cy="173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40CBC3-ED50-B094-D7AB-FE652E877255}"/>
              </a:ext>
            </a:extLst>
          </p:cNvPr>
          <p:cNvCxnSpPr/>
          <p:nvPr/>
        </p:nvCxnSpPr>
        <p:spPr>
          <a:xfrm>
            <a:off x="4995672" y="5251704"/>
            <a:ext cx="124968" cy="173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C66961-4821-5B7A-2BF4-A6696C8601C0}"/>
              </a:ext>
            </a:extLst>
          </p:cNvPr>
          <p:cNvSpPr txBox="1"/>
          <p:nvPr/>
        </p:nvSpPr>
        <p:spPr>
          <a:xfrm>
            <a:off x="6721635" y="2435566"/>
            <a:ext cx="126028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dirty="0"/>
              <a:t>Solar Cells</a:t>
            </a:r>
          </a:p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745B9-385B-DFF2-9601-7243F3E227FB}"/>
              </a:ext>
            </a:extLst>
          </p:cNvPr>
          <p:cNvSpPr txBox="1"/>
          <p:nvPr/>
        </p:nvSpPr>
        <p:spPr>
          <a:xfrm>
            <a:off x="3860713" y="24414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1FA61-F43A-C4EE-7159-15134324171C}"/>
              </a:ext>
            </a:extLst>
          </p:cNvPr>
          <p:cNvSpPr txBox="1"/>
          <p:nvPr/>
        </p:nvSpPr>
        <p:spPr>
          <a:xfrm>
            <a:off x="5546362" y="3855196"/>
            <a:ext cx="54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13FD8-BD5F-964E-83D4-97E4444810AD}"/>
              </a:ext>
            </a:extLst>
          </p:cNvPr>
          <p:cNvSpPr txBox="1"/>
          <p:nvPr/>
        </p:nvSpPr>
        <p:spPr>
          <a:xfrm>
            <a:off x="1975784" y="5251704"/>
            <a:ext cx="12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Food Plate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25360-A494-4CF8-6B76-7121CBA9A1F6}"/>
              </a:ext>
            </a:extLst>
          </p:cNvPr>
          <p:cNvSpPr txBox="1"/>
          <p:nvPr/>
        </p:nvSpPr>
        <p:spPr>
          <a:xfrm>
            <a:off x="3300984" y="453794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Dispenser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28FDF-3C90-E35B-EE8D-E111F2DF7D25}"/>
              </a:ext>
            </a:extLst>
          </p:cNvPr>
          <p:cNvSpPr txBox="1"/>
          <p:nvPr/>
        </p:nvSpPr>
        <p:spPr>
          <a:xfrm>
            <a:off x="5525894" y="1331452"/>
            <a:ext cx="97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Outside</a:t>
            </a:r>
          </a:p>
        </p:txBody>
      </p:sp>
    </p:spTree>
    <p:extLst>
      <p:ext uri="{BB962C8B-B14F-4D97-AF65-F5344CB8AC3E}">
        <p14:creationId xmlns:p14="http://schemas.microsoft.com/office/powerpoint/2010/main" val="332413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-Shape 39">
            <a:extLst>
              <a:ext uri="{FF2B5EF4-FFF2-40B4-BE49-F238E27FC236}">
                <a16:creationId xmlns:a16="http://schemas.microsoft.com/office/drawing/2014/main" id="{2E2FCD08-2ADB-B302-7318-292277012E3D}"/>
              </a:ext>
            </a:extLst>
          </p:cNvPr>
          <p:cNvSpPr/>
          <p:nvPr/>
        </p:nvSpPr>
        <p:spPr>
          <a:xfrm rot="5400000">
            <a:off x="4575810" y="4572238"/>
            <a:ext cx="545592" cy="544068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25830-4907-83E3-1B97-C10928114739}"/>
              </a:ext>
            </a:extLst>
          </p:cNvPr>
          <p:cNvSpPr/>
          <p:nvPr/>
        </p:nvSpPr>
        <p:spPr>
          <a:xfrm>
            <a:off x="5120640" y="1548384"/>
            <a:ext cx="3450336" cy="3767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1FA61-F43A-C4EE-7159-15134324171C}"/>
              </a:ext>
            </a:extLst>
          </p:cNvPr>
          <p:cNvSpPr txBox="1"/>
          <p:nvPr/>
        </p:nvSpPr>
        <p:spPr>
          <a:xfrm>
            <a:off x="7766830" y="4659606"/>
            <a:ext cx="54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Box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25360-A494-4CF8-6B76-7121CBA9A1F6}"/>
              </a:ext>
            </a:extLst>
          </p:cNvPr>
          <p:cNvSpPr txBox="1"/>
          <p:nvPr/>
        </p:nvSpPr>
        <p:spPr>
          <a:xfrm>
            <a:off x="3679182" y="400350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Dispenser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3A95720-543B-0ABC-2BCE-A521E33F0F01}"/>
              </a:ext>
            </a:extLst>
          </p:cNvPr>
          <p:cNvSpPr/>
          <p:nvPr/>
        </p:nvSpPr>
        <p:spPr>
          <a:xfrm rot="5400000">
            <a:off x="5753993" y="1517273"/>
            <a:ext cx="341376" cy="586478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64F36605-0562-099D-A69D-55B5E3D46116}"/>
              </a:ext>
            </a:extLst>
          </p:cNvPr>
          <p:cNvSpPr/>
          <p:nvPr/>
        </p:nvSpPr>
        <p:spPr>
          <a:xfrm rot="5400000">
            <a:off x="6352926" y="1517273"/>
            <a:ext cx="341376" cy="586478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18278B03-5175-3B8B-95CE-A1B169446F2B}"/>
              </a:ext>
            </a:extLst>
          </p:cNvPr>
          <p:cNvSpPr/>
          <p:nvPr/>
        </p:nvSpPr>
        <p:spPr>
          <a:xfrm rot="5400000">
            <a:off x="6951859" y="1523310"/>
            <a:ext cx="341376" cy="586478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CCA614C-D5A3-DE4F-305C-0E62EE6D5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74948" y="1668137"/>
            <a:ext cx="610124" cy="56038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00321B8-E9EE-48EB-18DA-152495338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926145" y="2480273"/>
            <a:ext cx="1199485" cy="64634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7476206-49E2-4961-5E5F-017B68628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836" y="2264021"/>
            <a:ext cx="474398" cy="72166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CBFE6AE-EB76-D433-D9C5-4E04E0573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296549" y="4592811"/>
            <a:ext cx="736317" cy="66268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028AF98-F2C4-0FC1-541A-6C25C3C4F5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176"/>
          <a:stretch/>
        </p:blipFill>
        <p:spPr>
          <a:xfrm rot="14962834">
            <a:off x="4510274" y="1506048"/>
            <a:ext cx="829205" cy="774312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662B7E-D811-BE54-28A9-3BF72BB07180}"/>
              </a:ext>
            </a:extLst>
          </p:cNvPr>
          <p:cNvCxnSpPr/>
          <p:nvPr/>
        </p:nvCxnSpPr>
        <p:spPr>
          <a:xfrm flipV="1">
            <a:off x="5849062" y="2417588"/>
            <a:ext cx="868729" cy="385859"/>
          </a:xfrm>
          <a:prstGeom prst="bentConnector3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1EBADA2-6539-F5B7-9CC7-18D0A851FECD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rot="10800000" flipH="1">
            <a:off x="5202713" y="1756863"/>
            <a:ext cx="84517" cy="1046584"/>
          </a:xfrm>
          <a:prstGeom prst="bentConnector5">
            <a:avLst>
              <a:gd name="adj1" fmla="val -25245"/>
              <a:gd name="adj2" fmla="val 40430"/>
              <a:gd name="adj3" fmla="val -1901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BCB6C8A-6DD3-1637-AE28-3581B9535388}"/>
              </a:ext>
            </a:extLst>
          </p:cNvPr>
          <p:cNvCxnSpPr>
            <a:cxnSpLocks/>
          </p:cNvCxnSpPr>
          <p:nvPr/>
        </p:nvCxnSpPr>
        <p:spPr>
          <a:xfrm flipV="1">
            <a:off x="5801643" y="1948330"/>
            <a:ext cx="2318268" cy="1359331"/>
          </a:xfrm>
          <a:prstGeom prst="bentConnector3">
            <a:avLst>
              <a:gd name="adj1" fmla="val 88391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78797DB-FB4B-4470-BE34-AFD99F61508F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5047288" y="3938576"/>
            <a:ext cx="1520964" cy="450192"/>
          </a:xfrm>
          <a:prstGeom prst="bentConnector4">
            <a:avLst>
              <a:gd name="adj1" fmla="val 39107"/>
              <a:gd name="adj2" fmla="val 150778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79F0199-3FCF-F1E7-23E8-1371C707E144}"/>
              </a:ext>
            </a:extLst>
          </p:cNvPr>
          <p:cNvCxnSpPr>
            <a:stCxn id="16" idx="1"/>
            <a:endCxn id="44" idx="3"/>
          </p:cNvCxnSpPr>
          <p:nvPr/>
        </p:nvCxnSpPr>
        <p:spPr>
          <a:xfrm flipH="1">
            <a:off x="5525888" y="1816549"/>
            <a:ext cx="1889898" cy="387156"/>
          </a:xfrm>
          <a:prstGeom prst="bentConnector4">
            <a:avLst>
              <a:gd name="adj1" fmla="val -12096"/>
              <a:gd name="adj2" fmla="val 795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3D69BF2-DE83-2749-9820-7FD0453109A3}"/>
              </a:ext>
            </a:extLst>
          </p:cNvPr>
          <p:cNvSpPr txBox="1"/>
          <p:nvPr/>
        </p:nvSpPr>
        <p:spPr>
          <a:xfrm>
            <a:off x="5446002" y="1185768"/>
            <a:ext cx="232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Rechargeable Battery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C01601-5394-4CD9-46AB-B7AAF134CD53}"/>
              </a:ext>
            </a:extLst>
          </p:cNvPr>
          <p:cNvSpPr txBox="1"/>
          <p:nvPr/>
        </p:nvSpPr>
        <p:spPr>
          <a:xfrm>
            <a:off x="8488316" y="1655773"/>
            <a:ext cx="20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Ultrasonic Sensor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4FA538-0FCF-1614-2877-075E145ED4CB}"/>
              </a:ext>
            </a:extLst>
          </p:cNvPr>
          <p:cNvSpPr txBox="1"/>
          <p:nvPr/>
        </p:nvSpPr>
        <p:spPr>
          <a:xfrm>
            <a:off x="5977250" y="4911358"/>
            <a:ext cx="121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Mini Servo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E5B3D8-5C53-7F70-5375-F05998A75F7D}"/>
              </a:ext>
            </a:extLst>
          </p:cNvPr>
          <p:cNvSpPr txBox="1"/>
          <p:nvPr/>
        </p:nvSpPr>
        <p:spPr>
          <a:xfrm>
            <a:off x="4455073" y="116252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BC3C78-ABF1-584E-93D1-6C2489974008}"/>
              </a:ext>
            </a:extLst>
          </p:cNvPr>
          <p:cNvSpPr txBox="1"/>
          <p:nvPr/>
        </p:nvSpPr>
        <p:spPr>
          <a:xfrm>
            <a:off x="6032866" y="2954583"/>
            <a:ext cx="217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Temperature Sensor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7FA104-9302-FBEB-6721-15302F589A54}"/>
              </a:ext>
            </a:extLst>
          </p:cNvPr>
          <p:cNvSpPr txBox="1"/>
          <p:nvPr/>
        </p:nvSpPr>
        <p:spPr>
          <a:xfrm>
            <a:off x="5155111" y="3546770"/>
            <a:ext cx="21115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dirty="0" err="1"/>
              <a:t>NodeMcu</a:t>
            </a:r>
            <a:r>
              <a:rPr lang="en-IE" dirty="0"/>
              <a:t> SIM Card</a:t>
            </a:r>
          </a:p>
        </p:txBody>
      </p:sp>
    </p:spTree>
    <p:extLst>
      <p:ext uri="{BB962C8B-B14F-4D97-AF65-F5344CB8AC3E}">
        <p14:creationId xmlns:p14="http://schemas.microsoft.com/office/powerpoint/2010/main" val="130787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Jerez</dc:creator>
  <cp:lastModifiedBy>Rene Jerez</cp:lastModifiedBy>
  <cp:revision>1</cp:revision>
  <dcterms:created xsi:type="dcterms:W3CDTF">2024-04-13T16:00:40Z</dcterms:created>
  <dcterms:modified xsi:type="dcterms:W3CDTF">2024-04-13T17:10:44Z</dcterms:modified>
</cp:coreProperties>
</file>