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2" r:id="rId4"/>
    <p:sldId id="257" r:id="rId5"/>
    <p:sldId id="259" r:id="rId6"/>
    <p:sldId id="258" r:id="rId7"/>
    <p:sldId id="284" r:id="rId8"/>
    <p:sldId id="283" r:id="rId9"/>
    <p:sldId id="285" r:id="rId10"/>
    <p:sldId id="282" r:id="rId11"/>
    <p:sldId id="263" r:id="rId12"/>
    <p:sldId id="264" r:id="rId13"/>
    <p:sldId id="267" r:id="rId14"/>
    <p:sldId id="269" r:id="rId15"/>
    <p:sldId id="270" r:id="rId16"/>
    <p:sldId id="276" r:id="rId17"/>
    <p:sldId id="277" r:id="rId18"/>
    <p:sldId id="278" r:id="rId19"/>
    <p:sldId id="279" r:id="rId20"/>
    <p:sldId id="280" r:id="rId21"/>
    <p:sldId id="271" r:id="rId22"/>
    <p:sldId id="281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5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77D9E-941C-C545-AAF7-558298EC75ED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6585BCC-161A-504E-9861-DC4A33CB677A}">
      <dgm:prSet phldrT="[Texto]" custT="1"/>
      <dgm:spPr/>
      <dgm:t>
        <a:bodyPr/>
        <a:lstStyle/>
        <a:p>
          <a:r>
            <a:rPr lang="en-US" sz="1400" b="1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Networks</a:t>
          </a:r>
        </a:p>
      </dgm:t>
    </dgm:pt>
    <dgm:pt modelId="{98B3435A-1F43-284E-9763-0655661C6089}" type="parTrans" cxnId="{88D220B6-30BF-9E41-9DD3-8A1CD6F82392}">
      <dgm:prSet/>
      <dgm:spPr/>
      <dgm:t>
        <a:bodyPr/>
        <a:lstStyle/>
        <a:p>
          <a:endParaRPr lang="en-US" sz="1400" noProof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CB0D73F3-B7DA-BC41-A90B-2C8D2D52986B}" type="sibTrans" cxnId="{88D220B6-30BF-9E41-9DD3-8A1CD6F82392}">
      <dgm:prSet/>
      <dgm:spPr/>
      <dgm:t>
        <a:bodyPr/>
        <a:lstStyle/>
        <a:p>
          <a:endParaRPr lang="en-US" sz="1400" noProof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52FDE2A2-FFD3-B64B-9E38-825BDB4BCB44}" type="asst">
      <dgm:prSet phldrT="[Texto]" custT="1"/>
      <dgm:spPr/>
      <dgm:t>
        <a:bodyPr/>
        <a:lstStyle/>
        <a:p>
          <a:r>
            <a:rPr lang="en-US" sz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Vehicular Delay Tolerant Networks</a:t>
          </a:r>
        </a:p>
      </dgm:t>
    </dgm:pt>
    <dgm:pt modelId="{ACD50504-1241-B640-94CD-0CCB5B60A2A2}" type="parTrans" cxnId="{A6CDAB0E-1B4C-E949-8134-38DE18A2ECDF}">
      <dgm:prSet/>
      <dgm:spPr/>
      <dgm:t>
        <a:bodyPr/>
        <a:lstStyle/>
        <a:p>
          <a:endParaRPr lang="en-US" sz="1400" noProof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5AF96CAF-AE8C-B04F-97B5-118D64E1F79E}" type="sibTrans" cxnId="{A6CDAB0E-1B4C-E949-8134-38DE18A2ECDF}">
      <dgm:prSet/>
      <dgm:spPr/>
      <dgm:t>
        <a:bodyPr/>
        <a:lstStyle/>
        <a:p>
          <a:endParaRPr lang="en-US" sz="1400" noProof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B332CFA1-407D-4E46-B701-0B55AAE4D523}">
      <dgm:prSet phldrT="[Texto]" custT="1"/>
      <dgm:spPr/>
      <dgm:t>
        <a:bodyPr/>
        <a:lstStyle/>
        <a:p>
          <a:r>
            <a:rPr lang="en-US" sz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Cooperation Systems</a:t>
          </a:r>
        </a:p>
      </dgm:t>
    </dgm:pt>
    <dgm:pt modelId="{7A7805CB-7D7C-8642-9387-8124FD724752}" type="parTrans" cxnId="{2E4FE379-7469-5A4F-85F8-AB0DD3D5731F}">
      <dgm:prSet/>
      <dgm:spPr/>
      <dgm:t>
        <a:bodyPr/>
        <a:lstStyle/>
        <a:p>
          <a:endParaRPr lang="en-US" sz="1400" noProof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1A72C740-A69D-CA48-AB51-2AAC6A29D7BC}" type="sibTrans" cxnId="{2E4FE379-7469-5A4F-85F8-AB0DD3D5731F}">
      <dgm:prSet/>
      <dgm:spPr/>
      <dgm:t>
        <a:bodyPr/>
        <a:lstStyle/>
        <a:p>
          <a:endParaRPr lang="en-US" sz="1400" noProof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161A9E37-5AD4-1E41-A010-A6EB24BFFE77}">
      <dgm:prSet phldrT="[Texto]" custT="1"/>
      <dgm:spPr/>
      <dgm:t>
        <a:bodyPr/>
        <a:lstStyle/>
        <a:p>
          <a:r>
            <a:rPr lang="en-US" sz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Internet of Things</a:t>
          </a:r>
        </a:p>
      </dgm:t>
    </dgm:pt>
    <dgm:pt modelId="{D0D434E5-5501-7742-92C7-EF975C44F862}" type="parTrans" cxnId="{D8501CFF-1C10-4E40-B76C-259541A035C5}">
      <dgm:prSet/>
      <dgm:spPr/>
      <dgm:t>
        <a:bodyPr/>
        <a:lstStyle/>
        <a:p>
          <a:endParaRPr lang="en-US" sz="1400" noProof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2749F4B9-26F5-F246-AFAA-1FDF09763944}" type="sibTrans" cxnId="{D8501CFF-1C10-4E40-B76C-259541A035C5}">
      <dgm:prSet/>
      <dgm:spPr/>
      <dgm:t>
        <a:bodyPr/>
        <a:lstStyle/>
        <a:p>
          <a:endParaRPr lang="en-US" sz="1400" noProof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145BE0B5-EB49-7C47-A64A-B5354474B8E6}" type="asst">
      <dgm:prSet custT="1"/>
      <dgm:spPr/>
      <dgm:t>
        <a:bodyPr/>
        <a:lstStyle/>
        <a:p>
          <a:r>
            <a:rPr lang="en-US" sz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Ambient Assisted Living</a:t>
          </a:r>
        </a:p>
      </dgm:t>
    </dgm:pt>
    <dgm:pt modelId="{C8732E83-5AF3-B546-B476-DB9E4C59795C}" type="parTrans" cxnId="{26E5882E-C4B0-3A4D-8AC8-AE67ED4C0EB6}">
      <dgm:prSet/>
      <dgm:spPr/>
      <dgm:t>
        <a:bodyPr/>
        <a:lstStyle/>
        <a:p>
          <a:endParaRPr lang="en-US" sz="1400" noProof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626962B-7635-F949-8593-B25300B676D9}" type="sibTrans" cxnId="{26E5882E-C4B0-3A4D-8AC8-AE67ED4C0EB6}">
      <dgm:prSet/>
      <dgm:spPr/>
      <dgm:t>
        <a:bodyPr/>
        <a:lstStyle/>
        <a:p>
          <a:endParaRPr lang="en-US" sz="1400" noProof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63B3FB14-2456-624D-8420-6A96C308DDE1}" type="asst">
      <dgm:prSet custT="1"/>
      <dgm:spPr/>
      <dgm:t>
        <a:bodyPr/>
        <a:lstStyle/>
        <a:p>
          <a:r>
            <a:rPr lang="en-US" sz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Rural and Remote Regions</a:t>
          </a:r>
        </a:p>
      </dgm:t>
    </dgm:pt>
    <dgm:pt modelId="{DD903B0B-1BE2-5349-B028-30CBE1D9385E}" type="parTrans" cxnId="{E7DB2554-955B-6A4A-9BA7-7A61798DCCBB}">
      <dgm:prSet/>
      <dgm:spPr/>
      <dgm:t>
        <a:bodyPr/>
        <a:lstStyle/>
        <a:p>
          <a:endParaRPr lang="pt-PT"/>
        </a:p>
      </dgm:t>
    </dgm:pt>
    <dgm:pt modelId="{D1B55645-6D70-ED47-A0B6-3E84FF77013F}" type="sibTrans" cxnId="{E7DB2554-955B-6A4A-9BA7-7A61798DCCBB}">
      <dgm:prSet/>
      <dgm:spPr/>
      <dgm:t>
        <a:bodyPr/>
        <a:lstStyle/>
        <a:p>
          <a:endParaRPr lang="pt-PT"/>
        </a:p>
      </dgm:t>
    </dgm:pt>
    <dgm:pt modelId="{59AA93D8-AA5E-8845-B522-F1606CE5623B}">
      <dgm:prSet phldrT="[Texto]" custT="1"/>
      <dgm:spPr/>
      <dgm:t>
        <a:bodyPr/>
        <a:lstStyle/>
        <a:p>
          <a:r>
            <a:rPr lang="en-US" sz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Challenged Networks</a:t>
          </a:r>
        </a:p>
      </dgm:t>
    </dgm:pt>
    <dgm:pt modelId="{DCB81517-A155-FC48-B422-33614FEC9D82}" type="parTrans" cxnId="{CA3C5D12-55D3-714C-B77C-89DDC6494AE4}">
      <dgm:prSet/>
      <dgm:spPr/>
      <dgm:t>
        <a:bodyPr/>
        <a:lstStyle/>
        <a:p>
          <a:endParaRPr lang="pt-PT"/>
        </a:p>
      </dgm:t>
    </dgm:pt>
    <dgm:pt modelId="{EC49691B-D1CC-6641-8A06-4C4F8A5385BB}" type="sibTrans" cxnId="{CA3C5D12-55D3-714C-B77C-89DDC6494AE4}">
      <dgm:prSet/>
      <dgm:spPr/>
      <dgm:t>
        <a:bodyPr/>
        <a:lstStyle/>
        <a:p>
          <a:endParaRPr lang="pt-PT"/>
        </a:p>
      </dgm:t>
    </dgm:pt>
    <dgm:pt modelId="{E5B9F8E7-ED4D-0642-A1A4-A6E2E45B1CFC}">
      <dgm:prSet custT="1"/>
      <dgm:spPr/>
      <dgm:t>
        <a:bodyPr/>
        <a:lstStyle/>
        <a:p>
          <a:r>
            <a:rPr lang="pt-PT" sz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Other</a:t>
          </a:r>
          <a:r>
            <a:rPr lang="pt-PT" sz="1200" dirty="0">
              <a:latin typeface="Futura Medium" panose="020B0602020204020303" pitchFamily="34" charset="-79"/>
              <a:cs typeface="Futura Medium" panose="020B0602020204020303" pitchFamily="34" charset="-79"/>
            </a:rPr>
            <a:t> </a:t>
          </a:r>
          <a:r>
            <a:rPr lang="pt-PT" sz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IoT</a:t>
          </a:r>
          <a:r>
            <a:rPr lang="pt-PT" sz="1200" dirty="0">
              <a:latin typeface="Futura Medium" panose="020B0602020204020303" pitchFamily="34" charset="-79"/>
              <a:cs typeface="Futura Medium" panose="020B0602020204020303" pitchFamily="34" charset="-79"/>
            </a:rPr>
            <a:t> </a:t>
          </a:r>
          <a:r>
            <a:rPr lang="pt-PT" sz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topics</a:t>
          </a:r>
          <a:r>
            <a:rPr lang="pt-PT" sz="1200" dirty="0">
              <a:latin typeface="Futura Medium" panose="020B0602020204020303" pitchFamily="34" charset="-79"/>
              <a:cs typeface="Futura Medium" panose="020B0602020204020303" pitchFamily="34" charset="-79"/>
            </a:rPr>
            <a:t>.....</a:t>
          </a:r>
        </a:p>
      </dgm:t>
    </dgm:pt>
    <dgm:pt modelId="{7370E6AB-63F4-D24E-80F8-CA74A83F4F93}" type="parTrans" cxnId="{44CB3D20-67EE-824F-9C1B-A36F485A73BB}">
      <dgm:prSet/>
      <dgm:spPr/>
      <dgm:t>
        <a:bodyPr/>
        <a:lstStyle/>
        <a:p>
          <a:endParaRPr lang="pt-PT"/>
        </a:p>
      </dgm:t>
    </dgm:pt>
    <dgm:pt modelId="{2A6AF0F9-9E67-9048-AC6F-7298C968165D}" type="sibTrans" cxnId="{44CB3D20-67EE-824F-9C1B-A36F485A73BB}">
      <dgm:prSet/>
      <dgm:spPr/>
      <dgm:t>
        <a:bodyPr/>
        <a:lstStyle/>
        <a:p>
          <a:endParaRPr lang="pt-PT"/>
        </a:p>
      </dgm:t>
    </dgm:pt>
    <dgm:pt modelId="{36E91156-0B70-B144-B53E-12ACAB4B9F90}">
      <dgm:prSet custT="1"/>
      <dgm:spPr/>
      <dgm:t>
        <a:bodyPr/>
        <a:lstStyle/>
        <a:p>
          <a:r>
            <a:rPr lang="pt-PT" sz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Reputation</a:t>
          </a:r>
          <a:r>
            <a:rPr lang="pt-PT" sz="1200" dirty="0">
              <a:latin typeface="Futura Medium" panose="020B0602020204020303" pitchFamily="34" charset="-79"/>
              <a:cs typeface="Futura Medium" panose="020B0602020204020303" pitchFamily="34" charset="-79"/>
            </a:rPr>
            <a:t> </a:t>
          </a:r>
          <a:r>
            <a:rPr lang="pt-PT" sz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Systems</a:t>
          </a:r>
          <a:endParaRPr lang="pt-PT" sz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23CC8F45-30C4-BD47-98AE-79CED2E089CF}" type="parTrans" cxnId="{298B4787-EA38-7C44-9CF1-01CA3FD244F2}">
      <dgm:prSet/>
      <dgm:spPr/>
      <dgm:t>
        <a:bodyPr/>
        <a:lstStyle/>
        <a:p>
          <a:endParaRPr lang="pt-PT"/>
        </a:p>
      </dgm:t>
    </dgm:pt>
    <dgm:pt modelId="{2BDC0E20-61F2-FF44-BD22-43CABB1E7585}" type="sibTrans" cxnId="{298B4787-EA38-7C44-9CF1-01CA3FD244F2}">
      <dgm:prSet/>
      <dgm:spPr/>
      <dgm:t>
        <a:bodyPr/>
        <a:lstStyle/>
        <a:p>
          <a:endParaRPr lang="pt-PT"/>
        </a:p>
      </dgm:t>
    </dgm:pt>
    <dgm:pt modelId="{6E305460-393C-684D-97A6-9AE8116D0995}">
      <dgm:prSet custT="1"/>
      <dgm:spPr/>
      <dgm:t>
        <a:bodyPr/>
        <a:lstStyle/>
        <a:p>
          <a:r>
            <a:rPr lang="pt-PT" sz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Gamification</a:t>
          </a:r>
          <a:r>
            <a:rPr lang="pt-PT" sz="1200" dirty="0">
              <a:latin typeface="Futura Medium" panose="020B0602020204020303" pitchFamily="34" charset="-79"/>
              <a:cs typeface="Futura Medium" panose="020B0602020204020303" pitchFamily="34" charset="-79"/>
            </a:rPr>
            <a:t> / Digital Games</a:t>
          </a:r>
        </a:p>
      </dgm:t>
    </dgm:pt>
    <dgm:pt modelId="{C3D7E456-1C77-8844-8AD4-01F85AA2A119}" type="parTrans" cxnId="{C4F7D18C-C065-4B4F-AEDC-B4511805B068}">
      <dgm:prSet/>
      <dgm:spPr/>
      <dgm:t>
        <a:bodyPr/>
        <a:lstStyle/>
        <a:p>
          <a:endParaRPr lang="pt-PT"/>
        </a:p>
      </dgm:t>
    </dgm:pt>
    <dgm:pt modelId="{1E6B675C-6AB1-6C41-8DBC-B77425F14DDD}" type="sibTrans" cxnId="{C4F7D18C-C065-4B4F-AEDC-B4511805B068}">
      <dgm:prSet/>
      <dgm:spPr/>
      <dgm:t>
        <a:bodyPr/>
        <a:lstStyle/>
        <a:p>
          <a:endParaRPr lang="pt-PT"/>
        </a:p>
      </dgm:t>
    </dgm:pt>
    <dgm:pt modelId="{40620914-4357-1348-801A-B5183BF3D9A6}" type="pres">
      <dgm:prSet presAssocID="{85F77D9E-941C-C545-AAF7-558298EC75E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0CE4B7-B66D-CD41-9884-B8CC4DB91E3C}" type="pres">
      <dgm:prSet presAssocID="{B6585BCC-161A-504E-9861-DC4A33CB677A}" presName="hierRoot1" presStyleCnt="0">
        <dgm:presLayoutVars>
          <dgm:hierBranch val="init"/>
        </dgm:presLayoutVars>
      </dgm:prSet>
      <dgm:spPr/>
    </dgm:pt>
    <dgm:pt modelId="{0D7CA74E-DA86-014C-9450-AF529BC8195B}" type="pres">
      <dgm:prSet presAssocID="{B6585BCC-161A-504E-9861-DC4A33CB677A}" presName="rootComposite1" presStyleCnt="0"/>
      <dgm:spPr/>
    </dgm:pt>
    <dgm:pt modelId="{BA70364F-E920-0846-8B3B-BC9F9F25D383}" type="pres">
      <dgm:prSet presAssocID="{B6585BCC-161A-504E-9861-DC4A33CB677A}" presName="rootText1" presStyleLbl="alignAcc1" presStyleIdx="0" presStyleCnt="0">
        <dgm:presLayoutVars>
          <dgm:chPref val="3"/>
        </dgm:presLayoutVars>
      </dgm:prSet>
      <dgm:spPr/>
    </dgm:pt>
    <dgm:pt modelId="{B0B3B8C0-FEAF-5546-B298-251EEEC8A851}" type="pres">
      <dgm:prSet presAssocID="{B6585BCC-161A-504E-9861-DC4A33CB677A}" presName="topArc1" presStyleLbl="parChTrans1D1" presStyleIdx="0" presStyleCnt="20"/>
      <dgm:spPr/>
    </dgm:pt>
    <dgm:pt modelId="{A73E35AE-0CBC-2744-9FD0-519232D235FF}" type="pres">
      <dgm:prSet presAssocID="{B6585BCC-161A-504E-9861-DC4A33CB677A}" presName="bottomArc1" presStyleLbl="parChTrans1D1" presStyleIdx="1" presStyleCnt="20"/>
      <dgm:spPr/>
    </dgm:pt>
    <dgm:pt modelId="{20F87E19-DF38-E240-8DB0-77FC0BFA5A9D}" type="pres">
      <dgm:prSet presAssocID="{B6585BCC-161A-504E-9861-DC4A33CB677A}" presName="topConnNode1" presStyleLbl="node1" presStyleIdx="0" presStyleCnt="0"/>
      <dgm:spPr/>
    </dgm:pt>
    <dgm:pt modelId="{67BD806D-E472-C14A-B084-1622B68521C5}" type="pres">
      <dgm:prSet presAssocID="{B6585BCC-161A-504E-9861-DC4A33CB677A}" presName="hierChild2" presStyleCnt="0"/>
      <dgm:spPr/>
    </dgm:pt>
    <dgm:pt modelId="{14358271-3616-9149-B5AA-2F5365AB9128}" type="pres">
      <dgm:prSet presAssocID="{7A7805CB-7D7C-8642-9387-8124FD724752}" presName="Name28" presStyleLbl="parChTrans1D2" presStyleIdx="0" presStyleCnt="5"/>
      <dgm:spPr/>
    </dgm:pt>
    <dgm:pt modelId="{82839DC0-1C76-CE4C-8E62-0C202C60BEBA}" type="pres">
      <dgm:prSet presAssocID="{B332CFA1-407D-4E46-B701-0B55AAE4D523}" presName="hierRoot2" presStyleCnt="0">
        <dgm:presLayoutVars>
          <dgm:hierBranch val="init"/>
        </dgm:presLayoutVars>
      </dgm:prSet>
      <dgm:spPr/>
    </dgm:pt>
    <dgm:pt modelId="{BB2ED504-84CC-BC4C-8189-4EA276C9D219}" type="pres">
      <dgm:prSet presAssocID="{B332CFA1-407D-4E46-B701-0B55AAE4D523}" presName="rootComposite2" presStyleCnt="0"/>
      <dgm:spPr/>
    </dgm:pt>
    <dgm:pt modelId="{93B30CC3-871B-EA45-BFC4-61E3945D46F9}" type="pres">
      <dgm:prSet presAssocID="{B332CFA1-407D-4E46-B701-0B55AAE4D523}" presName="rootText2" presStyleLbl="alignAcc1" presStyleIdx="0" presStyleCnt="0">
        <dgm:presLayoutVars>
          <dgm:chPref val="3"/>
        </dgm:presLayoutVars>
      </dgm:prSet>
      <dgm:spPr/>
    </dgm:pt>
    <dgm:pt modelId="{7274B4E7-32AD-D240-B58D-FE322CEC6E44}" type="pres">
      <dgm:prSet presAssocID="{B332CFA1-407D-4E46-B701-0B55AAE4D523}" presName="topArc2" presStyleLbl="parChTrans1D1" presStyleIdx="2" presStyleCnt="20"/>
      <dgm:spPr/>
    </dgm:pt>
    <dgm:pt modelId="{5D37945F-B715-6942-A5BE-4A6AC0BE0A66}" type="pres">
      <dgm:prSet presAssocID="{B332CFA1-407D-4E46-B701-0B55AAE4D523}" presName="bottomArc2" presStyleLbl="parChTrans1D1" presStyleIdx="3" presStyleCnt="20"/>
      <dgm:spPr/>
    </dgm:pt>
    <dgm:pt modelId="{CC38E1C4-3B1E-764B-BC34-12B45BC2F1E8}" type="pres">
      <dgm:prSet presAssocID="{B332CFA1-407D-4E46-B701-0B55AAE4D523}" presName="topConnNode2" presStyleLbl="node2" presStyleIdx="0" presStyleCnt="0"/>
      <dgm:spPr/>
    </dgm:pt>
    <dgm:pt modelId="{A10CA2C6-9FB5-7E4C-BA05-F84DF0C55D4E}" type="pres">
      <dgm:prSet presAssocID="{B332CFA1-407D-4E46-B701-0B55AAE4D523}" presName="hierChild4" presStyleCnt="0"/>
      <dgm:spPr/>
    </dgm:pt>
    <dgm:pt modelId="{E7427B4F-DC35-4042-87F8-391C200139F6}" type="pres">
      <dgm:prSet presAssocID="{B332CFA1-407D-4E46-B701-0B55AAE4D523}" presName="hierChild5" presStyleCnt="0"/>
      <dgm:spPr/>
    </dgm:pt>
    <dgm:pt modelId="{ABC47430-5585-6B4C-9569-F517E3B6B52E}" type="pres">
      <dgm:prSet presAssocID="{23CC8F45-30C4-BD47-98AE-79CED2E089CF}" presName="Name28" presStyleLbl="parChTrans1D2" presStyleIdx="1" presStyleCnt="5"/>
      <dgm:spPr/>
    </dgm:pt>
    <dgm:pt modelId="{E78817B3-CF94-EF48-8BE9-B79D1821498A}" type="pres">
      <dgm:prSet presAssocID="{36E91156-0B70-B144-B53E-12ACAB4B9F90}" presName="hierRoot2" presStyleCnt="0">
        <dgm:presLayoutVars>
          <dgm:hierBranch val="init"/>
        </dgm:presLayoutVars>
      </dgm:prSet>
      <dgm:spPr/>
    </dgm:pt>
    <dgm:pt modelId="{0156ECD0-18BA-C841-ABF4-22153BC3BD2D}" type="pres">
      <dgm:prSet presAssocID="{36E91156-0B70-B144-B53E-12ACAB4B9F90}" presName="rootComposite2" presStyleCnt="0"/>
      <dgm:spPr/>
    </dgm:pt>
    <dgm:pt modelId="{05CA0157-97E7-5C4F-8903-1F73A98D9BFC}" type="pres">
      <dgm:prSet presAssocID="{36E91156-0B70-B144-B53E-12ACAB4B9F90}" presName="rootText2" presStyleLbl="alignAcc1" presStyleIdx="0" presStyleCnt="0" custScaleX="112396">
        <dgm:presLayoutVars>
          <dgm:chPref val="3"/>
        </dgm:presLayoutVars>
      </dgm:prSet>
      <dgm:spPr/>
    </dgm:pt>
    <dgm:pt modelId="{40BE10A6-335B-F848-89A2-8D84BBCBBCC9}" type="pres">
      <dgm:prSet presAssocID="{36E91156-0B70-B144-B53E-12ACAB4B9F90}" presName="topArc2" presStyleLbl="parChTrans1D1" presStyleIdx="4" presStyleCnt="20"/>
      <dgm:spPr/>
    </dgm:pt>
    <dgm:pt modelId="{C4F6DBC3-EA32-B44E-A3B2-7BA1EA26F0A8}" type="pres">
      <dgm:prSet presAssocID="{36E91156-0B70-B144-B53E-12ACAB4B9F90}" presName="bottomArc2" presStyleLbl="parChTrans1D1" presStyleIdx="5" presStyleCnt="20"/>
      <dgm:spPr/>
    </dgm:pt>
    <dgm:pt modelId="{83FCACA1-3419-D44F-BB77-50B14D935013}" type="pres">
      <dgm:prSet presAssocID="{36E91156-0B70-B144-B53E-12ACAB4B9F90}" presName="topConnNode2" presStyleLbl="node2" presStyleIdx="0" presStyleCnt="0"/>
      <dgm:spPr/>
    </dgm:pt>
    <dgm:pt modelId="{4714024B-B04A-D441-A4B5-A3E5E00D4077}" type="pres">
      <dgm:prSet presAssocID="{36E91156-0B70-B144-B53E-12ACAB4B9F90}" presName="hierChild4" presStyleCnt="0"/>
      <dgm:spPr/>
    </dgm:pt>
    <dgm:pt modelId="{E5273A3D-6DC7-184D-A54F-D3E1591731EC}" type="pres">
      <dgm:prSet presAssocID="{36E91156-0B70-B144-B53E-12ACAB4B9F90}" presName="hierChild5" presStyleCnt="0"/>
      <dgm:spPr/>
    </dgm:pt>
    <dgm:pt modelId="{A01C1CE1-CA0A-A147-B0A3-907A0CAA001E}" type="pres">
      <dgm:prSet presAssocID="{DCB81517-A155-FC48-B422-33614FEC9D82}" presName="Name28" presStyleLbl="parChTrans1D2" presStyleIdx="2" presStyleCnt="5"/>
      <dgm:spPr/>
    </dgm:pt>
    <dgm:pt modelId="{B40AAA28-E414-6B45-9EE1-37D746F95CE7}" type="pres">
      <dgm:prSet presAssocID="{59AA93D8-AA5E-8845-B522-F1606CE5623B}" presName="hierRoot2" presStyleCnt="0">
        <dgm:presLayoutVars>
          <dgm:hierBranch val="init"/>
        </dgm:presLayoutVars>
      </dgm:prSet>
      <dgm:spPr/>
    </dgm:pt>
    <dgm:pt modelId="{0E5C422B-E234-C647-8486-54B926D52955}" type="pres">
      <dgm:prSet presAssocID="{59AA93D8-AA5E-8845-B522-F1606CE5623B}" presName="rootComposite2" presStyleCnt="0"/>
      <dgm:spPr/>
    </dgm:pt>
    <dgm:pt modelId="{EFD9D090-D27B-6945-9480-4DEE97957B8A}" type="pres">
      <dgm:prSet presAssocID="{59AA93D8-AA5E-8845-B522-F1606CE5623B}" presName="rootText2" presStyleLbl="alignAcc1" presStyleIdx="0" presStyleCnt="0" custAng="0" custLinFactNeighborX="25758" custLinFactNeighborY="16602">
        <dgm:presLayoutVars>
          <dgm:chPref val="3"/>
        </dgm:presLayoutVars>
      </dgm:prSet>
      <dgm:spPr/>
    </dgm:pt>
    <dgm:pt modelId="{AC925E12-100B-1846-83EA-612471019971}" type="pres">
      <dgm:prSet presAssocID="{59AA93D8-AA5E-8845-B522-F1606CE5623B}" presName="topArc2" presStyleLbl="parChTrans1D1" presStyleIdx="6" presStyleCnt="20"/>
      <dgm:spPr/>
    </dgm:pt>
    <dgm:pt modelId="{E7C825E4-E9AB-2141-9110-5ABBFB18AA74}" type="pres">
      <dgm:prSet presAssocID="{59AA93D8-AA5E-8845-B522-F1606CE5623B}" presName="bottomArc2" presStyleLbl="parChTrans1D1" presStyleIdx="7" presStyleCnt="20"/>
      <dgm:spPr/>
    </dgm:pt>
    <dgm:pt modelId="{7B84B010-D363-1648-83E0-C0F498E1DD7A}" type="pres">
      <dgm:prSet presAssocID="{59AA93D8-AA5E-8845-B522-F1606CE5623B}" presName="topConnNode2" presStyleLbl="node2" presStyleIdx="0" presStyleCnt="0"/>
      <dgm:spPr/>
    </dgm:pt>
    <dgm:pt modelId="{EA495ECD-59E6-D94F-A540-14E812C8EC8A}" type="pres">
      <dgm:prSet presAssocID="{59AA93D8-AA5E-8845-B522-F1606CE5623B}" presName="hierChild4" presStyleCnt="0"/>
      <dgm:spPr/>
    </dgm:pt>
    <dgm:pt modelId="{FB5662F3-B650-7942-B94B-19DBB14358F4}" type="pres">
      <dgm:prSet presAssocID="{59AA93D8-AA5E-8845-B522-F1606CE5623B}" presName="hierChild5" presStyleCnt="0"/>
      <dgm:spPr/>
    </dgm:pt>
    <dgm:pt modelId="{BDFFD12F-8C7C-0849-A857-B701F45A13B7}" type="pres">
      <dgm:prSet presAssocID="{D0D434E5-5501-7742-92C7-EF975C44F862}" presName="Name28" presStyleLbl="parChTrans1D2" presStyleIdx="3" presStyleCnt="5"/>
      <dgm:spPr/>
    </dgm:pt>
    <dgm:pt modelId="{E568A800-97C0-C74A-8829-C8CB3C70CEF9}" type="pres">
      <dgm:prSet presAssocID="{161A9E37-5AD4-1E41-A010-A6EB24BFFE77}" presName="hierRoot2" presStyleCnt="0">
        <dgm:presLayoutVars>
          <dgm:hierBranch val="init"/>
        </dgm:presLayoutVars>
      </dgm:prSet>
      <dgm:spPr/>
    </dgm:pt>
    <dgm:pt modelId="{F06D746D-C391-5C46-B76D-C1ED7931D113}" type="pres">
      <dgm:prSet presAssocID="{161A9E37-5AD4-1E41-A010-A6EB24BFFE77}" presName="rootComposite2" presStyleCnt="0"/>
      <dgm:spPr/>
    </dgm:pt>
    <dgm:pt modelId="{8A11FB72-DB6E-B547-8264-403A268DA814}" type="pres">
      <dgm:prSet presAssocID="{161A9E37-5AD4-1E41-A010-A6EB24BFFE77}" presName="rootText2" presStyleLbl="alignAcc1" presStyleIdx="0" presStyleCnt="0">
        <dgm:presLayoutVars>
          <dgm:chPref val="3"/>
        </dgm:presLayoutVars>
      </dgm:prSet>
      <dgm:spPr/>
    </dgm:pt>
    <dgm:pt modelId="{BF17E585-EC45-6843-A935-3D85C85233ED}" type="pres">
      <dgm:prSet presAssocID="{161A9E37-5AD4-1E41-A010-A6EB24BFFE77}" presName="topArc2" presStyleLbl="parChTrans1D1" presStyleIdx="8" presStyleCnt="20"/>
      <dgm:spPr/>
    </dgm:pt>
    <dgm:pt modelId="{E8F5FFAE-1115-E54F-B7D7-381E54A727C1}" type="pres">
      <dgm:prSet presAssocID="{161A9E37-5AD4-1E41-A010-A6EB24BFFE77}" presName="bottomArc2" presStyleLbl="parChTrans1D1" presStyleIdx="9" presStyleCnt="20"/>
      <dgm:spPr/>
    </dgm:pt>
    <dgm:pt modelId="{408FC490-4BBE-4E47-B506-1734D64C80C8}" type="pres">
      <dgm:prSet presAssocID="{161A9E37-5AD4-1E41-A010-A6EB24BFFE77}" presName="topConnNode2" presStyleLbl="node2" presStyleIdx="0" presStyleCnt="0"/>
      <dgm:spPr/>
    </dgm:pt>
    <dgm:pt modelId="{19D47847-AF16-DA44-8628-7EDA2EF73953}" type="pres">
      <dgm:prSet presAssocID="{161A9E37-5AD4-1E41-A010-A6EB24BFFE77}" presName="hierChild4" presStyleCnt="0"/>
      <dgm:spPr/>
    </dgm:pt>
    <dgm:pt modelId="{DEA22711-7AC4-5042-88D2-DA24B837609A}" type="pres">
      <dgm:prSet presAssocID="{7370E6AB-63F4-D24E-80F8-CA74A83F4F93}" presName="Name28" presStyleLbl="parChTrans1D3" presStyleIdx="0" presStyleCnt="3"/>
      <dgm:spPr/>
    </dgm:pt>
    <dgm:pt modelId="{EBECD9BA-EDC7-BD43-A8E6-9EF664B5ECB0}" type="pres">
      <dgm:prSet presAssocID="{E5B9F8E7-ED4D-0642-A1A4-A6E2E45B1CFC}" presName="hierRoot2" presStyleCnt="0">
        <dgm:presLayoutVars>
          <dgm:hierBranch val="init"/>
        </dgm:presLayoutVars>
      </dgm:prSet>
      <dgm:spPr/>
    </dgm:pt>
    <dgm:pt modelId="{6CF8DDDC-1C50-9244-B8D8-FD9AC0CE20DA}" type="pres">
      <dgm:prSet presAssocID="{E5B9F8E7-ED4D-0642-A1A4-A6E2E45B1CFC}" presName="rootComposite2" presStyleCnt="0"/>
      <dgm:spPr/>
    </dgm:pt>
    <dgm:pt modelId="{F894FE0F-2289-9044-877B-2120B5E60F7D}" type="pres">
      <dgm:prSet presAssocID="{E5B9F8E7-ED4D-0642-A1A4-A6E2E45B1CFC}" presName="rootText2" presStyleLbl="alignAcc1" presStyleIdx="0" presStyleCnt="0">
        <dgm:presLayoutVars>
          <dgm:chPref val="3"/>
        </dgm:presLayoutVars>
      </dgm:prSet>
      <dgm:spPr/>
    </dgm:pt>
    <dgm:pt modelId="{45360B74-459E-C645-9430-5C496B9C7096}" type="pres">
      <dgm:prSet presAssocID="{E5B9F8E7-ED4D-0642-A1A4-A6E2E45B1CFC}" presName="topArc2" presStyleLbl="parChTrans1D1" presStyleIdx="10" presStyleCnt="20"/>
      <dgm:spPr/>
    </dgm:pt>
    <dgm:pt modelId="{216BEECA-2C7F-F143-BA77-5CD7A95B7259}" type="pres">
      <dgm:prSet presAssocID="{E5B9F8E7-ED4D-0642-A1A4-A6E2E45B1CFC}" presName="bottomArc2" presStyleLbl="parChTrans1D1" presStyleIdx="11" presStyleCnt="20"/>
      <dgm:spPr/>
    </dgm:pt>
    <dgm:pt modelId="{F6E73BA4-8505-D844-BDDF-7E6551E8FE65}" type="pres">
      <dgm:prSet presAssocID="{E5B9F8E7-ED4D-0642-A1A4-A6E2E45B1CFC}" presName="topConnNode2" presStyleLbl="node3" presStyleIdx="0" presStyleCnt="0"/>
      <dgm:spPr/>
    </dgm:pt>
    <dgm:pt modelId="{41182F34-ECA7-1647-93EE-17A39FC97DA0}" type="pres">
      <dgm:prSet presAssocID="{E5B9F8E7-ED4D-0642-A1A4-A6E2E45B1CFC}" presName="hierChild4" presStyleCnt="0"/>
      <dgm:spPr/>
    </dgm:pt>
    <dgm:pt modelId="{8E3E4324-4257-A64E-A5BF-21FC9F0FA586}" type="pres">
      <dgm:prSet presAssocID="{E5B9F8E7-ED4D-0642-A1A4-A6E2E45B1CFC}" presName="hierChild5" presStyleCnt="0"/>
      <dgm:spPr/>
    </dgm:pt>
    <dgm:pt modelId="{8D1782D5-809E-EF49-8892-21E3D717D368}" type="pres">
      <dgm:prSet presAssocID="{161A9E37-5AD4-1E41-A010-A6EB24BFFE77}" presName="hierChild5" presStyleCnt="0"/>
      <dgm:spPr/>
    </dgm:pt>
    <dgm:pt modelId="{B466D417-CC26-CF4E-8598-CE9993F027D2}" type="pres">
      <dgm:prSet presAssocID="{C8732E83-5AF3-B546-B476-DB9E4C59795C}" presName="Name101" presStyleLbl="parChTrans1D3" presStyleIdx="1" presStyleCnt="3"/>
      <dgm:spPr/>
    </dgm:pt>
    <dgm:pt modelId="{D47A5BAF-E989-BA49-8EDA-0927941A5927}" type="pres">
      <dgm:prSet presAssocID="{145BE0B5-EB49-7C47-A64A-B5354474B8E6}" presName="hierRoot3" presStyleCnt="0">
        <dgm:presLayoutVars>
          <dgm:hierBranch val="init"/>
        </dgm:presLayoutVars>
      </dgm:prSet>
      <dgm:spPr/>
    </dgm:pt>
    <dgm:pt modelId="{F886D469-9AAB-4741-9EA5-74D49FDFF0DF}" type="pres">
      <dgm:prSet presAssocID="{145BE0B5-EB49-7C47-A64A-B5354474B8E6}" presName="rootComposite3" presStyleCnt="0"/>
      <dgm:spPr/>
    </dgm:pt>
    <dgm:pt modelId="{2797F7C6-85FA-C64D-9974-125C6C22ABDE}" type="pres">
      <dgm:prSet presAssocID="{145BE0B5-EB49-7C47-A64A-B5354474B8E6}" presName="rootText3" presStyleLbl="alignAcc1" presStyleIdx="0" presStyleCnt="0">
        <dgm:presLayoutVars>
          <dgm:chPref val="3"/>
        </dgm:presLayoutVars>
      </dgm:prSet>
      <dgm:spPr/>
    </dgm:pt>
    <dgm:pt modelId="{39A13FD7-E474-D84E-A6D6-FB7D6A64EE3D}" type="pres">
      <dgm:prSet presAssocID="{145BE0B5-EB49-7C47-A64A-B5354474B8E6}" presName="topArc3" presStyleLbl="parChTrans1D1" presStyleIdx="12" presStyleCnt="20"/>
      <dgm:spPr/>
    </dgm:pt>
    <dgm:pt modelId="{0FF72BA6-4896-CD4E-93A6-76959B852C22}" type="pres">
      <dgm:prSet presAssocID="{145BE0B5-EB49-7C47-A64A-B5354474B8E6}" presName="bottomArc3" presStyleLbl="parChTrans1D1" presStyleIdx="13" presStyleCnt="20"/>
      <dgm:spPr/>
    </dgm:pt>
    <dgm:pt modelId="{B008BD46-740D-4F40-812B-7A6FE39FEA4C}" type="pres">
      <dgm:prSet presAssocID="{145BE0B5-EB49-7C47-A64A-B5354474B8E6}" presName="topConnNode3" presStyleLbl="asst2" presStyleIdx="0" presStyleCnt="0"/>
      <dgm:spPr/>
    </dgm:pt>
    <dgm:pt modelId="{A966F043-8D46-484D-92FA-DE13D3E80A46}" type="pres">
      <dgm:prSet presAssocID="{145BE0B5-EB49-7C47-A64A-B5354474B8E6}" presName="hierChild6" presStyleCnt="0"/>
      <dgm:spPr/>
    </dgm:pt>
    <dgm:pt modelId="{7E1414D9-7E06-6544-A4F0-64B91318DE6E}" type="pres">
      <dgm:prSet presAssocID="{145BE0B5-EB49-7C47-A64A-B5354474B8E6}" presName="hierChild7" presStyleCnt="0"/>
      <dgm:spPr/>
    </dgm:pt>
    <dgm:pt modelId="{39D3F69D-ECE2-1D48-BDC9-7D1D440576BB}" type="pres">
      <dgm:prSet presAssocID="{DD903B0B-1BE2-5349-B028-30CBE1D9385E}" presName="Name101" presStyleLbl="parChTrans1D3" presStyleIdx="2" presStyleCnt="3"/>
      <dgm:spPr/>
    </dgm:pt>
    <dgm:pt modelId="{B09859D7-DE94-4C40-A39F-B48EEA1329E6}" type="pres">
      <dgm:prSet presAssocID="{63B3FB14-2456-624D-8420-6A96C308DDE1}" presName="hierRoot3" presStyleCnt="0">
        <dgm:presLayoutVars>
          <dgm:hierBranch val="init"/>
        </dgm:presLayoutVars>
      </dgm:prSet>
      <dgm:spPr/>
    </dgm:pt>
    <dgm:pt modelId="{5003BB84-5823-C546-B0F7-2644D2E42A4D}" type="pres">
      <dgm:prSet presAssocID="{63B3FB14-2456-624D-8420-6A96C308DDE1}" presName="rootComposite3" presStyleCnt="0"/>
      <dgm:spPr/>
    </dgm:pt>
    <dgm:pt modelId="{19028C19-7E44-434E-8536-6A49298E971F}" type="pres">
      <dgm:prSet presAssocID="{63B3FB14-2456-624D-8420-6A96C308DDE1}" presName="rootText3" presStyleLbl="alignAcc1" presStyleIdx="0" presStyleCnt="0">
        <dgm:presLayoutVars>
          <dgm:chPref val="3"/>
        </dgm:presLayoutVars>
      </dgm:prSet>
      <dgm:spPr/>
    </dgm:pt>
    <dgm:pt modelId="{7318B371-221E-CB49-86A7-1D50B2882230}" type="pres">
      <dgm:prSet presAssocID="{63B3FB14-2456-624D-8420-6A96C308DDE1}" presName="topArc3" presStyleLbl="parChTrans1D1" presStyleIdx="14" presStyleCnt="20"/>
      <dgm:spPr/>
    </dgm:pt>
    <dgm:pt modelId="{2AC77F85-B913-C645-8AE7-01BB4C5D55AA}" type="pres">
      <dgm:prSet presAssocID="{63B3FB14-2456-624D-8420-6A96C308DDE1}" presName="bottomArc3" presStyleLbl="parChTrans1D1" presStyleIdx="15" presStyleCnt="20"/>
      <dgm:spPr/>
    </dgm:pt>
    <dgm:pt modelId="{E45D3BAB-8A6D-BE47-9D73-481656420773}" type="pres">
      <dgm:prSet presAssocID="{63B3FB14-2456-624D-8420-6A96C308DDE1}" presName="topConnNode3" presStyleLbl="asst2" presStyleIdx="0" presStyleCnt="0"/>
      <dgm:spPr/>
    </dgm:pt>
    <dgm:pt modelId="{C07CE3FF-2CBD-CB44-8B50-309E96E8C46D}" type="pres">
      <dgm:prSet presAssocID="{63B3FB14-2456-624D-8420-6A96C308DDE1}" presName="hierChild6" presStyleCnt="0"/>
      <dgm:spPr/>
    </dgm:pt>
    <dgm:pt modelId="{8597DAAD-50B4-FD43-AED1-4371E3F3A571}" type="pres">
      <dgm:prSet presAssocID="{63B3FB14-2456-624D-8420-6A96C308DDE1}" presName="hierChild7" presStyleCnt="0"/>
      <dgm:spPr/>
    </dgm:pt>
    <dgm:pt modelId="{EE858C36-11FD-FB43-9C84-F33B37703849}" type="pres">
      <dgm:prSet presAssocID="{B6585BCC-161A-504E-9861-DC4A33CB677A}" presName="hierChild3" presStyleCnt="0"/>
      <dgm:spPr/>
    </dgm:pt>
    <dgm:pt modelId="{1CDF715D-09E6-9C49-8B02-780F730C0CA3}" type="pres">
      <dgm:prSet presAssocID="{ACD50504-1241-B640-94CD-0CCB5B60A2A2}" presName="Name101" presStyleLbl="parChTrans1D2" presStyleIdx="4" presStyleCnt="5"/>
      <dgm:spPr/>
    </dgm:pt>
    <dgm:pt modelId="{922C40EF-2B13-6244-9032-5DF716780FAA}" type="pres">
      <dgm:prSet presAssocID="{52FDE2A2-FFD3-B64B-9E38-825BDB4BCB44}" presName="hierRoot3" presStyleCnt="0">
        <dgm:presLayoutVars>
          <dgm:hierBranch val="init"/>
        </dgm:presLayoutVars>
      </dgm:prSet>
      <dgm:spPr/>
    </dgm:pt>
    <dgm:pt modelId="{F37AD252-E4EE-AF46-8B61-297F3A0CAD02}" type="pres">
      <dgm:prSet presAssocID="{52FDE2A2-FFD3-B64B-9E38-825BDB4BCB44}" presName="rootComposite3" presStyleCnt="0"/>
      <dgm:spPr/>
    </dgm:pt>
    <dgm:pt modelId="{7EC30EB6-331A-4840-879E-35AF375EF14F}" type="pres">
      <dgm:prSet presAssocID="{52FDE2A2-FFD3-B64B-9E38-825BDB4BCB44}" presName="rootText3" presStyleLbl="alignAcc1" presStyleIdx="0" presStyleCnt="0">
        <dgm:presLayoutVars>
          <dgm:chPref val="3"/>
        </dgm:presLayoutVars>
      </dgm:prSet>
      <dgm:spPr/>
    </dgm:pt>
    <dgm:pt modelId="{64617D79-4F1F-8540-8211-560B29FEB141}" type="pres">
      <dgm:prSet presAssocID="{52FDE2A2-FFD3-B64B-9E38-825BDB4BCB44}" presName="topArc3" presStyleLbl="parChTrans1D1" presStyleIdx="16" presStyleCnt="20"/>
      <dgm:spPr/>
    </dgm:pt>
    <dgm:pt modelId="{AD1DA486-F431-E844-A4FE-5C46C93780D2}" type="pres">
      <dgm:prSet presAssocID="{52FDE2A2-FFD3-B64B-9E38-825BDB4BCB44}" presName="bottomArc3" presStyleLbl="parChTrans1D1" presStyleIdx="17" presStyleCnt="20"/>
      <dgm:spPr/>
    </dgm:pt>
    <dgm:pt modelId="{C80FFB84-0482-6749-9EA2-1E79427B720D}" type="pres">
      <dgm:prSet presAssocID="{52FDE2A2-FFD3-B64B-9E38-825BDB4BCB44}" presName="topConnNode3" presStyleLbl="asst1" presStyleIdx="0" presStyleCnt="0"/>
      <dgm:spPr/>
    </dgm:pt>
    <dgm:pt modelId="{BE25CEAA-5296-FD49-8DFF-40D7E67C026A}" type="pres">
      <dgm:prSet presAssocID="{52FDE2A2-FFD3-B64B-9E38-825BDB4BCB44}" presName="hierChild6" presStyleCnt="0"/>
      <dgm:spPr/>
    </dgm:pt>
    <dgm:pt modelId="{AD49BE59-5463-AE46-9AA4-15A91140F719}" type="pres">
      <dgm:prSet presAssocID="{52FDE2A2-FFD3-B64B-9E38-825BDB4BCB44}" presName="hierChild7" presStyleCnt="0"/>
      <dgm:spPr/>
    </dgm:pt>
    <dgm:pt modelId="{A8041D5A-DC3C-6447-BB7E-7A39BF2FC25C}" type="pres">
      <dgm:prSet presAssocID="{6E305460-393C-684D-97A6-9AE8116D0995}" presName="hierRoot1" presStyleCnt="0">
        <dgm:presLayoutVars>
          <dgm:hierBranch val="init"/>
        </dgm:presLayoutVars>
      </dgm:prSet>
      <dgm:spPr/>
    </dgm:pt>
    <dgm:pt modelId="{F0CD6BE6-CF1E-574B-96FA-96D948B53022}" type="pres">
      <dgm:prSet presAssocID="{6E305460-393C-684D-97A6-9AE8116D0995}" presName="rootComposite1" presStyleCnt="0"/>
      <dgm:spPr/>
    </dgm:pt>
    <dgm:pt modelId="{94242D2F-F6CC-A740-BDE3-DCCC444ABA06}" type="pres">
      <dgm:prSet presAssocID="{6E305460-393C-684D-97A6-9AE8116D0995}" presName="rootText1" presStyleLbl="alignAcc1" presStyleIdx="0" presStyleCnt="0" custAng="0" custScaleX="183421" custScaleY="124076" custLinFactX="-100000" custLinFactY="300000" custLinFactNeighborX="-191205" custLinFactNeighborY="338974">
        <dgm:presLayoutVars>
          <dgm:chPref val="3"/>
        </dgm:presLayoutVars>
      </dgm:prSet>
      <dgm:spPr/>
    </dgm:pt>
    <dgm:pt modelId="{0A8957DC-D1A9-E94B-B829-2C21FDCF87B3}" type="pres">
      <dgm:prSet presAssocID="{6E305460-393C-684D-97A6-9AE8116D0995}" presName="topArc1" presStyleLbl="parChTrans1D1" presStyleIdx="18" presStyleCnt="20"/>
      <dgm:spPr/>
    </dgm:pt>
    <dgm:pt modelId="{0C450292-154D-124B-A1F5-984548FBE179}" type="pres">
      <dgm:prSet presAssocID="{6E305460-393C-684D-97A6-9AE8116D0995}" presName="bottomArc1" presStyleLbl="parChTrans1D1" presStyleIdx="19" presStyleCnt="20"/>
      <dgm:spPr/>
    </dgm:pt>
    <dgm:pt modelId="{4069C960-44B6-7946-959C-A6BE2849E60A}" type="pres">
      <dgm:prSet presAssocID="{6E305460-393C-684D-97A6-9AE8116D0995}" presName="topConnNode1" presStyleLbl="node1" presStyleIdx="0" presStyleCnt="0"/>
      <dgm:spPr/>
    </dgm:pt>
    <dgm:pt modelId="{FED8E28F-09A1-0046-89F3-EA827FB41354}" type="pres">
      <dgm:prSet presAssocID="{6E305460-393C-684D-97A6-9AE8116D0995}" presName="hierChild2" presStyleCnt="0"/>
      <dgm:spPr/>
    </dgm:pt>
    <dgm:pt modelId="{6D4E7874-4617-354C-9A8C-6AD7A69754A6}" type="pres">
      <dgm:prSet presAssocID="{6E305460-393C-684D-97A6-9AE8116D0995}" presName="hierChild3" presStyleCnt="0"/>
      <dgm:spPr/>
    </dgm:pt>
  </dgm:ptLst>
  <dgm:cxnLst>
    <dgm:cxn modelId="{A6CDAB0E-1B4C-E949-8134-38DE18A2ECDF}" srcId="{B6585BCC-161A-504E-9861-DC4A33CB677A}" destId="{52FDE2A2-FFD3-B64B-9E38-825BDB4BCB44}" srcOrd="0" destOrd="0" parTransId="{ACD50504-1241-B640-94CD-0CCB5B60A2A2}" sibTransId="{5AF96CAF-AE8C-B04F-97B5-118D64E1F79E}"/>
    <dgm:cxn modelId="{CA3C5D12-55D3-714C-B77C-89DDC6494AE4}" srcId="{B6585BCC-161A-504E-9861-DC4A33CB677A}" destId="{59AA93D8-AA5E-8845-B522-F1606CE5623B}" srcOrd="3" destOrd="0" parTransId="{DCB81517-A155-FC48-B422-33614FEC9D82}" sibTransId="{EC49691B-D1CC-6641-8A06-4C4F8A5385BB}"/>
    <dgm:cxn modelId="{B2F46D16-4901-C644-A9E4-9672580A6E1D}" type="presOf" srcId="{6E305460-393C-684D-97A6-9AE8116D0995}" destId="{4069C960-44B6-7946-959C-A6BE2849E60A}" srcOrd="1" destOrd="0" presId="urn:microsoft.com/office/officeart/2008/layout/HalfCircleOrganizationChart"/>
    <dgm:cxn modelId="{F2533517-1548-DA49-9F13-781630F76359}" type="presOf" srcId="{161A9E37-5AD4-1E41-A010-A6EB24BFFE77}" destId="{408FC490-4BBE-4E47-B506-1734D64C80C8}" srcOrd="1" destOrd="0" presId="urn:microsoft.com/office/officeart/2008/layout/HalfCircleOrganizationChart"/>
    <dgm:cxn modelId="{44CB3D20-67EE-824F-9C1B-A36F485A73BB}" srcId="{161A9E37-5AD4-1E41-A010-A6EB24BFFE77}" destId="{E5B9F8E7-ED4D-0642-A1A4-A6E2E45B1CFC}" srcOrd="2" destOrd="0" parTransId="{7370E6AB-63F4-D24E-80F8-CA74A83F4F93}" sibTransId="{2A6AF0F9-9E67-9048-AC6F-7298C968165D}"/>
    <dgm:cxn modelId="{15C11A2B-5906-5141-BAE7-958653B7CC1E}" type="presOf" srcId="{145BE0B5-EB49-7C47-A64A-B5354474B8E6}" destId="{B008BD46-740D-4F40-812B-7A6FE39FEA4C}" srcOrd="1" destOrd="0" presId="urn:microsoft.com/office/officeart/2008/layout/HalfCircleOrganizationChart"/>
    <dgm:cxn modelId="{26E5882E-C4B0-3A4D-8AC8-AE67ED4C0EB6}" srcId="{161A9E37-5AD4-1E41-A010-A6EB24BFFE77}" destId="{145BE0B5-EB49-7C47-A64A-B5354474B8E6}" srcOrd="0" destOrd="0" parTransId="{C8732E83-5AF3-B546-B476-DB9E4C59795C}" sibTransId="{3626962B-7635-F949-8593-B25300B676D9}"/>
    <dgm:cxn modelId="{9E8CA839-C1C8-6046-BB3F-03E6D373132D}" type="presOf" srcId="{52FDE2A2-FFD3-B64B-9E38-825BDB4BCB44}" destId="{7EC30EB6-331A-4840-879E-35AF375EF14F}" srcOrd="0" destOrd="0" presId="urn:microsoft.com/office/officeart/2008/layout/HalfCircleOrganizationChart"/>
    <dgm:cxn modelId="{94318546-1C3D-AB4B-A213-3760EBF07A2A}" type="presOf" srcId="{DCB81517-A155-FC48-B422-33614FEC9D82}" destId="{A01C1CE1-CA0A-A147-B0A3-907A0CAA001E}" srcOrd="0" destOrd="0" presId="urn:microsoft.com/office/officeart/2008/layout/HalfCircleOrganizationChart"/>
    <dgm:cxn modelId="{10D6E249-FBBD-224E-A86A-FC3642147CED}" type="presOf" srcId="{63B3FB14-2456-624D-8420-6A96C308DDE1}" destId="{E45D3BAB-8A6D-BE47-9D73-481656420773}" srcOrd="1" destOrd="0" presId="urn:microsoft.com/office/officeart/2008/layout/HalfCircleOrganizationChart"/>
    <dgm:cxn modelId="{6862884B-510F-8745-897E-C8B1D66458E2}" type="presOf" srcId="{7370E6AB-63F4-D24E-80F8-CA74A83F4F93}" destId="{DEA22711-7AC4-5042-88D2-DA24B837609A}" srcOrd="0" destOrd="0" presId="urn:microsoft.com/office/officeart/2008/layout/HalfCircleOrganizationChart"/>
    <dgm:cxn modelId="{F92C8650-4DD9-AA4D-AB3F-CDF5A82D541F}" type="presOf" srcId="{85F77D9E-941C-C545-AAF7-558298EC75ED}" destId="{40620914-4357-1348-801A-B5183BF3D9A6}" srcOrd="0" destOrd="0" presId="urn:microsoft.com/office/officeart/2008/layout/HalfCircleOrganizationChart"/>
    <dgm:cxn modelId="{E7DB2554-955B-6A4A-9BA7-7A61798DCCBB}" srcId="{161A9E37-5AD4-1E41-A010-A6EB24BFFE77}" destId="{63B3FB14-2456-624D-8420-6A96C308DDE1}" srcOrd="1" destOrd="0" parTransId="{DD903B0B-1BE2-5349-B028-30CBE1D9385E}" sibTransId="{D1B55645-6D70-ED47-A0B6-3E84FF77013F}"/>
    <dgm:cxn modelId="{DA485857-0A1E-CA43-9DE2-F2C86ACF9E19}" type="presOf" srcId="{E5B9F8E7-ED4D-0642-A1A4-A6E2E45B1CFC}" destId="{F6E73BA4-8505-D844-BDDF-7E6551E8FE65}" srcOrd="1" destOrd="0" presId="urn:microsoft.com/office/officeart/2008/layout/HalfCircleOrganizationChart"/>
    <dgm:cxn modelId="{5A3B8759-FF32-D246-9DD7-3D7949011B82}" type="presOf" srcId="{36E91156-0B70-B144-B53E-12ACAB4B9F90}" destId="{05CA0157-97E7-5C4F-8903-1F73A98D9BFC}" srcOrd="0" destOrd="0" presId="urn:microsoft.com/office/officeart/2008/layout/HalfCircleOrganizationChart"/>
    <dgm:cxn modelId="{21C68E67-3D1E-E94F-9393-280A626CBD38}" type="presOf" srcId="{161A9E37-5AD4-1E41-A010-A6EB24BFFE77}" destId="{8A11FB72-DB6E-B547-8264-403A268DA814}" srcOrd="0" destOrd="0" presId="urn:microsoft.com/office/officeart/2008/layout/HalfCircleOrganizationChart"/>
    <dgm:cxn modelId="{7152FB69-458A-CD4E-9E70-FAB20CBEE56B}" type="presOf" srcId="{6E305460-393C-684D-97A6-9AE8116D0995}" destId="{94242D2F-F6CC-A740-BDE3-DCCC444ABA06}" srcOrd="0" destOrd="0" presId="urn:microsoft.com/office/officeart/2008/layout/HalfCircleOrganizationChart"/>
    <dgm:cxn modelId="{2E4FE379-7469-5A4F-85F8-AB0DD3D5731F}" srcId="{B6585BCC-161A-504E-9861-DC4A33CB677A}" destId="{B332CFA1-407D-4E46-B701-0B55AAE4D523}" srcOrd="1" destOrd="0" parTransId="{7A7805CB-7D7C-8642-9387-8124FD724752}" sibTransId="{1A72C740-A69D-CA48-AB51-2AAC6A29D7BC}"/>
    <dgm:cxn modelId="{5D57457F-7B3D-074A-8C96-2154D788A8A2}" type="presOf" srcId="{145BE0B5-EB49-7C47-A64A-B5354474B8E6}" destId="{2797F7C6-85FA-C64D-9974-125C6C22ABDE}" srcOrd="0" destOrd="0" presId="urn:microsoft.com/office/officeart/2008/layout/HalfCircleOrganizationChart"/>
    <dgm:cxn modelId="{433C8A80-B3C6-074E-9E38-75EA5412BF9A}" type="presOf" srcId="{ACD50504-1241-B640-94CD-0CCB5B60A2A2}" destId="{1CDF715D-09E6-9C49-8B02-780F730C0CA3}" srcOrd="0" destOrd="0" presId="urn:microsoft.com/office/officeart/2008/layout/HalfCircleOrganizationChart"/>
    <dgm:cxn modelId="{298B4787-EA38-7C44-9CF1-01CA3FD244F2}" srcId="{B6585BCC-161A-504E-9861-DC4A33CB677A}" destId="{36E91156-0B70-B144-B53E-12ACAB4B9F90}" srcOrd="2" destOrd="0" parTransId="{23CC8F45-30C4-BD47-98AE-79CED2E089CF}" sibTransId="{2BDC0E20-61F2-FF44-BD22-43CABB1E7585}"/>
    <dgm:cxn modelId="{C4F7D18C-C065-4B4F-AEDC-B4511805B068}" srcId="{85F77D9E-941C-C545-AAF7-558298EC75ED}" destId="{6E305460-393C-684D-97A6-9AE8116D0995}" srcOrd="1" destOrd="0" parTransId="{C3D7E456-1C77-8844-8AD4-01F85AA2A119}" sibTransId="{1E6B675C-6AB1-6C41-8DBC-B77425F14DDD}"/>
    <dgm:cxn modelId="{DE5AC98D-7325-9B4D-8ED0-84394436A44B}" type="presOf" srcId="{59AA93D8-AA5E-8845-B522-F1606CE5623B}" destId="{7B84B010-D363-1648-83E0-C0F498E1DD7A}" srcOrd="1" destOrd="0" presId="urn:microsoft.com/office/officeart/2008/layout/HalfCircleOrganizationChart"/>
    <dgm:cxn modelId="{6FBDD28E-5307-5740-BBDE-11E0B098F6D8}" type="presOf" srcId="{7A7805CB-7D7C-8642-9387-8124FD724752}" destId="{14358271-3616-9149-B5AA-2F5365AB9128}" srcOrd="0" destOrd="0" presId="urn:microsoft.com/office/officeart/2008/layout/HalfCircleOrganizationChart"/>
    <dgm:cxn modelId="{CA115D9C-CA70-D249-B72C-F533713BD597}" type="presOf" srcId="{B6585BCC-161A-504E-9861-DC4A33CB677A}" destId="{20F87E19-DF38-E240-8DB0-77FC0BFA5A9D}" srcOrd="1" destOrd="0" presId="urn:microsoft.com/office/officeart/2008/layout/HalfCircleOrganizationChart"/>
    <dgm:cxn modelId="{342479A0-F142-2743-9DF8-C8427E25BB68}" type="presOf" srcId="{B6585BCC-161A-504E-9861-DC4A33CB677A}" destId="{BA70364F-E920-0846-8B3B-BC9F9F25D383}" srcOrd="0" destOrd="0" presId="urn:microsoft.com/office/officeart/2008/layout/HalfCircleOrganizationChart"/>
    <dgm:cxn modelId="{DD8050A8-F93D-1C4C-B426-F500ED49F0EF}" type="presOf" srcId="{B332CFA1-407D-4E46-B701-0B55AAE4D523}" destId="{93B30CC3-871B-EA45-BFC4-61E3945D46F9}" srcOrd="0" destOrd="0" presId="urn:microsoft.com/office/officeart/2008/layout/HalfCircleOrganizationChart"/>
    <dgm:cxn modelId="{689F6FB2-72B9-0B4D-A98A-4AD0B2EBD871}" type="presOf" srcId="{E5B9F8E7-ED4D-0642-A1A4-A6E2E45B1CFC}" destId="{F894FE0F-2289-9044-877B-2120B5E60F7D}" srcOrd="0" destOrd="0" presId="urn:microsoft.com/office/officeart/2008/layout/HalfCircleOrganizationChart"/>
    <dgm:cxn modelId="{88D220B6-30BF-9E41-9DD3-8A1CD6F82392}" srcId="{85F77D9E-941C-C545-AAF7-558298EC75ED}" destId="{B6585BCC-161A-504E-9861-DC4A33CB677A}" srcOrd="0" destOrd="0" parTransId="{98B3435A-1F43-284E-9763-0655661C6089}" sibTransId="{CB0D73F3-B7DA-BC41-A90B-2C8D2D52986B}"/>
    <dgm:cxn modelId="{D46C24B6-2203-F54D-B2A5-4B88DE5E269E}" type="presOf" srcId="{D0D434E5-5501-7742-92C7-EF975C44F862}" destId="{BDFFD12F-8C7C-0849-A857-B701F45A13B7}" srcOrd="0" destOrd="0" presId="urn:microsoft.com/office/officeart/2008/layout/HalfCircleOrganizationChart"/>
    <dgm:cxn modelId="{9CE4EFC3-CE06-A34D-A6E7-FB9C384CD605}" type="presOf" srcId="{23CC8F45-30C4-BD47-98AE-79CED2E089CF}" destId="{ABC47430-5585-6B4C-9569-F517E3B6B52E}" srcOrd="0" destOrd="0" presId="urn:microsoft.com/office/officeart/2008/layout/HalfCircleOrganizationChart"/>
    <dgm:cxn modelId="{48C963C6-A9F1-2448-976D-796A25D2A044}" type="presOf" srcId="{C8732E83-5AF3-B546-B476-DB9E4C59795C}" destId="{B466D417-CC26-CF4E-8598-CE9993F027D2}" srcOrd="0" destOrd="0" presId="urn:microsoft.com/office/officeart/2008/layout/HalfCircleOrganizationChart"/>
    <dgm:cxn modelId="{224373CA-3FB2-554D-A745-9BBFA41C46B9}" type="presOf" srcId="{63B3FB14-2456-624D-8420-6A96C308DDE1}" destId="{19028C19-7E44-434E-8536-6A49298E971F}" srcOrd="0" destOrd="0" presId="urn:microsoft.com/office/officeart/2008/layout/HalfCircleOrganizationChart"/>
    <dgm:cxn modelId="{9E4F0FD0-FA3C-6947-B833-71C4A7B126FB}" type="presOf" srcId="{59AA93D8-AA5E-8845-B522-F1606CE5623B}" destId="{EFD9D090-D27B-6945-9480-4DEE97957B8A}" srcOrd="0" destOrd="0" presId="urn:microsoft.com/office/officeart/2008/layout/HalfCircleOrganizationChart"/>
    <dgm:cxn modelId="{109D4CD1-C290-4E42-9C36-9C6F099EF279}" type="presOf" srcId="{52FDE2A2-FFD3-B64B-9E38-825BDB4BCB44}" destId="{C80FFB84-0482-6749-9EA2-1E79427B720D}" srcOrd="1" destOrd="0" presId="urn:microsoft.com/office/officeart/2008/layout/HalfCircleOrganizationChart"/>
    <dgm:cxn modelId="{B6012DDC-C70B-4947-8144-5F39DC7C7386}" type="presOf" srcId="{36E91156-0B70-B144-B53E-12ACAB4B9F90}" destId="{83FCACA1-3419-D44F-BB77-50B14D935013}" srcOrd="1" destOrd="0" presId="urn:microsoft.com/office/officeart/2008/layout/HalfCircleOrganizationChart"/>
    <dgm:cxn modelId="{9F24C9E1-3139-554A-BE1B-0861DBF2BF36}" type="presOf" srcId="{B332CFA1-407D-4E46-B701-0B55AAE4D523}" destId="{CC38E1C4-3B1E-764B-BC34-12B45BC2F1E8}" srcOrd="1" destOrd="0" presId="urn:microsoft.com/office/officeart/2008/layout/HalfCircleOrganizationChart"/>
    <dgm:cxn modelId="{FF84B6F5-FEDD-BF4D-B6F6-D30E0B2DD81B}" type="presOf" srcId="{DD903B0B-1BE2-5349-B028-30CBE1D9385E}" destId="{39D3F69D-ECE2-1D48-BDC9-7D1D440576BB}" srcOrd="0" destOrd="0" presId="urn:microsoft.com/office/officeart/2008/layout/HalfCircleOrganizationChart"/>
    <dgm:cxn modelId="{D8501CFF-1C10-4E40-B76C-259541A035C5}" srcId="{B6585BCC-161A-504E-9861-DC4A33CB677A}" destId="{161A9E37-5AD4-1E41-A010-A6EB24BFFE77}" srcOrd="4" destOrd="0" parTransId="{D0D434E5-5501-7742-92C7-EF975C44F862}" sibTransId="{2749F4B9-26F5-F246-AFAA-1FDF09763944}"/>
    <dgm:cxn modelId="{65D24A26-E61A-9B4F-87CD-D88029C11C8B}" type="presParOf" srcId="{40620914-4357-1348-801A-B5183BF3D9A6}" destId="{F10CE4B7-B66D-CD41-9884-B8CC4DB91E3C}" srcOrd="0" destOrd="0" presId="urn:microsoft.com/office/officeart/2008/layout/HalfCircleOrganizationChart"/>
    <dgm:cxn modelId="{F546FA95-48EB-3946-9DF9-90DF2C7EE0DF}" type="presParOf" srcId="{F10CE4B7-B66D-CD41-9884-B8CC4DB91E3C}" destId="{0D7CA74E-DA86-014C-9450-AF529BC8195B}" srcOrd="0" destOrd="0" presId="urn:microsoft.com/office/officeart/2008/layout/HalfCircleOrganizationChart"/>
    <dgm:cxn modelId="{C9EF4A15-F8AD-3B42-9297-1B2A0A8368BD}" type="presParOf" srcId="{0D7CA74E-DA86-014C-9450-AF529BC8195B}" destId="{BA70364F-E920-0846-8B3B-BC9F9F25D383}" srcOrd="0" destOrd="0" presId="urn:microsoft.com/office/officeart/2008/layout/HalfCircleOrganizationChart"/>
    <dgm:cxn modelId="{D8662DA8-6F48-3E4B-8593-641A4B322C0A}" type="presParOf" srcId="{0D7CA74E-DA86-014C-9450-AF529BC8195B}" destId="{B0B3B8C0-FEAF-5546-B298-251EEEC8A851}" srcOrd="1" destOrd="0" presId="urn:microsoft.com/office/officeart/2008/layout/HalfCircleOrganizationChart"/>
    <dgm:cxn modelId="{736C4C9B-4224-6B4D-906F-8E086C712C27}" type="presParOf" srcId="{0D7CA74E-DA86-014C-9450-AF529BC8195B}" destId="{A73E35AE-0CBC-2744-9FD0-519232D235FF}" srcOrd="2" destOrd="0" presId="urn:microsoft.com/office/officeart/2008/layout/HalfCircleOrganizationChart"/>
    <dgm:cxn modelId="{AB1E8EE7-C2FD-BA4E-8AF1-2762B6620AAA}" type="presParOf" srcId="{0D7CA74E-DA86-014C-9450-AF529BC8195B}" destId="{20F87E19-DF38-E240-8DB0-77FC0BFA5A9D}" srcOrd="3" destOrd="0" presId="urn:microsoft.com/office/officeart/2008/layout/HalfCircleOrganizationChart"/>
    <dgm:cxn modelId="{DC714C2D-016A-8145-BD8F-28964239AE7D}" type="presParOf" srcId="{F10CE4B7-B66D-CD41-9884-B8CC4DB91E3C}" destId="{67BD806D-E472-C14A-B084-1622B68521C5}" srcOrd="1" destOrd="0" presId="urn:microsoft.com/office/officeart/2008/layout/HalfCircleOrganizationChart"/>
    <dgm:cxn modelId="{9AB76B85-F221-0949-9C6D-552E22D162A4}" type="presParOf" srcId="{67BD806D-E472-C14A-B084-1622B68521C5}" destId="{14358271-3616-9149-B5AA-2F5365AB9128}" srcOrd="0" destOrd="0" presId="urn:microsoft.com/office/officeart/2008/layout/HalfCircleOrganizationChart"/>
    <dgm:cxn modelId="{DB5B4810-0EA0-EB46-9B84-D482F1708BB3}" type="presParOf" srcId="{67BD806D-E472-C14A-B084-1622B68521C5}" destId="{82839DC0-1C76-CE4C-8E62-0C202C60BEBA}" srcOrd="1" destOrd="0" presId="urn:microsoft.com/office/officeart/2008/layout/HalfCircleOrganizationChart"/>
    <dgm:cxn modelId="{2E4162D7-22D8-1E44-A78E-7D0D4A26109C}" type="presParOf" srcId="{82839DC0-1C76-CE4C-8E62-0C202C60BEBA}" destId="{BB2ED504-84CC-BC4C-8189-4EA276C9D219}" srcOrd="0" destOrd="0" presId="urn:microsoft.com/office/officeart/2008/layout/HalfCircleOrganizationChart"/>
    <dgm:cxn modelId="{9014D052-5476-A646-8CB1-0AEE480AA5D3}" type="presParOf" srcId="{BB2ED504-84CC-BC4C-8189-4EA276C9D219}" destId="{93B30CC3-871B-EA45-BFC4-61E3945D46F9}" srcOrd="0" destOrd="0" presId="urn:microsoft.com/office/officeart/2008/layout/HalfCircleOrganizationChart"/>
    <dgm:cxn modelId="{6C89E5C4-5F05-4549-97D8-AF57BC942BB5}" type="presParOf" srcId="{BB2ED504-84CC-BC4C-8189-4EA276C9D219}" destId="{7274B4E7-32AD-D240-B58D-FE322CEC6E44}" srcOrd="1" destOrd="0" presId="urn:microsoft.com/office/officeart/2008/layout/HalfCircleOrganizationChart"/>
    <dgm:cxn modelId="{30D6F71B-2C2D-4B4B-9A9D-F2731CE8C6BA}" type="presParOf" srcId="{BB2ED504-84CC-BC4C-8189-4EA276C9D219}" destId="{5D37945F-B715-6942-A5BE-4A6AC0BE0A66}" srcOrd="2" destOrd="0" presId="urn:microsoft.com/office/officeart/2008/layout/HalfCircleOrganizationChart"/>
    <dgm:cxn modelId="{CB9682F9-9558-A146-ABCC-A8E88417D8C2}" type="presParOf" srcId="{BB2ED504-84CC-BC4C-8189-4EA276C9D219}" destId="{CC38E1C4-3B1E-764B-BC34-12B45BC2F1E8}" srcOrd="3" destOrd="0" presId="urn:microsoft.com/office/officeart/2008/layout/HalfCircleOrganizationChart"/>
    <dgm:cxn modelId="{4F66071D-5D28-5D47-86FD-88E21DE60B61}" type="presParOf" srcId="{82839DC0-1C76-CE4C-8E62-0C202C60BEBA}" destId="{A10CA2C6-9FB5-7E4C-BA05-F84DF0C55D4E}" srcOrd="1" destOrd="0" presId="urn:microsoft.com/office/officeart/2008/layout/HalfCircleOrganizationChart"/>
    <dgm:cxn modelId="{163D86D7-B62B-9A41-BE67-52758A6E6AD4}" type="presParOf" srcId="{82839DC0-1C76-CE4C-8E62-0C202C60BEBA}" destId="{E7427B4F-DC35-4042-87F8-391C200139F6}" srcOrd="2" destOrd="0" presId="urn:microsoft.com/office/officeart/2008/layout/HalfCircleOrganizationChart"/>
    <dgm:cxn modelId="{09E95BEE-DA21-4A42-B9A6-34F27F915B4C}" type="presParOf" srcId="{67BD806D-E472-C14A-B084-1622B68521C5}" destId="{ABC47430-5585-6B4C-9569-F517E3B6B52E}" srcOrd="2" destOrd="0" presId="urn:microsoft.com/office/officeart/2008/layout/HalfCircleOrganizationChart"/>
    <dgm:cxn modelId="{2A129964-F5D5-9641-948B-45FEB542A342}" type="presParOf" srcId="{67BD806D-E472-C14A-B084-1622B68521C5}" destId="{E78817B3-CF94-EF48-8BE9-B79D1821498A}" srcOrd="3" destOrd="0" presId="urn:microsoft.com/office/officeart/2008/layout/HalfCircleOrganizationChart"/>
    <dgm:cxn modelId="{A8A3CDD3-F7AC-284F-9D30-2BF7724D4FDD}" type="presParOf" srcId="{E78817B3-CF94-EF48-8BE9-B79D1821498A}" destId="{0156ECD0-18BA-C841-ABF4-22153BC3BD2D}" srcOrd="0" destOrd="0" presId="urn:microsoft.com/office/officeart/2008/layout/HalfCircleOrganizationChart"/>
    <dgm:cxn modelId="{C6EE0422-D44E-0640-A02B-1FA997F29C33}" type="presParOf" srcId="{0156ECD0-18BA-C841-ABF4-22153BC3BD2D}" destId="{05CA0157-97E7-5C4F-8903-1F73A98D9BFC}" srcOrd="0" destOrd="0" presId="urn:microsoft.com/office/officeart/2008/layout/HalfCircleOrganizationChart"/>
    <dgm:cxn modelId="{897C1D67-E5F8-3540-BE0F-60C2921597CD}" type="presParOf" srcId="{0156ECD0-18BA-C841-ABF4-22153BC3BD2D}" destId="{40BE10A6-335B-F848-89A2-8D84BBCBBCC9}" srcOrd="1" destOrd="0" presId="urn:microsoft.com/office/officeart/2008/layout/HalfCircleOrganizationChart"/>
    <dgm:cxn modelId="{959CF3AF-F894-4246-9D3A-58C0321B76F3}" type="presParOf" srcId="{0156ECD0-18BA-C841-ABF4-22153BC3BD2D}" destId="{C4F6DBC3-EA32-B44E-A3B2-7BA1EA26F0A8}" srcOrd="2" destOrd="0" presId="urn:microsoft.com/office/officeart/2008/layout/HalfCircleOrganizationChart"/>
    <dgm:cxn modelId="{690333C6-316A-7443-818F-1DBCE7465A6D}" type="presParOf" srcId="{0156ECD0-18BA-C841-ABF4-22153BC3BD2D}" destId="{83FCACA1-3419-D44F-BB77-50B14D935013}" srcOrd="3" destOrd="0" presId="urn:microsoft.com/office/officeart/2008/layout/HalfCircleOrganizationChart"/>
    <dgm:cxn modelId="{FB21702B-699D-C144-8B9F-219B8ECE338D}" type="presParOf" srcId="{E78817B3-CF94-EF48-8BE9-B79D1821498A}" destId="{4714024B-B04A-D441-A4B5-A3E5E00D4077}" srcOrd="1" destOrd="0" presId="urn:microsoft.com/office/officeart/2008/layout/HalfCircleOrganizationChart"/>
    <dgm:cxn modelId="{68A9AE20-B798-C843-BA3E-D14EB109A968}" type="presParOf" srcId="{E78817B3-CF94-EF48-8BE9-B79D1821498A}" destId="{E5273A3D-6DC7-184D-A54F-D3E1591731EC}" srcOrd="2" destOrd="0" presId="urn:microsoft.com/office/officeart/2008/layout/HalfCircleOrganizationChart"/>
    <dgm:cxn modelId="{CD40DDE6-D8E4-5F4E-AE07-AB3316B37CAE}" type="presParOf" srcId="{67BD806D-E472-C14A-B084-1622B68521C5}" destId="{A01C1CE1-CA0A-A147-B0A3-907A0CAA001E}" srcOrd="4" destOrd="0" presId="urn:microsoft.com/office/officeart/2008/layout/HalfCircleOrganizationChart"/>
    <dgm:cxn modelId="{64F0B048-2D11-4D48-9D18-F3FD317083A1}" type="presParOf" srcId="{67BD806D-E472-C14A-B084-1622B68521C5}" destId="{B40AAA28-E414-6B45-9EE1-37D746F95CE7}" srcOrd="5" destOrd="0" presId="urn:microsoft.com/office/officeart/2008/layout/HalfCircleOrganizationChart"/>
    <dgm:cxn modelId="{E332D5F5-BCAA-A342-B1EB-8519430F47E2}" type="presParOf" srcId="{B40AAA28-E414-6B45-9EE1-37D746F95CE7}" destId="{0E5C422B-E234-C647-8486-54B926D52955}" srcOrd="0" destOrd="0" presId="urn:microsoft.com/office/officeart/2008/layout/HalfCircleOrganizationChart"/>
    <dgm:cxn modelId="{3F165C0D-3261-5446-BEE1-C3003772326D}" type="presParOf" srcId="{0E5C422B-E234-C647-8486-54B926D52955}" destId="{EFD9D090-D27B-6945-9480-4DEE97957B8A}" srcOrd="0" destOrd="0" presId="urn:microsoft.com/office/officeart/2008/layout/HalfCircleOrganizationChart"/>
    <dgm:cxn modelId="{64D2882A-8B86-4A4B-AD63-2290DD4B9CE1}" type="presParOf" srcId="{0E5C422B-E234-C647-8486-54B926D52955}" destId="{AC925E12-100B-1846-83EA-612471019971}" srcOrd="1" destOrd="0" presId="urn:microsoft.com/office/officeart/2008/layout/HalfCircleOrganizationChart"/>
    <dgm:cxn modelId="{BA6B5104-4A10-0C44-8C62-2381434ABBA8}" type="presParOf" srcId="{0E5C422B-E234-C647-8486-54B926D52955}" destId="{E7C825E4-E9AB-2141-9110-5ABBFB18AA74}" srcOrd="2" destOrd="0" presId="urn:microsoft.com/office/officeart/2008/layout/HalfCircleOrganizationChart"/>
    <dgm:cxn modelId="{F3C5C50A-3645-8942-93B9-069B8D0DA355}" type="presParOf" srcId="{0E5C422B-E234-C647-8486-54B926D52955}" destId="{7B84B010-D363-1648-83E0-C0F498E1DD7A}" srcOrd="3" destOrd="0" presId="urn:microsoft.com/office/officeart/2008/layout/HalfCircleOrganizationChart"/>
    <dgm:cxn modelId="{358D16F3-3761-084F-88D3-680CDCE775A1}" type="presParOf" srcId="{B40AAA28-E414-6B45-9EE1-37D746F95CE7}" destId="{EA495ECD-59E6-D94F-A540-14E812C8EC8A}" srcOrd="1" destOrd="0" presId="urn:microsoft.com/office/officeart/2008/layout/HalfCircleOrganizationChart"/>
    <dgm:cxn modelId="{1314679B-A51F-7A42-8799-C30E41D17A3E}" type="presParOf" srcId="{B40AAA28-E414-6B45-9EE1-37D746F95CE7}" destId="{FB5662F3-B650-7942-B94B-19DBB14358F4}" srcOrd="2" destOrd="0" presId="urn:microsoft.com/office/officeart/2008/layout/HalfCircleOrganizationChart"/>
    <dgm:cxn modelId="{5BDAF611-3A51-1C4C-A7B0-987CD23F2201}" type="presParOf" srcId="{67BD806D-E472-C14A-B084-1622B68521C5}" destId="{BDFFD12F-8C7C-0849-A857-B701F45A13B7}" srcOrd="6" destOrd="0" presId="urn:microsoft.com/office/officeart/2008/layout/HalfCircleOrganizationChart"/>
    <dgm:cxn modelId="{72B207CE-E1ED-4B43-B365-617DE2F12490}" type="presParOf" srcId="{67BD806D-E472-C14A-B084-1622B68521C5}" destId="{E568A800-97C0-C74A-8829-C8CB3C70CEF9}" srcOrd="7" destOrd="0" presId="urn:microsoft.com/office/officeart/2008/layout/HalfCircleOrganizationChart"/>
    <dgm:cxn modelId="{1B036465-7C66-8342-A364-6C3B14298049}" type="presParOf" srcId="{E568A800-97C0-C74A-8829-C8CB3C70CEF9}" destId="{F06D746D-C391-5C46-B76D-C1ED7931D113}" srcOrd="0" destOrd="0" presId="urn:microsoft.com/office/officeart/2008/layout/HalfCircleOrganizationChart"/>
    <dgm:cxn modelId="{5C226619-08D5-F542-A2B5-2502CA464EC6}" type="presParOf" srcId="{F06D746D-C391-5C46-B76D-C1ED7931D113}" destId="{8A11FB72-DB6E-B547-8264-403A268DA814}" srcOrd="0" destOrd="0" presId="urn:microsoft.com/office/officeart/2008/layout/HalfCircleOrganizationChart"/>
    <dgm:cxn modelId="{2D9A8BD0-DFF6-BA49-90CD-76DED9DAC68B}" type="presParOf" srcId="{F06D746D-C391-5C46-B76D-C1ED7931D113}" destId="{BF17E585-EC45-6843-A935-3D85C85233ED}" srcOrd="1" destOrd="0" presId="urn:microsoft.com/office/officeart/2008/layout/HalfCircleOrganizationChart"/>
    <dgm:cxn modelId="{C22C61A4-6EED-154F-AC32-5FEB6281B221}" type="presParOf" srcId="{F06D746D-C391-5C46-B76D-C1ED7931D113}" destId="{E8F5FFAE-1115-E54F-B7D7-381E54A727C1}" srcOrd="2" destOrd="0" presId="urn:microsoft.com/office/officeart/2008/layout/HalfCircleOrganizationChart"/>
    <dgm:cxn modelId="{DFD397F9-2FB0-4546-ACCE-465C3C6DC431}" type="presParOf" srcId="{F06D746D-C391-5C46-B76D-C1ED7931D113}" destId="{408FC490-4BBE-4E47-B506-1734D64C80C8}" srcOrd="3" destOrd="0" presId="urn:microsoft.com/office/officeart/2008/layout/HalfCircleOrganizationChart"/>
    <dgm:cxn modelId="{1B7177C9-68AD-174A-B0D1-3D5472AF72A2}" type="presParOf" srcId="{E568A800-97C0-C74A-8829-C8CB3C70CEF9}" destId="{19D47847-AF16-DA44-8628-7EDA2EF73953}" srcOrd="1" destOrd="0" presId="urn:microsoft.com/office/officeart/2008/layout/HalfCircleOrganizationChart"/>
    <dgm:cxn modelId="{1062A42A-1CF7-E744-9D22-B3A8A0EF43E6}" type="presParOf" srcId="{19D47847-AF16-DA44-8628-7EDA2EF73953}" destId="{DEA22711-7AC4-5042-88D2-DA24B837609A}" srcOrd="0" destOrd="0" presId="urn:microsoft.com/office/officeart/2008/layout/HalfCircleOrganizationChart"/>
    <dgm:cxn modelId="{935032AE-6FC4-F545-AE3C-8A3B1812E5CD}" type="presParOf" srcId="{19D47847-AF16-DA44-8628-7EDA2EF73953}" destId="{EBECD9BA-EDC7-BD43-A8E6-9EF664B5ECB0}" srcOrd="1" destOrd="0" presId="urn:microsoft.com/office/officeart/2008/layout/HalfCircleOrganizationChart"/>
    <dgm:cxn modelId="{90E89AEC-A98D-8C4A-A32A-7AFCCA68B434}" type="presParOf" srcId="{EBECD9BA-EDC7-BD43-A8E6-9EF664B5ECB0}" destId="{6CF8DDDC-1C50-9244-B8D8-FD9AC0CE20DA}" srcOrd="0" destOrd="0" presId="urn:microsoft.com/office/officeart/2008/layout/HalfCircleOrganizationChart"/>
    <dgm:cxn modelId="{42076A81-A66A-DF41-A8CC-E6312EF49304}" type="presParOf" srcId="{6CF8DDDC-1C50-9244-B8D8-FD9AC0CE20DA}" destId="{F894FE0F-2289-9044-877B-2120B5E60F7D}" srcOrd="0" destOrd="0" presId="urn:microsoft.com/office/officeart/2008/layout/HalfCircleOrganizationChart"/>
    <dgm:cxn modelId="{96810FF9-D9D7-534C-857A-8095C0573FF8}" type="presParOf" srcId="{6CF8DDDC-1C50-9244-B8D8-FD9AC0CE20DA}" destId="{45360B74-459E-C645-9430-5C496B9C7096}" srcOrd="1" destOrd="0" presId="urn:microsoft.com/office/officeart/2008/layout/HalfCircleOrganizationChart"/>
    <dgm:cxn modelId="{144867DE-78B6-5C48-A4E8-5EC57658B140}" type="presParOf" srcId="{6CF8DDDC-1C50-9244-B8D8-FD9AC0CE20DA}" destId="{216BEECA-2C7F-F143-BA77-5CD7A95B7259}" srcOrd="2" destOrd="0" presId="urn:microsoft.com/office/officeart/2008/layout/HalfCircleOrganizationChart"/>
    <dgm:cxn modelId="{6F8875C9-D6BA-BC4C-A97C-3548213F7F0D}" type="presParOf" srcId="{6CF8DDDC-1C50-9244-B8D8-FD9AC0CE20DA}" destId="{F6E73BA4-8505-D844-BDDF-7E6551E8FE65}" srcOrd="3" destOrd="0" presId="urn:microsoft.com/office/officeart/2008/layout/HalfCircleOrganizationChart"/>
    <dgm:cxn modelId="{895CC95A-BC0C-C84A-8262-8526AA138509}" type="presParOf" srcId="{EBECD9BA-EDC7-BD43-A8E6-9EF664B5ECB0}" destId="{41182F34-ECA7-1647-93EE-17A39FC97DA0}" srcOrd="1" destOrd="0" presId="urn:microsoft.com/office/officeart/2008/layout/HalfCircleOrganizationChart"/>
    <dgm:cxn modelId="{213E9E14-4D13-0842-AA0A-3D3B82F88E18}" type="presParOf" srcId="{EBECD9BA-EDC7-BD43-A8E6-9EF664B5ECB0}" destId="{8E3E4324-4257-A64E-A5BF-21FC9F0FA586}" srcOrd="2" destOrd="0" presId="urn:microsoft.com/office/officeart/2008/layout/HalfCircleOrganizationChart"/>
    <dgm:cxn modelId="{A2F84638-088C-5248-82DD-94B6E28DD721}" type="presParOf" srcId="{E568A800-97C0-C74A-8829-C8CB3C70CEF9}" destId="{8D1782D5-809E-EF49-8892-21E3D717D368}" srcOrd="2" destOrd="0" presId="urn:microsoft.com/office/officeart/2008/layout/HalfCircleOrganizationChart"/>
    <dgm:cxn modelId="{3E8B8DAC-4965-1E4B-8261-9095EF35E67E}" type="presParOf" srcId="{8D1782D5-809E-EF49-8892-21E3D717D368}" destId="{B466D417-CC26-CF4E-8598-CE9993F027D2}" srcOrd="0" destOrd="0" presId="urn:microsoft.com/office/officeart/2008/layout/HalfCircleOrganizationChart"/>
    <dgm:cxn modelId="{26FC577A-6AF7-514B-87B6-11A8065E2344}" type="presParOf" srcId="{8D1782D5-809E-EF49-8892-21E3D717D368}" destId="{D47A5BAF-E989-BA49-8EDA-0927941A5927}" srcOrd="1" destOrd="0" presId="urn:microsoft.com/office/officeart/2008/layout/HalfCircleOrganizationChart"/>
    <dgm:cxn modelId="{1EA94E93-0384-6D42-895B-50D827510F14}" type="presParOf" srcId="{D47A5BAF-E989-BA49-8EDA-0927941A5927}" destId="{F886D469-9AAB-4741-9EA5-74D49FDFF0DF}" srcOrd="0" destOrd="0" presId="urn:microsoft.com/office/officeart/2008/layout/HalfCircleOrganizationChart"/>
    <dgm:cxn modelId="{A14202AA-5CEF-9D4A-BD88-5707C5E72D4D}" type="presParOf" srcId="{F886D469-9AAB-4741-9EA5-74D49FDFF0DF}" destId="{2797F7C6-85FA-C64D-9974-125C6C22ABDE}" srcOrd="0" destOrd="0" presId="urn:microsoft.com/office/officeart/2008/layout/HalfCircleOrganizationChart"/>
    <dgm:cxn modelId="{8A990E28-FB14-2B45-AF11-4DC9FFB1C465}" type="presParOf" srcId="{F886D469-9AAB-4741-9EA5-74D49FDFF0DF}" destId="{39A13FD7-E474-D84E-A6D6-FB7D6A64EE3D}" srcOrd="1" destOrd="0" presId="urn:microsoft.com/office/officeart/2008/layout/HalfCircleOrganizationChart"/>
    <dgm:cxn modelId="{680F70B1-8A42-794B-81C0-D3B0874222E4}" type="presParOf" srcId="{F886D469-9AAB-4741-9EA5-74D49FDFF0DF}" destId="{0FF72BA6-4896-CD4E-93A6-76959B852C22}" srcOrd="2" destOrd="0" presId="urn:microsoft.com/office/officeart/2008/layout/HalfCircleOrganizationChart"/>
    <dgm:cxn modelId="{A42FAE3B-141A-CF4D-B9C7-E345DEBB5535}" type="presParOf" srcId="{F886D469-9AAB-4741-9EA5-74D49FDFF0DF}" destId="{B008BD46-740D-4F40-812B-7A6FE39FEA4C}" srcOrd="3" destOrd="0" presId="urn:microsoft.com/office/officeart/2008/layout/HalfCircleOrganizationChart"/>
    <dgm:cxn modelId="{1A0F447D-137B-6E48-B68D-99ABB2CD48CE}" type="presParOf" srcId="{D47A5BAF-E989-BA49-8EDA-0927941A5927}" destId="{A966F043-8D46-484D-92FA-DE13D3E80A46}" srcOrd="1" destOrd="0" presId="urn:microsoft.com/office/officeart/2008/layout/HalfCircleOrganizationChart"/>
    <dgm:cxn modelId="{5EF254D9-AA59-DC4A-9905-FB931962D1D1}" type="presParOf" srcId="{D47A5BAF-E989-BA49-8EDA-0927941A5927}" destId="{7E1414D9-7E06-6544-A4F0-64B91318DE6E}" srcOrd="2" destOrd="0" presId="urn:microsoft.com/office/officeart/2008/layout/HalfCircleOrganizationChart"/>
    <dgm:cxn modelId="{A3B49016-3D94-D34C-8231-DB6196CDE95C}" type="presParOf" srcId="{8D1782D5-809E-EF49-8892-21E3D717D368}" destId="{39D3F69D-ECE2-1D48-BDC9-7D1D440576BB}" srcOrd="2" destOrd="0" presId="urn:microsoft.com/office/officeart/2008/layout/HalfCircleOrganizationChart"/>
    <dgm:cxn modelId="{CFBF7BB6-7725-0B44-B1BE-8A477FA573D5}" type="presParOf" srcId="{8D1782D5-809E-EF49-8892-21E3D717D368}" destId="{B09859D7-DE94-4C40-A39F-B48EEA1329E6}" srcOrd="3" destOrd="0" presId="urn:microsoft.com/office/officeart/2008/layout/HalfCircleOrganizationChart"/>
    <dgm:cxn modelId="{D5E3ED5C-4C2D-EE4C-B5D1-A06095E0DF78}" type="presParOf" srcId="{B09859D7-DE94-4C40-A39F-B48EEA1329E6}" destId="{5003BB84-5823-C546-B0F7-2644D2E42A4D}" srcOrd="0" destOrd="0" presId="urn:microsoft.com/office/officeart/2008/layout/HalfCircleOrganizationChart"/>
    <dgm:cxn modelId="{97D1DD63-6F1A-2A42-BC07-F447B72290FF}" type="presParOf" srcId="{5003BB84-5823-C546-B0F7-2644D2E42A4D}" destId="{19028C19-7E44-434E-8536-6A49298E971F}" srcOrd="0" destOrd="0" presId="urn:microsoft.com/office/officeart/2008/layout/HalfCircleOrganizationChart"/>
    <dgm:cxn modelId="{D26B52B7-2502-AB4D-8AE4-0502CFEC1F53}" type="presParOf" srcId="{5003BB84-5823-C546-B0F7-2644D2E42A4D}" destId="{7318B371-221E-CB49-86A7-1D50B2882230}" srcOrd="1" destOrd="0" presId="urn:microsoft.com/office/officeart/2008/layout/HalfCircleOrganizationChart"/>
    <dgm:cxn modelId="{F61B29D9-B682-8E45-8299-E8E60B916DCB}" type="presParOf" srcId="{5003BB84-5823-C546-B0F7-2644D2E42A4D}" destId="{2AC77F85-B913-C645-8AE7-01BB4C5D55AA}" srcOrd="2" destOrd="0" presId="urn:microsoft.com/office/officeart/2008/layout/HalfCircleOrganizationChart"/>
    <dgm:cxn modelId="{A1630C1C-4429-9542-BA5C-68A7D0AF73A2}" type="presParOf" srcId="{5003BB84-5823-C546-B0F7-2644D2E42A4D}" destId="{E45D3BAB-8A6D-BE47-9D73-481656420773}" srcOrd="3" destOrd="0" presId="urn:microsoft.com/office/officeart/2008/layout/HalfCircleOrganizationChart"/>
    <dgm:cxn modelId="{2F3D0257-A7F4-2C40-9D21-A3C11C6C1C47}" type="presParOf" srcId="{B09859D7-DE94-4C40-A39F-B48EEA1329E6}" destId="{C07CE3FF-2CBD-CB44-8B50-309E96E8C46D}" srcOrd="1" destOrd="0" presId="urn:microsoft.com/office/officeart/2008/layout/HalfCircleOrganizationChart"/>
    <dgm:cxn modelId="{182E945F-F230-3E4D-93D6-073D2598C657}" type="presParOf" srcId="{B09859D7-DE94-4C40-A39F-B48EEA1329E6}" destId="{8597DAAD-50B4-FD43-AED1-4371E3F3A571}" srcOrd="2" destOrd="0" presId="urn:microsoft.com/office/officeart/2008/layout/HalfCircleOrganizationChart"/>
    <dgm:cxn modelId="{8FD58D4D-1A49-A541-BEBA-8D25A8EEAF0E}" type="presParOf" srcId="{F10CE4B7-B66D-CD41-9884-B8CC4DB91E3C}" destId="{EE858C36-11FD-FB43-9C84-F33B37703849}" srcOrd="2" destOrd="0" presId="urn:microsoft.com/office/officeart/2008/layout/HalfCircleOrganizationChart"/>
    <dgm:cxn modelId="{E88D5614-8919-4A4A-AA5A-3E7F08BF3B6C}" type="presParOf" srcId="{EE858C36-11FD-FB43-9C84-F33B37703849}" destId="{1CDF715D-09E6-9C49-8B02-780F730C0CA3}" srcOrd="0" destOrd="0" presId="urn:microsoft.com/office/officeart/2008/layout/HalfCircleOrganizationChart"/>
    <dgm:cxn modelId="{FDDC5C2B-EA8F-404C-9785-D70AD1FFF0E6}" type="presParOf" srcId="{EE858C36-11FD-FB43-9C84-F33B37703849}" destId="{922C40EF-2B13-6244-9032-5DF716780FAA}" srcOrd="1" destOrd="0" presId="urn:microsoft.com/office/officeart/2008/layout/HalfCircleOrganizationChart"/>
    <dgm:cxn modelId="{6F30F4FC-4BCB-F34F-9B58-A4573B67928A}" type="presParOf" srcId="{922C40EF-2B13-6244-9032-5DF716780FAA}" destId="{F37AD252-E4EE-AF46-8B61-297F3A0CAD02}" srcOrd="0" destOrd="0" presId="urn:microsoft.com/office/officeart/2008/layout/HalfCircleOrganizationChart"/>
    <dgm:cxn modelId="{C3AE5C0E-9621-2840-B73C-D9D5BC89DCA3}" type="presParOf" srcId="{F37AD252-E4EE-AF46-8B61-297F3A0CAD02}" destId="{7EC30EB6-331A-4840-879E-35AF375EF14F}" srcOrd="0" destOrd="0" presId="urn:microsoft.com/office/officeart/2008/layout/HalfCircleOrganizationChart"/>
    <dgm:cxn modelId="{94F91B9B-AF9B-2C49-9E90-903A260ACB5F}" type="presParOf" srcId="{F37AD252-E4EE-AF46-8B61-297F3A0CAD02}" destId="{64617D79-4F1F-8540-8211-560B29FEB141}" srcOrd="1" destOrd="0" presId="urn:microsoft.com/office/officeart/2008/layout/HalfCircleOrganizationChart"/>
    <dgm:cxn modelId="{C9B6BF93-4170-C249-824C-7D35929B6D9E}" type="presParOf" srcId="{F37AD252-E4EE-AF46-8B61-297F3A0CAD02}" destId="{AD1DA486-F431-E844-A4FE-5C46C93780D2}" srcOrd="2" destOrd="0" presId="urn:microsoft.com/office/officeart/2008/layout/HalfCircleOrganizationChart"/>
    <dgm:cxn modelId="{350CFA44-CC2E-774A-94A0-F634447663FF}" type="presParOf" srcId="{F37AD252-E4EE-AF46-8B61-297F3A0CAD02}" destId="{C80FFB84-0482-6749-9EA2-1E79427B720D}" srcOrd="3" destOrd="0" presId="urn:microsoft.com/office/officeart/2008/layout/HalfCircleOrganizationChart"/>
    <dgm:cxn modelId="{2CA4A60C-288C-E14E-8C47-2AEDB161404B}" type="presParOf" srcId="{922C40EF-2B13-6244-9032-5DF716780FAA}" destId="{BE25CEAA-5296-FD49-8DFF-40D7E67C026A}" srcOrd="1" destOrd="0" presId="urn:microsoft.com/office/officeart/2008/layout/HalfCircleOrganizationChart"/>
    <dgm:cxn modelId="{E11B5D0C-52A1-4A48-8232-84EC63E7DBAF}" type="presParOf" srcId="{922C40EF-2B13-6244-9032-5DF716780FAA}" destId="{AD49BE59-5463-AE46-9AA4-15A91140F719}" srcOrd="2" destOrd="0" presId="urn:microsoft.com/office/officeart/2008/layout/HalfCircleOrganizationChart"/>
    <dgm:cxn modelId="{B9971317-B725-FA4E-8713-AE028FCAB436}" type="presParOf" srcId="{40620914-4357-1348-801A-B5183BF3D9A6}" destId="{A8041D5A-DC3C-6447-BB7E-7A39BF2FC25C}" srcOrd="1" destOrd="0" presId="urn:microsoft.com/office/officeart/2008/layout/HalfCircleOrganizationChart"/>
    <dgm:cxn modelId="{01633813-834B-A342-83CF-41A442CD4DAB}" type="presParOf" srcId="{A8041D5A-DC3C-6447-BB7E-7A39BF2FC25C}" destId="{F0CD6BE6-CF1E-574B-96FA-96D948B53022}" srcOrd="0" destOrd="0" presId="urn:microsoft.com/office/officeart/2008/layout/HalfCircleOrganizationChart"/>
    <dgm:cxn modelId="{DDF133F2-1B70-8A49-9F1A-833DD2FF9432}" type="presParOf" srcId="{F0CD6BE6-CF1E-574B-96FA-96D948B53022}" destId="{94242D2F-F6CC-A740-BDE3-DCCC444ABA06}" srcOrd="0" destOrd="0" presId="urn:microsoft.com/office/officeart/2008/layout/HalfCircleOrganizationChart"/>
    <dgm:cxn modelId="{2971668B-5B31-7E4E-870C-D64A06B5C6F0}" type="presParOf" srcId="{F0CD6BE6-CF1E-574B-96FA-96D948B53022}" destId="{0A8957DC-D1A9-E94B-B829-2C21FDCF87B3}" srcOrd="1" destOrd="0" presId="urn:microsoft.com/office/officeart/2008/layout/HalfCircleOrganizationChart"/>
    <dgm:cxn modelId="{0764549B-04AF-AD47-936C-01636F995AFA}" type="presParOf" srcId="{F0CD6BE6-CF1E-574B-96FA-96D948B53022}" destId="{0C450292-154D-124B-A1F5-984548FBE179}" srcOrd="2" destOrd="0" presId="urn:microsoft.com/office/officeart/2008/layout/HalfCircleOrganizationChart"/>
    <dgm:cxn modelId="{CDF4F3A0-8001-A14A-81FC-420B5D9A5A77}" type="presParOf" srcId="{F0CD6BE6-CF1E-574B-96FA-96D948B53022}" destId="{4069C960-44B6-7946-959C-A6BE2849E60A}" srcOrd="3" destOrd="0" presId="urn:microsoft.com/office/officeart/2008/layout/HalfCircleOrganizationChart"/>
    <dgm:cxn modelId="{35EBEC17-5E99-5048-9DF6-135086825C86}" type="presParOf" srcId="{A8041D5A-DC3C-6447-BB7E-7A39BF2FC25C}" destId="{FED8E28F-09A1-0046-89F3-EA827FB41354}" srcOrd="1" destOrd="0" presId="urn:microsoft.com/office/officeart/2008/layout/HalfCircleOrganizationChart"/>
    <dgm:cxn modelId="{B55D82B8-F650-7842-A484-0D689326C57A}" type="presParOf" srcId="{A8041D5A-DC3C-6447-BB7E-7A39BF2FC25C}" destId="{6D4E7874-4617-354C-9A8C-6AD7A69754A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F715D-09E6-9C49-8B02-780F730C0CA3}">
      <dsp:nvSpPr>
        <dsp:cNvPr id="0" name=""/>
        <dsp:cNvSpPr/>
      </dsp:nvSpPr>
      <dsp:spPr>
        <a:xfrm>
          <a:off x="3619203" y="908781"/>
          <a:ext cx="751059" cy="542934"/>
        </a:xfrm>
        <a:custGeom>
          <a:avLst/>
          <a:gdLst/>
          <a:ahLst/>
          <a:cxnLst/>
          <a:rect l="0" t="0" r="0" b="0"/>
          <a:pathLst>
            <a:path>
              <a:moveTo>
                <a:pt x="751059" y="0"/>
              </a:moveTo>
              <a:lnTo>
                <a:pt x="751059" y="542934"/>
              </a:lnTo>
              <a:lnTo>
                <a:pt x="0" y="542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3F69D-ECE2-1D48-BDC9-7D1D440576BB}">
      <dsp:nvSpPr>
        <dsp:cNvPr id="0" name=""/>
        <dsp:cNvSpPr/>
      </dsp:nvSpPr>
      <dsp:spPr>
        <a:xfrm>
          <a:off x="7767189" y="3478673"/>
          <a:ext cx="751059" cy="542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34"/>
              </a:lnTo>
              <a:lnTo>
                <a:pt x="751059" y="542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6D417-CC26-CF4E-8598-CE9993F027D2}">
      <dsp:nvSpPr>
        <dsp:cNvPr id="0" name=""/>
        <dsp:cNvSpPr/>
      </dsp:nvSpPr>
      <dsp:spPr>
        <a:xfrm>
          <a:off x="7016129" y="3478673"/>
          <a:ext cx="751059" cy="542934"/>
        </a:xfrm>
        <a:custGeom>
          <a:avLst/>
          <a:gdLst/>
          <a:ahLst/>
          <a:cxnLst/>
          <a:rect l="0" t="0" r="0" b="0"/>
          <a:pathLst>
            <a:path>
              <a:moveTo>
                <a:pt x="751059" y="0"/>
              </a:moveTo>
              <a:lnTo>
                <a:pt x="751059" y="542934"/>
              </a:lnTo>
              <a:lnTo>
                <a:pt x="0" y="542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22711-7AC4-5042-88D2-DA24B837609A}">
      <dsp:nvSpPr>
        <dsp:cNvPr id="0" name=""/>
        <dsp:cNvSpPr/>
      </dsp:nvSpPr>
      <dsp:spPr>
        <a:xfrm>
          <a:off x="7767189" y="3478673"/>
          <a:ext cx="832500" cy="18278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7880"/>
              </a:lnTo>
              <a:lnTo>
                <a:pt x="832500" y="18278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FD12F-8C7C-0849-A857-B701F45A13B7}">
      <dsp:nvSpPr>
        <dsp:cNvPr id="0" name=""/>
        <dsp:cNvSpPr/>
      </dsp:nvSpPr>
      <dsp:spPr>
        <a:xfrm>
          <a:off x="4370262" y="908781"/>
          <a:ext cx="3396926" cy="1665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973"/>
              </a:lnTo>
              <a:lnTo>
                <a:pt x="3396926" y="1474973"/>
              </a:lnTo>
              <a:lnTo>
                <a:pt x="3396926" y="16650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C1CE1-CA0A-A147-B0A3-907A0CAA001E}">
      <dsp:nvSpPr>
        <dsp:cNvPr id="0" name=""/>
        <dsp:cNvSpPr/>
      </dsp:nvSpPr>
      <dsp:spPr>
        <a:xfrm>
          <a:off x="4370262" y="908781"/>
          <a:ext cx="1673253" cy="1761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120"/>
              </a:lnTo>
              <a:lnTo>
                <a:pt x="1673253" y="1571120"/>
              </a:lnTo>
              <a:lnTo>
                <a:pt x="1673253" y="1761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47430-5585-6B4C-9569-F517E3B6B52E}">
      <dsp:nvSpPr>
        <dsp:cNvPr id="0" name=""/>
        <dsp:cNvSpPr/>
      </dsp:nvSpPr>
      <dsp:spPr>
        <a:xfrm>
          <a:off x="3275344" y="908781"/>
          <a:ext cx="1094918" cy="1665000"/>
        </a:xfrm>
        <a:custGeom>
          <a:avLst/>
          <a:gdLst/>
          <a:ahLst/>
          <a:cxnLst/>
          <a:rect l="0" t="0" r="0" b="0"/>
          <a:pathLst>
            <a:path>
              <a:moveTo>
                <a:pt x="1094918" y="0"/>
              </a:moveTo>
              <a:lnTo>
                <a:pt x="1094918" y="1474973"/>
              </a:lnTo>
              <a:lnTo>
                <a:pt x="0" y="1474973"/>
              </a:lnTo>
              <a:lnTo>
                <a:pt x="0" y="16650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58271-3616-9149-B5AA-2F5365AB9128}">
      <dsp:nvSpPr>
        <dsp:cNvPr id="0" name=""/>
        <dsp:cNvSpPr/>
      </dsp:nvSpPr>
      <dsp:spPr>
        <a:xfrm>
          <a:off x="973336" y="908781"/>
          <a:ext cx="3396926" cy="1665000"/>
        </a:xfrm>
        <a:custGeom>
          <a:avLst/>
          <a:gdLst/>
          <a:ahLst/>
          <a:cxnLst/>
          <a:rect l="0" t="0" r="0" b="0"/>
          <a:pathLst>
            <a:path>
              <a:moveTo>
                <a:pt x="3396926" y="0"/>
              </a:moveTo>
              <a:lnTo>
                <a:pt x="3396926" y="1474973"/>
              </a:lnTo>
              <a:lnTo>
                <a:pt x="0" y="1474973"/>
              </a:lnTo>
              <a:lnTo>
                <a:pt x="0" y="16650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3B8C0-FEAF-5546-B298-251EEEC8A851}">
      <dsp:nvSpPr>
        <dsp:cNvPr id="0" name=""/>
        <dsp:cNvSpPr/>
      </dsp:nvSpPr>
      <dsp:spPr>
        <a:xfrm>
          <a:off x="3917817" y="3890"/>
          <a:ext cx="904891" cy="90489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E35AE-0CBC-2744-9FD0-519232D235FF}">
      <dsp:nvSpPr>
        <dsp:cNvPr id="0" name=""/>
        <dsp:cNvSpPr/>
      </dsp:nvSpPr>
      <dsp:spPr>
        <a:xfrm>
          <a:off x="3917817" y="3890"/>
          <a:ext cx="904891" cy="90489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0364F-E920-0846-8B3B-BC9F9F25D383}">
      <dsp:nvSpPr>
        <dsp:cNvPr id="0" name=""/>
        <dsp:cNvSpPr/>
      </dsp:nvSpPr>
      <dsp:spPr>
        <a:xfrm>
          <a:off x="3465371" y="166770"/>
          <a:ext cx="1809783" cy="5791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Networks</a:t>
          </a:r>
        </a:p>
      </dsp:txBody>
      <dsp:txXfrm>
        <a:off x="3465371" y="166770"/>
        <a:ext cx="1809783" cy="579130"/>
      </dsp:txXfrm>
    </dsp:sp>
    <dsp:sp modelId="{7274B4E7-32AD-D240-B58D-FE322CEC6E44}">
      <dsp:nvSpPr>
        <dsp:cNvPr id="0" name=""/>
        <dsp:cNvSpPr/>
      </dsp:nvSpPr>
      <dsp:spPr>
        <a:xfrm>
          <a:off x="520890" y="2573782"/>
          <a:ext cx="904891" cy="90489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37945F-B715-6942-A5BE-4A6AC0BE0A66}">
      <dsp:nvSpPr>
        <dsp:cNvPr id="0" name=""/>
        <dsp:cNvSpPr/>
      </dsp:nvSpPr>
      <dsp:spPr>
        <a:xfrm>
          <a:off x="520890" y="2573782"/>
          <a:ext cx="904891" cy="90489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30CC3-871B-EA45-BFC4-61E3945D46F9}">
      <dsp:nvSpPr>
        <dsp:cNvPr id="0" name=""/>
        <dsp:cNvSpPr/>
      </dsp:nvSpPr>
      <dsp:spPr>
        <a:xfrm>
          <a:off x="68444" y="2736662"/>
          <a:ext cx="1809783" cy="5791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Cooperation Systems</a:t>
          </a:r>
        </a:p>
      </dsp:txBody>
      <dsp:txXfrm>
        <a:off x="68444" y="2736662"/>
        <a:ext cx="1809783" cy="579130"/>
      </dsp:txXfrm>
    </dsp:sp>
    <dsp:sp modelId="{40BE10A6-335B-F848-89A2-8D84BBCBBCC9}">
      <dsp:nvSpPr>
        <dsp:cNvPr id="0" name=""/>
        <dsp:cNvSpPr/>
      </dsp:nvSpPr>
      <dsp:spPr>
        <a:xfrm>
          <a:off x="2766813" y="2573782"/>
          <a:ext cx="1017061" cy="90489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6DBC3-EA32-B44E-A3B2-7BA1EA26F0A8}">
      <dsp:nvSpPr>
        <dsp:cNvPr id="0" name=""/>
        <dsp:cNvSpPr/>
      </dsp:nvSpPr>
      <dsp:spPr>
        <a:xfrm>
          <a:off x="2766813" y="2573782"/>
          <a:ext cx="1017061" cy="90489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A0157-97E7-5C4F-8903-1F73A98D9BFC}">
      <dsp:nvSpPr>
        <dsp:cNvPr id="0" name=""/>
        <dsp:cNvSpPr/>
      </dsp:nvSpPr>
      <dsp:spPr>
        <a:xfrm>
          <a:off x="2258282" y="2736662"/>
          <a:ext cx="2034123" cy="5791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Reputation</a:t>
          </a:r>
          <a:r>
            <a:rPr lang="pt-PT" sz="12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 </a:t>
          </a:r>
          <a:r>
            <a:rPr lang="pt-PT" sz="120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Systems</a:t>
          </a:r>
          <a:endParaRPr lang="pt-PT" sz="120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2258282" y="2736662"/>
        <a:ext cx="2034123" cy="579130"/>
      </dsp:txXfrm>
    </dsp:sp>
    <dsp:sp modelId="{AC925E12-100B-1846-83EA-612471019971}">
      <dsp:nvSpPr>
        <dsp:cNvPr id="0" name=""/>
        <dsp:cNvSpPr/>
      </dsp:nvSpPr>
      <dsp:spPr>
        <a:xfrm>
          <a:off x="5591070" y="2669929"/>
          <a:ext cx="904891" cy="90489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825E4-E9AB-2141-9110-5ABBFB18AA74}">
      <dsp:nvSpPr>
        <dsp:cNvPr id="0" name=""/>
        <dsp:cNvSpPr/>
      </dsp:nvSpPr>
      <dsp:spPr>
        <a:xfrm>
          <a:off x="5591070" y="2669929"/>
          <a:ext cx="904891" cy="90489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9D090-D27B-6945-9480-4DEE97957B8A}">
      <dsp:nvSpPr>
        <dsp:cNvPr id="0" name=""/>
        <dsp:cNvSpPr/>
      </dsp:nvSpPr>
      <dsp:spPr>
        <a:xfrm>
          <a:off x="5138624" y="2832809"/>
          <a:ext cx="1809783" cy="5791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Challenged Networks</a:t>
          </a:r>
        </a:p>
      </dsp:txBody>
      <dsp:txXfrm>
        <a:off x="5138624" y="2832809"/>
        <a:ext cx="1809783" cy="579130"/>
      </dsp:txXfrm>
    </dsp:sp>
    <dsp:sp modelId="{BF17E585-EC45-6843-A935-3D85C85233ED}">
      <dsp:nvSpPr>
        <dsp:cNvPr id="0" name=""/>
        <dsp:cNvSpPr/>
      </dsp:nvSpPr>
      <dsp:spPr>
        <a:xfrm>
          <a:off x="7314743" y="2573782"/>
          <a:ext cx="904891" cy="90489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5FFAE-1115-E54F-B7D7-381E54A727C1}">
      <dsp:nvSpPr>
        <dsp:cNvPr id="0" name=""/>
        <dsp:cNvSpPr/>
      </dsp:nvSpPr>
      <dsp:spPr>
        <a:xfrm>
          <a:off x="7314743" y="2573782"/>
          <a:ext cx="904891" cy="90489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1FB72-DB6E-B547-8264-403A268DA814}">
      <dsp:nvSpPr>
        <dsp:cNvPr id="0" name=""/>
        <dsp:cNvSpPr/>
      </dsp:nvSpPr>
      <dsp:spPr>
        <a:xfrm>
          <a:off x="6862298" y="2736662"/>
          <a:ext cx="1809783" cy="5791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Internet of Things</a:t>
          </a:r>
        </a:p>
      </dsp:txBody>
      <dsp:txXfrm>
        <a:off x="6862298" y="2736662"/>
        <a:ext cx="1809783" cy="579130"/>
      </dsp:txXfrm>
    </dsp:sp>
    <dsp:sp modelId="{45360B74-459E-C645-9430-5C496B9C7096}">
      <dsp:nvSpPr>
        <dsp:cNvPr id="0" name=""/>
        <dsp:cNvSpPr/>
      </dsp:nvSpPr>
      <dsp:spPr>
        <a:xfrm>
          <a:off x="8491102" y="5143674"/>
          <a:ext cx="904891" cy="90489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BEECA-2C7F-F143-BA77-5CD7A95B7259}">
      <dsp:nvSpPr>
        <dsp:cNvPr id="0" name=""/>
        <dsp:cNvSpPr/>
      </dsp:nvSpPr>
      <dsp:spPr>
        <a:xfrm>
          <a:off x="8491102" y="5143674"/>
          <a:ext cx="904891" cy="90489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4FE0F-2289-9044-877B-2120B5E60F7D}">
      <dsp:nvSpPr>
        <dsp:cNvPr id="0" name=""/>
        <dsp:cNvSpPr/>
      </dsp:nvSpPr>
      <dsp:spPr>
        <a:xfrm>
          <a:off x="8038657" y="5306554"/>
          <a:ext cx="1809783" cy="5791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Other</a:t>
          </a:r>
          <a:r>
            <a:rPr lang="pt-PT" sz="12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 </a:t>
          </a:r>
          <a:r>
            <a:rPr lang="pt-PT" sz="120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IoT</a:t>
          </a:r>
          <a:r>
            <a:rPr lang="pt-PT" sz="12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 </a:t>
          </a:r>
          <a:r>
            <a:rPr lang="pt-PT" sz="120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topics</a:t>
          </a:r>
          <a:r>
            <a:rPr lang="pt-PT" sz="12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.....</a:t>
          </a:r>
        </a:p>
      </dsp:txBody>
      <dsp:txXfrm>
        <a:off x="8038657" y="5306554"/>
        <a:ext cx="1809783" cy="579130"/>
      </dsp:txXfrm>
    </dsp:sp>
    <dsp:sp modelId="{39A13FD7-E474-D84E-A6D6-FB7D6A64EE3D}">
      <dsp:nvSpPr>
        <dsp:cNvPr id="0" name=""/>
        <dsp:cNvSpPr/>
      </dsp:nvSpPr>
      <dsp:spPr>
        <a:xfrm>
          <a:off x="6219825" y="3858728"/>
          <a:ext cx="904891" cy="90489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72BA6-4896-CD4E-93A6-76959B852C22}">
      <dsp:nvSpPr>
        <dsp:cNvPr id="0" name=""/>
        <dsp:cNvSpPr/>
      </dsp:nvSpPr>
      <dsp:spPr>
        <a:xfrm>
          <a:off x="6219825" y="3858728"/>
          <a:ext cx="904891" cy="90489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7F7C6-85FA-C64D-9974-125C6C22ABDE}">
      <dsp:nvSpPr>
        <dsp:cNvPr id="0" name=""/>
        <dsp:cNvSpPr/>
      </dsp:nvSpPr>
      <dsp:spPr>
        <a:xfrm>
          <a:off x="5767379" y="4021608"/>
          <a:ext cx="1809783" cy="5791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Ambient Assisted Living</a:t>
          </a:r>
        </a:p>
      </dsp:txBody>
      <dsp:txXfrm>
        <a:off x="5767379" y="4021608"/>
        <a:ext cx="1809783" cy="579130"/>
      </dsp:txXfrm>
    </dsp:sp>
    <dsp:sp modelId="{7318B371-221E-CB49-86A7-1D50B2882230}">
      <dsp:nvSpPr>
        <dsp:cNvPr id="0" name=""/>
        <dsp:cNvSpPr/>
      </dsp:nvSpPr>
      <dsp:spPr>
        <a:xfrm>
          <a:off x="8409662" y="3858728"/>
          <a:ext cx="904891" cy="90489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77F85-B913-C645-8AE7-01BB4C5D55AA}">
      <dsp:nvSpPr>
        <dsp:cNvPr id="0" name=""/>
        <dsp:cNvSpPr/>
      </dsp:nvSpPr>
      <dsp:spPr>
        <a:xfrm>
          <a:off x="8409662" y="3858728"/>
          <a:ext cx="904891" cy="90489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28C19-7E44-434E-8536-6A49298E971F}">
      <dsp:nvSpPr>
        <dsp:cNvPr id="0" name=""/>
        <dsp:cNvSpPr/>
      </dsp:nvSpPr>
      <dsp:spPr>
        <a:xfrm>
          <a:off x="7957216" y="4021608"/>
          <a:ext cx="1809783" cy="5791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Rural and Remote Regions</a:t>
          </a:r>
        </a:p>
      </dsp:txBody>
      <dsp:txXfrm>
        <a:off x="7957216" y="4021608"/>
        <a:ext cx="1809783" cy="579130"/>
      </dsp:txXfrm>
    </dsp:sp>
    <dsp:sp modelId="{64617D79-4F1F-8540-8211-560B29FEB141}">
      <dsp:nvSpPr>
        <dsp:cNvPr id="0" name=""/>
        <dsp:cNvSpPr/>
      </dsp:nvSpPr>
      <dsp:spPr>
        <a:xfrm>
          <a:off x="2822898" y="1288836"/>
          <a:ext cx="904891" cy="90489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DA486-F431-E844-A4FE-5C46C93780D2}">
      <dsp:nvSpPr>
        <dsp:cNvPr id="0" name=""/>
        <dsp:cNvSpPr/>
      </dsp:nvSpPr>
      <dsp:spPr>
        <a:xfrm>
          <a:off x="2822898" y="1288836"/>
          <a:ext cx="904891" cy="90489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30EB6-331A-4840-879E-35AF375EF14F}">
      <dsp:nvSpPr>
        <dsp:cNvPr id="0" name=""/>
        <dsp:cNvSpPr/>
      </dsp:nvSpPr>
      <dsp:spPr>
        <a:xfrm>
          <a:off x="2370452" y="1451716"/>
          <a:ext cx="1809783" cy="5791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>
              <a:latin typeface="Futura Medium" panose="020B0602020204020303" pitchFamily="34" charset="-79"/>
              <a:cs typeface="Futura Medium" panose="020B0602020204020303" pitchFamily="34" charset="-79"/>
            </a:rPr>
            <a:t>Vehicular Delay Tolerant Networks</a:t>
          </a:r>
        </a:p>
      </dsp:txBody>
      <dsp:txXfrm>
        <a:off x="2370452" y="1451716"/>
        <a:ext cx="1809783" cy="579130"/>
      </dsp:txXfrm>
    </dsp:sp>
    <dsp:sp modelId="{0A8957DC-D1A9-E94B-B829-2C21FDCF87B3}">
      <dsp:nvSpPr>
        <dsp:cNvPr id="0" name=""/>
        <dsp:cNvSpPr/>
      </dsp:nvSpPr>
      <dsp:spPr>
        <a:xfrm>
          <a:off x="1214910" y="3704384"/>
          <a:ext cx="1659761" cy="11227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50292-154D-124B-A1F5-984548FBE179}">
      <dsp:nvSpPr>
        <dsp:cNvPr id="0" name=""/>
        <dsp:cNvSpPr/>
      </dsp:nvSpPr>
      <dsp:spPr>
        <a:xfrm>
          <a:off x="1214910" y="3704384"/>
          <a:ext cx="1659761" cy="11227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42D2F-F6CC-A740-BDE3-DCCC444ABA06}">
      <dsp:nvSpPr>
        <dsp:cNvPr id="0" name=""/>
        <dsp:cNvSpPr/>
      </dsp:nvSpPr>
      <dsp:spPr>
        <a:xfrm>
          <a:off x="385030" y="3906479"/>
          <a:ext cx="3319522" cy="7185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Gamification</a:t>
          </a:r>
          <a:r>
            <a:rPr lang="pt-PT" sz="12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 / Digital Games</a:t>
          </a:r>
        </a:p>
      </dsp:txBody>
      <dsp:txXfrm>
        <a:off x="385030" y="3906479"/>
        <a:ext cx="3319522" cy="71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5BE1E-89A9-0B44-BCE6-DB45927BDA9B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F7E7-E7EE-D14B-B552-24EEF42A7C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59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D9FDA-21C3-F443-9530-189DF19C530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273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3D104-DCDE-654E-BECD-B3D20F099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DD87C2-35F1-954C-9566-DF66F7A2E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EB6FF1-36F5-714A-8A3C-AF20E67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A248E7B-5A17-4445-A53C-118BAC83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1C3527-5817-7B41-AA59-BBD39E0C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32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B8C69-741F-014A-8A98-E2A42440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AEF1E7-70A9-D847-8958-7C27D1CB6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A08A68-B14F-124D-82F8-ACB2EADB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E1E5B5-0F0E-7F49-BE5A-6FAFD477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016CDF8-7DBD-7743-AC67-8B9ECB85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459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B28634-FE2D-764E-AB8A-B222A864C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9000FB0-246C-4849-8F14-699B25159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2A2F26-B04C-7541-806A-A6BD0A7A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FB458C-E406-9740-BF65-1C529624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0CAC9C-C041-C047-935F-6F76B060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11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32D86-FD8A-1740-B80C-1AADB505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70E1A5-A33D-F24F-87FD-D01DE888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0DA1323-A513-4247-B0F4-4120EB7C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CA62AE-F9EC-034A-B24B-B8C6D0AB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6535D6-7E16-0E49-B249-CB220671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634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96C51-7090-E54B-ACDD-E990F56D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B4A4A73-0AC5-F148-B06D-E31AAF65B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010212-4E61-0B43-BF8F-1E5145C1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04F5CE-D0C1-B143-BF08-96306B3D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6E1577-5F44-624D-B08A-4D5C5BA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03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1218-A2B8-8949-9A29-62B36B00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33F566-BCA7-C442-8330-28E72C3C5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C28C806-9899-844E-A5DD-35E00DC5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6138B1-3D7D-7D41-A081-FE1D75FA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60950DB-069B-5647-8168-4BA892E3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9BCF919-17E6-2345-90A8-AE61BDB1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061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4EA8D-8D63-584C-8DF1-CFAA016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A3F72DE-54CB-9A44-8770-EADC7FF7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4002156-118F-5047-9E57-30D00B07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091F2B5-75DE-0842-A785-6BB79700B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5FA11BD-AED4-6646-A283-544D0A646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D56A417-FBAF-E04A-8084-C5F63C93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25FEA2C-61CC-1A40-9BB0-003FFBDA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32C5F88-2689-3146-89B4-9F98F20B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28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99A3-FC35-2F49-A2D1-EBD7AF65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AA76CF4-D500-5D4F-941F-28A349BB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F69B4AF-49E9-664B-B050-112BB34A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A52E37A-0F3B-4842-9A95-0980B3EC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66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4E2ACCB-CCF5-D44D-AA76-1D2545BA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345B29A-2B2B-6A46-AA2A-706BC18D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09C9C5-2807-8341-BD0E-0EC7A5BF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87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D1ED-0A4D-3548-B7E0-C1C96351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2E4F7F-01D4-0F4D-8954-B0E99F6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12384B0-789C-7B41-813E-F4F0BA1F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3D1692-22CB-2A43-88FE-C95B58A2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26A14E3-9865-8643-9CB4-6B2D4692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F34982-19BF-0042-AB69-B5549918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03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FBA0C-9058-934A-A8AC-224FF750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A5F64CA-8828-E64D-A725-CD263378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BC49657-7257-9947-86D2-6A688C76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34C6BE-2B0C-5242-B71C-6AE8BB45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EDDD367-026B-4740-A1EC-4C86BC6C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51E41B-3D77-9948-9B98-D19BE4B4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130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CA163AE-731A-4D48-AC20-9FCAC646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87096B-AF4C-1C44-8202-1BC9FEA7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/>
              <a:t>Editar os estilos de texto do Modelo Global
Segundo nível
Terceiro nível
Quarto nível
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43F5B7-7491-C24C-ADE0-19847A8BC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DEA36-9896-A644-AD28-E54496C690BC}" type="datetimeFigureOut">
              <a:rPr lang="pt-PT" smtClean="0"/>
              <a:t>19/02/24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82811C-D53B-DB4A-8541-FC2EAFEC4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948A9E-64E2-DD48-ADEB-4853C44ED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79B8-B75A-E749-8D44-87DC1D5F225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972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lri.fr/~mbl/Stanford/CS477/papers/Weiser-SciAm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silva@di.ubi.pt" TargetMode="External"/><Relationship Id="rId2" Type="http://schemas.openxmlformats.org/officeDocument/2006/relationships/hyperlink" Target="https://www.di.ubi.pt/~bsil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rd.gg/m8kNqQ4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A3DE7-2CFA-5F49-9BBB-C6007C0EA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Internet das Coisas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B7C179-3C87-6744-843B-8F6BDDCA3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3251"/>
          </a:xfrm>
        </p:spPr>
        <p:txBody>
          <a:bodyPr/>
          <a:lstStyle/>
          <a:p>
            <a:r>
              <a:rPr lang="pt-PT" dirty="0"/>
              <a:t>2º ciclo em Engenharia Informática</a:t>
            </a:r>
          </a:p>
          <a:p>
            <a:endParaRPr lang="pt-PT" dirty="0"/>
          </a:p>
        </p:txBody>
      </p:sp>
      <p:pic>
        <p:nvPicPr>
          <p:cNvPr id="5" name="Imagem 4" descr="Uma imagem com texto, Tipo de letra, logótipo, captura de ecrã&#10;&#10;Descrição gerada automaticamente">
            <a:extLst>
              <a:ext uri="{FF2B5EF4-FFF2-40B4-BE49-F238E27FC236}">
                <a16:creationId xmlns:a16="http://schemas.microsoft.com/office/drawing/2014/main" id="{08B9DEFC-CC0F-1B59-2631-D72937BE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571" y="4828462"/>
            <a:ext cx="1632858" cy="14939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1B3B06-0D7B-5E7B-6E8F-7F357B738283}"/>
              </a:ext>
            </a:extLst>
          </p:cNvPr>
          <p:cNvSpPr txBox="1"/>
          <p:nvPr/>
        </p:nvSpPr>
        <p:spPr>
          <a:xfrm>
            <a:off x="5659822" y="6183924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>
                <a:solidFill>
                  <a:schemeClr val="accent1">
                    <a:lumMod val="75000"/>
                  </a:schemeClr>
                </a:solidFill>
              </a:rPr>
              <a:t>2022/2023</a:t>
            </a:r>
          </a:p>
        </p:txBody>
      </p:sp>
    </p:spTree>
    <p:extLst>
      <p:ext uri="{BB962C8B-B14F-4D97-AF65-F5344CB8AC3E}">
        <p14:creationId xmlns:p14="http://schemas.microsoft.com/office/powerpoint/2010/main" val="343915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80B3C-2D57-C448-9282-F11B27DB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Questões?</a:t>
            </a:r>
          </a:p>
        </p:txBody>
      </p:sp>
    </p:spTree>
    <p:extLst>
      <p:ext uri="{BB962C8B-B14F-4D97-AF65-F5344CB8AC3E}">
        <p14:creationId xmlns:p14="http://schemas.microsoft.com/office/powerpoint/2010/main" val="385547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2A31E-ABDB-6D4C-8DE2-8537F381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.. “</a:t>
            </a:r>
            <a:r>
              <a:rPr lang="pt-PT" i="1" dirty="0" err="1"/>
              <a:t>and</a:t>
            </a:r>
            <a:r>
              <a:rPr lang="pt-PT" i="1" dirty="0"/>
              <a:t> </a:t>
            </a:r>
            <a:r>
              <a:rPr lang="pt-PT" i="1" dirty="0" err="1"/>
              <a:t>now</a:t>
            </a:r>
            <a:r>
              <a:rPr lang="pt-PT" i="1" dirty="0"/>
              <a:t>, a </a:t>
            </a:r>
            <a:r>
              <a:rPr lang="pt-PT" i="1" dirty="0" err="1"/>
              <a:t>taste</a:t>
            </a:r>
            <a:r>
              <a:rPr lang="pt-PT" i="1" dirty="0"/>
              <a:t> </a:t>
            </a:r>
            <a:r>
              <a:rPr lang="pt-PT" i="1" dirty="0" err="1"/>
              <a:t>of</a:t>
            </a:r>
            <a:r>
              <a:rPr lang="pt-PT" i="1" dirty="0"/>
              <a:t> </a:t>
            </a:r>
            <a:r>
              <a:rPr lang="pt-PT" i="1" u="sng" dirty="0" err="1">
                <a:latin typeface="Baloo" panose="03080902040302020200" pitchFamily="66" charset="77"/>
                <a:cs typeface="Baloo" panose="03080902040302020200" pitchFamily="66" charset="77"/>
              </a:rPr>
              <a:t>things</a:t>
            </a:r>
            <a:r>
              <a:rPr lang="pt-PT" i="1" dirty="0"/>
              <a:t> to come.”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B24678-9C2A-D94B-9307-7D02F01F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Qoutes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“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powerful</a:t>
            </a:r>
            <a:r>
              <a:rPr lang="pt-PT" dirty="0"/>
              <a:t> </a:t>
            </a:r>
            <a:r>
              <a:rPr lang="pt-PT" dirty="0" err="1"/>
              <a:t>technologies</a:t>
            </a:r>
            <a:r>
              <a:rPr lang="pt-PT" dirty="0"/>
              <a:t> are </a:t>
            </a:r>
            <a:r>
              <a:rPr lang="pt-PT" dirty="0" err="1"/>
              <a:t>invisible</a:t>
            </a:r>
            <a:r>
              <a:rPr lang="pt-PT" dirty="0"/>
              <a:t>: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get</a:t>
            </a:r>
            <a:r>
              <a:rPr lang="pt-PT" dirty="0"/>
              <a:t> out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 to </a:t>
            </a:r>
            <a:r>
              <a:rPr lang="pt-PT" dirty="0" err="1"/>
              <a:t>let</a:t>
            </a:r>
            <a:r>
              <a:rPr lang="pt-PT" dirty="0"/>
              <a:t> </a:t>
            </a:r>
            <a:r>
              <a:rPr lang="pt-PT" dirty="0" err="1"/>
              <a:t>human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effective</a:t>
            </a:r>
            <a:r>
              <a:rPr lang="pt-PT" dirty="0"/>
              <a:t>”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“</a:t>
            </a:r>
            <a:r>
              <a:rPr lang="pt-PT" dirty="0" err="1"/>
              <a:t>Hundreds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computers</a:t>
            </a:r>
            <a:r>
              <a:rPr lang="pt-PT" dirty="0"/>
              <a:t> per </a:t>
            </a:r>
            <a:r>
              <a:rPr lang="pt-PT" dirty="0" err="1"/>
              <a:t>person</a:t>
            </a:r>
            <a:r>
              <a:rPr lang="pt-PT" dirty="0"/>
              <a:t>, </a:t>
            </a:r>
            <a:r>
              <a:rPr lang="pt-PT" dirty="0" err="1"/>
              <a:t>but</a:t>
            </a:r>
            <a:r>
              <a:rPr lang="pt-PT" dirty="0"/>
              <a:t> casual, </a:t>
            </a:r>
            <a:r>
              <a:rPr lang="pt-PT" dirty="0" err="1"/>
              <a:t>low-intensity</a:t>
            </a:r>
            <a:r>
              <a:rPr lang="pt-PT" dirty="0"/>
              <a:t> use; </a:t>
            </a:r>
            <a:r>
              <a:rPr lang="pt-PT" dirty="0" err="1"/>
              <a:t>Many</a:t>
            </a:r>
            <a:r>
              <a:rPr lang="pt-PT" dirty="0"/>
              <a:t>, </a:t>
            </a:r>
            <a:r>
              <a:rPr lang="pt-PT" dirty="0" err="1"/>
              <a:t>many</a:t>
            </a:r>
            <a:r>
              <a:rPr lang="pt-PT" dirty="0"/>
              <a:t> “displays”: </a:t>
            </a:r>
            <a:r>
              <a:rPr lang="pt-PT" dirty="0" err="1"/>
              <a:t>audio</a:t>
            </a:r>
            <a:r>
              <a:rPr lang="pt-PT" dirty="0"/>
              <a:t>, visual, </a:t>
            </a:r>
            <a:r>
              <a:rPr lang="pt-PT" dirty="0" err="1"/>
              <a:t>environmental</a:t>
            </a:r>
            <a:r>
              <a:rPr lang="pt-PT" dirty="0"/>
              <a:t>; Wireless networks; </a:t>
            </a:r>
            <a:r>
              <a:rPr lang="pt-PT" dirty="0" err="1"/>
              <a:t>Location-based</a:t>
            </a:r>
            <a:r>
              <a:rPr lang="pt-PT" dirty="0"/>
              <a:t>, </a:t>
            </a:r>
            <a:r>
              <a:rPr lang="pt-PT" dirty="0" err="1"/>
              <a:t>context-aware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”</a:t>
            </a:r>
          </a:p>
          <a:p>
            <a:pPr lvl="1"/>
            <a:endParaRPr lang="pt-PT" dirty="0"/>
          </a:p>
          <a:p>
            <a:pPr marL="457200" lvl="1" indent="0" algn="ctr">
              <a:buNone/>
            </a:pPr>
            <a:r>
              <a:rPr lang="pt-PT" b="1" dirty="0"/>
              <a:t>“</a:t>
            </a:r>
            <a:r>
              <a:rPr lang="pt-PT" b="1" dirty="0" err="1"/>
              <a:t>Small</a:t>
            </a:r>
            <a:r>
              <a:rPr lang="pt-PT" b="1" dirty="0"/>
              <a:t>, </a:t>
            </a:r>
            <a:r>
              <a:rPr lang="pt-PT" b="1" dirty="0" err="1"/>
              <a:t>cheap</a:t>
            </a:r>
            <a:r>
              <a:rPr lang="pt-PT" b="1" dirty="0"/>
              <a:t>, mobile </a:t>
            </a:r>
            <a:r>
              <a:rPr lang="pt-PT" b="1" dirty="0" err="1"/>
              <a:t>processors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sensorsin</a:t>
            </a:r>
            <a:r>
              <a:rPr lang="pt-PT" b="1" dirty="0"/>
              <a:t> </a:t>
            </a:r>
            <a:r>
              <a:rPr lang="pt-PT" b="1" dirty="0" err="1"/>
              <a:t>almost</a:t>
            </a:r>
            <a:r>
              <a:rPr lang="pt-PT" b="1" dirty="0"/>
              <a:t> </a:t>
            </a:r>
            <a:r>
              <a:rPr lang="pt-PT" b="1" dirty="0" err="1"/>
              <a:t>all</a:t>
            </a:r>
            <a:r>
              <a:rPr lang="pt-PT" b="1" dirty="0"/>
              <a:t> </a:t>
            </a:r>
            <a:r>
              <a:rPr lang="pt-PT" b="1" dirty="0" err="1"/>
              <a:t>everyday</a:t>
            </a:r>
            <a:r>
              <a:rPr lang="pt-PT" b="1" dirty="0"/>
              <a:t> </a:t>
            </a:r>
            <a:r>
              <a:rPr lang="pt-PT" b="1" dirty="0" err="1"/>
              <a:t>objectson</a:t>
            </a:r>
            <a:r>
              <a:rPr lang="pt-PT" b="1" dirty="0"/>
              <a:t> </a:t>
            </a:r>
            <a:r>
              <a:rPr lang="pt-PT" b="1" dirty="0" err="1"/>
              <a:t>your</a:t>
            </a:r>
            <a:r>
              <a:rPr lang="pt-PT" b="1" dirty="0"/>
              <a:t> body (“</a:t>
            </a:r>
            <a:r>
              <a:rPr lang="pt-PT" b="1" dirty="0" err="1"/>
              <a:t>wearable</a:t>
            </a:r>
            <a:r>
              <a:rPr lang="pt-PT" b="1" dirty="0"/>
              <a:t> </a:t>
            </a:r>
            <a:r>
              <a:rPr lang="pt-PT" b="1" dirty="0" err="1"/>
              <a:t>computing</a:t>
            </a:r>
            <a:r>
              <a:rPr lang="pt-PT" b="1" dirty="0"/>
              <a:t>”)</a:t>
            </a:r>
            <a:r>
              <a:rPr lang="pt-PT" b="1" dirty="0" err="1"/>
              <a:t>embedded</a:t>
            </a:r>
            <a:r>
              <a:rPr lang="pt-PT" b="1" dirty="0"/>
              <a:t> in </a:t>
            </a:r>
            <a:r>
              <a:rPr lang="pt-PT" b="1" dirty="0" err="1"/>
              <a:t>environment</a:t>
            </a:r>
            <a:r>
              <a:rPr lang="pt-PT" b="1" dirty="0"/>
              <a:t> (“</a:t>
            </a:r>
            <a:r>
              <a:rPr lang="pt-PT" b="1" dirty="0" err="1"/>
              <a:t>ambient</a:t>
            </a:r>
            <a:r>
              <a:rPr lang="pt-PT" b="1" dirty="0"/>
              <a:t> </a:t>
            </a:r>
            <a:r>
              <a:rPr lang="pt-PT" b="1" dirty="0" err="1"/>
              <a:t>intelligence</a:t>
            </a:r>
            <a:r>
              <a:rPr lang="pt-PT" b="1" dirty="0"/>
              <a:t>”)”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3533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E45771-8DF8-F24E-910C-1D2BC191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8867"/>
            <a:ext cx="10515600" cy="2968095"/>
          </a:xfrm>
        </p:spPr>
        <p:txBody>
          <a:bodyPr/>
          <a:lstStyle/>
          <a:p>
            <a:r>
              <a:rPr lang="pt-PT" dirty="0"/>
              <a:t>Conclusões de um </a:t>
            </a:r>
            <a:r>
              <a:rPr lang="pt-PT" dirty="0" err="1"/>
              <a:t>keynote</a:t>
            </a:r>
            <a:r>
              <a:rPr lang="pt-PT" dirty="0"/>
              <a:t> de Mark </a:t>
            </a:r>
            <a:r>
              <a:rPr lang="pt-PT" dirty="0" err="1"/>
              <a:t>Weiser</a:t>
            </a:r>
            <a:r>
              <a:rPr lang="pt-PT" dirty="0"/>
              <a:t> (1952-1999)</a:t>
            </a:r>
          </a:p>
          <a:p>
            <a:pPr lvl="1"/>
            <a:r>
              <a:rPr lang="pt-PT" dirty="0"/>
              <a:t>Pai da computação ubíqua.</a:t>
            </a:r>
          </a:p>
          <a:p>
            <a:endParaRPr lang="pt-PT" dirty="0">
              <a:hlinkClick r:id="rId2"/>
            </a:endParaRPr>
          </a:p>
          <a:p>
            <a:r>
              <a:rPr lang="pt-PT" dirty="0">
                <a:hlinkClick r:id="rId2"/>
              </a:rPr>
              <a:t>The Computer for the 21st Century (1991)</a:t>
            </a:r>
          </a:p>
          <a:p>
            <a:pPr marL="0" indent="0">
              <a:buNone/>
            </a:pPr>
            <a:r>
              <a:rPr lang="pt-PT" dirty="0">
                <a:hlinkClick r:id="rId2"/>
              </a:rPr>
              <a:t> https://www.lri.fr/~mbl/Stanford/CS477/papers/Weiser-SciAm.pdf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723FE6-D364-C34C-B16B-E1848016A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67" y="27939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4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269C6-BD06-DB45-B26E-95EE0F5D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Started</a:t>
            </a:r>
            <a:r>
              <a:rPr lang="pt-PT" dirty="0"/>
              <a:t>?..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E6A90D-B85A-1D49-A815-1BF2D42A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Ubiquitous Computing</a:t>
            </a:r>
          </a:p>
          <a:p>
            <a:pPr>
              <a:lnSpc>
                <a:spcPct val="250000"/>
              </a:lnSpc>
            </a:pPr>
            <a:r>
              <a:rPr lang="en-US" dirty="0"/>
              <a:t>Mobile Computing</a:t>
            </a:r>
          </a:p>
          <a:p>
            <a:pPr>
              <a:lnSpc>
                <a:spcPct val="250000"/>
              </a:lnSpc>
            </a:pPr>
            <a:r>
              <a:rPr lang="en-US" dirty="0"/>
              <a:t>Wireless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6128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92099-40CB-AB4E-AC42-7070AA93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Ubiquitous</a:t>
            </a:r>
            <a:r>
              <a:rPr lang="pt-PT" dirty="0"/>
              <a:t> </a:t>
            </a:r>
            <a:r>
              <a:rPr lang="pt-PT" dirty="0" err="1"/>
              <a:t>Computing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432E3-6923-3E4A-ACA4-BA081EE5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10000" cy="2286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FDCDEB-2DC3-2E4E-990F-FF755F43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08" y="4252733"/>
            <a:ext cx="4156494" cy="23207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6ED8214-929A-B34F-B05E-368FA8C84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293" y="1394390"/>
            <a:ext cx="4309853" cy="287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0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83C0F-CC03-9541-8379-4A8604B3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Mobile </a:t>
            </a:r>
            <a:r>
              <a:rPr lang="pt-PT" dirty="0" err="1"/>
              <a:t>Computing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9E6F3EF5-07B2-BD4E-A252-C9FD1CAC9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30" y="1569468"/>
            <a:ext cx="9233140" cy="5193641"/>
          </a:xfrm>
        </p:spPr>
      </p:pic>
    </p:spTree>
    <p:extLst>
      <p:ext uri="{BB962C8B-B14F-4D97-AF65-F5344CB8AC3E}">
        <p14:creationId xmlns:p14="http://schemas.microsoft.com/office/powerpoint/2010/main" val="40179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Mobile </a:t>
            </a:r>
            <a:r>
              <a:rPr lang="pt-PT" dirty="0" err="1"/>
              <a:t>Computing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2345373" cy="1196236"/>
          </a:xfrm>
        </p:spPr>
        <p:txBody>
          <a:bodyPr>
            <a:normAutofit fontScale="92500" lnSpcReduction="10000"/>
          </a:bodyPr>
          <a:lstStyle/>
          <a:p>
            <a:r>
              <a:rPr lang="pt-PT" dirty="0" err="1"/>
              <a:t>PDAs</a:t>
            </a:r>
            <a:endParaRPr lang="pt-PT" dirty="0"/>
          </a:p>
          <a:p>
            <a:r>
              <a:rPr lang="pt-PT" dirty="0"/>
              <a:t>Windows Mobile 6.1 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683404"/>
            <a:ext cx="3231940" cy="27956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829" y="3482236"/>
            <a:ext cx="4502759" cy="30182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83" y="3808949"/>
            <a:ext cx="2183130" cy="269153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37" y="1816100"/>
            <a:ext cx="2952259" cy="18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1BF5D-7221-CA46-AE75-BFCE83A4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Mobile </a:t>
            </a:r>
            <a:r>
              <a:rPr lang="pt-PT" dirty="0" err="1"/>
              <a:t>Computing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36958F18-6695-2F4C-8271-08B952EDB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42" y="1541459"/>
            <a:ext cx="9250392" cy="5195771"/>
          </a:xfrm>
        </p:spPr>
      </p:pic>
    </p:spTree>
    <p:extLst>
      <p:ext uri="{BB962C8B-B14F-4D97-AF65-F5344CB8AC3E}">
        <p14:creationId xmlns:p14="http://schemas.microsoft.com/office/powerpoint/2010/main" val="291661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E4537-895A-C64E-8C79-B72DF4CC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Wireless Technologies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FA944F-EB5F-EB4A-95B2-D252CDB0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649" y="1922972"/>
            <a:ext cx="3709359" cy="3709359"/>
          </a:xfrm>
          <a:prstGeom prst="rect">
            <a:avLst/>
          </a:prstGeom>
        </p:spPr>
      </p:pic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26D01242-3393-974B-9824-64E745AF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2973"/>
            <a:ext cx="3789412" cy="3908484"/>
          </a:xfrm>
        </p:spPr>
        <p:txBody>
          <a:bodyPr>
            <a:normAutofit/>
          </a:bodyPr>
          <a:lstStyle/>
          <a:p>
            <a:r>
              <a:rPr lang="pt-PT" dirty="0"/>
              <a:t>Wi-Fi</a:t>
            </a:r>
          </a:p>
          <a:p>
            <a:r>
              <a:rPr lang="pt-PT" dirty="0"/>
              <a:t>Bluetooth</a:t>
            </a:r>
          </a:p>
          <a:p>
            <a:r>
              <a:rPr lang="pt-PT" dirty="0"/>
              <a:t>RFID</a:t>
            </a:r>
          </a:p>
          <a:p>
            <a:r>
              <a:rPr lang="pt-PT" dirty="0"/>
              <a:t>NFC</a:t>
            </a:r>
          </a:p>
          <a:p>
            <a:r>
              <a:rPr lang="pt-PT" dirty="0" err="1"/>
              <a:t>ZigBee</a:t>
            </a:r>
            <a:endParaRPr lang="pt-PT" dirty="0"/>
          </a:p>
          <a:p>
            <a:r>
              <a:rPr lang="pt-PT" dirty="0"/>
              <a:t>Etc..</a:t>
            </a:r>
          </a:p>
          <a:p>
            <a:r>
              <a:rPr lang="pt-PT" dirty="0"/>
              <a:t>Etc..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513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33E3B-C997-CE4B-98EE-CFC44041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CFD640-8178-4F4F-93FA-E96AE7AD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76" y="1632118"/>
            <a:ext cx="8180337" cy="49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2D1AE-C408-884E-8696-1DADD422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Bruno Miguel Silva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7F46EA-ECE6-F848-9C8C-A6C73979B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4630"/>
          </a:xfrm>
        </p:spPr>
        <p:txBody>
          <a:bodyPr>
            <a:normAutofit/>
          </a:bodyPr>
          <a:lstStyle/>
          <a:p>
            <a:r>
              <a:rPr lang="pt-PT" dirty="0"/>
              <a:t>Prof. </a:t>
            </a:r>
            <a:r>
              <a:rPr lang="pt-PT" dirty="0" err="1"/>
              <a:t>Aux</a:t>
            </a:r>
            <a:r>
              <a:rPr lang="pt-PT" dirty="0"/>
              <a:t>. na Universidade da Beira Interior / Dep. Informática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Horário de atendimento: 6as de manhã</a:t>
            </a:r>
          </a:p>
          <a:p>
            <a:r>
              <a:rPr lang="pt-PT" dirty="0">
                <a:hlinkClick r:id="rId2"/>
              </a:rPr>
              <a:t>https://www.di.ubi.pt/~bsilva/</a:t>
            </a:r>
            <a:endParaRPr lang="pt-PT" dirty="0"/>
          </a:p>
          <a:p>
            <a:r>
              <a:rPr lang="pt-PT" dirty="0">
                <a:hlinkClick r:id="rId3"/>
              </a:rPr>
              <a:t>bsilva@di.ubi.pt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Discord</a:t>
            </a:r>
            <a:r>
              <a:rPr lang="pt-PT" dirty="0"/>
              <a:t>: </a:t>
            </a:r>
            <a:r>
              <a:rPr lang="pt-PT" dirty="0">
                <a:hlinkClick r:id="rId4"/>
              </a:rPr>
              <a:t>https://discord.gg/m8kNqQ49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0387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33E3B-C997-CE4B-98EE-CFC44041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Opportunities..</a:t>
            </a:r>
          </a:p>
        </p:txBody>
      </p:sp>
      <p:pic>
        <p:nvPicPr>
          <p:cNvPr id="4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BBA3B1-793B-A947-94A3-5A0A296EAA1C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4679" y="1584444"/>
            <a:ext cx="7159925" cy="4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FC337-7D2D-B04C-AA86-786E349E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Bom semestre a todos!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17821A53-C538-EC4D-AEAA-95D0DAED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Mas antes de irem....</a:t>
            </a:r>
          </a:p>
        </p:txBody>
      </p:sp>
    </p:spTree>
    <p:extLst>
      <p:ext uri="{BB962C8B-B14F-4D97-AF65-F5344CB8AC3E}">
        <p14:creationId xmlns:p14="http://schemas.microsoft.com/office/powerpoint/2010/main" val="166994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BE9D1-602E-2243-A57D-34F6A0E3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Desafio </a:t>
            </a:r>
            <a:r>
              <a:rPr lang="pt-PT" dirty="0">
                <a:sym typeface="Wingdings" pitchFamily="2" charset="2"/>
              </a:rPr>
              <a:t></a:t>
            </a: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96BFF5E-089C-2B42-A7AD-DE16020F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pt-PT" sz="3000" b="1" dirty="0"/>
              <a:t>Como será daqui a 30 anos?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sz="3000" b="1" dirty="0"/>
          </a:p>
          <a:p>
            <a:pPr lvl="1">
              <a:lnSpc>
                <a:spcPct val="100000"/>
              </a:lnSpc>
            </a:pPr>
            <a:r>
              <a:rPr lang="pt-PT" dirty="0"/>
              <a:t>Em grupos preparem uma apresentação</a:t>
            </a:r>
            <a:r>
              <a:rPr lang="pt-PT" i="1" dirty="0"/>
              <a:t> </a:t>
            </a:r>
            <a:r>
              <a:rPr lang="pt-PT" dirty="0"/>
              <a:t>de 3 minutos onde descrevem o vosso dia-à-dia daqui a 30 anos.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pt-PT" dirty="0"/>
          </a:p>
          <a:p>
            <a:pPr lvl="1">
              <a:lnSpc>
                <a:spcPct val="100000"/>
              </a:lnSpc>
            </a:pPr>
            <a:r>
              <a:rPr lang="pt-PT" dirty="0"/>
              <a:t>A apresentação descreve a manhã, tarde e noite e só pode ter imagens ou </a:t>
            </a:r>
            <a:r>
              <a:rPr lang="pt-PT" dirty="0" err="1"/>
              <a:t>Gifs</a:t>
            </a:r>
            <a:r>
              <a:rPr lang="pt-PT" dirty="0"/>
              <a:t>.</a:t>
            </a:r>
          </a:p>
          <a:p>
            <a:pPr lvl="1">
              <a:lnSpc>
                <a:spcPct val="100000"/>
              </a:lnSpc>
            </a:pPr>
            <a:endParaRPr lang="pt-PT" dirty="0"/>
          </a:p>
          <a:p>
            <a:pPr lvl="1">
              <a:lnSpc>
                <a:spcPct val="100000"/>
              </a:lnSpc>
            </a:pPr>
            <a:endParaRPr lang="pt-PT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pt-PT" b="1" dirty="0"/>
              <a:t>Nota: </a:t>
            </a:r>
            <a:r>
              <a:rPr lang="pt-PT" u="sng" dirty="0"/>
              <a:t>Apenas ciência.. nada de magia.</a:t>
            </a:r>
          </a:p>
        </p:txBody>
      </p:sp>
    </p:spTree>
    <p:extLst>
      <p:ext uri="{BB962C8B-B14F-4D97-AF65-F5344CB8AC3E}">
        <p14:creationId xmlns:p14="http://schemas.microsoft.com/office/powerpoint/2010/main" val="243727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it_45-medium.jpg">
            <a:extLst>
              <a:ext uri="{FF2B5EF4-FFF2-40B4-BE49-F238E27FC236}">
                <a16:creationId xmlns:a16="http://schemas.microsoft.com/office/drawing/2014/main" id="{4EF0F951-8AC9-7746-810D-DDCF4C6E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09" y="6059658"/>
            <a:ext cx="362667" cy="408001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3BA239FE-AD0B-A34C-8330-84654386596D}"/>
              </a:ext>
            </a:extLst>
          </p:cNvPr>
          <p:cNvSpPr txBox="1"/>
          <p:nvPr/>
        </p:nvSpPr>
        <p:spPr>
          <a:xfrm>
            <a:off x="828900" y="6062380"/>
            <a:ext cx="2295649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Networks and Multimedia</a:t>
            </a:r>
          </a:p>
          <a:p>
            <a:pPr algn="l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Instituto</a:t>
            </a:r>
            <a:r>
              <a:rPr lang="en-US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de </a:t>
            </a:r>
            <a:r>
              <a:rPr lang="en-US" sz="1200" b="1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Telecomunicações</a:t>
            </a:r>
            <a:endParaRPr lang="pt-PT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FD2B6A95-1718-B84B-AE1C-254CFF858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134848"/>
              </p:ext>
            </p:extLst>
          </p:nvPr>
        </p:nvGraphicFramePr>
        <p:xfrm>
          <a:off x="1446215" y="288792"/>
          <a:ext cx="9916885" cy="6052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F6E158F0-6FA5-FE18-5083-E1213A9B3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4549" y="6076601"/>
            <a:ext cx="1309780" cy="4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D02C8-6202-B745-AC34-C927B07A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Conteúdos Programáticos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E0B9189-49CE-6947-AE6F-267C8152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PT" sz="3700" dirty="0"/>
              <a:t>1. Conceitos e domínios da Internet das Coisas (</a:t>
            </a:r>
            <a:r>
              <a:rPr lang="pt-PT" sz="3700" dirty="0" err="1"/>
              <a:t>IdC</a:t>
            </a:r>
            <a:r>
              <a:rPr lang="pt-PT" sz="3700" dirty="0"/>
              <a:t>)</a:t>
            </a:r>
            <a:br>
              <a:rPr lang="pt-PT" sz="3700" dirty="0"/>
            </a:br>
            <a:r>
              <a:rPr lang="pt-PT" sz="3700" dirty="0"/>
              <a:t>2. Arquitetura e Padronização para interoperabilidade na </a:t>
            </a:r>
            <a:r>
              <a:rPr lang="pt-PT" sz="3700" dirty="0" err="1"/>
              <a:t>IdC</a:t>
            </a:r>
            <a:br>
              <a:rPr lang="pt-PT" sz="3700" dirty="0"/>
            </a:br>
            <a:r>
              <a:rPr lang="pt-PT" sz="3700" dirty="0"/>
              <a:t>3. Plataformas (hardware, sensores, software)</a:t>
            </a:r>
            <a:br>
              <a:rPr lang="pt-PT" sz="3700" dirty="0"/>
            </a:br>
            <a:r>
              <a:rPr lang="pt-PT" sz="3700" dirty="0"/>
              <a:t>4. Internet das Coisas - Aplicações</a:t>
            </a:r>
            <a:br>
              <a:rPr lang="pt-PT" sz="3700" dirty="0"/>
            </a:br>
            <a:r>
              <a:rPr lang="pt-PT" sz="3700" dirty="0"/>
              <a:t>5. Tecnologia dos dispositivos conectados – Tipos de dispositivos, sensores, atuadores</a:t>
            </a:r>
            <a:br>
              <a:rPr lang="pt-PT" sz="3700" dirty="0"/>
            </a:br>
            <a:r>
              <a:rPr lang="pt-PT" sz="3700" dirty="0"/>
              <a:t>6. Internet das Coisas – redes e conectividade (</a:t>
            </a:r>
            <a:r>
              <a:rPr lang="pt-PT" sz="3700" dirty="0" err="1"/>
              <a:t>wired</a:t>
            </a:r>
            <a:r>
              <a:rPr lang="pt-PT" sz="3700" dirty="0"/>
              <a:t>/wireless, Wi-Fi, celular, </a:t>
            </a:r>
            <a:r>
              <a:rPr lang="pt-PT" sz="3700" dirty="0" err="1"/>
              <a:t>ZigBee</a:t>
            </a:r>
            <a:r>
              <a:rPr lang="pt-PT" sz="3700" dirty="0"/>
              <a:t>, </a:t>
            </a:r>
            <a:r>
              <a:rPr lang="pt-PT" sz="3700" dirty="0" err="1"/>
              <a:t>LoRa</a:t>
            </a:r>
            <a:r>
              <a:rPr lang="pt-PT" sz="3700" dirty="0"/>
              <a:t>)</a:t>
            </a:r>
            <a:br>
              <a:rPr lang="pt-PT" sz="3700" dirty="0"/>
            </a:br>
            <a:r>
              <a:rPr lang="pt-PT" sz="3700" dirty="0"/>
              <a:t>7. Tecnologia dos dispositivos conectados – Considerações sobre energia: gasto e colheita de energia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pt-PT" sz="3700" dirty="0"/>
              <a:t>8. Internet das Coisas - </a:t>
            </a:r>
            <a:r>
              <a:rPr lang="pt-PT" sz="3700" dirty="0" err="1"/>
              <a:t>Middleware</a:t>
            </a:r>
            <a:br>
              <a:rPr lang="pt-PT" sz="3700" dirty="0"/>
            </a:br>
            <a:r>
              <a:rPr lang="pt-PT" sz="3700" dirty="0"/>
              <a:t>9. Algoritmos para a Internet das Coisas.</a:t>
            </a:r>
            <a:br>
              <a:rPr lang="pt-PT" sz="3700" dirty="0"/>
            </a:br>
            <a:r>
              <a:rPr lang="pt-PT" sz="3700" dirty="0"/>
              <a:t>10. Internet das Coisas – </a:t>
            </a:r>
            <a:r>
              <a:rPr lang="pt-PT" sz="3700" dirty="0" err="1"/>
              <a:t>Computação</a:t>
            </a:r>
            <a:r>
              <a:rPr lang="pt-PT" sz="3700" dirty="0"/>
              <a:t> na Nuvem</a:t>
            </a:r>
            <a:br>
              <a:rPr lang="pt-PT" sz="3700" dirty="0"/>
            </a:br>
            <a:r>
              <a:rPr lang="pt-PT" sz="3700" dirty="0"/>
              <a:t>11. Nuvem das Coisas – </a:t>
            </a:r>
            <a:r>
              <a:rPr lang="pt-PT" sz="3700" dirty="0" err="1"/>
              <a:t>Computação</a:t>
            </a:r>
            <a:r>
              <a:rPr lang="pt-PT" sz="3700" dirty="0"/>
              <a:t> </a:t>
            </a:r>
            <a:r>
              <a:rPr lang="pt-PT" sz="3700" dirty="0" err="1"/>
              <a:t>móvel</a:t>
            </a:r>
            <a:r>
              <a:rPr lang="pt-PT" sz="3700" dirty="0"/>
              <a:t>, Arquitetura da Nuvem</a:t>
            </a:r>
            <a:br>
              <a:rPr lang="pt-PT" sz="3700" dirty="0"/>
            </a:br>
            <a:r>
              <a:rPr lang="pt-PT" sz="3700" dirty="0"/>
              <a:t>12. Dados: </a:t>
            </a:r>
            <a:r>
              <a:rPr lang="pt-PT" sz="3700" dirty="0" err="1"/>
              <a:t>Monitorização</a:t>
            </a:r>
            <a:r>
              <a:rPr lang="pt-PT" sz="3700" dirty="0"/>
              <a:t> &amp; </a:t>
            </a:r>
            <a:r>
              <a:rPr lang="pt-PT" sz="3700" dirty="0" err="1"/>
              <a:t>Exceções</a:t>
            </a:r>
            <a:r>
              <a:rPr lang="pt-PT" sz="3700" dirty="0"/>
              <a:t> </a:t>
            </a:r>
            <a:r>
              <a:rPr lang="pt-PT" sz="3700" dirty="0" err="1"/>
              <a:t>vs</a:t>
            </a:r>
            <a:r>
              <a:rPr lang="pt-PT" sz="3700" dirty="0"/>
              <a:t> </a:t>
            </a:r>
            <a:r>
              <a:rPr lang="pt-PT" sz="3700" dirty="0" err="1"/>
              <a:t>Predição</a:t>
            </a:r>
            <a:r>
              <a:rPr lang="pt-PT" sz="3700" dirty="0"/>
              <a:t> &amp; </a:t>
            </a:r>
            <a:r>
              <a:rPr lang="pt-PT" sz="3700" dirty="0" err="1"/>
              <a:t>Optimização</a:t>
            </a:r>
            <a:br>
              <a:rPr lang="pt-PT" sz="3700" dirty="0"/>
            </a:br>
            <a:r>
              <a:rPr lang="pt-PT" sz="3700" dirty="0"/>
              <a:t>13. Moralidade, </a:t>
            </a:r>
            <a:r>
              <a:rPr lang="pt-PT" sz="3700" dirty="0" err="1"/>
              <a:t>Ética</a:t>
            </a:r>
            <a:r>
              <a:rPr lang="pt-PT" sz="3700" dirty="0"/>
              <a:t>, </a:t>
            </a:r>
            <a:r>
              <a:rPr lang="pt-PT" sz="3700" dirty="0" err="1"/>
              <a:t>Segurança</a:t>
            </a:r>
            <a:r>
              <a:rPr lang="pt-PT" sz="3700" dirty="0"/>
              <a:t> e Privacidade</a:t>
            </a:r>
            <a:br>
              <a:rPr lang="pt-PT" sz="3700" dirty="0"/>
            </a:br>
            <a:r>
              <a:rPr lang="pt-PT" sz="3700" dirty="0"/>
              <a:t>14. Casos de Estudo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208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DA566-85D3-3840-A272-649F3BAF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 de Aprendizagem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1BAD3B-6683-0D45-BA83-656DAAAB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/>
              <a:t>No final da UC deve: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dirty="0"/>
              <a:t>a) Saber identificar as diferentes arquiteturas e plataformas para a Internet das Coisas, bem como conhecer os padrões mais relevantes e a sua aplicabilidade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dirty="0"/>
              <a:t>b) Planear, desenvolver e instalar soluções para integração na Internet das Coisas,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dirty="0"/>
              <a:t>c) Definindo quais as arquiteturas de redes e de sistemas necessárias para suportar as necessidades de comunicação e de serviços,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dirty="0"/>
              <a:t>d) Integrando equipamentos e tecnologias de comunicação de redes locais e de </a:t>
            </a:r>
            <a:r>
              <a:rPr lang="pt-PT" dirty="0" err="1"/>
              <a:t>área</a:t>
            </a:r>
            <a:r>
              <a:rPr lang="pt-PT" dirty="0"/>
              <a:t> alargada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dirty="0"/>
              <a:t>e) A escolha de soluções de computação e recursos na Nuvem,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dirty="0"/>
              <a:t>f) Identificar as tendências de desenvolvimento da tecnologia da Internet das Coisas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dirty="0"/>
              <a:t>g) Conhecer as tendências de investigação na área de Internet das Coisas</a:t>
            </a:r>
          </a:p>
          <a:p>
            <a:pPr marL="0" indent="0">
              <a:buNone/>
            </a:pPr>
            <a:br>
              <a:rPr lang="pt-PT" dirty="0"/>
            </a:br>
            <a:r>
              <a:rPr lang="pt-PT" dirty="0"/>
              <a:t>h) Problemas </a:t>
            </a:r>
            <a:r>
              <a:rPr lang="pt-PT" dirty="0" err="1"/>
              <a:t>éticos</a:t>
            </a:r>
            <a:r>
              <a:rPr lang="pt-PT" dirty="0"/>
              <a:t>, morais, de </a:t>
            </a:r>
            <a:r>
              <a:rPr lang="pt-PT" dirty="0" err="1"/>
              <a:t>segurança</a:t>
            </a:r>
            <a:r>
              <a:rPr lang="pt-PT" dirty="0"/>
              <a:t> e privacidade da Internet das Coisas.</a:t>
            </a:r>
          </a:p>
        </p:txBody>
      </p:sp>
    </p:spTree>
    <p:extLst>
      <p:ext uri="{BB962C8B-B14F-4D97-AF65-F5344CB8AC3E}">
        <p14:creationId xmlns:p14="http://schemas.microsoft.com/office/powerpoint/2010/main" val="231127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374B6-B3D0-C341-ADD7-FC9933A8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36" y="149903"/>
            <a:ext cx="10515600" cy="1325563"/>
          </a:xfrm>
        </p:spPr>
        <p:txBody>
          <a:bodyPr/>
          <a:lstStyle/>
          <a:p>
            <a:r>
              <a:rPr lang="pt-PT" dirty="0"/>
              <a:t>Critérios de Avaliação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8BB12B-198F-654F-B49D-48032D5C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650" y="1435123"/>
            <a:ext cx="8863149" cy="4469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Frequência (F) – 30% </a:t>
            </a:r>
          </a:p>
          <a:p>
            <a:pPr lvl="1"/>
            <a:r>
              <a:rPr lang="pt-PT" dirty="0"/>
              <a:t>6 de Maio</a:t>
            </a:r>
          </a:p>
          <a:p>
            <a:pPr marL="0" indent="0">
              <a:buNone/>
            </a:pPr>
            <a:r>
              <a:rPr lang="pt-PT" dirty="0"/>
              <a:t>Trabalho Prático (TP) | Grupos de 3 </a:t>
            </a:r>
          </a:p>
          <a:p>
            <a:pPr lvl="1"/>
            <a:r>
              <a:rPr lang="pt-PT" b="1" dirty="0"/>
              <a:t>1º Momento de Avaliação (1MA) – 25%</a:t>
            </a:r>
          </a:p>
          <a:p>
            <a:pPr lvl="1"/>
            <a:r>
              <a:rPr lang="pt-PT" dirty="0"/>
              <a:t>Entregáveis: Apresentação; Documento com 1) Descrição 2) curto estado da arte e 3) engenharia de software que inclui arquitetura do sistema.</a:t>
            </a:r>
          </a:p>
          <a:p>
            <a:pPr lvl="2"/>
            <a:r>
              <a:rPr lang="pt-PT" dirty="0"/>
              <a:t>Entrega: 13 de Abril</a:t>
            </a:r>
          </a:p>
          <a:p>
            <a:pPr lvl="2"/>
            <a:r>
              <a:rPr lang="pt-PT" dirty="0"/>
              <a:t>Apresentação: 15 de Abril</a:t>
            </a:r>
          </a:p>
          <a:p>
            <a:pPr lvl="1"/>
            <a:r>
              <a:rPr lang="pt-PT" b="1" dirty="0"/>
              <a:t>2º Momento de Avaliação (2MA) – 45%</a:t>
            </a:r>
          </a:p>
          <a:p>
            <a:pPr lvl="1"/>
            <a:r>
              <a:rPr lang="pt-PT" dirty="0"/>
              <a:t>Entregáveis: Apresentação; Documento final com descrição do protótipo</a:t>
            </a:r>
          </a:p>
          <a:p>
            <a:pPr lvl="2"/>
            <a:r>
              <a:rPr lang="pt-PT" dirty="0"/>
              <a:t>Entrega: 1 de Junho</a:t>
            </a:r>
          </a:p>
          <a:p>
            <a:pPr lvl="2"/>
            <a:r>
              <a:rPr lang="pt-PT" dirty="0"/>
              <a:t>Apresentação: 3 de Junho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280FC9-DD8D-234C-B25A-D3BFA9997A8E}"/>
              </a:ext>
            </a:extLst>
          </p:cNvPr>
          <p:cNvSpPr txBox="1"/>
          <p:nvPr/>
        </p:nvSpPr>
        <p:spPr>
          <a:xfrm>
            <a:off x="8556172" y="17201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b="1" u="sng" dirty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F305BB74-522C-09FC-B5D1-85E395263F84}"/>
              </a:ext>
            </a:extLst>
          </p:cNvPr>
          <p:cNvCxnSpPr/>
          <p:nvPr/>
        </p:nvCxnSpPr>
        <p:spPr>
          <a:xfrm>
            <a:off x="2360022" y="1435123"/>
            <a:ext cx="0" cy="481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4455A1-E6D1-3D10-86BD-352A4C389C0A}"/>
              </a:ext>
            </a:extLst>
          </p:cNvPr>
          <p:cNvSpPr txBox="1"/>
          <p:nvPr/>
        </p:nvSpPr>
        <p:spPr>
          <a:xfrm>
            <a:off x="136336" y="365657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Ensino-Aprendizagem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4E3A4E-4579-CC65-4392-78663F80634C}"/>
              </a:ext>
            </a:extLst>
          </p:cNvPr>
          <p:cNvSpPr txBox="1"/>
          <p:nvPr/>
        </p:nvSpPr>
        <p:spPr>
          <a:xfrm>
            <a:off x="5869576" y="5721531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TP = 0.251MA + 0.452MA</a:t>
            </a:r>
          </a:p>
          <a:p>
            <a:pPr algn="ctr"/>
            <a:endParaRPr lang="pt-PT" dirty="0"/>
          </a:p>
          <a:p>
            <a:pPr algn="ctr"/>
            <a:r>
              <a:rPr lang="pt-PT" b="1" dirty="0"/>
              <a:t>CF = 0.30F + 0.70TP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9CBB10E-F5E5-9A9F-B1C1-8E5CC252DF4F}"/>
              </a:ext>
            </a:extLst>
          </p:cNvPr>
          <p:cNvSpPr/>
          <p:nvPr/>
        </p:nvSpPr>
        <p:spPr>
          <a:xfrm>
            <a:off x="5686697" y="5721531"/>
            <a:ext cx="2961840" cy="923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243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CE0DB-0F52-F485-7C3F-E4155533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19154F-629B-92F7-F37B-5BD9711F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886" y="1825625"/>
            <a:ext cx="7913914" cy="4351338"/>
          </a:xfrm>
        </p:spPr>
        <p:txBody>
          <a:bodyPr/>
          <a:lstStyle/>
          <a:p>
            <a:r>
              <a:rPr lang="pt-PT" dirty="0"/>
              <a:t>Assiduidade mínima obrigatória: 80%.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Épocas de exame melhoram apenas a parte teórica da Unidade Curricular.</a:t>
            </a:r>
          </a:p>
          <a:p>
            <a:endParaRPr lang="pt-PT" dirty="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136E063A-A9C2-DE13-4F80-6373B09095E9}"/>
              </a:ext>
            </a:extLst>
          </p:cNvPr>
          <p:cNvCxnSpPr/>
          <p:nvPr/>
        </p:nvCxnSpPr>
        <p:spPr>
          <a:xfrm>
            <a:off x="2360022" y="1435123"/>
            <a:ext cx="0" cy="4812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25C775-E647-2008-25D1-2DBB5840CCF3}"/>
              </a:ext>
            </a:extLst>
          </p:cNvPr>
          <p:cNvSpPr txBox="1"/>
          <p:nvPr/>
        </p:nvSpPr>
        <p:spPr>
          <a:xfrm>
            <a:off x="380714" y="365657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Épocas de Exame</a:t>
            </a:r>
          </a:p>
        </p:txBody>
      </p:sp>
    </p:spTree>
    <p:extLst>
      <p:ext uri="{BB962C8B-B14F-4D97-AF65-F5344CB8AC3E}">
        <p14:creationId xmlns:p14="http://schemas.microsoft.com/office/powerpoint/2010/main" val="110999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BD541-663E-9E9C-E5D5-B8BFE065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Trabalho e 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A62F45-FCB9-08CA-4013-F0771F92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Grupos de 3 no máximo.</a:t>
            </a:r>
          </a:p>
          <a:p>
            <a:r>
              <a:rPr lang="pt-PT" dirty="0"/>
              <a:t>Tema Livre, mas a área de aplicação tem de estar bem identificada.</a:t>
            </a:r>
          </a:p>
          <a:p>
            <a:pPr lvl="1"/>
            <a:r>
              <a:rPr lang="pt-PT" dirty="0"/>
              <a:t>Exemplo: </a:t>
            </a:r>
            <a:r>
              <a:rPr lang="pt-PT" dirty="0" err="1"/>
              <a:t>IoT</a:t>
            </a:r>
            <a:r>
              <a:rPr lang="pt-PT" dirty="0"/>
              <a:t> na </a:t>
            </a:r>
            <a:r>
              <a:rPr lang="pt-PT" dirty="0" err="1"/>
              <a:t>Saude</a:t>
            </a:r>
            <a:r>
              <a:rPr lang="pt-PT" dirty="0"/>
              <a:t>; </a:t>
            </a:r>
            <a:r>
              <a:rPr lang="pt-PT" dirty="0" err="1"/>
              <a:t>IoT</a:t>
            </a:r>
            <a:r>
              <a:rPr lang="pt-PT" dirty="0"/>
              <a:t> na Agricultura; etc..</a:t>
            </a:r>
          </a:p>
          <a:p>
            <a:r>
              <a:rPr lang="pt-PT" dirty="0"/>
              <a:t>Usar o material laboratorial</a:t>
            </a:r>
          </a:p>
          <a:p>
            <a:pPr lvl="1"/>
            <a:r>
              <a:rPr lang="pt-PT" dirty="0"/>
              <a:t>Se os estudantes quiserem usar outro material, são responsáveis pela sua aquisição</a:t>
            </a:r>
          </a:p>
          <a:p>
            <a:pPr marL="0" indent="0">
              <a:buNone/>
            </a:pPr>
            <a:r>
              <a:rPr lang="pt-PT" b="1" dirty="0"/>
              <a:t>1º Momento de Avaliação</a:t>
            </a:r>
          </a:p>
          <a:p>
            <a:pPr lvl="1"/>
            <a:r>
              <a:rPr lang="pt-PT" dirty="0"/>
              <a:t>Entregáveis: Apresentação; Documento com 1) Descrição; 2) curto estado da arte; e 3) engenharia de software que inclui arquitetura do sistema</a:t>
            </a:r>
          </a:p>
          <a:p>
            <a:pPr marL="0" indent="0">
              <a:buNone/>
            </a:pPr>
            <a:r>
              <a:rPr lang="pt-PT" b="1" dirty="0"/>
              <a:t>2º Momento de Avaliação</a:t>
            </a:r>
          </a:p>
          <a:p>
            <a:pPr lvl="1"/>
            <a:r>
              <a:rPr lang="pt-PT" dirty="0"/>
              <a:t>Entregáveis: Apresentação; Documento final com descrição do protótipo</a:t>
            </a:r>
          </a:p>
        </p:txBody>
      </p:sp>
    </p:spTree>
    <p:extLst>
      <p:ext uri="{BB962C8B-B14F-4D97-AF65-F5344CB8AC3E}">
        <p14:creationId xmlns:p14="http://schemas.microsoft.com/office/powerpoint/2010/main" val="369594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8A294-F386-AAC6-8802-ADE38C76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Trabalho e Metodologia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6096DD6-2952-A405-DBFD-1EE005127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16994"/>
              </p:ext>
            </p:extLst>
          </p:nvPr>
        </p:nvGraphicFramePr>
        <p:xfrm>
          <a:off x="96552" y="1329004"/>
          <a:ext cx="11870161" cy="5446636"/>
        </p:xfrm>
        <a:graphic>
          <a:graphicData uri="http://schemas.openxmlformats.org/drawingml/2006/table">
            <a:tbl>
              <a:tblPr/>
              <a:tblGrid>
                <a:gridCol w="659452">
                  <a:extLst>
                    <a:ext uri="{9D8B030D-6E8A-4147-A177-3AD203B41FA5}">
                      <a16:colId xmlns:a16="http://schemas.microsoft.com/office/drawing/2014/main" val="3054275825"/>
                    </a:ext>
                  </a:extLst>
                </a:gridCol>
                <a:gridCol w="1992696">
                  <a:extLst>
                    <a:ext uri="{9D8B030D-6E8A-4147-A177-3AD203B41FA5}">
                      <a16:colId xmlns:a16="http://schemas.microsoft.com/office/drawing/2014/main" val="980811778"/>
                    </a:ext>
                  </a:extLst>
                </a:gridCol>
                <a:gridCol w="4558831">
                  <a:extLst>
                    <a:ext uri="{9D8B030D-6E8A-4147-A177-3AD203B41FA5}">
                      <a16:colId xmlns:a16="http://schemas.microsoft.com/office/drawing/2014/main" val="138794273"/>
                    </a:ext>
                  </a:extLst>
                </a:gridCol>
                <a:gridCol w="4659182">
                  <a:extLst>
                    <a:ext uri="{9D8B030D-6E8A-4147-A177-3AD203B41FA5}">
                      <a16:colId xmlns:a16="http://schemas.microsoft.com/office/drawing/2014/main" val="834896069"/>
                    </a:ext>
                  </a:extLst>
                </a:gridCol>
              </a:tblGrid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Aulas Teóricas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Aulas Práticas Laboratoriais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11265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2024-02-19 a 2024-02-26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Apresentação da UC e critérios de avaliação;</a:t>
                      </a:r>
                      <a:b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Introdução a IdC.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Introdução ás regras de uso do material; Intro ao material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919590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2024-02-26 a 2024-03-04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1 – Dominios, Conceitos e Arquitecturas de Sistemas IdC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Demonstração de uma RestFul API com node.js.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018862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2024-03-04 a 2024-03-11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2 - Tecnologias usadas em IdC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Demonstração de uma ligação de um sensor a um servidor cloud.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23162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2024-03-11 a 2024-03-18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3 - Interoperabilidade em IdC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Demonstração de uma ligação de um sensor e um atuador a um servidor cloud.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388895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2024-03-18 a 2024-03-25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Protocolos de Comunicação para IdC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Demonstração de ciclo completo - Sensor - Cloud - Atuador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480065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2024-04-01 a 2024-04-08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5 – Conectividade e Redes de Computadores para IdC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 de tutoria e apoio ao trabalho semestral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53335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2024-04-08 a 2024-04-15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 de tutoria e apoio ao trabalho semestral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 de tutoria e apoio ao trabalho semestral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23290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2024-04-15 a 2024-04-22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Apresentação do conceito do projeto semestral (25%)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A5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Apresentação do conceito do projeto semestral (25%)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A5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603489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2024-04-22 a 2024-04-29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6 – Plataformas e Ecossistemas IdC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Transformação de um raspberry pi em AP e utilização do MQTT para recolher dados de um sensor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012742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2024-04-29 a 2024-05-06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7 – Ética e Deontologia em IdC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Trabalho Prático sobre Ética e Deontologia em IoT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89824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2024-05-06 a 2024-05-13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Frequência (30%)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A5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 de tutoria e apoio ao trabalho semestral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69444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2024-05-13 a 2024-05-20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Seminário de Investigação em IdC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Seminário de Investigação em IdC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532962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2024-05-20 a 2024-05-27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8 – Segurança em IdC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 de tutoria e apoio ao trabalho semestral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2432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2024-05-27 a 2024-06-03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 de tutoria e apoio ao trabalho semestral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 de tutoria e apoio ao trabalho semestral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06245"/>
                  </a:ext>
                </a:extLst>
              </a:tr>
              <a:tr h="29399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2024-06-03 a 2024-06-10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Apresentação dos trabalhos finais (45%)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A5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Apresentação dos trabalhos finais</a:t>
                      </a:r>
                    </a:p>
                  </a:txBody>
                  <a:tcPr marL="4636" marR="4636" marT="46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A5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56343"/>
                  </a:ext>
                </a:extLst>
              </a:tr>
              <a:tr h="123786"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967135"/>
                  </a:ext>
                </a:extLst>
              </a:tr>
              <a:tr h="123786"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Aulas Teóricas</a:t>
                      </a:r>
                    </a:p>
                  </a:txBody>
                  <a:tcPr marL="4636" marR="4636" marT="46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109365"/>
                  </a:ext>
                </a:extLst>
              </a:tr>
              <a:tr h="123786"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Aulas Laboratoriais</a:t>
                      </a:r>
                    </a:p>
                  </a:txBody>
                  <a:tcPr marL="4636" marR="4636" marT="46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946300"/>
                  </a:ext>
                </a:extLst>
              </a:tr>
              <a:tr h="123786"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Aulas Tutoriais</a:t>
                      </a:r>
                    </a:p>
                  </a:txBody>
                  <a:tcPr marL="4636" marR="4636" marT="46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989418"/>
                  </a:ext>
                </a:extLst>
              </a:tr>
              <a:tr h="123786"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Momentos de Avaliação</a:t>
                      </a:r>
                    </a:p>
                  </a:txBody>
                  <a:tcPr marL="4636" marR="4636" marT="46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A5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136874"/>
                  </a:ext>
                </a:extLst>
              </a:tr>
              <a:tr h="123786"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Seminários e Convidados</a:t>
                      </a:r>
                    </a:p>
                  </a:txBody>
                  <a:tcPr marL="4636" marR="4636" marT="46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36" marR="4636" marT="46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5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14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11727</TotalTime>
  <Words>1236</Words>
  <Application>Microsoft Macintosh PowerPoint</Application>
  <PresentationFormat>Ecrã Panorâmico</PresentationFormat>
  <Paragraphs>183</Paragraphs>
  <Slides>22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9" baseType="lpstr">
      <vt:lpstr>Arial</vt:lpstr>
      <vt:lpstr>Baloo</vt:lpstr>
      <vt:lpstr>Calibri</vt:lpstr>
      <vt:lpstr>Calibri Light</vt:lpstr>
      <vt:lpstr>Futura Medium</vt:lpstr>
      <vt:lpstr>Wingdings</vt:lpstr>
      <vt:lpstr>Tema do Office</vt:lpstr>
      <vt:lpstr>Internet das Coisas</vt:lpstr>
      <vt:lpstr>Bruno Miguel Silva</vt:lpstr>
      <vt:lpstr>Apresentação do PowerPoint</vt:lpstr>
      <vt:lpstr>Conteúdos Programáticos</vt:lpstr>
      <vt:lpstr>Objetivos de Aprendizagem</vt:lpstr>
      <vt:lpstr>Critérios de Avaliação</vt:lpstr>
      <vt:lpstr>Avaliação</vt:lpstr>
      <vt:lpstr>O Trabalho e Metodologia</vt:lpstr>
      <vt:lpstr>O Trabalho e Metodologia</vt:lpstr>
      <vt:lpstr>Questões?</vt:lpstr>
      <vt:lpstr>.. “and now, a taste of things to come.”</vt:lpstr>
      <vt:lpstr>Apresentação do PowerPoint</vt:lpstr>
      <vt:lpstr>Started?..</vt:lpstr>
      <vt:lpstr>Ubiquitous Computing</vt:lpstr>
      <vt:lpstr>Mobile Computing</vt:lpstr>
      <vt:lpstr>Mobile Computing</vt:lpstr>
      <vt:lpstr>Mobile Computing</vt:lpstr>
      <vt:lpstr>Wireless Technologies</vt:lpstr>
      <vt:lpstr>Opportunities..</vt:lpstr>
      <vt:lpstr>Opportunities..</vt:lpstr>
      <vt:lpstr>Bom semestre a todos!</vt:lpstr>
      <vt:lpstr>Desafio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Prototipagem em Jogos Digitais </dc:title>
  <dc:creator>Bruno M. Silva</dc:creator>
  <cp:lastModifiedBy>Bruno Miguel Correia Silva</cp:lastModifiedBy>
  <cp:revision>43</cp:revision>
  <dcterms:created xsi:type="dcterms:W3CDTF">2019-02-15T16:50:53Z</dcterms:created>
  <dcterms:modified xsi:type="dcterms:W3CDTF">2024-02-19T22:05:05Z</dcterms:modified>
</cp:coreProperties>
</file>