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1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75"/>
    <p:restoredTop sz="94664"/>
  </p:normalViewPr>
  <p:slideViewPr>
    <p:cSldViewPr snapToGrid="0" snapToObjects="1">
      <p:cViewPr varScale="1">
        <p:scale>
          <a:sx n="88" d="100"/>
          <a:sy n="88" d="100"/>
        </p:scale>
        <p:origin x="9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5BE1E-89A9-0B44-BCE6-DB45927BDA9B}" type="datetimeFigureOut">
              <a:rPr lang="pt-PT" smtClean="0"/>
              <a:t>14/04/2024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F7E7-E7EE-D14B-B552-24EEF42A7C6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59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3D104-DCDE-654E-BECD-B3D20F099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DD87C2-35F1-954C-9566-DF66F7A2E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EB6FF1-36F5-714A-8A3C-AF20E67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14/04/2024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248E7B-5A17-4445-A53C-118BAC83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1C3527-5817-7B41-AA59-BBD39E0C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32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B8C69-741F-014A-8A98-E2A42440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EAEF1E7-70A9-D847-8958-7C27D1CB6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A08A68-B14F-124D-82F8-ACB2EADB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14/04/2024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E1E5B5-0F0E-7F49-BE5A-6FAFD477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16CDF8-7DBD-7743-AC67-8B9ECB85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459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B28634-FE2D-764E-AB8A-B222A864C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9000FB0-246C-4849-8F14-699B25159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2A2F26-B04C-7541-806A-A6BD0A7A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14/04/2024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FB458C-E406-9740-BF65-1C529624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0CAC9C-C041-C047-935F-6F76B060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11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32D86-FD8A-1740-B80C-1AADB505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70E1A5-A33D-F24F-87FD-D01DE888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DA1323-A513-4247-B0F4-4120EB7C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14/04/2024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CA62AE-F9EC-034A-B24B-B8C6D0AB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6535D6-7E16-0E49-B249-CB220671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634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96C51-7090-E54B-ACDD-E990F56D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B4A4A73-0AC5-F148-B06D-E31AAF65B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010212-4E61-0B43-BF8F-1E5145C1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14/04/2024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04F5CE-D0C1-B143-BF08-96306B3D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6E1577-5F44-624D-B08A-4D5C5BA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032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31218-A2B8-8949-9A29-62B36B00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33F566-BCA7-C442-8330-28E72C3C5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C28C806-9899-844E-A5DD-35E00DC5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6138B1-3D7D-7D41-A081-FE1D75FA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14/04/2024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0950DB-069B-5647-8168-4BA892E3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BCF919-17E6-2345-90A8-AE61BDB1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06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4EA8D-8D63-584C-8DF1-CFAA016C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A3F72DE-54CB-9A44-8770-EADC7FF7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4002156-118F-5047-9E57-30D00B07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091F2B5-75DE-0842-A785-6BB79700B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5FA11BD-AED4-6646-A283-544D0A646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D56A417-FBAF-E04A-8084-C5F63C93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14/04/2024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25FEA2C-61CC-1A40-9BB0-003FFBDA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32C5F88-2689-3146-89B4-9F98F20B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28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899A3-FC35-2F49-A2D1-EBD7AF65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AA76CF4-D500-5D4F-941F-28A349BB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14/04/2024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F69B4AF-49E9-664B-B050-112BB34A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A52E37A-0F3B-4842-9A95-0980B3EC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66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4E2ACCB-CCF5-D44D-AA76-1D2545BA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14/04/2024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345B29A-2B2B-6A46-AA2A-706BC18D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009C9C5-2807-8341-BD0E-0EC7A5BF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87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D1ED-0A4D-3548-B7E0-C1C96351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2E4F7F-01D4-0F4D-8954-B0E99F6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12384B0-789C-7B41-813E-F4F0BA1F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3D1692-22CB-2A43-88FE-C95B58A2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14/04/2024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6A14E3-9865-8643-9CB4-6B2D4692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F34982-19BF-0042-AB69-B5549918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03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FBA0C-9058-934A-A8AC-224FF750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A5F64CA-8828-E64D-A725-CD263378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BC49657-7257-9947-86D2-6A688C76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34C6BE-2B0C-5242-B71C-6AE8BB45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14/04/2024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EDDD367-026B-4740-A1EC-4C86BC6C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51E41B-3D77-9948-9B98-D19BE4B4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30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CA163AE-731A-4D48-AC20-9FCAC646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87096B-AF4C-1C44-8202-1BC9FEA7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43F5B7-7491-C24C-ADE0-19847A8BC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EA36-9896-A644-AD28-E54496C690BC}" type="datetimeFigureOut">
              <a:rPr lang="pt-PT" smtClean="0"/>
              <a:t>14/04/2024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82811C-D53B-DB4A-8541-FC2EAFEC4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948A9E-64E2-DD48-ADEB-4853C44ED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79B8-B75A-E749-8D44-87DC1D5F2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972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ejere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usceli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A3DE7-2CFA-5F49-9BBB-C6007C0EA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Internet of Things</a:t>
            </a:r>
            <a:br>
              <a:rPr lang="pt-PT" dirty="0"/>
            </a:br>
            <a:r>
              <a:rPr lang="pt-PT" dirty="0"/>
              <a:t>Pet Feeder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B7C179-3C87-6744-843B-8F6BDDCA3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3251"/>
          </a:xfrm>
        </p:spPr>
        <p:txBody>
          <a:bodyPr/>
          <a:lstStyle/>
          <a:p>
            <a:r>
              <a:rPr lang="pt-PT" dirty="0"/>
              <a:t>Masters degree in Computer Engineering</a:t>
            </a:r>
          </a:p>
          <a:p>
            <a:endParaRPr lang="pt-PT" dirty="0"/>
          </a:p>
        </p:txBody>
      </p:sp>
      <p:pic>
        <p:nvPicPr>
          <p:cNvPr id="5" name="Imagem 4" descr="Uma imagem com texto, Tipo de letra, logótipo, captura de ecrã&#10;&#10;Descrição gerada automaticamente">
            <a:extLst>
              <a:ext uri="{FF2B5EF4-FFF2-40B4-BE49-F238E27FC236}">
                <a16:creationId xmlns:a16="http://schemas.microsoft.com/office/drawing/2014/main" id="{08B9DEFC-CC0F-1B59-2631-D72937BE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71" y="4828462"/>
            <a:ext cx="1632858" cy="14939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1B3B06-0D7B-5E7B-6E8F-7F357B738283}"/>
              </a:ext>
            </a:extLst>
          </p:cNvPr>
          <p:cNvSpPr txBox="1"/>
          <p:nvPr/>
        </p:nvSpPr>
        <p:spPr>
          <a:xfrm>
            <a:off x="5659822" y="6183924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2022/2023</a:t>
            </a:r>
          </a:p>
        </p:txBody>
      </p:sp>
    </p:spTree>
    <p:extLst>
      <p:ext uri="{BB962C8B-B14F-4D97-AF65-F5344CB8AC3E}">
        <p14:creationId xmlns:p14="http://schemas.microsoft.com/office/powerpoint/2010/main" val="343915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 descr="Uma imagem com texto, Tipo de letra, logótipo, captura de ecrã&#10;&#10;Descrição gerada automaticamente">
            <a:extLst>
              <a:ext uri="{FF2B5EF4-FFF2-40B4-BE49-F238E27FC236}">
                <a16:creationId xmlns:a16="http://schemas.microsoft.com/office/drawing/2014/main" id="{A0A9FB94-D1B1-EB19-9965-81B7885E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32858" cy="149396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FE88BB1-424F-19A9-4737-E02830459F39}"/>
              </a:ext>
            </a:extLst>
          </p:cNvPr>
          <p:cNvSpPr txBox="1">
            <a:spLocks/>
          </p:cNvSpPr>
          <p:nvPr/>
        </p:nvSpPr>
        <p:spPr>
          <a:xfrm>
            <a:off x="1524000" y="341511"/>
            <a:ext cx="9144000" cy="81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/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5B324-E089-D267-D89C-54A22A85F7CD}"/>
              </a:ext>
            </a:extLst>
          </p:cNvPr>
          <p:cNvSpPr txBox="1"/>
          <p:nvPr/>
        </p:nvSpPr>
        <p:spPr>
          <a:xfrm>
            <a:off x="2603862" y="1493962"/>
            <a:ext cx="6096000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E" sz="2400" dirty="0"/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E" sz="2400" dirty="0"/>
              <a:t>Related works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E" sz="2400" dirty="0"/>
              <a:t>System Architecture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E" sz="2400" dirty="0"/>
              <a:t>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58282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 descr="Uma imagem com texto, Tipo de letra, logótipo, captura de ecrã&#10;&#10;Descrição gerada automaticamente">
            <a:extLst>
              <a:ext uri="{FF2B5EF4-FFF2-40B4-BE49-F238E27FC236}">
                <a16:creationId xmlns:a16="http://schemas.microsoft.com/office/drawing/2014/main" id="{A0A9FB94-D1B1-EB19-9965-81B7885E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32858" cy="149396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FE88BB1-424F-19A9-4737-E02830459F39}"/>
              </a:ext>
            </a:extLst>
          </p:cNvPr>
          <p:cNvSpPr txBox="1">
            <a:spLocks/>
          </p:cNvSpPr>
          <p:nvPr/>
        </p:nvSpPr>
        <p:spPr>
          <a:xfrm>
            <a:off x="1524000" y="341511"/>
            <a:ext cx="9144000" cy="81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3112C-B824-9061-9C22-98B1DDF54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331" y="2805541"/>
            <a:ext cx="2095901" cy="2396082"/>
          </a:xfrm>
          <a:prstGeom prst="rect">
            <a:avLst/>
          </a:prstGeom>
        </p:spPr>
      </p:pic>
      <p:pic>
        <p:nvPicPr>
          <p:cNvPr id="1026" name="Picture 2" descr="Visualização da imagem">
            <a:extLst>
              <a:ext uri="{FF2B5EF4-FFF2-40B4-BE49-F238E27FC236}">
                <a16:creationId xmlns:a16="http://schemas.microsoft.com/office/drawing/2014/main" id="{EB4ABEE6-99F1-7DE9-612D-A85A5439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2876911"/>
            <a:ext cx="3004456" cy="22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lobe with a flag on it">
            <a:extLst>
              <a:ext uri="{FF2B5EF4-FFF2-40B4-BE49-F238E27FC236}">
                <a16:creationId xmlns:a16="http://schemas.microsoft.com/office/drawing/2014/main" id="{3E1A3704-DCC9-AA62-7EF3-5FA66851C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7576" y="2824937"/>
            <a:ext cx="2580974" cy="2580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21A855-EE19-9D13-9C7B-4E0847A3B7B6}"/>
              </a:ext>
            </a:extLst>
          </p:cNvPr>
          <p:cNvSpPr txBox="1"/>
          <p:nvPr/>
        </p:nvSpPr>
        <p:spPr>
          <a:xfrm>
            <a:off x="1985553" y="1185480"/>
            <a:ext cx="957587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Globally, 1 in 3 pets is homeless (Mars Project)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2016 cat population in Portugal was estimated at 991,000 (</a:t>
            </a:r>
            <a:r>
              <a:rPr lang="en-IE" dirty="0" err="1"/>
              <a:t>D’Avila</a:t>
            </a:r>
            <a:r>
              <a:rPr lang="en-IE" dirty="0"/>
              <a:t>)</a:t>
            </a:r>
          </a:p>
          <a:p>
            <a:endParaRPr lang="en-IE" sz="11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dirty="0"/>
              <a:t>This project seeks to establish secure feeding boxes for the area's stray cats, ensuring they have consistent access to nutritious food in a safe environment, therefore enhancing their well-being.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617DA-2EC3-73A5-0918-5FB820EA830F}"/>
              </a:ext>
            </a:extLst>
          </p:cNvPr>
          <p:cNvSpPr txBox="1"/>
          <p:nvPr/>
        </p:nvSpPr>
        <p:spPr>
          <a:xfrm>
            <a:off x="5133702" y="5175079"/>
            <a:ext cx="2664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200" dirty="0"/>
              <a:t>Avenida do </a:t>
            </a:r>
            <a:r>
              <a:rPr lang="en-IE" sz="1200" dirty="0" err="1"/>
              <a:t>Biribau</a:t>
            </a:r>
            <a:r>
              <a:rPr lang="en-IE" sz="1200" dirty="0"/>
              <a:t>, Covilhã </a:t>
            </a:r>
          </a:p>
          <a:p>
            <a:pPr algn="ctr"/>
            <a:r>
              <a:rPr lang="en-IE" sz="1200" dirty="0"/>
              <a:t>Near UBI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FDB569-78F3-591F-E939-BED36F1D32E4}"/>
              </a:ext>
            </a:extLst>
          </p:cNvPr>
          <p:cNvSpPr txBox="1"/>
          <p:nvPr/>
        </p:nvSpPr>
        <p:spPr>
          <a:xfrm>
            <a:off x="1297576" y="5172912"/>
            <a:ext cx="2664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200" dirty="0"/>
              <a:t>991,000 cat population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471AD-B2AF-4A93-DF6A-7230460E30C0}"/>
              </a:ext>
            </a:extLst>
          </p:cNvPr>
          <p:cNvSpPr txBox="1"/>
          <p:nvPr/>
        </p:nvSpPr>
        <p:spPr>
          <a:xfrm>
            <a:off x="8682445" y="5296638"/>
            <a:ext cx="2664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200" dirty="0"/>
              <a:t>Feeding Box Project</a:t>
            </a:r>
          </a:p>
        </p:txBody>
      </p:sp>
    </p:spTree>
    <p:extLst>
      <p:ext uri="{BB962C8B-B14F-4D97-AF65-F5344CB8AC3E}">
        <p14:creationId xmlns:p14="http://schemas.microsoft.com/office/powerpoint/2010/main" val="26045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 descr="Uma imagem com texto, Tipo de letra, logótipo, captura de ecrã&#10;&#10;Descrição gerada automaticamente">
            <a:extLst>
              <a:ext uri="{FF2B5EF4-FFF2-40B4-BE49-F238E27FC236}">
                <a16:creationId xmlns:a16="http://schemas.microsoft.com/office/drawing/2014/main" id="{A0A9FB94-D1B1-EB19-9965-81B7885E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32858" cy="149396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FE88BB1-424F-19A9-4737-E02830459F39}"/>
              </a:ext>
            </a:extLst>
          </p:cNvPr>
          <p:cNvSpPr txBox="1">
            <a:spLocks/>
          </p:cNvSpPr>
          <p:nvPr/>
        </p:nvSpPr>
        <p:spPr>
          <a:xfrm>
            <a:off x="1524000" y="341511"/>
            <a:ext cx="9144000" cy="81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4400" dirty="0"/>
              <a:t>Related works</a:t>
            </a:r>
          </a:p>
        </p:txBody>
      </p:sp>
    </p:spTree>
    <p:extLst>
      <p:ext uri="{BB962C8B-B14F-4D97-AF65-F5344CB8AC3E}">
        <p14:creationId xmlns:p14="http://schemas.microsoft.com/office/powerpoint/2010/main" val="302173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 descr="Uma imagem com texto, Tipo de letra, logótipo, captura de ecrã&#10;&#10;Descrição gerada automaticamente">
            <a:extLst>
              <a:ext uri="{FF2B5EF4-FFF2-40B4-BE49-F238E27FC236}">
                <a16:creationId xmlns:a16="http://schemas.microsoft.com/office/drawing/2014/main" id="{A0A9FB94-D1B1-EB19-9965-81B7885E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32858" cy="149396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FE88BB1-424F-19A9-4737-E02830459F39}"/>
              </a:ext>
            </a:extLst>
          </p:cNvPr>
          <p:cNvSpPr txBox="1">
            <a:spLocks/>
          </p:cNvSpPr>
          <p:nvPr/>
        </p:nvSpPr>
        <p:spPr>
          <a:xfrm>
            <a:off x="1524000" y="341511"/>
            <a:ext cx="9144000" cy="81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4400" dirty="0"/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A4E6B-8058-AD77-A494-06C3C8A2F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5" y="3542001"/>
            <a:ext cx="2710541" cy="27000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02D1CDC-B9E2-038B-8B6D-02F9049F421A}"/>
              </a:ext>
            </a:extLst>
          </p:cNvPr>
          <p:cNvGrpSpPr/>
          <p:nvPr/>
        </p:nvGrpSpPr>
        <p:grpSpPr>
          <a:xfrm>
            <a:off x="9675223" y="3744686"/>
            <a:ext cx="2045491" cy="2366343"/>
            <a:chOff x="9990772" y="3343955"/>
            <a:chExt cx="1791925" cy="2009428"/>
          </a:xfrm>
        </p:grpSpPr>
        <p:pic>
          <p:nvPicPr>
            <p:cNvPr id="9" name="Picture 8" descr="A black and whit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6B50FABC-B1AA-5C40-2A7F-B9CADA507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4226"/>
            <a:stretch/>
          </p:blipFill>
          <p:spPr>
            <a:xfrm>
              <a:off x="9990772" y="3343955"/>
              <a:ext cx="1791925" cy="866775"/>
            </a:xfrm>
            <a:prstGeom prst="rect">
              <a:avLst/>
            </a:prstGeom>
          </p:spPr>
        </p:pic>
        <p:pic>
          <p:nvPicPr>
            <p:cNvPr id="11" name="Picture 10" descr="A black and whit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E635FDA6-96B3-0114-8598-5A12D553B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811" r="-1"/>
            <a:stretch/>
          </p:blipFill>
          <p:spPr>
            <a:xfrm>
              <a:off x="9990772" y="4486608"/>
              <a:ext cx="1729942" cy="866775"/>
            </a:xfrm>
            <a:prstGeom prst="rect">
              <a:avLst/>
            </a:prstGeom>
          </p:spPr>
        </p:pic>
      </p:grp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DDF3556-29E2-F7BB-844A-1C5A12DDB0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85" t="8970" r="1713" b="11621"/>
          <a:stretch/>
        </p:blipFill>
        <p:spPr>
          <a:xfrm>
            <a:off x="4937760" y="3542001"/>
            <a:ext cx="3579224" cy="25690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CEAE3D-A173-40D4-F0CB-2314BF56C4BA}"/>
              </a:ext>
            </a:extLst>
          </p:cNvPr>
          <p:cNvSpPr txBox="1"/>
          <p:nvPr/>
        </p:nvSpPr>
        <p:spPr>
          <a:xfrm>
            <a:off x="1436914" y="6239490"/>
            <a:ext cx="2664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200" b="1" dirty="0"/>
              <a:t>Box components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32AED-649C-CE7D-4E51-1D54BC8A51A6}"/>
              </a:ext>
            </a:extLst>
          </p:cNvPr>
          <p:cNvSpPr txBox="1"/>
          <p:nvPr/>
        </p:nvSpPr>
        <p:spPr>
          <a:xfrm>
            <a:off x="5510353" y="6247996"/>
            <a:ext cx="2664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200" b="1" dirty="0"/>
              <a:t>Architecture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7D5C1-5508-9281-97D0-C3066F8E6AA9}"/>
              </a:ext>
            </a:extLst>
          </p:cNvPr>
          <p:cNvSpPr txBox="1"/>
          <p:nvPr/>
        </p:nvSpPr>
        <p:spPr>
          <a:xfrm>
            <a:off x="9232682" y="6247996"/>
            <a:ext cx="2664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200" b="1" dirty="0"/>
              <a:t>Database Sensors</a:t>
            </a:r>
          </a:p>
        </p:txBody>
      </p:sp>
    </p:spTree>
    <p:extLst>
      <p:ext uri="{BB962C8B-B14F-4D97-AF65-F5344CB8AC3E}">
        <p14:creationId xmlns:p14="http://schemas.microsoft.com/office/powerpoint/2010/main" val="157984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 descr="Uma imagem com texto, Tipo de letra, logótipo, captura de ecrã&#10;&#10;Descrição gerada automaticamente">
            <a:extLst>
              <a:ext uri="{FF2B5EF4-FFF2-40B4-BE49-F238E27FC236}">
                <a16:creationId xmlns:a16="http://schemas.microsoft.com/office/drawing/2014/main" id="{A0A9FB94-D1B1-EB19-9965-81B7885E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32858" cy="149396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FE88BB1-424F-19A9-4737-E02830459F39}"/>
              </a:ext>
            </a:extLst>
          </p:cNvPr>
          <p:cNvSpPr txBox="1">
            <a:spLocks/>
          </p:cNvSpPr>
          <p:nvPr/>
        </p:nvSpPr>
        <p:spPr>
          <a:xfrm>
            <a:off x="1524000" y="341511"/>
            <a:ext cx="9144000" cy="81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4400" dirty="0"/>
              <a:t>Interoperability</a:t>
            </a:r>
          </a:p>
        </p:txBody>
      </p:sp>
      <p:sp>
        <p:nvSpPr>
          <p:cNvPr id="3" name="AutoShape 2" descr="Create three separate illustrations of the cat feeding station, without any additional elements like cats, depicting different weather conditions: 1) The station during a rain shower, with raindrops indicating a wet surface. 2) The station in a windy environment, possibly with leaves being blown around to show the wind's effect. 3) The station on a bright sunny day, highlighted by sunbeams and a clear sky, emphasizing the sunlight falling on the solar cells.">
            <a:extLst>
              <a:ext uri="{FF2B5EF4-FFF2-40B4-BE49-F238E27FC236}">
                <a16:creationId xmlns:a16="http://schemas.microsoft.com/office/drawing/2014/main" id="{FA49CBE5-5E1F-12C3-EA0D-054423E269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9428" y="420428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90014F-EDB8-CD52-7CCB-4253E9C80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112896"/>
            <a:ext cx="3699238" cy="1938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BC3D5B-FCEB-D520-6237-8950EC708329}"/>
              </a:ext>
            </a:extLst>
          </p:cNvPr>
          <p:cNvSpPr txBox="1"/>
          <p:nvPr/>
        </p:nvSpPr>
        <p:spPr>
          <a:xfrm>
            <a:off x="6765606" y="6239509"/>
            <a:ext cx="2664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200" b="1" dirty="0"/>
              <a:t>External Environment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543E6E9-266F-AE6E-01F1-9B75A80B0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3" r="13980"/>
          <a:stretch/>
        </p:blipFill>
        <p:spPr bwMode="auto">
          <a:xfrm>
            <a:off x="2383326" y="3907971"/>
            <a:ext cx="2569673" cy="227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F82A5A-E0C5-705D-5C46-413AAA4C6787}"/>
              </a:ext>
            </a:extLst>
          </p:cNvPr>
          <p:cNvSpPr txBox="1"/>
          <p:nvPr/>
        </p:nvSpPr>
        <p:spPr>
          <a:xfrm>
            <a:off x="2303280" y="6243506"/>
            <a:ext cx="3019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200" b="1" dirty="0"/>
              <a:t>Internet Connection in weather conditions</a:t>
            </a:r>
          </a:p>
        </p:txBody>
      </p:sp>
    </p:spTree>
    <p:extLst>
      <p:ext uri="{BB962C8B-B14F-4D97-AF65-F5344CB8AC3E}">
        <p14:creationId xmlns:p14="http://schemas.microsoft.com/office/powerpoint/2010/main" val="258500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A3DE7-2CFA-5F49-9BBB-C6007C0EA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02466"/>
            <a:ext cx="9144000" cy="1364137"/>
          </a:xfrm>
        </p:spPr>
        <p:txBody>
          <a:bodyPr>
            <a:normAutofit/>
          </a:bodyPr>
          <a:lstStyle/>
          <a:p>
            <a:r>
              <a:rPr lang="pt-PT" dirty="0"/>
              <a:t>Thanks a million</a:t>
            </a:r>
          </a:p>
        </p:txBody>
      </p:sp>
      <p:pic>
        <p:nvPicPr>
          <p:cNvPr id="5" name="Imagem 4" descr="Uma imagem com texto, Tipo de letra, logótipo, captura de ecrã&#10;&#10;Descrição gerada automaticamente">
            <a:extLst>
              <a:ext uri="{FF2B5EF4-FFF2-40B4-BE49-F238E27FC236}">
                <a16:creationId xmlns:a16="http://schemas.microsoft.com/office/drawing/2014/main" id="{08B9DEFC-CC0F-1B59-2631-D72937BE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71" y="4828462"/>
            <a:ext cx="1632858" cy="14939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1B3B06-0D7B-5E7B-6E8F-7F357B738283}"/>
              </a:ext>
            </a:extLst>
          </p:cNvPr>
          <p:cNvSpPr txBox="1"/>
          <p:nvPr/>
        </p:nvSpPr>
        <p:spPr>
          <a:xfrm>
            <a:off x="5659822" y="6183924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2022/2023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0FEC2-B7CD-727A-37DE-38FE8CB2CFA9}"/>
              </a:ext>
            </a:extLst>
          </p:cNvPr>
          <p:cNvSpPr txBox="1"/>
          <p:nvPr/>
        </p:nvSpPr>
        <p:spPr>
          <a:xfrm>
            <a:off x="6192547" y="3244334"/>
            <a:ext cx="3222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hlinkClick r:id="rId3"/>
              </a:rPr>
              <a:t>https://github.com/renejerez</a:t>
            </a:r>
            <a:r>
              <a:rPr lang="en-IE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D432A-A249-5025-FEFA-740609A11E24}"/>
              </a:ext>
            </a:extLst>
          </p:cNvPr>
          <p:cNvSpPr txBox="1"/>
          <p:nvPr/>
        </p:nvSpPr>
        <p:spPr>
          <a:xfrm>
            <a:off x="3020372" y="3244334"/>
            <a:ext cx="2868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hlinkClick r:id="rId4"/>
              </a:rPr>
              <a:t>https://github.com/juscelior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1645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11935</TotalTime>
  <Words>127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Internet of Things Pet Feeder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 million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Prototipagem em Jogos Digitais</dc:title>
  <dc:creator>Bruno M. Silva</dc:creator>
  <cp:lastModifiedBy>Rene Jerez</cp:lastModifiedBy>
  <cp:revision>45</cp:revision>
  <dcterms:created xsi:type="dcterms:W3CDTF">2019-02-15T16:50:53Z</dcterms:created>
  <dcterms:modified xsi:type="dcterms:W3CDTF">2024-04-14T21:40:47Z</dcterms:modified>
</cp:coreProperties>
</file>