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772577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1227798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12146" l="26923" r="49592" t="26740"/>
          <a:stretch/>
        </p:blipFill>
        <p:spPr>
          <a:xfrm>
            <a:off x="483577" y="262712"/>
            <a:ext cx="5890846" cy="861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8526&amp;y=315&amp;w=5996&amp;h=908&amp;store=1&amp;accept=image%2F*&amp;auth=LCA%20305816364544e124dba7ab7131a39132e933d487d87f965fb36421a968f09410-ts%3D1748460283"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101049" y="3886201"/>
            <a:ext cx="9060097" cy="137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22180" l="64615" r="23332" t="31301"/>
          <a:stretch/>
        </p:blipFill>
        <p:spPr>
          <a:xfrm>
            <a:off x="1468315" y="316897"/>
            <a:ext cx="3921369" cy="8510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619&amp;y=7686&amp;w=1251&amp;h=2048&amp;store=1&amp;accept=image%2F*&amp;auth=LCA%20d6725bb045b48ad225fbae3b80af864554b8e4e0990e38fae570c83de1efef0c-ts%3D1748460283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587" y="0"/>
            <a:ext cx="5584825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6891&amp;y=6043&amp;w=1938&amp;h=4319&amp;store=1&amp;accept=image%2F*&amp;auth=LCA%204c0a7ed4bd876549917a9101ea80c126a950eb6b340f06a6d9ab36b74f7f0a32-ts%3D1748460283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561" y="87311"/>
            <a:ext cx="4026877" cy="896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1718&amp;y=12669&amp;w=1548&amp;h=5946&amp;store=1&amp;accept=image%2F*&amp;auth=LCA%20371cd495edbdf1149f00025015b2366b764fcb2202df718ad117bfa1c332d2a5-ts%3D1748460283" id="104" name="Google Shape;1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5" y="0"/>
            <a:ext cx="238125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4082&amp;y=12748&amp;w=7858&amp;h=1115&amp;store=1&amp;accept=image%2F*&amp;auth=LCA%201f73d8bb070f4ea6302fa2e05aa090861b4f38e4a06c13567f3da48b7f5ed6fc-ts%3D1748460283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399717">
            <a:off x="-1162516" y="3946936"/>
            <a:ext cx="9238587" cy="131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11690&amp;y=12601&amp;w=1532&amp;h=4402&amp;store=1&amp;accept=image%2F*&amp;auth=LCA%20cb38dba6f28ebc3541e20c050d51a3b47a8cfdb713cd0e5794e275c3229cfdd0-ts%3D1748460283"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325" y="0"/>
            <a:ext cx="3181350" cy="9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2643&amp;y=2209&amp;w=788&amp;h=4184&amp;store=1&amp;accept=image%2F*&amp;auth=LCA%20535fcd6174c9fca3421636ae50881354a188cca6a5e26348685a7a32efcab85e-ts%3D1748460283" id="119" name="Google Shape;119;p20"/>
          <p:cNvPicPr preferRelativeResize="0"/>
          <p:nvPr/>
        </p:nvPicPr>
        <p:blipFill rotWithShape="1">
          <a:blip r:embed="rId3">
            <a:alphaModFix/>
          </a:blip>
          <a:srcRect b="3654" l="0" r="0" t="3076"/>
          <a:stretch/>
        </p:blipFill>
        <p:spPr>
          <a:xfrm>
            <a:off x="2511211" y="27624"/>
            <a:ext cx="1835578" cy="90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documents.lucid.app/documents/5608962f-6383-45f2-922d-34638f331b11/pages/0_0?a=8960&amp;x=4143&amp;y=2168&amp;w=5634&amp;h=2226&amp;store=1&amp;accept=image%2F*&amp;auth=LCA%2048d6916cf19db24300a62ba5f22ad3f3aa741f8308918c11dce7700f634c2a59-ts%3D1748460283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1038816" y="2768242"/>
            <a:ext cx="8900466" cy="3516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