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5" d="100"/>
          <a:sy n="55" d="100"/>
        </p:scale>
        <p:origin x="22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16B5-4E6F-4187-8B12-47C6EC94C056}" type="datetimeFigureOut">
              <a:rPr lang="es-MX" smtClean="0"/>
              <a:t>28/05/2025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DCBD-04CE-4FDD-A6BC-ED17F24A24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167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16B5-4E6F-4187-8B12-47C6EC94C056}" type="datetimeFigureOut">
              <a:rPr lang="es-MX" smtClean="0"/>
              <a:t>28/05/2025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DCBD-04CE-4FDD-A6BC-ED17F24A24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440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16B5-4E6F-4187-8B12-47C6EC94C056}" type="datetimeFigureOut">
              <a:rPr lang="es-MX" smtClean="0"/>
              <a:t>28/05/2025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DCBD-04CE-4FDD-A6BC-ED17F24A24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175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16B5-4E6F-4187-8B12-47C6EC94C056}" type="datetimeFigureOut">
              <a:rPr lang="es-MX" smtClean="0"/>
              <a:t>28/05/2025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DCBD-04CE-4FDD-A6BC-ED17F24A24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429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16B5-4E6F-4187-8B12-47C6EC94C056}" type="datetimeFigureOut">
              <a:rPr lang="es-MX" smtClean="0"/>
              <a:t>28/05/2025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DCBD-04CE-4FDD-A6BC-ED17F24A24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7768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16B5-4E6F-4187-8B12-47C6EC94C056}" type="datetimeFigureOut">
              <a:rPr lang="es-MX" smtClean="0"/>
              <a:t>28/05/2025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DCBD-04CE-4FDD-A6BC-ED17F24A24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469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16B5-4E6F-4187-8B12-47C6EC94C056}" type="datetimeFigureOut">
              <a:rPr lang="es-MX" smtClean="0"/>
              <a:t>28/05/2025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DCBD-04CE-4FDD-A6BC-ED17F24A24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645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16B5-4E6F-4187-8B12-47C6EC94C056}" type="datetimeFigureOut">
              <a:rPr lang="es-MX" smtClean="0"/>
              <a:t>28/05/2025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DCBD-04CE-4FDD-A6BC-ED17F24A24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973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16B5-4E6F-4187-8B12-47C6EC94C056}" type="datetimeFigureOut">
              <a:rPr lang="es-MX" smtClean="0"/>
              <a:t>28/05/2025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DCBD-04CE-4FDD-A6BC-ED17F24A24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776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16B5-4E6F-4187-8B12-47C6EC94C056}" type="datetimeFigureOut">
              <a:rPr lang="es-MX" smtClean="0"/>
              <a:t>28/05/2025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DCBD-04CE-4FDD-A6BC-ED17F24A24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431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16B5-4E6F-4187-8B12-47C6EC94C056}" type="datetimeFigureOut">
              <a:rPr lang="es-MX" smtClean="0"/>
              <a:t>28/05/2025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DCBD-04CE-4FDD-A6BC-ED17F24A24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361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516B5-4E6F-4187-8B12-47C6EC94C056}" type="datetimeFigureOut">
              <a:rPr lang="es-MX" smtClean="0"/>
              <a:t>28/05/2025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8DCBD-04CE-4FDD-A6BC-ED17F24A24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70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08467BC-9943-4E44-A545-9A45DA95C0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23" t="26741" r="49593" b="12146"/>
          <a:stretch/>
        </p:blipFill>
        <p:spPr>
          <a:xfrm>
            <a:off x="483577" y="262712"/>
            <a:ext cx="5890846" cy="861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3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documents.lucid.app/documents/5608962f-6383-45f2-922d-34638f331b11/pages/0_0?a=8960&amp;x=8526&amp;y=315&amp;w=5996&amp;h=908&amp;store=1&amp;accept=image%2F*&amp;auth=LCA%20305816364544e124dba7ab7131a39132e933d487d87f965fb36421a968f09410-ts%3D1748460283">
            <a:extLst>
              <a:ext uri="{FF2B5EF4-FFF2-40B4-BE49-F238E27FC236}">
                <a16:creationId xmlns:a16="http://schemas.microsoft.com/office/drawing/2014/main" id="{820E5669-2F5F-44C6-9897-EF0192E1C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101049" y="3886201"/>
            <a:ext cx="9060097" cy="137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028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3350DCE-FFB5-4CD4-9A37-0347905AA2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616" t="31302" r="23333" b="22180"/>
          <a:stretch/>
        </p:blipFill>
        <p:spPr>
          <a:xfrm>
            <a:off x="1468315" y="316897"/>
            <a:ext cx="3921369" cy="851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4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.app/documents/5608962f-6383-45f2-922d-34638f331b11/pages/0_0?a=8960&amp;x=619&amp;y=7686&amp;w=1251&amp;h=2048&amp;store=1&amp;accept=image%2F*&amp;auth=LCA%20d6725bb045b48ad225fbae3b80af864554b8e4e0990e38fae570c83de1efef0c-ts%3D1748460283">
            <a:extLst>
              <a:ext uri="{FF2B5EF4-FFF2-40B4-BE49-F238E27FC236}">
                <a16:creationId xmlns:a16="http://schemas.microsoft.com/office/drawing/2014/main" id="{25C64C5A-047A-42DE-A377-B5A582A32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7" y="0"/>
            <a:ext cx="5584825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55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uments.lucid.app/documents/5608962f-6383-45f2-922d-34638f331b11/pages/0_0?a=8960&amp;x=6891&amp;y=6043&amp;w=1938&amp;h=4319&amp;store=1&amp;accept=image%2F*&amp;auth=LCA%204c0a7ed4bd876549917a9101ea80c126a950eb6b340f06a6d9ab36b74f7f0a32-ts%3D1748460283">
            <a:extLst>
              <a:ext uri="{FF2B5EF4-FFF2-40B4-BE49-F238E27FC236}">
                <a16:creationId xmlns:a16="http://schemas.microsoft.com/office/drawing/2014/main" id="{88DA9B2A-02D7-49F9-945B-DAA80CDCF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561" y="87311"/>
            <a:ext cx="4026877" cy="896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38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documents.lucid.app/documents/5608962f-6383-45f2-922d-34638f331b11/pages/0_0?a=8960&amp;x=1718&amp;y=12669&amp;w=1548&amp;h=5946&amp;store=1&amp;accept=image%2F*&amp;auth=LCA%20371cd495edbdf1149f00025015b2366b764fcb2202df718ad117bfa1c332d2a5-ts%3D1748460283">
            <a:extLst>
              <a:ext uri="{FF2B5EF4-FFF2-40B4-BE49-F238E27FC236}">
                <a16:creationId xmlns:a16="http://schemas.microsoft.com/office/drawing/2014/main" id="{50013B22-884E-4AC1-85F9-7B8C715AF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0"/>
            <a:ext cx="238125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64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documents.lucid.app/documents/5608962f-6383-45f2-922d-34638f331b11/pages/0_0?a=8960&amp;x=4082&amp;y=12748&amp;w=7858&amp;h=1115&amp;store=1&amp;accept=image%2F*&amp;auth=LCA%201f73d8bb070f4ea6302fa2e05aa090861b4f38e4a06c13567f3da48b7f5ed6fc-ts%3D1748460283">
            <a:extLst>
              <a:ext uri="{FF2B5EF4-FFF2-40B4-BE49-F238E27FC236}">
                <a16:creationId xmlns:a16="http://schemas.microsoft.com/office/drawing/2014/main" id="{F030A53C-E3F4-4CD4-8040-AD3E10A3F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99717">
            <a:off x="-1162516" y="3946936"/>
            <a:ext cx="9238587" cy="131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51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documents.lucid.app/documents/5608962f-6383-45f2-922d-34638f331b11/pages/0_0?a=8960&amp;x=11690&amp;y=12601&amp;w=1532&amp;h=4402&amp;store=1&amp;accept=image%2F*&amp;auth=LCA%20cb38dba6f28ebc3541e20c050d51a3b47a8cfdb713cd0e5794e275c3229cfdd0-ts%3D1748460283">
            <a:extLst>
              <a:ext uri="{FF2B5EF4-FFF2-40B4-BE49-F238E27FC236}">
                <a16:creationId xmlns:a16="http://schemas.microsoft.com/office/drawing/2014/main" id="{FE88D770-21E2-49AF-9A9F-0A83ED9AA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0"/>
            <a:ext cx="318135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910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documents.lucid.app/documents/5608962f-6383-45f2-922d-34638f331b11/pages/0_0?a=8960&amp;x=2643&amp;y=2209&amp;w=788&amp;h=4184&amp;store=1&amp;accept=image%2F*&amp;auth=LCA%20535fcd6174c9fca3421636ae50881354a188cca6a5e26348685a7a32efcab85e-ts%3D1748460283">
            <a:extLst>
              <a:ext uri="{FF2B5EF4-FFF2-40B4-BE49-F238E27FC236}">
                <a16:creationId xmlns:a16="http://schemas.microsoft.com/office/drawing/2014/main" id="{180855F5-557A-40E6-8847-E7E5EC0EE4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6" b="3655"/>
          <a:stretch/>
        </p:blipFill>
        <p:spPr bwMode="auto">
          <a:xfrm>
            <a:off x="2511211" y="27624"/>
            <a:ext cx="1835578" cy="908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84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documents.lucid.app/documents/5608962f-6383-45f2-922d-34638f331b11/pages/0_0?a=8960&amp;x=4143&amp;y=2168&amp;w=5634&amp;h=2226&amp;store=1&amp;accept=image%2F*&amp;auth=LCA%2048d6916cf19db24300a62ba5f22ad3f3aa741f8308918c11dce7700f634c2a59-ts%3D1748460283">
            <a:extLst>
              <a:ext uri="{FF2B5EF4-FFF2-40B4-BE49-F238E27FC236}">
                <a16:creationId xmlns:a16="http://schemas.microsoft.com/office/drawing/2014/main" id="{888BACDF-733D-418C-9DAE-0ACAAA1A2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038816" y="2768242"/>
            <a:ext cx="8900466" cy="351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5991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0</Words>
  <Application>Microsoft Office PowerPoint</Application>
  <PresentationFormat>Carta (216 x 279 mm)</PresentationFormat>
  <Paragraphs>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AlumnoSIPC40</dc:creator>
  <cp:lastModifiedBy>AlumnoSIPC40</cp:lastModifiedBy>
  <cp:revision>2</cp:revision>
  <dcterms:created xsi:type="dcterms:W3CDTF">2025-05-28T19:27:50Z</dcterms:created>
  <dcterms:modified xsi:type="dcterms:W3CDTF">2025-05-28T20:14:27Z</dcterms:modified>
</cp:coreProperties>
</file>