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CB04-9ED8-2FA4-6246-B91AC9FBC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26457-E9FC-3410-EC24-25984ECD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6603-7977-FA7A-80D1-1EC0FCA1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9397-6D5B-F20E-80F5-62239FAA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A30DA-484F-269C-CDD0-092D7DEF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DC5D-3C21-9CF7-CFB1-71E46B7F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25885-DEEB-0A59-4864-9DD7ACE3B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5B85-3EA2-3E7A-3249-015A1737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EFC3-14BD-EDDB-7980-5076DE28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B647-D251-5C24-BEEA-79D2232E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77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1EF84-E197-C2FF-8D14-9A1A71111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D0813-D1DD-B8E5-104A-3064D54C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24E8-32A7-28C5-D3BF-9DF9D6B0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61E4-1985-E6DB-1AC6-4E1A6C39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76FB-AE1D-4963-B1E8-33C8DA4A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A4C7-7629-7B82-1E6D-6209DFF3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D0CD-FD48-D7EE-AF36-46677C7B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792BE-A447-D065-F0A8-38304E7D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5C29E-626A-8596-ED5D-3504CFC1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1E2A-7BC0-2EFA-965D-54C506C0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48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B39-06F1-BD9F-14AA-E9CDB9DC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9796B-E55A-7CFA-7FAE-5D65CE54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A155-7FEF-A989-43BD-665BF8C9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A6DF-92CB-80FE-0B24-6C0E7DB9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C8C0-34ED-2C57-BDE5-9990341A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89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5B37-F23E-5584-E5A3-7238946D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57B3-CD39-5B9E-3217-90B361941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247CA-7396-2E63-02E9-8AA808287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91AEA-B92D-4452-6892-BA20E3C8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89353-C87D-41F0-F8BA-2E7E9EE9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94251-4AE2-D4B9-D8E9-401434A0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68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8DC5-A4F2-3D9E-1AC0-18276543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7FED3-3D94-7D16-5D93-9EA5D9D11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04AC2-EBE9-37DB-6B00-8FCFF40A6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2BD46-F496-E963-63A5-BC0807EC7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A4A97-95C9-0E55-979B-F32BB1B0A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2F53C-D36C-48EA-06EB-EA740F98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664AC-DDEB-B13B-48CC-9DB97A9B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44A73-0ACF-4427-F4F2-D3FA4286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46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67CB-77F6-1934-EEBB-A7AC20AD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904B3-93CF-1E46-E507-9393774A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2631D-3DD4-0B65-4A05-4313C47A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77B80-AF7D-88DB-D30F-534450B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4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D3421-49C6-3911-AAF4-621772EC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C54AB-47D2-BAC4-3711-BBE11729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B51F-25B7-63C6-FA59-C9B2A39A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99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AB74-6EC1-3694-B4F3-0AB65C02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22D8-9177-DF26-42B9-CEFC7FE2F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1B2A4-D345-3D25-545B-C9BB6C58C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411B-6FA8-4D47-9E68-FB67FB52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9C2E5-1BDB-0502-AA7F-2BFFBB35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18BFE-6708-28B9-2144-DED66FFF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9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A77D-0FA5-856B-86D5-AB700C04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72EB-C467-F8F6-6A83-C827196AE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D67A9-CB6B-78A3-7C04-01BAD3183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2366-23A8-13CB-9F15-FB72F5F4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ED74-DFAA-C543-6484-345D6E2C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1340-00CF-D805-DEA8-7A72EBEC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78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E91F9-3A14-4364-1495-D44DD9B7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72FAB-B6F3-D2F9-4A30-19B55363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03780-09E8-B6B3-80DB-721394F2C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E7AD-89DD-4246-9ACF-2F1BBB9C0955}" type="datetimeFigureOut">
              <a:rPr lang="en-CA" smtClean="0"/>
              <a:t>2024-04-23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145B-1F30-3BDF-5AFA-16725611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ED431-63A4-32D9-D605-21AFBF3AB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20240-EC41-40CE-AB74-430FC789BD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2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D601E1B-0E41-7896-8C6A-F2C146AE1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0051" y="563881"/>
            <a:ext cx="3991897" cy="4790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B7446-4EEF-A35E-55D4-0628A47136C8}"/>
              </a:ext>
            </a:extLst>
          </p:cNvPr>
          <p:cNvSpPr txBox="1"/>
          <p:nvPr/>
        </p:nvSpPr>
        <p:spPr>
          <a:xfrm>
            <a:off x="2004033" y="5486401"/>
            <a:ext cx="83806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2800" dirty="0"/>
              <a:t>Olympic </a:t>
            </a:r>
            <a:r>
              <a:rPr lang="fr-CA" sz="2800" dirty="0" err="1"/>
              <a:t>Weightlifting</a:t>
            </a:r>
            <a:r>
              <a:rPr lang="fr-CA" sz="2800" dirty="0"/>
              <a:t> </a:t>
            </a:r>
            <a:r>
              <a:rPr lang="fr-CA" sz="2800" dirty="0" err="1"/>
              <a:t>Competition</a:t>
            </a:r>
            <a:r>
              <a:rPr lang="fr-CA" sz="2800" dirty="0"/>
              <a:t> Management System</a:t>
            </a:r>
          </a:p>
          <a:p>
            <a:pPr algn="ctr"/>
            <a:r>
              <a:rPr lang="fr-CA" sz="2800" dirty="0">
                <a:solidFill>
                  <a:srgbClr val="0070C0"/>
                </a:solidFill>
              </a:rPr>
              <a:t>Full-</a:t>
            </a:r>
            <a:r>
              <a:rPr lang="fr-CA" sz="2800" dirty="0" err="1">
                <a:solidFill>
                  <a:srgbClr val="0070C0"/>
                </a:solidFill>
              </a:rPr>
              <a:t>featured</a:t>
            </a:r>
            <a:r>
              <a:rPr lang="fr-CA" sz="2800" dirty="0">
                <a:solidFill>
                  <a:srgbClr val="0070C0"/>
                </a:solidFill>
              </a:rPr>
              <a:t>, </a:t>
            </a:r>
            <a:r>
              <a:rPr lang="fr-CA" sz="2800" dirty="0" err="1">
                <a:solidFill>
                  <a:srgbClr val="0070C0"/>
                </a:solidFill>
              </a:rPr>
              <a:t>Fully</a:t>
            </a:r>
            <a:r>
              <a:rPr lang="fr-CA" sz="2800" dirty="0">
                <a:solidFill>
                  <a:srgbClr val="0070C0"/>
                </a:solidFill>
              </a:rPr>
              <a:t> compliant, Flexible, Free</a:t>
            </a:r>
            <a:endParaRPr lang="en-CA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4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</cp:revision>
  <dcterms:created xsi:type="dcterms:W3CDTF">2024-04-24T00:25:35Z</dcterms:created>
  <dcterms:modified xsi:type="dcterms:W3CDTF">2024-04-24T00:27:42Z</dcterms:modified>
</cp:coreProperties>
</file>