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t>My Presentation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t>Create a Presentation Program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FF"/>
                </a:solidFill>
              </a:rPr>
              <a:t>First Content Slide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item</a:t>
            </a:r>
          </a:p>
          <a:p>
            <a:r>
              <a:t>Second item</a:t>
            </a:r>
          </a:p>
          <a:p>
            <a:r>
              <a:t>Third item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MathWorks,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Juande Manjon Perez</dc:creator>
  <cp:lastModifiedBy>Juande Manjon Perez</cp:lastModifiedBy>
  <cp:revision>9</cp:revision>
  <dcterms:created xsi:type="dcterms:W3CDTF">2014-10-29T15:36:00Z</dcterms:created>
  <dcterms:modified xsi:type="dcterms:W3CDTF">2015-04-23T12:28:03Z</dcterms:modified>
</cp:coreProperties>
</file>