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0"/>
  </p:notesMasterIdLst>
  <p:sldIdLst>
    <p:sldId id="256" r:id="rId5"/>
    <p:sldId id="294" r:id="rId6"/>
    <p:sldId id="297" r:id="rId7"/>
    <p:sldId id="302" r:id="rId8"/>
    <p:sldId id="301" r:id="rId9"/>
  </p:sldIdLst>
  <p:sldSz cx="191992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a:srgbClr val="4B4B4B"/>
    <a:srgbClr val="000066"/>
    <a:srgbClr val="993300"/>
    <a:srgbClr val="FFCC99"/>
    <a:srgbClr val="5C1F00"/>
    <a:srgbClr val="D3A72A"/>
    <a:srgbClr val="660033"/>
    <a:srgbClr val="0066F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95" autoAdjust="0"/>
    <p:restoredTop sz="94660"/>
  </p:normalViewPr>
  <p:slideViewPr>
    <p:cSldViewPr snapToGrid="0">
      <p:cViewPr>
        <p:scale>
          <a:sx n="66" d="100"/>
          <a:sy n="66" d="100"/>
        </p:scale>
        <p:origin x="1014" y="324"/>
      </p:cViewPr>
      <p:guideLst>
        <p:guide orient="horz" pos="3402"/>
        <p:guide pos="60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4051D-322F-47B2-9D59-DB5F9014ABFA}" type="datetimeFigureOut">
              <a:rPr lang="en-PH" smtClean="0"/>
              <a:t>29/10/2019</a:t>
            </a:fld>
            <a:endParaRPr lang="en-PH"/>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29DE3-0F7A-406A-9F4C-9B789C2BF12C}" type="slidenum">
              <a:rPr lang="en-PH" smtClean="0"/>
              <a:t>‹#›</a:t>
            </a:fld>
            <a:endParaRPr lang="en-PH"/>
          </a:p>
        </p:txBody>
      </p:sp>
    </p:spTree>
    <p:extLst>
      <p:ext uri="{BB962C8B-B14F-4D97-AF65-F5344CB8AC3E}">
        <p14:creationId xmlns:p14="http://schemas.microsoft.com/office/powerpoint/2010/main" val="3783288258"/>
      </p:ext>
    </p:extLst>
  </p:cSld>
  <p:clrMap bg1="lt1" tx1="dk1" bg2="lt2" tx2="dk2" accent1="accent1" accent2="accent2" accent3="accent3" accent4="accent4" accent5="accent5" accent6="accent6" hlink="hlink" folHlink="folHlink"/>
  <p:notesStyle>
    <a:lvl1pPr marL="0" algn="l" defTabSz="1329172" rtl="0" eaLnBrk="1" latinLnBrk="0" hangingPunct="1">
      <a:defRPr sz="1744" kern="1200">
        <a:solidFill>
          <a:schemeClr val="tx1"/>
        </a:solidFill>
        <a:latin typeface="+mn-lt"/>
        <a:ea typeface="+mn-ea"/>
        <a:cs typeface="+mn-cs"/>
      </a:defRPr>
    </a:lvl1pPr>
    <a:lvl2pPr marL="664586" algn="l" defTabSz="1329172" rtl="0" eaLnBrk="1" latinLnBrk="0" hangingPunct="1">
      <a:defRPr sz="1744" kern="1200">
        <a:solidFill>
          <a:schemeClr val="tx1"/>
        </a:solidFill>
        <a:latin typeface="+mn-lt"/>
        <a:ea typeface="+mn-ea"/>
        <a:cs typeface="+mn-cs"/>
      </a:defRPr>
    </a:lvl2pPr>
    <a:lvl3pPr marL="1329172" algn="l" defTabSz="1329172" rtl="0" eaLnBrk="1" latinLnBrk="0" hangingPunct="1">
      <a:defRPr sz="1744" kern="1200">
        <a:solidFill>
          <a:schemeClr val="tx1"/>
        </a:solidFill>
        <a:latin typeface="+mn-lt"/>
        <a:ea typeface="+mn-ea"/>
        <a:cs typeface="+mn-cs"/>
      </a:defRPr>
    </a:lvl3pPr>
    <a:lvl4pPr marL="1993758" algn="l" defTabSz="1329172" rtl="0" eaLnBrk="1" latinLnBrk="0" hangingPunct="1">
      <a:defRPr sz="1744" kern="1200">
        <a:solidFill>
          <a:schemeClr val="tx1"/>
        </a:solidFill>
        <a:latin typeface="+mn-lt"/>
        <a:ea typeface="+mn-ea"/>
        <a:cs typeface="+mn-cs"/>
      </a:defRPr>
    </a:lvl4pPr>
    <a:lvl5pPr marL="2658344" algn="l" defTabSz="1329172" rtl="0" eaLnBrk="1" latinLnBrk="0" hangingPunct="1">
      <a:defRPr sz="1744" kern="1200">
        <a:solidFill>
          <a:schemeClr val="tx1"/>
        </a:solidFill>
        <a:latin typeface="+mn-lt"/>
        <a:ea typeface="+mn-ea"/>
        <a:cs typeface="+mn-cs"/>
      </a:defRPr>
    </a:lvl5pPr>
    <a:lvl6pPr marL="3322930" algn="l" defTabSz="1329172" rtl="0" eaLnBrk="1" latinLnBrk="0" hangingPunct="1">
      <a:defRPr sz="1744" kern="1200">
        <a:solidFill>
          <a:schemeClr val="tx1"/>
        </a:solidFill>
        <a:latin typeface="+mn-lt"/>
        <a:ea typeface="+mn-ea"/>
        <a:cs typeface="+mn-cs"/>
      </a:defRPr>
    </a:lvl6pPr>
    <a:lvl7pPr marL="3987516" algn="l" defTabSz="1329172" rtl="0" eaLnBrk="1" latinLnBrk="0" hangingPunct="1">
      <a:defRPr sz="1744" kern="1200">
        <a:solidFill>
          <a:schemeClr val="tx1"/>
        </a:solidFill>
        <a:latin typeface="+mn-lt"/>
        <a:ea typeface="+mn-ea"/>
        <a:cs typeface="+mn-cs"/>
      </a:defRPr>
    </a:lvl7pPr>
    <a:lvl8pPr marL="4652101" algn="l" defTabSz="1329172" rtl="0" eaLnBrk="1" latinLnBrk="0" hangingPunct="1">
      <a:defRPr sz="1744" kern="1200">
        <a:solidFill>
          <a:schemeClr val="tx1"/>
        </a:solidFill>
        <a:latin typeface="+mn-lt"/>
        <a:ea typeface="+mn-ea"/>
        <a:cs typeface="+mn-cs"/>
      </a:defRPr>
    </a:lvl8pPr>
    <a:lvl9pPr marL="5316687" algn="l" defTabSz="1329172" rtl="0" eaLnBrk="1" latinLnBrk="0" hangingPunct="1">
      <a:defRPr sz="174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03" y="1767462"/>
            <a:ext cx="14399419" cy="3759917"/>
          </a:xfrm>
        </p:spPr>
        <p:txBody>
          <a:bodyPr anchor="b"/>
          <a:lstStyle>
            <a:lvl1pPr algn="ctr">
              <a:defRPr sz="9448"/>
            </a:lvl1pPr>
          </a:lstStyle>
          <a:p>
            <a:r>
              <a:rPr lang="en-US"/>
              <a:t>Click to edit Master title style</a:t>
            </a:r>
            <a:endParaRPr lang="en-US" dirty="0"/>
          </a:p>
        </p:txBody>
      </p:sp>
      <p:sp>
        <p:nvSpPr>
          <p:cNvPr id="3" name="Subtitle 2"/>
          <p:cNvSpPr>
            <a:spLocks noGrp="1"/>
          </p:cNvSpPr>
          <p:nvPr>
            <p:ph type="subTitle" idx="1"/>
          </p:nvPr>
        </p:nvSpPr>
        <p:spPr>
          <a:xfrm>
            <a:off x="2399903" y="5672376"/>
            <a:ext cx="14399419" cy="2607442"/>
          </a:xfrm>
        </p:spPr>
        <p:txBody>
          <a:bodyPr/>
          <a:lstStyle>
            <a:lvl1pPr marL="0" indent="0" algn="ctr">
              <a:buNone/>
              <a:defRPr sz="3779"/>
            </a:lvl1pPr>
            <a:lvl2pPr marL="719953" indent="0" algn="ctr">
              <a:buNone/>
              <a:defRPr sz="3149"/>
            </a:lvl2pPr>
            <a:lvl3pPr marL="1439906" indent="0" algn="ctr">
              <a:buNone/>
              <a:defRPr sz="2834"/>
            </a:lvl3pPr>
            <a:lvl4pPr marL="2159859" indent="0" algn="ctr">
              <a:buNone/>
              <a:defRPr sz="2520"/>
            </a:lvl4pPr>
            <a:lvl5pPr marL="2879811" indent="0" algn="ctr">
              <a:buNone/>
              <a:defRPr sz="2520"/>
            </a:lvl5pPr>
            <a:lvl6pPr marL="3599764" indent="0" algn="ctr">
              <a:buNone/>
              <a:defRPr sz="2520"/>
            </a:lvl6pPr>
            <a:lvl7pPr marL="4319717" indent="0" algn="ctr">
              <a:buNone/>
              <a:defRPr sz="2520"/>
            </a:lvl7pPr>
            <a:lvl8pPr marL="5039670" indent="0" algn="ctr">
              <a:buNone/>
              <a:defRPr sz="2520"/>
            </a:lvl8pPr>
            <a:lvl9pPr marL="5759623"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27C3F-4585-4DD5-AE83-55E3A7B49E9D}"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3420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9A69E-2FBD-4583-B09A-188C9243E22C}"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84536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39445" y="574987"/>
            <a:ext cx="413983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19947" y="574987"/>
            <a:ext cx="1217950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DA49F-028A-47A1-BEC3-C7134F34DBE4}"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0701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2E6C0-88F3-437D-8482-63C4D924C47B}"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5393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9947" y="2692442"/>
            <a:ext cx="16559332" cy="4492401"/>
          </a:xfrm>
        </p:spPr>
        <p:txBody>
          <a:bodyPr anchor="b"/>
          <a:lstStyle>
            <a:lvl1pPr>
              <a:defRPr sz="9448"/>
            </a:lvl1pPr>
          </a:lstStyle>
          <a:p>
            <a:r>
              <a:rPr lang="en-US"/>
              <a:t>Click to edit Master title style</a:t>
            </a:r>
            <a:endParaRPr lang="en-US" dirty="0"/>
          </a:p>
        </p:txBody>
      </p:sp>
      <p:sp>
        <p:nvSpPr>
          <p:cNvPr id="3" name="Text Placeholder 2"/>
          <p:cNvSpPr>
            <a:spLocks noGrp="1"/>
          </p:cNvSpPr>
          <p:nvPr>
            <p:ph type="body" idx="1"/>
          </p:nvPr>
        </p:nvSpPr>
        <p:spPr>
          <a:xfrm>
            <a:off x="1309947" y="7227343"/>
            <a:ext cx="16559332" cy="2362447"/>
          </a:xfrm>
        </p:spPr>
        <p:txBody>
          <a:bodyPr/>
          <a:lstStyle>
            <a:lvl1pPr marL="0" indent="0">
              <a:buNone/>
              <a:defRPr sz="3779">
                <a:solidFill>
                  <a:schemeClr val="tx1">
                    <a:tint val="75000"/>
                  </a:schemeClr>
                </a:solidFill>
              </a:defRPr>
            </a:lvl1pPr>
            <a:lvl2pPr marL="719953" indent="0">
              <a:buNone/>
              <a:defRPr sz="3149">
                <a:solidFill>
                  <a:schemeClr val="tx1">
                    <a:tint val="75000"/>
                  </a:schemeClr>
                </a:solidFill>
              </a:defRPr>
            </a:lvl2pPr>
            <a:lvl3pPr marL="1439906" indent="0">
              <a:buNone/>
              <a:defRPr sz="2834">
                <a:solidFill>
                  <a:schemeClr val="tx1">
                    <a:tint val="75000"/>
                  </a:schemeClr>
                </a:solidFill>
              </a:defRPr>
            </a:lvl3pPr>
            <a:lvl4pPr marL="2159859" indent="0">
              <a:buNone/>
              <a:defRPr sz="2520">
                <a:solidFill>
                  <a:schemeClr val="tx1">
                    <a:tint val="75000"/>
                  </a:schemeClr>
                </a:solidFill>
              </a:defRPr>
            </a:lvl4pPr>
            <a:lvl5pPr marL="2879811" indent="0">
              <a:buNone/>
              <a:defRPr sz="2520">
                <a:solidFill>
                  <a:schemeClr val="tx1">
                    <a:tint val="75000"/>
                  </a:schemeClr>
                </a:solidFill>
              </a:defRPr>
            </a:lvl5pPr>
            <a:lvl6pPr marL="3599764" indent="0">
              <a:buNone/>
              <a:defRPr sz="2520">
                <a:solidFill>
                  <a:schemeClr val="tx1">
                    <a:tint val="75000"/>
                  </a:schemeClr>
                </a:solidFill>
              </a:defRPr>
            </a:lvl6pPr>
            <a:lvl7pPr marL="4319717" indent="0">
              <a:buNone/>
              <a:defRPr sz="2520">
                <a:solidFill>
                  <a:schemeClr val="tx1">
                    <a:tint val="75000"/>
                  </a:schemeClr>
                </a:solidFill>
              </a:defRPr>
            </a:lvl7pPr>
            <a:lvl8pPr marL="5039670" indent="0">
              <a:buNone/>
              <a:defRPr sz="2520">
                <a:solidFill>
                  <a:schemeClr val="tx1">
                    <a:tint val="75000"/>
                  </a:schemeClr>
                </a:solidFill>
              </a:defRPr>
            </a:lvl8pPr>
            <a:lvl9pPr marL="5759623"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AB149-6BEA-43E2-8BBD-16927E186836}"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323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1994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1960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955D1-805D-449D-B79B-E57D2D0B05C6}" type="datetime1">
              <a:rPr lang="en-PH" smtClean="0"/>
              <a:t>29/10/2019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47105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447" y="574988"/>
            <a:ext cx="1655933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448" y="2647443"/>
            <a:ext cx="812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4" name="Content Placeholder 3"/>
          <p:cNvSpPr>
            <a:spLocks noGrp="1"/>
          </p:cNvSpPr>
          <p:nvPr>
            <p:ph sz="half" idx="2"/>
          </p:nvPr>
        </p:nvSpPr>
        <p:spPr>
          <a:xfrm>
            <a:off x="1322448" y="3944914"/>
            <a:ext cx="812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19608" y="2647443"/>
            <a:ext cx="816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6" name="Content Placeholder 5"/>
          <p:cNvSpPr>
            <a:spLocks noGrp="1"/>
          </p:cNvSpPr>
          <p:nvPr>
            <p:ph sz="quarter" idx="4"/>
          </p:nvPr>
        </p:nvSpPr>
        <p:spPr>
          <a:xfrm>
            <a:off x="9719608" y="3944914"/>
            <a:ext cx="816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26CD2-1DA0-4A83-85E9-0F1AE6C3BE4D}" type="datetime1">
              <a:rPr lang="en-PH" smtClean="0"/>
              <a:t>29/10/2019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17293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F89C-1C07-44D5-BE16-E92D191FE0DF}" type="datetime1">
              <a:rPr lang="en-PH" smtClean="0"/>
              <a:t>29/10/2019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2398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FD60-ED60-4548-9A73-52C933DD5EED}" type="datetime1">
              <a:rPr lang="en-PH" smtClean="0"/>
              <a:t>29/10/2019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11671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8162171" y="1554966"/>
            <a:ext cx="9719608" cy="7674832"/>
          </a:xfrm>
        </p:spPr>
        <p:txBody>
          <a:bodyPr/>
          <a:lstStyle>
            <a:lvl1pPr>
              <a:defRPr sz="5039"/>
            </a:lvl1pPr>
            <a:lvl2pPr>
              <a:defRPr sz="4409"/>
            </a:lvl2pPr>
            <a:lvl3pPr>
              <a:defRPr sz="3779"/>
            </a:lvl3pPr>
            <a:lvl4pPr>
              <a:defRPr sz="3149"/>
            </a:lvl4pPr>
            <a:lvl5pPr>
              <a:defRPr sz="3149"/>
            </a:lvl5pPr>
            <a:lvl6pPr>
              <a:defRPr sz="3149"/>
            </a:lvl6pPr>
            <a:lvl7pPr>
              <a:defRPr sz="3149"/>
            </a:lvl7pPr>
            <a:lvl8pPr>
              <a:defRPr sz="3149"/>
            </a:lvl8pPr>
            <a:lvl9pPr>
              <a:defRPr sz="3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47FCE72D-8318-4A4D-AB05-477FE1F0FD46}" type="datetime1">
              <a:rPr lang="en-PH" smtClean="0"/>
              <a:t>29/10/2019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9461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2171" y="1554966"/>
            <a:ext cx="9719608" cy="7674832"/>
          </a:xfrm>
        </p:spPr>
        <p:txBody>
          <a:bodyPr anchor="t"/>
          <a:lstStyle>
            <a:lvl1pPr marL="0" indent="0">
              <a:buNone/>
              <a:defRPr sz="5039"/>
            </a:lvl1pPr>
            <a:lvl2pPr marL="719953" indent="0">
              <a:buNone/>
              <a:defRPr sz="4409"/>
            </a:lvl2pPr>
            <a:lvl3pPr marL="1439906" indent="0">
              <a:buNone/>
              <a:defRPr sz="3779"/>
            </a:lvl3pPr>
            <a:lvl4pPr marL="2159859" indent="0">
              <a:buNone/>
              <a:defRPr sz="3149"/>
            </a:lvl4pPr>
            <a:lvl5pPr marL="2879811" indent="0">
              <a:buNone/>
              <a:defRPr sz="3149"/>
            </a:lvl5pPr>
            <a:lvl6pPr marL="3599764" indent="0">
              <a:buNone/>
              <a:defRPr sz="3149"/>
            </a:lvl6pPr>
            <a:lvl7pPr marL="4319717" indent="0">
              <a:buNone/>
              <a:defRPr sz="3149"/>
            </a:lvl7pPr>
            <a:lvl8pPr marL="5039670" indent="0">
              <a:buNone/>
              <a:defRPr sz="3149"/>
            </a:lvl8pPr>
            <a:lvl9pPr marL="5759623" indent="0">
              <a:buNone/>
              <a:defRPr sz="3149"/>
            </a:lvl9pPr>
          </a:lstStyle>
          <a:p>
            <a:r>
              <a:rPr lang="en-US"/>
              <a:t>Click icon to add picture</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D510513D-92D7-4BE0-BC17-C373A3CEFBAB}" type="datetime1">
              <a:rPr lang="en-PH" smtClean="0"/>
              <a:t>29/10/2019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961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9947" y="574988"/>
            <a:ext cx="1655933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9947" y="2874937"/>
            <a:ext cx="16559332"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9947" y="10009781"/>
            <a:ext cx="4319826"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8F6B4671-4396-47D7-8077-63BFD9BF1D95}" type="datetime1">
              <a:rPr lang="en-PH" smtClean="0"/>
              <a:t>29/10/2019</a:t>
            </a:fld>
            <a:endParaRPr lang="en-PH"/>
          </a:p>
        </p:txBody>
      </p:sp>
      <p:sp>
        <p:nvSpPr>
          <p:cNvPr id="5" name="Footer Placeholder 4"/>
          <p:cNvSpPr>
            <a:spLocks noGrp="1"/>
          </p:cNvSpPr>
          <p:nvPr>
            <p:ph type="ftr" sz="quarter" idx="3"/>
          </p:nvPr>
        </p:nvSpPr>
        <p:spPr>
          <a:xfrm>
            <a:off x="6359744" y="10009781"/>
            <a:ext cx="6479738"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3559452" y="10009781"/>
            <a:ext cx="4319826"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127416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1439906"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76" indent="-359976" algn="l" defTabSz="1439906"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29" indent="-359976" algn="l" defTabSz="1439906" rtl="0" eaLnBrk="1" latinLnBrk="0" hangingPunct="1">
        <a:lnSpc>
          <a:spcPct val="90000"/>
        </a:lnSpc>
        <a:spcBef>
          <a:spcPts val="787"/>
        </a:spcBef>
        <a:buFont typeface="Arial" panose="020B0604020202020204" pitchFamily="34" charset="0"/>
        <a:buChar char="•"/>
        <a:defRPr sz="3779" kern="1200">
          <a:solidFill>
            <a:schemeClr val="tx1"/>
          </a:solidFill>
          <a:latin typeface="+mn-lt"/>
          <a:ea typeface="+mn-ea"/>
          <a:cs typeface="+mn-cs"/>
        </a:defRPr>
      </a:lvl2pPr>
      <a:lvl3pPr marL="1799882" indent="-359976" algn="l" defTabSz="1439906" rtl="0" eaLnBrk="1" latinLnBrk="0" hangingPunct="1">
        <a:lnSpc>
          <a:spcPct val="90000"/>
        </a:lnSpc>
        <a:spcBef>
          <a:spcPts val="787"/>
        </a:spcBef>
        <a:buFont typeface="Arial" panose="020B0604020202020204" pitchFamily="34" charset="0"/>
        <a:buChar char="•"/>
        <a:defRPr sz="3149" kern="1200">
          <a:solidFill>
            <a:schemeClr val="tx1"/>
          </a:solidFill>
          <a:latin typeface="+mn-lt"/>
          <a:ea typeface="+mn-ea"/>
          <a:cs typeface="+mn-cs"/>
        </a:defRPr>
      </a:lvl3pPr>
      <a:lvl4pPr marL="2519835"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4pPr>
      <a:lvl5pPr marL="3239788"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5pPr>
      <a:lvl6pPr marL="3959741"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6pPr>
      <a:lvl7pPr marL="4679693"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7pPr>
      <a:lvl8pPr marL="5399646"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8pPr>
      <a:lvl9pPr marL="6119599"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9pPr>
    </p:bodyStyle>
    <p:otherStyle>
      <a:defPPr>
        <a:defRPr lang="en-US"/>
      </a:defPPr>
      <a:lvl1pPr marL="0" algn="l" defTabSz="1439906" rtl="0" eaLnBrk="1" latinLnBrk="0" hangingPunct="1">
        <a:defRPr sz="2834" kern="1200">
          <a:solidFill>
            <a:schemeClr val="tx1"/>
          </a:solidFill>
          <a:latin typeface="+mn-lt"/>
          <a:ea typeface="+mn-ea"/>
          <a:cs typeface="+mn-cs"/>
        </a:defRPr>
      </a:lvl1pPr>
      <a:lvl2pPr marL="719953" algn="l" defTabSz="1439906" rtl="0" eaLnBrk="1" latinLnBrk="0" hangingPunct="1">
        <a:defRPr sz="2834" kern="1200">
          <a:solidFill>
            <a:schemeClr val="tx1"/>
          </a:solidFill>
          <a:latin typeface="+mn-lt"/>
          <a:ea typeface="+mn-ea"/>
          <a:cs typeface="+mn-cs"/>
        </a:defRPr>
      </a:lvl2pPr>
      <a:lvl3pPr marL="1439906" algn="l" defTabSz="1439906" rtl="0" eaLnBrk="1" latinLnBrk="0" hangingPunct="1">
        <a:defRPr sz="2834" kern="1200">
          <a:solidFill>
            <a:schemeClr val="tx1"/>
          </a:solidFill>
          <a:latin typeface="+mn-lt"/>
          <a:ea typeface="+mn-ea"/>
          <a:cs typeface="+mn-cs"/>
        </a:defRPr>
      </a:lvl3pPr>
      <a:lvl4pPr marL="2159859" algn="l" defTabSz="1439906" rtl="0" eaLnBrk="1" latinLnBrk="0" hangingPunct="1">
        <a:defRPr sz="2834" kern="1200">
          <a:solidFill>
            <a:schemeClr val="tx1"/>
          </a:solidFill>
          <a:latin typeface="+mn-lt"/>
          <a:ea typeface="+mn-ea"/>
          <a:cs typeface="+mn-cs"/>
        </a:defRPr>
      </a:lvl4pPr>
      <a:lvl5pPr marL="2879811" algn="l" defTabSz="1439906" rtl="0" eaLnBrk="1" latinLnBrk="0" hangingPunct="1">
        <a:defRPr sz="2834" kern="1200">
          <a:solidFill>
            <a:schemeClr val="tx1"/>
          </a:solidFill>
          <a:latin typeface="+mn-lt"/>
          <a:ea typeface="+mn-ea"/>
          <a:cs typeface="+mn-cs"/>
        </a:defRPr>
      </a:lvl5pPr>
      <a:lvl6pPr marL="3599764" algn="l" defTabSz="1439906" rtl="0" eaLnBrk="1" latinLnBrk="0" hangingPunct="1">
        <a:defRPr sz="2834" kern="1200">
          <a:solidFill>
            <a:schemeClr val="tx1"/>
          </a:solidFill>
          <a:latin typeface="+mn-lt"/>
          <a:ea typeface="+mn-ea"/>
          <a:cs typeface="+mn-cs"/>
        </a:defRPr>
      </a:lvl6pPr>
      <a:lvl7pPr marL="4319717" algn="l" defTabSz="1439906" rtl="0" eaLnBrk="1" latinLnBrk="0" hangingPunct="1">
        <a:defRPr sz="2834" kern="1200">
          <a:solidFill>
            <a:schemeClr val="tx1"/>
          </a:solidFill>
          <a:latin typeface="+mn-lt"/>
          <a:ea typeface="+mn-ea"/>
          <a:cs typeface="+mn-cs"/>
        </a:defRPr>
      </a:lvl7pPr>
      <a:lvl8pPr marL="5039670" algn="l" defTabSz="1439906" rtl="0" eaLnBrk="1" latinLnBrk="0" hangingPunct="1">
        <a:defRPr sz="2834" kern="1200">
          <a:solidFill>
            <a:schemeClr val="tx1"/>
          </a:solidFill>
          <a:latin typeface="+mn-lt"/>
          <a:ea typeface="+mn-ea"/>
          <a:cs typeface="+mn-cs"/>
        </a:defRPr>
      </a:lvl8pPr>
      <a:lvl9pPr marL="5759623" algn="l" defTabSz="1439906" rtl="0" eaLnBrk="1" latinLnBrk="0" hangingPunct="1">
        <a:defRPr sz="28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Group 11"/>
          <p:cNvGrpSpPr/>
          <p:nvPr/>
        </p:nvGrpSpPr>
        <p:grpSpPr>
          <a:xfrm>
            <a:off x="949918" y="2490354"/>
            <a:ext cx="17254535" cy="3479266"/>
            <a:chOff x="5955323" y="3049916"/>
            <a:chExt cx="8244984" cy="2389591"/>
          </a:xfrm>
        </p:grpSpPr>
        <p:sp>
          <p:nvSpPr>
            <p:cNvPr id="31" name="Subtitle 2"/>
            <p:cNvSpPr txBox="1">
              <a:spLocks/>
            </p:cNvSpPr>
            <p:nvPr/>
          </p:nvSpPr>
          <p:spPr>
            <a:xfrm>
              <a:off x="5955323" y="3313545"/>
              <a:ext cx="8244984" cy="212596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23900" dirty="0">
                  <a:effectLst>
                    <a:outerShdw dist="50800" dir="2400000" algn="ctr" rotWithShape="0">
                      <a:srgbClr val="C00000"/>
                    </a:outerShdw>
                  </a:effectLst>
                  <a:latin typeface="Verdana" panose="020B0604030504040204" pitchFamily="34" charset="0"/>
                  <a:ea typeface="Verdana" panose="020B0604030504040204" pitchFamily="34" charset="0"/>
                </a:rPr>
                <a:t>perceptron</a:t>
              </a:r>
            </a:p>
          </p:txBody>
        </p:sp>
        <p:sp>
          <p:nvSpPr>
            <p:cNvPr id="33" name="Subtitle 2"/>
            <p:cNvSpPr txBox="1">
              <a:spLocks/>
            </p:cNvSpPr>
            <p:nvPr/>
          </p:nvSpPr>
          <p:spPr>
            <a:xfrm>
              <a:off x="6064491" y="3049916"/>
              <a:ext cx="8135816" cy="1070618"/>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5400" dirty="0">
                  <a:latin typeface="Verdana" panose="020B0604030504040204" pitchFamily="34" charset="0"/>
                  <a:ea typeface="Verdana" panose="020B0604030504040204" pitchFamily="34" charset="0"/>
                </a:rPr>
                <a:t>MACHINE LEARNING:</a:t>
              </a:r>
            </a:p>
          </p:txBody>
        </p:sp>
      </p:grpSp>
      <p:sp>
        <p:nvSpPr>
          <p:cNvPr id="14" name="Subtitle 2">
            <a:extLst>
              <a:ext uri="{FF2B5EF4-FFF2-40B4-BE49-F238E27FC236}">
                <a16:creationId xmlns:a16="http://schemas.microsoft.com/office/drawing/2014/main" id="{19BF14C9-4841-4D42-B040-D2441FD7A42E}"/>
              </a:ext>
            </a:extLst>
          </p:cNvPr>
          <p:cNvSpPr txBox="1">
            <a:spLocks/>
          </p:cNvSpPr>
          <p:nvPr/>
        </p:nvSpPr>
        <p:spPr>
          <a:xfrm>
            <a:off x="12160353" y="8921273"/>
            <a:ext cx="6221627"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PH" sz="3200" dirty="0">
                <a:effectLst>
                  <a:outerShdw dist="25400" dir="2400000" algn="ctr" rotWithShape="0">
                    <a:srgbClr val="C00000"/>
                  </a:outerShdw>
                </a:effectLst>
                <a:latin typeface="Verdana" panose="020B0604030504040204" pitchFamily="34" charset="0"/>
                <a:ea typeface="Verdana" panose="020B0604030504040204" pitchFamily="34" charset="0"/>
              </a:rPr>
              <a:t>Rene L. Principe Jr.      	</a:t>
            </a:r>
          </a:p>
          <a:p>
            <a:pPr algn="r">
              <a:lnSpc>
                <a:spcPct val="100000"/>
              </a:lnSpc>
              <a:spcBef>
                <a:spcPts val="0"/>
              </a:spcBef>
            </a:pPr>
            <a:r>
              <a:rPr lang="en-PH" sz="2800" i="1" dirty="0">
                <a:effectLst>
                  <a:outerShdw dist="25400" dir="2400000" algn="ctr" rotWithShape="0">
                    <a:srgbClr val="C00000"/>
                  </a:outerShdw>
                </a:effectLst>
                <a:latin typeface="Verdana" panose="020B0604030504040204" pitchFamily="34" charset="0"/>
                <a:ea typeface="Verdana" panose="020B0604030504040204" pitchFamily="34" charset="0"/>
              </a:rPr>
              <a:t>2015-04622</a:t>
            </a:r>
            <a:r>
              <a:rPr lang="en-PH" sz="2800" i="1" dirty="0">
                <a:solidFill>
                  <a:srgbClr val="C00000"/>
                </a:solidFill>
                <a:effectLst>
                  <a:outerShdw dist="25400" dir="2400000" algn="ctr" rotWithShape="0">
                    <a:srgbClr val="C00000"/>
                  </a:outerShdw>
                </a:effectLst>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46A28E08-B269-496B-AF51-074A90AD67E7}"/>
              </a:ext>
            </a:extLst>
          </p:cNvPr>
          <p:cNvPicPr>
            <a:picLocks noChangeAspect="1"/>
          </p:cNvPicPr>
          <p:nvPr/>
        </p:nvPicPr>
        <p:blipFill rotWithShape="1">
          <a:blip r:embed="rId2">
            <a:extLst>
              <a:ext uri="{28A0092B-C50C-407E-A947-70E740481C1C}">
                <a14:useLocalDpi xmlns:a14="http://schemas.microsoft.com/office/drawing/2010/main" val="0"/>
              </a:ext>
            </a:extLst>
          </a:blip>
          <a:srcRect l="2221" t="-1404" r="29240" b="-1404"/>
          <a:stretch/>
        </p:blipFill>
        <p:spPr>
          <a:xfrm>
            <a:off x="16973551" y="8628567"/>
            <a:ext cx="1766512" cy="1766512"/>
          </a:xfrm>
          <a:prstGeom prst="ellipse">
            <a:avLst/>
          </a:prstGeom>
          <a:ln w="38100" cap="sq" cmpd="sng">
            <a:solidFill>
              <a:srgbClr val="C00000"/>
            </a:solidFill>
            <a:prstDash val="dash"/>
          </a:ln>
          <a:effectLst/>
          <a:scene3d>
            <a:camera prst="perspectiveFront" fov="5400000"/>
            <a:lightRig rig="threePt" dir="t">
              <a:rot lat="0" lon="0" rev="19200000"/>
            </a:lightRig>
          </a:scene3d>
          <a:sp3d extrusionH="25400">
            <a:extrusionClr>
              <a:srgbClr val="000000"/>
            </a:extrusionClr>
          </a:sp3d>
        </p:spPr>
      </p:pic>
      <p:sp>
        <p:nvSpPr>
          <p:cNvPr id="15" name="Subtitle 2">
            <a:extLst>
              <a:ext uri="{FF2B5EF4-FFF2-40B4-BE49-F238E27FC236}">
                <a16:creationId xmlns:a16="http://schemas.microsoft.com/office/drawing/2014/main" id="{58D85FDC-8DEC-49EA-AD3C-6D685724049A}"/>
              </a:ext>
            </a:extLst>
          </p:cNvPr>
          <p:cNvSpPr txBox="1">
            <a:spLocks/>
          </p:cNvSpPr>
          <p:nvPr/>
        </p:nvSpPr>
        <p:spPr>
          <a:xfrm>
            <a:off x="-1" y="888855"/>
            <a:ext cx="19199225" cy="857803"/>
          </a:xfrm>
          <a:prstGeom prst="rect">
            <a:avLst/>
          </a:prstGeom>
          <a:solidFill>
            <a:schemeClr val="tx1">
              <a:alpha val="60000"/>
            </a:schemeClr>
          </a:soli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3200"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rPr>
              <a:t>APPLIED PHYSICS 186 – ACTIVITY 12</a:t>
            </a:r>
            <a:endParaRPr lang="en-PH" sz="2800" i="1"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endParaRPr>
          </a:p>
        </p:txBody>
      </p:sp>
      <p:sp>
        <p:nvSpPr>
          <p:cNvPr id="21" name="Subtitle 2">
            <a:extLst>
              <a:ext uri="{FF2B5EF4-FFF2-40B4-BE49-F238E27FC236}">
                <a16:creationId xmlns:a16="http://schemas.microsoft.com/office/drawing/2014/main" id="{7AACD37F-C30B-44C2-832A-91308673DE4E}"/>
              </a:ext>
            </a:extLst>
          </p:cNvPr>
          <p:cNvSpPr txBox="1">
            <a:spLocks/>
          </p:cNvSpPr>
          <p:nvPr/>
        </p:nvSpPr>
        <p:spPr>
          <a:xfrm flipH="1">
            <a:off x="1350645" y="8863158"/>
            <a:ext cx="6497955"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Professor: Dr. </a:t>
            </a:r>
            <a:r>
              <a:rPr lang="en-PH" sz="2800" dirty="0" err="1">
                <a:effectLst>
                  <a:outerShdw dist="25400" dir="2400000" algn="ctr" rotWithShape="0">
                    <a:srgbClr val="C00000"/>
                  </a:outerShdw>
                </a:effectLst>
                <a:latin typeface="Verdana" panose="020B0604030504040204" pitchFamily="34" charset="0"/>
                <a:ea typeface="Verdana" panose="020B0604030504040204" pitchFamily="34" charset="0"/>
              </a:rPr>
              <a:t>Maricor</a:t>
            </a: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Soriano</a:t>
            </a:r>
          </a:p>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Instructor: Jayson Cubero	  </a:t>
            </a:r>
          </a:p>
        </p:txBody>
      </p:sp>
      <p:pic>
        <p:nvPicPr>
          <p:cNvPr id="19" name="Graphic 18" descr="Professor">
            <a:extLst>
              <a:ext uri="{FF2B5EF4-FFF2-40B4-BE49-F238E27FC236}">
                <a16:creationId xmlns:a16="http://schemas.microsoft.com/office/drawing/2014/main" id="{A295D67F-7E16-49AB-BB85-0F1D9E66D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162" y="8441445"/>
            <a:ext cx="1894436" cy="1894436"/>
          </a:xfrm>
          <a:prstGeom prst="rect">
            <a:avLst/>
          </a:prstGeom>
        </p:spPr>
      </p:pic>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E613F0-066A-4EEF-907A-A81C7A130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90" y="1390569"/>
            <a:ext cx="8746894" cy="7146072"/>
          </a:xfrm>
          <a:prstGeom prst="rect">
            <a:avLst/>
          </a:prstGeom>
        </p:spPr>
      </p:pic>
      <p:sp>
        <p:nvSpPr>
          <p:cNvPr id="13" name="Subtitle 2">
            <a:extLst>
              <a:ext uri="{FF2B5EF4-FFF2-40B4-BE49-F238E27FC236}">
                <a16:creationId xmlns:a16="http://schemas.microsoft.com/office/drawing/2014/main" id="{160F7C16-0C63-4382-8A2C-ABC69526556A}"/>
              </a:ext>
            </a:extLst>
          </p:cNvPr>
          <p:cNvSpPr txBox="1">
            <a:spLocks/>
          </p:cNvSpPr>
          <p:nvPr/>
        </p:nvSpPr>
        <p:spPr>
          <a:xfrm>
            <a:off x="412355" y="8590362"/>
            <a:ext cx="8833629" cy="107964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1.</a:t>
            </a:r>
            <a:r>
              <a:rPr lang="en-US" sz="2800" dirty="0">
                <a:latin typeface="Verdana" panose="020B0604030504040204" pitchFamily="34" charset="0"/>
                <a:ea typeface="Verdana" panose="020B0604030504040204" pitchFamily="34" charset="0"/>
                <a:cs typeface="Arial" panose="020B0604020202020204" pitchFamily="34" charset="0"/>
              </a:rPr>
              <a:t> Combining the features, a 3D feature space was plotted above where a* measures the greenness to redness, b* measures the blueness to yellowness, and eccentricity measures how elliptical the fruits are.</a:t>
            </a:r>
          </a:p>
          <a:p>
            <a:pPr algn="l"/>
            <a:endParaRPr lang="en-US" sz="2800" dirty="0">
              <a:latin typeface="Verdana" panose="020B0604030504040204" pitchFamily="34" charset="0"/>
              <a:ea typeface="Verdana" panose="020B0604030504040204" pitchFamily="34" charset="0"/>
              <a:cs typeface="Arial" panose="020B0604020202020204" pitchFamily="34" charset="0"/>
            </a:endParaRPr>
          </a:p>
        </p:txBody>
      </p:sp>
      <p:sp>
        <p:nvSpPr>
          <p:cNvPr id="12" name="Flowchart: Manual Input 11"/>
          <p:cNvSpPr/>
          <p:nvPr/>
        </p:nvSpPr>
        <p:spPr>
          <a:xfrm rot="5400000" flipV="1">
            <a:off x="8945903" y="546445"/>
            <a:ext cx="10799763" cy="9706882"/>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p:cNvSpPr/>
          <p:nvPr/>
        </p:nvSpPr>
        <p:spPr>
          <a:xfrm rot="5400000" flipV="1">
            <a:off x="9403103" y="1003644"/>
            <a:ext cx="10799763" cy="8792482"/>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12423877" y="383806"/>
            <a:ext cx="6362993" cy="9218318"/>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In this activity, we use the perceptron algorithm to create a decision line between two classes using the trained weights. The weights were initialized to be zero and the model’s learning rate was 0.1. Threshold iterations was set to be 100 times. After the training, decision line was plotted.</a:t>
            </a:r>
          </a:p>
          <a:p>
            <a:pPr algn="just">
              <a:lnSpc>
                <a:spcPct val="100000"/>
              </a:lnSpc>
            </a:pPr>
            <a:endPar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Initially, I have 3 features namely: a*, b* and eccentricity. To facilitate the creation of decision line, I reduced a* and b* into a single feature channel “Hue” which is measured in degrees from 0 to 360 by taking the arctan(b*/a*). This representation is analogous to ROYGIBV where R is near 0 while V is near 360. The reduced color space is shown in Fig. 2. Hence, decision lines for each classes was now calculated using the hue and eccentricity features.</a:t>
            </a: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2</a:t>
            </a:fld>
            <a:endParaRPr lang="en-PH" dirty="0"/>
          </a:p>
        </p:txBody>
      </p:sp>
      <p:sp>
        <p:nvSpPr>
          <p:cNvPr id="10" name="Subtitle 2">
            <a:extLst>
              <a:ext uri="{FF2B5EF4-FFF2-40B4-BE49-F238E27FC236}">
                <a16:creationId xmlns:a16="http://schemas.microsoft.com/office/drawing/2014/main" id="{87A9A644-A1D4-4222-9248-EF6B7B2624AB}"/>
              </a:ext>
            </a:extLst>
          </p:cNvPr>
          <p:cNvSpPr txBox="1">
            <a:spLocks/>
          </p:cNvSpPr>
          <p:nvPr/>
        </p:nvSpPr>
        <p:spPr>
          <a:xfrm>
            <a:off x="494000" y="15634"/>
            <a:ext cx="13593306" cy="139919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8000" dirty="0">
                <a:ln>
                  <a:solidFill>
                    <a:schemeClr val="tx1">
                      <a:alpha val="0"/>
                    </a:schemeClr>
                  </a:solidFill>
                </a:ln>
                <a:solidFill>
                  <a:srgbClr val="C00000"/>
                </a:solidFill>
                <a:effectLst>
                  <a:outerShdw dist="50800" dir="2400000" algn="ctr" rotWithShape="0">
                    <a:schemeClr val="tx1"/>
                  </a:outerShdw>
                </a:effectLst>
                <a:latin typeface="Verdana" panose="020B0604030504040204" pitchFamily="34" charset="0"/>
                <a:ea typeface="Verdana" panose="020B0604030504040204" pitchFamily="34" charset="0"/>
              </a:rPr>
              <a:t>feature extraction</a:t>
            </a:r>
          </a:p>
        </p:txBody>
      </p:sp>
      <p:pic>
        <p:nvPicPr>
          <p:cNvPr id="11" name="Picture 10">
            <a:extLst>
              <a:ext uri="{FF2B5EF4-FFF2-40B4-BE49-F238E27FC236}">
                <a16:creationId xmlns:a16="http://schemas.microsoft.com/office/drawing/2014/main" id="{A2867767-E3CC-4263-9D7F-D34B0934EE51}"/>
              </a:ext>
            </a:extLst>
          </p:cNvPr>
          <p:cNvPicPr>
            <a:picLocks noChangeAspect="1"/>
          </p:cNvPicPr>
          <p:nvPr/>
        </p:nvPicPr>
        <p:blipFill>
          <a:blip r:embed="rId3"/>
          <a:stretch>
            <a:fillRect/>
          </a:stretch>
        </p:blipFill>
        <p:spPr>
          <a:xfrm>
            <a:off x="412355" y="1650948"/>
            <a:ext cx="3274274" cy="3342017"/>
          </a:xfrm>
          <a:prstGeom prst="rect">
            <a:avLst/>
          </a:prstGeom>
        </p:spPr>
      </p:pic>
    </p:spTree>
    <p:extLst>
      <p:ext uri="{BB962C8B-B14F-4D97-AF65-F5344CB8AC3E}">
        <p14:creationId xmlns:p14="http://schemas.microsoft.com/office/powerpoint/2010/main" val="179509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160F7C16-0C63-4382-8A2C-ABC69526556A}"/>
              </a:ext>
            </a:extLst>
          </p:cNvPr>
          <p:cNvSpPr txBox="1">
            <a:spLocks/>
          </p:cNvSpPr>
          <p:nvPr/>
        </p:nvSpPr>
        <p:spPr>
          <a:xfrm>
            <a:off x="1361681" y="8722051"/>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solidFill>
                <a:schemeClr val="bg1"/>
              </a:solidFill>
              <a:latin typeface="Trebuchet MS" panose="020B0603020202020204" pitchFamily="34" charset="0"/>
              <a:ea typeface="Verdan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3</a:t>
            </a:fld>
            <a:endParaRPr lang="en-PH" dirty="0"/>
          </a:p>
        </p:txBody>
      </p:sp>
      <p:sp>
        <p:nvSpPr>
          <p:cNvPr id="10" name="Subtitle 2"/>
          <p:cNvSpPr txBox="1">
            <a:spLocks/>
          </p:cNvSpPr>
          <p:nvPr/>
        </p:nvSpPr>
        <p:spPr>
          <a:xfrm>
            <a:off x="10625383" y="-658182"/>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latin typeface="Trebuchet MS" panose="020B0603020202020204" pitchFamily="34" charset="0"/>
              <a:ea typeface="Verdana" panose="020B060403050404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F0546ADE-AB44-4B5E-85AD-5C5F80E6C198}"/>
              </a:ext>
            </a:extLst>
          </p:cNvPr>
          <p:cNvSpPr txBox="1">
            <a:spLocks/>
          </p:cNvSpPr>
          <p:nvPr/>
        </p:nvSpPr>
        <p:spPr>
          <a:xfrm>
            <a:off x="599613" y="9488271"/>
            <a:ext cx="18000000" cy="981258"/>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2.</a:t>
            </a:r>
            <a:r>
              <a:rPr 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sz="2800" dirty="0">
                <a:latin typeface="Verdana" panose="020B0604030504040204" pitchFamily="34" charset="0"/>
                <a:ea typeface="Verdana" panose="020B0604030504040204" pitchFamily="34" charset="0"/>
                <a:cs typeface="Arial" panose="020B0604020202020204" pitchFamily="34" charset="0"/>
              </a:rPr>
              <a:t>Eccentricity vs Hue feature space on the five fruit classes was plotted. Not to scale but the sequence of increasing Hue is analogous to ROYGBIV. </a:t>
            </a:r>
          </a:p>
        </p:txBody>
      </p:sp>
      <p:sp>
        <p:nvSpPr>
          <p:cNvPr id="18" name="Rectangle: Rounded Corners 17">
            <a:extLst>
              <a:ext uri="{FF2B5EF4-FFF2-40B4-BE49-F238E27FC236}">
                <a16:creationId xmlns:a16="http://schemas.microsoft.com/office/drawing/2014/main" id="{51DFF9BC-E393-41AC-BADA-2625D3075C1E}"/>
              </a:ext>
            </a:extLst>
          </p:cNvPr>
          <p:cNvSpPr/>
          <p:nvPr/>
        </p:nvSpPr>
        <p:spPr>
          <a:xfrm rot="10800000" flipH="1" flipV="1">
            <a:off x="1025770" y="6541480"/>
            <a:ext cx="17402907" cy="381280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PH" sz="2800"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5D5765A8-50EC-4D12-AE8B-8A05CD5D8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970" y="58561"/>
            <a:ext cx="16209284" cy="9429710"/>
          </a:xfrm>
          <a:prstGeom prst="rect">
            <a:avLst/>
          </a:prstGeom>
        </p:spPr>
      </p:pic>
    </p:spTree>
    <p:extLst>
      <p:ext uri="{BB962C8B-B14F-4D97-AF65-F5344CB8AC3E}">
        <p14:creationId xmlns:p14="http://schemas.microsoft.com/office/powerpoint/2010/main" val="284964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4</a:t>
            </a:fld>
            <a:endParaRPr lang="en-PH" dirty="0"/>
          </a:p>
        </p:txBody>
      </p:sp>
      <p:sp>
        <p:nvSpPr>
          <p:cNvPr id="10" name="Subtitle 2"/>
          <p:cNvSpPr txBox="1">
            <a:spLocks/>
          </p:cNvSpPr>
          <p:nvPr/>
        </p:nvSpPr>
        <p:spPr>
          <a:xfrm>
            <a:off x="10625383" y="-658182"/>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latin typeface="Trebuchet MS" panose="020B0603020202020204" pitchFamily="34" charset="0"/>
              <a:ea typeface="Verdana" panose="020B060403050404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F0546ADE-AB44-4B5E-85AD-5C5F80E6C198}"/>
              </a:ext>
            </a:extLst>
          </p:cNvPr>
          <p:cNvSpPr txBox="1">
            <a:spLocks/>
          </p:cNvSpPr>
          <p:nvPr/>
        </p:nvSpPr>
        <p:spPr>
          <a:xfrm>
            <a:off x="599612" y="8817667"/>
            <a:ext cx="18000000" cy="981258"/>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3. </a:t>
            </a:r>
            <a:r>
              <a:rPr lang="en-US" sz="2800" i="1" dirty="0">
                <a:latin typeface="Verdana" panose="020B0604030504040204" pitchFamily="34" charset="0"/>
                <a:ea typeface="Verdana" panose="020B0604030504040204" pitchFamily="34" charset="0"/>
                <a:cs typeface="Arial" panose="020B0604020202020204" pitchFamily="34" charset="0"/>
              </a:rPr>
              <a:t>.</a:t>
            </a:r>
            <a:r>
              <a:rPr lang="en-US" sz="2800" dirty="0">
                <a:latin typeface="Verdana" panose="020B0604030504040204" pitchFamily="34" charset="0"/>
                <a:ea typeface="Verdana" panose="020B0604030504040204" pitchFamily="34" charset="0"/>
                <a:cs typeface="Arial" panose="020B0604020202020204" pitchFamily="34" charset="0"/>
              </a:rPr>
              <a:t>For each pair of fruit classes, a perceptron was trained and decision line was plotted using the final weights. There were ten decision lines in total to classify five fruits from each other.</a:t>
            </a:r>
            <a:r>
              <a:rPr 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 </a:t>
            </a:r>
            <a:endParaRPr lang="en-US" sz="2800" dirty="0">
              <a:latin typeface="Verdana" panose="020B0604030504040204" pitchFamily="34" charset="0"/>
              <a:ea typeface="Verdana" panose="020B0604030504040204" pitchFamily="34" charset="0"/>
              <a:cs typeface="Arial" panose="020B0604020202020204" pitchFamily="34" charset="0"/>
            </a:endParaRPr>
          </a:p>
        </p:txBody>
      </p:sp>
      <p:sp>
        <p:nvSpPr>
          <p:cNvPr id="18" name="Rectangle: Rounded Corners 17">
            <a:extLst>
              <a:ext uri="{FF2B5EF4-FFF2-40B4-BE49-F238E27FC236}">
                <a16:creationId xmlns:a16="http://schemas.microsoft.com/office/drawing/2014/main" id="{51DFF9BC-E393-41AC-BADA-2625D3075C1E}"/>
              </a:ext>
            </a:extLst>
          </p:cNvPr>
          <p:cNvSpPr/>
          <p:nvPr/>
        </p:nvSpPr>
        <p:spPr>
          <a:xfrm rot="10800000" flipH="1" flipV="1">
            <a:off x="1025770" y="6541480"/>
            <a:ext cx="17402907" cy="381280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PH" sz="2800"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8476135D-83A8-4142-89C1-58E33931B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32" y="817965"/>
            <a:ext cx="18976293" cy="778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53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26A8368-65EE-4427-B668-5000AEC00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378" y="-29498"/>
            <a:ext cx="11782169" cy="9625842"/>
          </a:xfrm>
          <a:prstGeom prst="rect">
            <a:avLst/>
          </a:prstGeom>
        </p:spPr>
      </p:pic>
      <p:sp>
        <p:nvSpPr>
          <p:cNvPr id="6" name="Flowchart: Manual Input 5">
            <a:extLst>
              <a:ext uri="{FF2B5EF4-FFF2-40B4-BE49-F238E27FC236}">
                <a16:creationId xmlns:a16="http://schemas.microsoft.com/office/drawing/2014/main" id="{8A497240-0210-4715-933B-EFC722BBC079}"/>
              </a:ext>
            </a:extLst>
          </p:cNvPr>
          <p:cNvSpPr/>
          <p:nvPr/>
        </p:nvSpPr>
        <p:spPr>
          <a:xfrm rot="5400000" flipH="1">
            <a:off x="351195" y="2257680"/>
            <a:ext cx="10799763" cy="6284406"/>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1257780" y="975360"/>
            <a:ext cx="7865118" cy="8180364"/>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5</a:t>
            </a:fld>
            <a:endParaRPr lang="en-PH" dirty="0"/>
          </a:p>
        </p:txBody>
      </p:sp>
      <p:sp>
        <p:nvSpPr>
          <p:cNvPr id="8" name="Subtitle 2"/>
          <p:cNvSpPr txBox="1">
            <a:spLocks/>
          </p:cNvSpPr>
          <p:nvPr/>
        </p:nvSpPr>
        <p:spPr>
          <a:xfrm>
            <a:off x="457680" y="293809"/>
            <a:ext cx="7865118" cy="7127632"/>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F25E8E34-5274-47CE-A5C2-2B6457EA1237}"/>
              </a:ext>
            </a:extLst>
          </p:cNvPr>
          <p:cNvGrpSpPr/>
          <p:nvPr/>
        </p:nvGrpSpPr>
        <p:grpSpPr>
          <a:xfrm flipV="1">
            <a:off x="0" y="-2"/>
            <a:ext cx="7865118" cy="10799763"/>
            <a:chOff x="0" y="-1"/>
            <a:chExt cx="8322798" cy="10799763"/>
          </a:xfrm>
        </p:grpSpPr>
        <p:sp>
          <p:nvSpPr>
            <p:cNvPr id="11" name="Flowchart: Manual Input 10">
              <a:extLst>
                <a:ext uri="{FF2B5EF4-FFF2-40B4-BE49-F238E27FC236}">
                  <a16:creationId xmlns:a16="http://schemas.microsoft.com/office/drawing/2014/main" id="{90AC61B8-4EB4-4474-AC2C-2B1DE363BCA0}"/>
                </a:ext>
              </a:extLst>
            </p:cNvPr>
            <p:cNvSpPr/>
            <p:nvPr/>
          </p:nvSpPr>
          <p:spPr>
            <a:xfrm rot="16200000" flipH="1" flipV="1">
              <a:off x="-2913857" y="2913856"/>
              <a:ext cx="10799763" cy="4972050"/>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a:extLst>
                <a:ext uri="{FF2B5EF4-FFF2-40B4-BE49-F238E27FC236}">
                  <a16:creationId xmlns:a16="http://schemas.microsoft.com/office/drawing/2014/main" id="{60E24BBE-1B9E-4884-A93D-1B5FCA26D2A4}"/>
                </a:ext>
              </a:extLst>
            </p:cNvPr>
            <p:cNvSpPr/>
            <p:nvPr/>
          </p:nvSpPr>
          <p:spPr>
            <a:xfrm rot="16200000" flipH="1" flipV="1">
              <a:off x="436891" y="2913856"/>
              <a:ext cx="10799763" cy="4972050"/>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0" name="Subtitle 2">
            <a:extLst>
              <a:ext uri="{FF2B5EF4-FFF2-40B4-BE49-F238E27FC236}">
                <a16:creationId xmlns:a16="http://schemas.microsoft.com/office/drawing/2014/main" id="{4A4C3162-36A2-4A69-AF65-E858C7A6A20F}"/>
              </a:ext>
            </a:extLst>
          </p:cNvPr>
          <p:cNvSpPr txBox="1">
            <a:spLocks/>
          </p:cNvSpPr>
          <p:nvPr/>
        </p:nvSpPr>
        <p:spPr>
          <a:xfrm>
            <a:off x="669514" y="630969"/>
            <a:ext cx="5617701" cy="937881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US"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16" name="Subtitle 2">
            <a:extLst>
              <a:ext uri="{FF2B5EF4-FFF2-40B4-BE49-F238E27FC236}">
                <a16:creationId xmlns:a16="http://schemas.microsoft.com/office/drawing/2014/main" id="{5C700939-FCFD-47DB-9955-5166567076AB}"/>
              </a:ext>
            </a:extLst>
          </p:cNvPr>
          <p:cNvSpPr txBox="1">
            <a:spLocks/>
          </p:cNvSpPr>
          <p:nvPr/>
        </p:nvSpPr>
        <p:spPr>
          <a:xfrm>
            <a:off x="8317838" y="9325430"/>
            <a:ext cx="10426003" cy="107964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C00000"/>
                </a:solidFill>
                <a:latin typeface="Verdana" panose="020B0604030504040204" pitchFamily="34" charset="0"/>
                <a:ea typeface="Verdana" panose="020B0604030504040204" pitchFamily="34" charset="0"/>
                <a:cs typeface="Arial" panose="020B0604020202020204" pitchFamily="34" charset="0"/>
              </a:rPr>
              <a:t>Figure 4.</a:t>
            </a:r>
            <a:r>
              <a:rPr lang="en-US" dirty="0">
                <a:latin typeface="Verdana" panose="020B0604030504040204" pitchFamily="34" charset="0"/>
                <a:ea typeface="Verdana" panose="020B0604030504040204" pitchFamily="34" charset="0"/>
                <a:cs typeface="Arial" panose="020B0604020202020204" pitchFamily="34" charset="0"/>
              </a:rPr>
              <a:t> Combining the features, a 3D feature space was plotted above where a* measures the greenness to redness, b* measures the blueness to yellowness, and eccentricity measures how elliptical the fruit is.</a:t>
            </a:r>
          </a:p>
        </p:txBody>
      </p:sp>
      <p:sp>
        <p:nvSpPr>
          <p:cNvPr id="17" name="Subtitle 2">
            <a:extLst>
              <a:ext uri="{FF2B5EF4-FFF2-40B4-BE49-F238E27FC236}">
                <a16:creationId xmlns:a16="http://schemas.microsoft.com/office/drawing/2014/main" id="{DFC3F743-4D84-4F1A-92EE-E3A7076DB002}"/>
              </a:ext>
            </a:extLst>
          </p:cNvPr>
          <p:cNvSpPr txBox="1">
            <a:spLocks/>
          </p:cNvSpPr>
          <p:nvPr/>
        </p:nvSpPr>
        <p:spPr>
          <a:xfrm>
            <a:off x="457681" y="689955"/>
            <a:ext cx="6180310" cy="8420645"/>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After extracting the features, decision lines were successfully plotted using the weights from the Perceptron Algorithm.</a:t>
            </a:r>
          </a:p>
          <a:p>
            <a:pPr algn="just">
              <a:lnSpc>
                <a:spcPct val="100000"/>
              </a:lnSpc>
            </a:pP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In this activity, I’d give myself an 11 for classifying five fruit classes.</a:t>
            </a:r>
          </a:p>
          <a:p>
            <a:pPr algn="just">
              <a:lnSpc>
                <a:spcPct val="100000"/>
              </a:lnSpc>
            </a:pP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References: </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[1] M. Soriano, “Perceptron”, 2019.</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[2] </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M.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Oltean</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and H.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Muresan</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Fruits 360 dataset on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kaggle</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[Online; accessed 29.10.2019]. </a:t>
            </a: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457186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FFC093-2DD1-4AEE-B5F2-BE187ED346FE}">
  <ds:schemaRefs>
    <ds:schemaRef ds:uri="http://purl.org/dc/term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dcmitype/"/>
    <ds:schemaRef ds:uri="f3eb4074-24aa-4486-9f24-4d27e147b143"/>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4D2C21-AC43-40DE-B7D7-3ECB19D875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2835</TotalTime>
  <Words>398</Words>
  <Application>Microsoft Office PowerPoint</Application>
  <PresentationFormat>Custom</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Trebuchet MS</vt:lpstr>
      <vt:lpstr>Verdana</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183</cp:revision>
  <dcterms:created xsi:type="dcterms:W3CDTF">2019-08-27T13:25:33Z</dcterms:created>
  <dcterms:modified xsi:type="dcterms:W3CDTF">2019-10-29T09:51:46Z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