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9"/>
  </p:notesMasterIdLst>
  <p:sldIdLst>
    <p:sldId id="256" r:id="rId5"/>
    <p:sldId id="294" r:id="rId6"/>
    <p:sldId id="303" r:id="rId7"/>
    <p:sldId id="297" r:id="rId8"/>
  </p:sldIdLst>
  <p:sldSz cx="19199225"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E"/>
    <a:srgbClr val="4B4B4B"/>
    <a:srgbClr val="000066"/>
    <a:srgbClr val="993300"/>
    <a:srgbClr val="FFCC99"/>
    <a:srgbClr val="5C1F00"/>
    <a:srgbClr val="D3A72A"/>
    <a:srgbClr val="660033"/>
    <a:srgbClr val="0066F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95" autoAdjust="0"/>
    <p:restoredTop sz="94660"/>
  </p:normalViewPr>
  <p:slideViewPr>
    <p:cSldViewPr snapToGrid="0">
      <p:cViewPr>
        <p:scale>
          <a:sx n="50" d="100"/>
          <a:sy n="50" d="100"/>
        </p:scale>
        <p:origin x="878" y="130"/>
      </p:cViewPr>
      <p:guideLst>
        <p:guide orient="horz" pos="3402"/>
        <p:guide pos="60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4051D-322F-47B2-9D59-DB5F9014ABFA}" type="datetimeFigureOut">
              <a:rPr lang="en-PH" smtClean="0"/>
              <a:t>07/11/2019</a:t>
            </a:fld>
            <a:endParaRPr lang="en-PH"/>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29DE3-0F7A-406A-9F4C-9B789C2BF12C}" type="slidenum">
              <a:rPr lang="en-PH" smtClean="0"/>
              <a:t>‹#›</a:t>
            </a:fld>
            <a:endParaRPr lang="en-PH"/>
          </a:p>
        </p:txBody>
      </p:sp>
    </p:spTree>
    <p:extLst>
      <p:ext uri="{BB962C8B-B14F-4D97-AF65-F5344CB8AC3E}">
        <p14:creationId xmlns:p14="http://schemas.microsoft.com/office/powerpoint/2010/main" val="3783288258"/>
      </p:ext>
    </p:extLst>
  </p:cSld>
  <p:clrMap bg1="lt1" tx1="dk1" bg2="lt2" tx2="dk2" accent1="accent1" accent2="accent2" accent3="accent3" accent4="accent4" accent5="accent5" accent6="accent6" hlink="hlink" folHlink="folHlink"/>
  <p:notesStyle>
    <a:lvl1pPr marL="0" algn="l" defTabSz="1329172" rtl="0" eaLnBrk="1" latinLnBrk="0" hangingPunct="1">
      <a:defRPr sz="1744" kern="1200">
        <a:solidFill>
          <a:schemeClr val="tx1"/>
        </a:solidFill>
        <a:latin typeface="+mn-lt"/>
        <a:ea typeface="+mn-ea"/>
        <a:cs typeface="+mn-cs"/>
      </a:defRPr>
    </a:lvl1pPr>
    <a:lvl2pPr marL="664586" algn="l" defTabSz="1329172" rtl="0" eaLnBrk="1" latinLnBrk="0" hangingPunct="1">
      <a:defRPr sz="1744" kern="1200">
        <a:solidFill>
          <a:schemeClr val="tx1"/>
        </a:solidFill>
        <a:latin typeface="+mn-lt"/>
        <a:ea typeface="+mn-ea"/>
        <a:cs typeface="+mn-cs"/>
      </a:defRPr>
    </a:lvl2pPr>
    <a:lvl3pPr marL="1329172" algn="l" defTabSz="1329172" rtl="0" eaLnBrk="1" latinLnBrk="0" hangingPunct="1">
      <a:defRPr sz="1744" kern="1200">
        <a:solidFill>
          <a:schemeClr val="tx1"/>
        </a:solidFill>
        <a:latin typeface="+mn-lt"/>
        <a:ea typeface="+mn-ea"/>
        <a:cs typeface="+mn-cs"/>
      </a:defRPr>
    </a:lvl3pPr>
    <a:lvl4pPr marL="1993758" algn="l" defTabSz="1329172" rtl="0" eaLnBrk="1" latinLnBrk="0" hangingPunct="1">
      <a:defRPr sz="1744" kern="1200">
        <a:solidFill>
          <a:schemeClr val="tx1"/>
        </a:solidFill>
        <a:latin typeface="+mn-lt"/>
        <a:ea typeface="+mn-ea"/>
        <a:cs typeface="+mn-cs"/>
      </a:defRPr>
    </a:lvl4pPr>
    <a:lvl5pPr marL="2658344" algn="l" defTabSz="1329172" rtl="0" eaLnBrk="1" latinLnBrk="0" hangingPunct="1">
      <a:defRPr sz="1744" kern="1200">
        <a:solidFill>
          <a:schemeClr val="tx1"/>
        </a:solidFill>
        <a:latin typeface="+mn-lt"/>
        <a:ea typeface="+mn-ea"/>
        <a:cs typeface="+mn-cs"/>
      </a:defRPr>
    </a:lvl5pPr>
    <a:lvl6pPr marL="3322930" algn="l" defTabSz="1329172" rtl="0" eaLnBrk="1" latinLnBrk="0" hangingPunct="1">
      <a:defRPr sz="1744" kern="1200">
        <a:solidFill>
          <a:schemeClr val="tx1"/>
        </a:solidFill>
        <a:latin typeface="+mn-lt"/>
        <a:ea typeface="+mn-ea"/>
        <a:cs typeface="+mn-cs"/>
      </a:defRPr>
    </a:lvl6pPr>
    <a:lvl7pPr marL="3987516" algn="l" defTabSz="1329172" rtl="0" eaLnBrk="1" latinLnBrk="0" hangingPunct="1">
      <a:defRPr sz="1744" kern="1200">
        <a:solidFill>
          <a:schemeClr val="tx1"/>
        </a:solidFill>
        <a:latin typeface="+mn-lt"/>
        <a:ea typeface="+mn-ea"/>
        <a:cs typeface="+mn-cs"/>
      </a:defRPr>
    </a:lvl7pPr>
    <a:lvl8pPr marL="4652101" algn="l" defTabSz="1329172" rtl="0" eaLnBrk="1" latinLnBrk="0" hangingPunct="1">
      <a:defRPr sz="1744" kern="1200">
        <a:solidFill>
          <a:schemeClr val="tx1"/>
        </a:solidFill>
        <a:latin typeface="+mn-lt"/>
        <a:ea typeface="+mn-ea"/>
        <a:cs typeface="+mn-cs"/>
      </a:defRPr>
    </a:lvl8pPr>
    <a:lvl9pPr marL="5316687" algn="l" defTabSz="1329172" rtl="0" eaLnBrk="1" latinLnBrk="0" hangingPunct="1">
      <a:defRPr sz="174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9903" y="1767462"/>
            <a:ext cx="14399419" cy="3759917"/>
          </a:xfrm>
        </p:spPr>
        <p:txBody>
          <a:bodyPr anchor="b"/>
          <a:lstStyle>
            <a:lvl1pPr algn="ctr">
              <a:defRPr sz="9448"/>
            </a:lvl1pPr>
          </a:lstStyle>
          <a:p>
            <a:r>
              <a:rPr lang="en-US"/>
              <a:t>Click to edit Master title style</a:t>
            </a:r>
            <a:endParaRPr lang="en-US" dirty="0"/>
          </a:p>
        </p:txBody>
      </p:sp>
      <p:sp>
        <p:nvSpPr>
          <p:cNvPr id="3" name="Subtitle 2"/>
          <p:cNvSpPr>
            <a:spLocks noGrp="1"/>
          </p:cNvSpPr>
          <p:nvPr>
            <p:ph type="subTitle" idx="1"/>
          </p:nvPr>
        </p:nvSpPr>
        <p:spPr>
          <a:xfrm>
            <a:off x="2399903" y="5672376"/>
            <a:ext cx="14399419" cy="2607442"/>
          </a:xfrm>
        </p:spPr>
        <p:txBody>
          <a:bodyPr/>
          <a:lstStyle>
            <a:lvl1pPr marL="0" indent="0" algn="ctr">
              <a:buNone/>
              <a:defRPr sz="3779"/>
            </a:lvl1pPr>
            <a:lvl2pPr marL="719953" indent="0" algn="ctr">
              <a:buNone/>
              <a:defRPr sz="3149"/>
            </a:lvl2pPr>
            <a:lvl3pPr marL="1439906" indent="0" algn="ctr">
              <a:buNone/>
              <a:defRPr sz="2834"/>
            </a:lvl3pPr>
            <a:lvl4pPr marL="2159859" indent="0" algn="ctr">
              <a:buNone/>
              <a:defRPr sz="2520"/>
            </a:lvl4pPr>
            <a:lvl5pPr marL="2879811" indent="0" algn="ctr">
              <a:buNone/>
              <a:defRPr sz="2520"/>
            </a:lvl5pPr>
            <a:lvl6pPr marL="3599764" indent="0" algn="ctr">
              <a:buNone/>
              <a:defRPr sz="2520"/>
            </a:lvl6pPr>
            <a:lvl7pPr marL="4319717" indent="0" algn="ctr">
              <a:buNone/>
              <a:defRPr sz="2520"/>
            </a:lvl7pPr>
            <a:lvl8pPr marL="5039670" indent="0" algn="ctr">
              <a:buNone/>
              <a:defRPr sz="2520"/>
            </a:lvl8pPr>
            <a:lvl9pPr marL="5759623"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27C3F-4585-4DD5-AE83-55E3A7B49E9D}" type="datetime1">
              <a:rPr lang="en-PH" smtClean="0"/>
              <a:t>07/11/2019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34203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9A69E-2FBD-4583-B09A-188C9243E22C}" type="datetime1">
              <a:rPr lang="en-PH" smtClean="0"/>
              <a:t>07/11/2019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84536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39445" y="574987"/>
            <a:ext cx="4139833"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19947" y="574987"/>
            <a:ext cx="1217950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DA49F-028A-47A1-BEC3-C7134F34DBE4}" type="datetime1">
              <a:rPr lang="en-PH" smtClean="0"/>
              <a:t>07/11/2019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0701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2E6C0-88F3-437D-8482-63C4D924C47B}" type="datetime1">
              <a:rPr lang="en-PH" smtClean="0"/>
              <a:t>07/11/2019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53938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9947" y="2692442"/>
            <a:ext cx="16559332" cy="4492401"/>
          </a:xfrm>
        </p:spPr>
        <p:txBody>
          <a:bodyPr anchor="b"/>
          <a:lstStyle>
            <a:lvl1pPr>
              <a:defRPr sz="9448"/>
            </a:lvl1pPr>
          </a:lstStyle>
          <a:p>
            <a:r>
              <a:rPr lang="en-US"/>
              <a:t>Click to edit Master title style</a:t>
            </a:r>
            <a:endParaRPr lang="en-US" dirty="0"/>
          </a:p>
        </p:txBody>
      </p:sp>
      <p:sp>
        <p:nvSpPr>
          <p:cNvPr id="3" name="Text Placeholder 2"/>
          <p:cNvSpPr>
            <a:spLocks noGrp="1"/>
          </p:cNvSpPr>
          <p:nvPr>
            <p:ph type="body" idx="1"/>
          </p:nvPr>
        </p:nvSpPr>
        <p:spPr>
          <a:xfrm>
            <a:off x="1309947" y="7227343"/>
            <a:ext cx="16559332" cy="2362447"/>
          </a:xfrm>
        </p:spPr>
        <p:txBody>
          <a:bodyPr/>
          <a:lstStyle>
            <a:lvl1pPr marL="0" indent="0">
              <a:buNone/>
              <a:defRPr sz="3779">
                <a:solidFill>
                  <a:schemeClr val="tx1">
                    <a:tint val="75000"/>
                  </a:schemeClr>
                </a:solidFill>
              </a:defRPr>
            </a:lvl1pPr>
            <a:lvl2pPr marL="719953" indent="0">
              <a:buNone/>
              <a:defRPr sz="3149">
                <a:solidFill>
                  <a:schemeClr val="tx1">
                    <a:tint val="75000"/>
                  </a:schemeClr>
                </a:solidFill>
              </a:defRPr>
            </a:lvl2pPr>
            <a:lvl3pPr marL="1439906" indent="0">
              <a:buNone/>
              <a:defRPr sz="2834">
                <a:solidFill>
                  <a:schemeClr val="tx1">
                    <a:tint val="75000"/>
                  </a:schemeClr>
                </a:solidFill>
              </a:defRPr>
            </a:lvl3pPr>
            <a:lvl4pPr marL="2159859" indent="0">
              <a:buNone/>
              <a:defRPr sz="2520">
                <a:solidFill>
                  <a:schemeClr val="tx1">
                    <a:tint val="75000"/>
                  </a:schemeClr>
                </a:solidFill>
              </a:defRPr>
            </a:lvl4pPr>
            <a:lvl5pPr marL="2879811" indent="0">
              <a:buNone/>
              <a:defRPr sz="2520">
                <a:solidFill>
                  <a:schemeClr val="tx1">
                    <a:tint val="75000"/>
                  </a:schemeClr>
                </a:solidFill>
              </a:defRPr>
            </a:lvl5pPr>
            <a:lvl6pPr marL="3599764" indent="0">
              <a:buNone/>
              <a:defRPr sz="2520">
                <a:solidFill>
                  <a:schemeClr val="tx1">
                    <a:tint val="75000"/>
                  </a:schemeClr>
                </a:solidFill>
              </a:defRPr>
            </a:lvl6pPr>
            <a:lvl7pPr marL="4319717" indent="0">
              <a:buNone/>
              <a:defRPr sz="2520">
                <a:solidFill>
                  <a:schemeClr val="tx1">
                    <a:tint val="75000"/>
                  </a:schemeClr>
                </a:solidFill>
              </a:defRPr>
            </a:lvl7pPr>
            <a:lvl8pPr marL="5039670" indent="0">
              <a:buNone/>
              <a:defRPr sz="2520">
                <a:solidFill>
                  <a:schemeClr val="tx1">
                    <a:tint val="75000"/>
                  </a:schemeClr>
                </a:solidFill>
              </a:defRPr>
            </a:lvl8pPr>
            <a:lvl9pPr marL="5759623"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DAB149-6BEA-43E2-8BBD-16927E186836}" type="datetime1">
              <a:rPr lang="en-PH" smtClean="0"/>
              <a:t>07/11/2019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3238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1994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1960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3955D1-805D-449D-B79B-E57D2D0B05C6}" type="datetime1">
              <a:rPr lang="en-PH" smtClean="0"/>
              <a:t>07/11/2019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47105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447" y="574988"/>
            <a:ext cx="16559332"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448" y="2647443"/>
            <a:ext cx="812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4" name="Content Placeholder 3"/>
          <p:cNvSpPr>
            <a:spLocks noGrp="1"/>
          </p:cNvSpPr>
          <p:nvPr>
            <p:ph sz="half" idx="2"/>
          </p:nvPr>
        </p:nvSpPr>
        <p:spPr>
          <a:xfrm>
            <a:off x="1322448" y="3944914"/>
            <a:ext cx="812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19608" y="2647443"/>
            <a:ext cx="816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6" name="Content Placeholder 5"/>
          <p:cNvSpPr>
            <a:spLocks noGrp="1"/>
          </p:cNvSpPr>
          <p:nvPr>
            <p:ph sz="quarter" idx="4"/>
          </p:nvPr>
        </p:nvSpPr>
        <p:spPr>
          <a:xfrm>
            <a:off x="9719608" y="3944914"/>
            <a:ext cx="816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26CD2-1DA0-4A83-85E9-0F1AE6C3BE4D}" type="datetime1">
              <a:rPr lang="en-PH" smtClean="0"/>
              <a:t>07/11/2019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17293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F89C-1C07-44D5-BE16-E92D191FE0DF}" type="datetime1">
              <a:rPr lang="en-PH" smtClean="0"/>
              <a:t>07/11/2019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82398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FD60-ED60-4548-9A73-52C933DD5EED}" type="datetime1">
              <a:rPr lang="en-PH" smtClean="0"/>
              <a:t>07/11/2019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11671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8162171" y="1554966"/>
            <a:ext cx="9719608" cy="7674832"/>
          </a:xfrm>
        </p:spPr>
        <p:txBody>
          <a:bodyPr/>
          <a:lstStyle>
            <a:lvl1pPr>
              <a:defRPr sz="5039"/>
            </a:lvl1pPr>
            <a:lvl2pPr>
              <a:defRPr sz="4409"/>
            </a:lvl2pPr>
            <a:lvl3pPr>
              <a:defRPr sz="3779"/>
            </a:lvl3pPr>
            <a:lvl4pPr>
              <a:defRPr sz="3149"/>
            </a:lvl4pPr>
            <a:lvl5pPr>
              <a:defRPr sz="3149"/>
            </a:lvl5pPr>
            <a:lvl6pPr>
              <a:defRPr sz="3149"/>
            </a:lvl6pPr>
            <a:lvl7pPr>
              <a:defRPr sz="3149"/>
            </a:lvl7pPr>
            <a:lvl8pPr>
              <a:defRPr sz="3149"/>
            </a:lvl8pPr>
            <a:lvl9pPr>
              <a:defRPr sz="3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47FCE72D-8318-4A4D-AB05-477FE1F0FD46}" type="datetime1">
              <a:rPr lang="en-PH" smtClean="0"/>
              <a:t>07/11/2019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94612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62171" y="1554966"/>
            <a:ext cx="9719608" cy="7674832"/>
          </a:xfrm>
        </p:spPr>
        <p:txBody>
          <a:bodyPr anchor="t"/>
          <a:lstStyle>
            <a:lvl1pPr marL="0" indent="0">
              <a:buNone/>
              <a:defRPr sz="5039"/>
            </a:lvl1pPr>
            <a:lvl2pPr marL="719953" indent="0">
              <a:buNone/>
              <a:defRPr sz="4409"/>
            </a:lvl2pPr>
            <a:lvl3pPr marL="1439906" indent="0">
              <a:buNone/>
              <a:defRPr sz="3779"/>
            </a:lvl3pPr>
            <a:lvl4pPr marL="2159859" indent="0">
              <a:buNone/>
              <a:defRPr sz="3149"/>
            </a:lvl4pPr>
            <a:lvl5pPr marL="2879811" indent="0">
              <a:buNone/>
              <a:defRPr sz="3149"/>
            </a:lvl5pPr>
            <a:lvl6pPr marL="3599764" indent="0">
              <a:buNone/>
              <a:defRPr sz="3149"/>
            </a:lvl6pPr>
            <a:lvl7pPr marL="4319717" indent="0">
              <a:buNone/>
              <a:defRPr sz="3149"/>
            </a:lvl7pPr>
            <a:lvl8pPr marL="5039670" indent="0">
              <a:buNone/>
              <a:defRPr sz="3149"/>
            </a:lvl8pPr>
            <a:lvl9pPr marL="5759623" indent="0">
              <a:buNone/>
              <a:defRPr sz="3149"/>
            </a:lvl9pPr>
          </a:lstStyle>
          <a:p>
            <a:r>
              <a:rPr lang="en-US"/>
              <a:t>Click icon to add picture</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D510513D-92D7-4BE0-BC17-C373A3CEFBAB}" type="datetime1">
              <a:rPr lang="en-PH" smtClean="0"/>
              <a:t>07/11/2019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79616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9947" y="574988"/>
            <a:ext cx="16559332"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19947" y="2874937"/>
            <a:ext cx="16559332"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9947" y="10009781"/>
            <a:ext cx="4319826"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8F6B4671-4396-47D7-8077-63BFD9BF1D95}" type="datetime1">
              <a:rPr lang="en-PH" smtClean="0"/>
              <a:t>07/11/2019</a:t>
            </a:fld>
            <a:endParaRPr lang="en-PH"/>
          </a:p>
        </p:txBody>
      </p:sp>
      <p:sp>
        <p:nvSpPr>
          <p:cNvPr id="5" name="Footer Placeholder 4"/>
          <p:cNvSpPr>
            <a:spLocks noGrp="1"/>
          </p:cNvSpPr>
          <p:nvPr>
            <p:ph type="ftr" sz="quarter" idx="3"/>
          </p:nvPr>
        </p:nvSpPr>
        <p:spPr>
          <a:xfrm>
            <a:off x="6359744" y="10009781"/>
            <a:ext cx="6479738"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3559452" y="10009781"/>
            <a:ext cx="4319826"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99C9CAEB-D5FD-4FF5-829B-3AE978556A0D}" type="slidenum">
              <a:rPr lang="en-PH" smtClean="0"/>
              <a:t>‹#›</a:t>
            </a:fld>
            <a:endParaRPr lang="en-PH"/>
          </a:p>
        </p:txBody>
      </p:sp>
    </p:spTree>
    <p:extLst>
      <p:ext uri="{BB962C8B-B14F-4D97-AF65-F5344CB8AC3E}">
        <p14:creationId xmlns:p14="http://schemas.microsoft.com/office/powerpoint/2010/main" val="11274160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1439906"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76" indent="-359976" algn="l" defTabSz="1439906"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29" indent="-359976" algn="l" defTabSz="1439906" rtl="0" eaLnBrk="1" latinLnBrk="0" hangingPunct="1">
        <a:lnSpc>
          <a:spcPct val="90000"/>
        </a:lnSpc>
        <a:spcBef>
          <a:spcPts val="787"/>
        </a:spcBef>
        <a:buFont typeface="Arial" panose="020B0604020202020204" pitchFamily="34" charset="0"/>
        <a:buChar char="•"/>
        <a:defRPr sz="3779" kern="1200">
          <a:solidFill>
            <a:schemeClr val="tx1"/>
          </a:solidFill>
          <a:latin typeface="+mn-lt"/>
          <a:ea typeface="+mn-ea"/>
          <a:cs typeface="+mn-cs"/>
        </a:defRPr>
      </a:lvl2pPr>
      <a:lvl3pPr marL="1799882" indent="-359976" algn="l" defTabSz="1439906" rtl="0" eaLnBrk="1" latinLnBrk="0" hangingPunct="1">
        <a:lnSpc>
          <a:spcPct val="90000"/>
        </a:lnSpc>
        <a:spcBef>
          <a:spcPts val="787"/>
        </a:spcBef>
        <a:buFont typeface="Arial" panose="020B0604020202020204" pitchFamily="34" charset="0"/>
        <a:buChar char="•"/>
        <a:defRPr sz="3149" kern="1200">
          <a:solidFill>
            <a:schemeClr val="tx1"/>
          </a:solidFill>
          <a:latin typeface="+mn-lt"/>
          <a:ea typeface="+mn-ea"/>
          <a:cs typeface="+mn-cs"/>
        </a:defRPr>
      </a:lvl3pPr>
      <a:lvl4pPr marL="2519835"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4pPr>
      <a:lvl5pPr marL="3239788"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5pPr>
      <a:lvl6pPr marL="3959741"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6pPr>
      <a:lvl7pPr marL="4679693"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7pPr>
      <a:lvl8pPr marL="5399646"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8pPr>
      <a:lvl9pPr marL="6119599"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9pPr>
    </p:bodyStyle>
    <p:otherStyle>
      <a:defPPr>
        <a:defRPr lang="en-US"/>
      </a:defPPr>
      <a:lvl1pPr marL="0" algn="l" defTabSz="1439906" rtl="0" eaLnBrk="1" latinLnBrk="0" hangingPunct="1">
        <a:defRPr sz="2834" kern="1200">
          <a:solidFill>
            <a:schemeClr val="tx1"/>
          </a:solidFill>
          <a:latin typeface="+mn-lt"/>
          <a:ea typeface="+mn-ea"/>
          <a:cs typeface="+mn-cs"/>
        </a:defRPr>
      </a:lvl1pPr>
      <a:lvl2pPr marL="719953" algn="l" defTabSz="1439906" rtl="0" eaLnBrk="1" latinLnBrk="0" hangingPunct="1">
        <a:defRPr sz="2834" kern="1200">
          <a:solidFill>
            <a:schemeClr val="tx1"/>
          </a:solidFill>
          <a:latin typeface="+mn-lt"/>
          <a:ea typeface="+mn-ea"/>
          <a:cs typeface="+mn-cs"/>
        </a:defRPr>
      </a:lvl2pPr>
      <a:lvl3pPr marL="1439906" algn="l" defTabSz="1439906" rtl="0" eaLnBrk="1" latinLnBrk="0" hangingPunct="1">
        <a:defRPr sz="2834" kern="1200">
          <a:solidFill>
            <a:schemeClr val="tx1"/>
          </a:solidFill>
          <a:latin typeface="+mn-lt"/>
          <a:ea typeface="+mn-ea"/>
          <a:cs typeface="+mn-cs"/>
        </a:defRPr>
      </a:lvl3pPr>
      <a:lvl4pPr marL="2159859" algn="l" defTabSz="1439906" rtl="0" eaLnBrk="1" latinLnBrk="0" hangingPunct="1">
        <a:defRPr sz="2834" kern="1200">
          <a:solidFill>
            <a:schemeClr val="tx1"/>
          </a:solidFill>
          <a:latin typeface="+mn-lt"/>
          <a:ea typeface="+mn-ea"/>
          <a:cs typeface="+mn-cs"/>
        </a:defRPr>
      </a:lvl4pPr>
      <a:lvl5pPr marL="2879811" algn="l" defTabSz="1439906" rtl="0" eaLnBrk="1" latinLnBrk="0" hangingPunct="1">
        <a:defRPr sz="2834" kern="1200">
          <a:solidFill>
            <a:schemeClr val="tx1"/>
          </a:solidFill>
          <a:latin typeface="+mn-lt"/>
          <a:ea typeface="+mn-ea"/>
          <a:cs typeface="+mn-cs"/>
        </a:defRPr>
      </a:lvl5pPr>
      <a:lvl6pPr marL="3599764" algn="l" defTabSz="1439906" rtl="0" eaLnBrk="1" latinLnBrk="0" hangingPunct="1">
        <a:defRPr sz="2834" kern="1200">
          <a:solidFill>
            <a:schemeClr val="tx1"/>
          </a:solidFill>
          <a:latin typeface="+mn-lt"/>
          <a:ea typeface="+mn-ea"/>
          <a:cs typeface="+mn-cs"/>
        </a:defRPr>
      </a:lvl6pPr>
      <a:lvl7pPr marL="4319717" algn="l" defTabSz="1439906" rtl="0" eaLnBrk="1" latinLnBrk="0" hangingPunct="1">
        <a:defRPr sz="2834" kern="1200">
          <a:solidFill>
            <a:schemeClr val="tx1"/>
          </a:solidFill>
          <a:latin typeface="+mn-lt"/>
          <a:ea typeface="+mn-ea"/>
          <a:cs typeface="+mn-cs"/>
        </a:defRPr>
      </a:lvl7pPr>
      <a:lvl8pPr marL="5039670" algn="l" defTabSz="1439906" rtl="0" eaLnBrk="1" latinLnBrk="0" hangingPunct="1">
        <a:defRPr sz="2834" kern="1200">
          <a:solidFill>
            <a:schemeClr val="tx1"/>
          </a:solidFill>
          <a:latin typeface="+mn-lt"/>
          <a:ea typeface="+mn-ea"/>
          <a:cs typeface="+mn-cs"/>
        </a:defRPr>
      </a:lvl8pPr>
      <a:lvl9pPr marL="5759623" algn="l" defTabSz="1439906" rtl="0" eaLnBrk="1" latinLnBrk="0" hangingPunct="1">
        <a:defRPr sz="28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12" name="Group 11"/>
          <p:cNvGrpSpPr/>
          <p:nvPr/>
        </p:nvGrpSpPr>
        <p:grpSpPr>
          <a:xfrm>
            <a:off x="949918" y="2490354"/>
            <a:ext cx="17254535" cy="3754960"/>
            <a:chOff x="5955323" y="3049916"/>
            <a:chExt cx="8244984" cy="2578940"/>
          </a:xfrm>
        </p:grpSpPr>
        <p:sp>
          <p:nvSpPr>
            <p:cNvPr id="31" name="Subtitle 2"/>
            <p:cNvSpPr txBox="1">
              <a:spLocks/>
            </p:cNvSpPr>
            <p:nvPr/>
          </p:nvSpPr>
          <p:spPr>
            <a:xfrm>
              <a:off x="5955323" y="3502894"/>
              <a:ext cx="8244984" cy="212596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16600" dirty="0">
                  <a:effectLst>
                    <a:outerShdw dist="50800" dir="2400000" algn="ctr" rotWithShape="0">
                      <a:srgbClr val="C00000"/>
                    </a:outerShdw>
                  </a:effectLst>
                  <a:latin typeface="Verdana" panose="020B0604030504040204" pitchFamily="34" charset="0"/>
                  <a:ea typeface="Verdana" panose="020B0604030504040204" pitchFamily="34" charset="0"/>
                </a:rPr>
                <a:t>Logistic Regression</a:t>
              </a:r>
            </a:p>
          </p:txBody>
        </p:sp>
        <p:sp>
          <p:nvSpPr>
            <p:cNvPr id="33" name="Subtitle 2"/>
            <p:cNvSpPr txBox="1">
              <a:spLocks/>
            </p:cNvSpPr>
            <p:nvPr/>
          </p:nvSpPr>
          <p:spPr>
            <a:xfrm>
              <a:off x="6064491" y="3049916"/>
              <a:ext cx="8135816" cy="1070618"/>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5400" dirty="0">
                  <a:latin typeface="Verdana" panose="020B0604030504040204" pitchFamily="34" charset="0"/>
                  <a:ea typeface="Verdana" panose="020B0604030504040204" pitchFamily="34" charset="0"/>
                </a:rPr>
                <a:t>MACHINE LEARNING:</a:t>
              </a:r>
            </a:p>
          </p:txBody>
        </p:sp>
      </p:grpSp>
      <p:sp>
        <p:nvSpPr>
          <p:cNvPr id="14" name="Subtitle 2">
            <a:extLst>
              <a:ext uri="{FF2B5EF4-FFF2-40B4-BE49-F238E27FC236}">
                <a16:creationId xmlns:a16="http://schemas.microsoft.com/office/drawing/2014/main" id="{19BF14C9-4841-4D42-B040-D2441FD7A42E}"/>
              </a:ext>
            </a:extLst>
          </p:cNvPr>
          <p:cNvSpPr txBox="1">
            <a:spLocks/>
          </p:cNvSpPr>
          <p:nvPr/>
        </p:nvSpPr>
        <p:spPr>
          <a:xfrm>
            <a:off x="12160353" y="8921273"/>
            <a:ext cx="6221627"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PH" sz="3200" dirty="0">
                <a:effectLst>
                  <a:outerShdw dist="25400" dir="2400000" algn="ctr" rotWithShape="0">
                    <a:srgbClr val="C00000"/>
                  </a:outerShdw>
                </a:effectLst>
                <a:latin typeface="Verdana" panose="020B0604030504040204" pitchFamily="34" charset="0"/>
                <a:ea typeface="Verdana" panose="020B0604030504040204" pitchFamily="34" charset="0"/>
              </a:rPr>
              <a:t>Rene L. Principe Jr.      	</a:t>
            </a:r>
          </a:p>
          <a:p>
            <a:pPr algn="r">
              <a:lnSpc>
                <a:spcPct val="100000"/>
              </a:lnSpc>
              <a:spcBef>
                <a:spcPts val="0"/>
              </a:spcBef>
            </a:pPr>
            <a:r>
              <a:rPr lang="en-PH" sz="2800" i="1" dirty="0">
                <a:effectLst>
                  <a:outerShdw dist="25400" dir="2400000" algn="ctr" rotWithShape="0">
                    <a:srgbClr val="C00000"/>
                  </a:outerShdw>
                </a:effectLst>
                <a:latin typeface="Verdana" panose="020B0604030504040204" pitchFamily="34" charset="0"/>
                <a:ea typeface="Verdana" panose="020B0604030504040204" pitchFamily="34" charset="0"/>
              </a:rPr>
              <a:t>2015-04622</a:t>
            </a:r>
            <a:r>
              <a:rPr lang="en-PH" sz="2800" i="1" dirty="0">
                <a:solidFill>
                  <a:srgbClr val="C00000"/>
                </a:solidFill>
                <a:effectLst>
                  <a:outerShdw dist="25400" dir="2400000" algn="ctr" rotWithShape="0">
                    <a:srgbClr val="C00000"/>
                  </a:outerShdw>
                </a:effectLst>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46A28E08-B269-496B-AF51-074A90AD67E7}"/>
              </a:ext>
            </a:extLst>
          </p:cNvPr>
          <p:cNvPicPr>
            <a:picLocks noChangeAspect="1"/>
          </p:cNvPicPr>
          <p:nvPr/>
        </p:nvPicPr>
        <p:blipFill rotWithShape="1">
          <a:blip r:embed="rId2">
            <a:extLst>
              <a:ext uri="{28A0092B-C50C-407E-A947-70E740481C1C}">
                <a14:useLocalDpi xmlns:a14="http://schemas.microsoft.com/office/drawing/2010/main" val="0"/>
              </a:ext>
            </a:extLst>
          </a:blip>
          <a:srcRect l="2221" t="-1404" r="29240" b="-1404"/>
          <a:stretch/>
        </p:blipFill>
        <p:spPr>
          <a:xfrm>
            <a:off x="16973551" y="8628567"/>
            <a:ext cx="1766512" cy="1766512"/>
          </a:xfrm>
          <a:prstGeom prst="ellipse">
            <a:avLst/>
          </a:prstGeom>
          <a:ln w="38100" cap="sq" cmpd="sng">
            <a:solidFill>
              <a:srgbClr val="C00000"/>
            </a:solidFill>
            <a:prstDash val="dash"/>
          </a:ln>
          <a:effectLst/>
          <a:scene3d>
            <a:camera prst="perspectiveFront" fov="5400000"/>
            <a:lightRig rig="threePt" dir="t">
              <a:rot lat="0" lon="0" rev="19200000"/>
            </a:lightRig>
          </a:scene3d>
          <a:sp3d extrusionH="25400">
            <a:extrusionClr>
              <a:srgbClr val="000000"/>
            </a:extrusionClr>
          </a:sp3d>
        </p:spPr>
      </p:pic>
      <p:sp>
        <p:nvSpPr>
          <p:cNvPr id="15" name="Subtitle 2">
            <a:extLst>
              <a:ext uri="{FF2B5EF4-FFF2-40B4-BE49-F238E27FC236}">
                <a16:creationId xmlns:a16="http://schemas.microsoft.com/office/drawing/2014/main" id="{58D85FDC-8DEC-49EA-AD3C-6D685724049A}"/>
              </a:ext>
            </a:extLst>
          </p:cNvPr>
          <p:cNvSpPr txBox="1">
            <a:spLocks/>
          </p:cNvSpPr>
          <p:nvPr/>
        </p:nvSpPr>
        <p:spPr>
          <a:xfrm>
            <a:off x="-1" y="888855"/>
            <a:ext cx="19199225" cy="857803"/>
          </a:xfrm>
          <a:prstGeom prst="rect">
            <a:avLst/>
          </a:prstGeom>
          <a:solidFill>
            <a:schemeClr val="tx1">
              <a:alpha val="60000"/>
            </a:schemeClr>
          </a:soli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3200"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rPr>
              <a:t>APPLIED PHYSICS 186 – ACTIVITY 14</a:t>
            </a:r>
            <a:endParaRPr lang="en-PH" sz="2800" i="1"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endParaRPr>
          </a:p>
        </p:txBody>
      </p:sp>
      <p:sp>
        <p:nvSpPr>
          <p:cNvPr id="21" name="Subtitle 2">
            <a:extLst>
              <a:ext uri="{FF2B5EF4-FFF2-40B4-BE49-F238E27FC236}">
                <a16:creationId xmlns:a16="http://schemas.microsoft.com/office/drawing/2014/main" id="{7AACD37F-C30B-44C2-832A-91308673DE4E}"/>
              </a:ext>
            </a:extLst>
          </p:cNvPr>
          <p:cNvSpPr txBox="1">
            <a:spLocks/>
          </p:cNvSpPr>
          <p:nvPr/>
        </p:nvSpPr>
        <p:spPr>
          <a:xfrm flipH="1">
            <a:off x="1350645" y="8863158"/>
            <a:ext cx="6497955"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Professor: Dr. </a:t>
            </a:r>
            <a:r>
              <a:rPr lang="en-PH" sz="2800" dirty="0" err="1">
                <a:effectLst>
                  <a:outerShdw dist="25400" dir="2400000" algn="ctr" rotWithShape="0">
                    <a:srgbClr val="C00000"/>
                  </a:outerShdw>
                </a:effectLst>
                <a:latin typeface="Verdana" panose="020B0604030504040204" pitchFamily="34" charset="0"/>
                <a:ea typeface="Verdana" panose="020B0604030504040204" pitchFamily="34" charset="0"/>
              </a:rPr>
              <a:t>Maricor</a:t>
            </a: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Soriano</a:t>
            </a:r>
          </a:p>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Instructor: Jayson Cubero	  </a:t>
            </a:r>
          </a:p>
        </p:txBody>
      </p:sp>
      <p:pic>
        <p:nvPicPr>
          <p:cNvPr id="19" name="Graphic 18" descr="Professor">
            <a:extLst>
              <a:ext uri="{FF2B5EF4-FFF2-40B4-BE49-F238E27FC236}">
                <a16:creationId xmlns:a16="http://schemas.microsoft.com/office/drawing/2014/main" id="{A295D67F-7E16-49AB-BB85-0F1D9E66DE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162" y="8441445"/>
            <a:ext cx="1894436" cy="1894436"/>
          </a:xfrm>
          <a:prstGeom prst="rect">
            <a:avLst/>
          </a:prstGeom>
        </p:spPr>
      </p:pic>
    </p:spTree>
    <p:extLst>
      <p:ext uri="{BB962C8B-B14F-4D97-AF65-F5344CB8AC3E}">
        <p14:creationId xmlns:p14="http://schemas.microsoft.com/office/powerpoint/2010/main" val="1190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160F7C16-0C63-4382-8A2C-ABC69526556A}"/>
              </a:ext>
            </a:extLst>
          </p:cNvPr>
          <p:cNvSpPr txBox="1">
            <a:spLocks/>
          </p:cNvSpPr>
          <p:nvPr/>
        </p:nvSpPr>
        <p:spPr>
          <a:xfrm>
            <a:off x="412355" y="9067800"/>
            <a:ext cx="8833629" cy="1348157"/>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1.</a:t>
            </a:r>
            <a:r>
              <a:rPr lang="en-US" sz="2800" dirty="0">
                <a:latin typeface="Verdana" panose="020B0604030504040204" pitchFamily="34" charset="0"/>
                <a:ea typeface="Verdana" panose="020B0604030504040204" pitchFamily="34" charset="0"/>
                <a:cs typeface="Arial" panose="020B0604020202020204" pitchFamily="34" charset="0"/>
              </a:rPr>
              <a:t> Color features a* and b* of raw and ripe bananas shall be used to determine a continuous ripeness variation.</a:t>
            </a:r>
          </a:p>
        </p:txBody>
      </p:sp>
      <p:sp>
        <p:nvSpPr>
          <p:cNvPr id="12" name="Flowchart: Manual Input 11"/>
          <p:cNvSpPr/>
          <p:nvPr/>
        </p:nvSpPr>
        <p:spPr>
          <a:xfrm rot="5400000" flipV="1">
            <a:off x="8945903" y="546445"/>
            <a:ext cx="10799763" cy="9706882"/>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Flowchart: Manual Input 6"/>
          <p:cNvSpPr/>
          <p:nvPr/>
        </p:nvSpPr>
        <p:spPr>
          <a:xfrm rot="5400000" flipV="1">
            <a:off x="9403103" y="1003644"/>
            <a:ext cx="10799763" cy="8792482"/>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12423877" y="383805"/>
            <a:ext cx="6362993"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We have shown a successful  binary classification between various fruit classes in the previous activity. In this report, a logistic regression problem was solved using our techniques in feature extraction and the perceptron algorithm. Logistic regression pertains to a classification of a continuous quantity, where the result isn’t 1 or 0 exclusively but rather, a percentage. Ripe (yellow) bananas were classified as 1 and the raw (green) ones are the 0. The dataset has separable color features as seen in the CIEL*a*b* </a:t>
            </a:r>
            <a:r>
              <a:rPr lang="en-PH" sz="26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colorspace</a:t>
            </a: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as seen in Fig. 1. The dataset was trained to learn the weights using the mean red, green, and blue digital counts as feature inputs. In return, the perceptron can predict the ripeness of any input by activating the sigmoid value. Results are shown in the succeeding figures. </a:t>
            </a: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2</a:t>
            </a:fld>
            <a:endParaRPr lang="en-PH" dirty="0"/>
          </a:p>
        </p:txBody>
      </p:sp>
      <p:sp>
        <p:nvSpPr>
          <p:cNvPr id="10" name="Subtitle 2">
            <a:extLst>
              <a:ext uri="{FF2B5EF4-FFF2-40B4-BE49-F238E27FC236}">
                <a16:creationId xmlns:a16="http://schemas.microsoft.com/office/drawing/2014/main" id="{87A9A644-A1D4-4222-9248-EF6B7B2624AB}"/>
              </a:ext>
            </a:extLst>
          </p:cNvPr>
          <p:cNvSpPr txBox="1">
            <a:spLocks/>
          </p:cNvSpPr>
          <p:nvPr/>
        </p:nvSpPr>
        <p:spPr>
          <a:xfrm>
            <a:off x="551150" y="383805"/>
            <a:ext cx="13593306" cy="139919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8000" dirty="0">
                <a:ln>
                  <a:solidFill>
                    <a:schemeClr val="tx1">
                      <a:alpha val="0"/>
                    </a:schemeClr>
                  </a:solidFill>
                </a:ln>
                <a:solidFill>
                  <a:srgbClr val="C00000"/>
                </a:solidFill>
                <a:effectLst>
                  <a:outerShdw dist="50800" dir="2400000" algn="ctr" rotWithShape="0">
                    <a:schemeClr val="tx1"/>
                  </a:outerShdw>
                </a:effectLst>
                <a:latin typeface="Verdana" panose="020B0604030504040204" pitchFamily="34" charset="0"/>
                <a:ea typeface="Verdana" panose="020B0604030504040204" pitchFamily="34" charset="0"/>
              </a:rPr>
              <a:t>dataset</a:t>
            </a:r>
          </a:p>
        </p:txBody>
      </p:sp>
      <p:pic>
        <p:nvPicPr>
          <p:cNvPr id="2054" name="Picture 6">
            <a:extLst>
              <a:ext uri="{FF2B5EF4-FFF2-40B4-BE49-F238E27FC236}">
                <a16:creationId xmlns:a16="http://schemas.microsoft.com/office/drawing/2014/main" id="{FDD05BF7-6C40-4AEC-8C4E-378078E54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1" y="1704974"/>
            <a:ext cx="10163175" cy="736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09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160F7C16-0C63-4382-8A2C-ABC69526556A}"/>
              </a:ext>
            </a:extLst>
          </p:cNvPr>
          <p:cNvSpPr txBox="1">
            <a:spLocks/>
          </p:cNvSpPr>
          <p:nvPr/>
        </p:nvSpPr>
        <p:spPr>
          <a:xfrm>
            <a:off x="1361681" y="8722051"/>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solidFill>
                <a:schemeClr val="bg1"/>
              </a:solidFill>
              <a:latin typeface="Trebuchet MS" panose="020B0603020202020204" pitchFamily="34" charset="0"/>
              <a:ea typeface="Verdan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3</a:t>
            </a:fld>
            <a:endParaRPr lang="en-PH" dirty="0"/>
          </a:p>
        </p:txBody>
      </p:sp>
      <p:sp>
        <p:nvSpPr>
          <p:cNvPr id="10" name="Subtitle 2"/>
          <p:cNvSpPr txBox="1">
            <a:spLocks/>
          </p:cNvSpPr>
          <p:nvPr/>
        </p:nvSpPr>
        <p:spPr>
          <a:xfrm>
            <a:off x="10625383" y="-658182"/>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latin typeface="Trebuchet MS" panose="020B0603020202020204" pitchFamily="34" charset="0"/>
              <a:ea typeface="Verdana" panose="020B060403050404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F0546ADE-AB44-4B5E-85AD-5C5F80E6C198}"/>
              </a:ext>
            </a:extLst>
          </p:cNvPr>
          <p:cNvSpPr txBox="1">
            <a:spLocks/>
          </p:cNvSpPr>
          <p:nvPr/>
        </p:nvSpPr>
        <p:spPr>
          <a:xfrm>
            <a:off x="428677" y="8631235"/>
            <a:ext cx="18000000" cy="981258"/>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2.</a:t>
            </a:r>
            <a:r>
              <a:rPr lang="en-US" sz="2800" b="1"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sz="2800" dirty="0">
                <a:latin typeface="Verdana" panose="020B0604030504040204" pitchFamily="34" charset="0"/>
                <a:ea typeface="Verdana" panose="020B0604030504040204" pitchFamily="34" charset="0"/>
                <a:cs typeface="Arial" panose="020B0604020202020204" pitchFamily="34" charset="0"/>
              </a:rPr>
              <a:t>Ripeness prediction of never-before-seen images of raw and ripe bananas. Generally, raw bananas which are predominantly green in color has ripeness values below 50%, and the ripe yellow bananas have near 100% ripeness. </a:t>
            </a:r>
          </a:p>
        </p:txBody>
      </p:sp>
      <p:sp>
        <p:nvSpPr>
          <p:cNvPr id="18" name="Rectangle: Rounded Corners 17">
            <a:extLst>
              <a:ext uri="{FF2B5EF4-FFF2-40B4-BE49-F238E27FC236}">
                <a16:creationId xmlns:a16="http://schemas.microsoft.com/office/drawing/2014/main" id="{51DFF9BC-E393-41AC-BADA-2625D3075C1E}"/>
              </a:ext>
            </a:extLst>
          </p:cNvPr>
          <p:cNvSpPr/>
          <p:nvPr/>
        </p:nvSpPr>
        <p:spPr>
          <a:xfrm rot="10800000" flipH="1" flipV="1">
            <a:off x="1025770" y="6541480"/>
            <a:ext cx="17402907" cy="381280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PH" sz="2800" i="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284A8ED2-F25E-43B9-87B4-DCEA73A2B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223" y="713619"/>
            <a:ext cx="14400000" cy="3777647"/>
          </a:xfrm>
          <a:prstGeom prst="rect">
            <a:avLst/>
          </a:prstGeom>
        </p:spPr>
      </p:pic>
      <p:pic>
        <p:nvPicPr>
          <p:cNvPr id="8" name="Picture 7">
            <a:extLst>
              <a:ext uri="{FF2B5EF4-FFF2-40B4-BE49-F238E27FC236}">
                <a16:creationId xmlns:a16="http://schemas.microsoft.com/office/drawing/2014/main" id="{AE402ABD-ED29-47D9-9217-58AC1B11D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223" y="4491266"/>
            <a:ext cx="14400000" cy="3777647"/>
          </a:xfrm>
          <a:prstGeom prst="rect">
            <a:avLst/>
          </a:prstGeom>
        </p:spPr>
      </p:pic>
    </p:spTree>
    <p:extLst>
      <p:ext uri="{BB962C8B-B14F-4D97-AF65-F5344CB8AC3E}">
        <p14:creationId xmlns:p14="http://schemas.microsoft.com/office/powerpoint/2010/main" val="27521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160F7C16-0C63-4382-8A2C-ABC69526556A}"/>
              </a:ext>
            </a:extLst>
          </p:cNvPr>
          <p:cNvSpPr txBox="1">
            <a:spLocks/>
          </p:cNvSpPr>
          <p:nvPr/>
        </p:nvSpPr>
        <p:spPr>
          <a:xfrm>
            <a:off x="1361681" y="8722051"/>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solidFill>
                <a:schemeClr val="bg1"/>
              </a:solidFill>
              <a:latin typeface="Trebuchet MS" panose="020B0603020202020204" pitchFamily="34" charset="0"/>
              <a:ea typeface="Verdan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4</a:t>
            </a:fld>
            <a:endParaRPr lang="en-PH" dirty="0"/>
          </a:p>
        </p:txBody>
      </p:sp>
      <p:sp>
        <p:nvSpPr>
          <p:cNvPr id="10" name="Subtitle 2"/>
          <p:cNvSpPr txBox="1">
            <a:spLocks/>
          </p:cNvSpPr>
          <p:nvPr/>
        </p:nvSpPr>
        <p:spPr>
          <a:xfrm>
            <a:off x="10625383" y="-658182"/>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latin typeface="Trebuchet MS" panose="020B0603020202020204" pitchFamily="34" charset="0"/>
              <a:ea typeface="Verdana" panose="020B060403050404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F0546ADE-AB44-4B5E-85AD-5C5F80E6C198}"/>
              </a:ext>
            </a:extLst>
          </p:cNvPr>
          <p:cNvSpPr txBox="1">
            <a:spLocks/>
          </p:cNvSpPr>
          <p:nvPr/>
        </p:nvSpPr>
        <p:spPr>
          <a:xfrm>
            <a:off x="599612" y="4575084"/>
            <a:ext cx="18000000" cy="981258"/>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3.</a:t>
            </a:r>
            <a:r>
              <a:rPr lang="en-US" sz="2800" b="1"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sz="2800" dirty="0">
                <a:latin typeface="Verdana" panose="020B0604030504040204" pitchFamily="34" charset="0"/>
                <a:ea typeface="Verdana" panose="020B0604030504040204" pitchFamily="34" charset="0"/>
                <a:cs typeface="Arial" panose="020B0604020202020204" pitchFamily="34" charset="0"/>
              </a:rPr>
              <a:t>Ripeness has a direct correlation with color as per the logistic regression. The increase in the number of yellow pixels will introduce a shift in the mean RGB values, which in return would increase the sigmoid value, hence a higher ripeness prediction.</a:t>
            </a:r>
          </a:p>
        </p:txBody>
      </p:sp>
      <p:pic>
        <p:nvPicPr>
          <p:cNvPr id="5" name="Picture 4">
            <a:extLst>
              <a:ext uri="{FF2B5EF4-FFF2-40B4-BE49-F238E27FC236}">
                <a16:creationId xmlns:a16="http://schemas.microsoft.com/office/drawing/2014/main" id="{F63C6606-0E87-4C91-9155-E48F4B8BF445}"/>
              </a:ext>
            </a:extLst>
          </p:cNvPr>
          <p:cNvPicPr>
            <a:picLocks noChangeAspect="1"/>
          </p:cNvPicPr>
          <p:nvPr/>
        </p:nvPicPr>
        <p:blipFill rotWithShape="1">
          <a:blip r:embed="rId2">
            <a:extLst>
              <a:ext uri="{28A0092B-C50C-407E-A947-70E740481C1C}">
                <a14:useLocalDpi xmlns:a14="http://schemas.microsoft.com/office/drawing/2010/main" val="0"/>
              </a:ext>
            </a:extLst>
          </a:blip>
          <a:srcRect t="9364"/>
          <a:stretch/>
        </p:blipFill>
        <p:spPr>
          <a:xfrm>
            <a:off x="915573" y="445474"/>
            <a:ext cx="17368080" cy="4129610"/>
          </a:xfrm>
          <a:prstGeom prst="rect">
            <a:avLst/>
          </a:prstGeom>
        </p:spPr>
      </p:pic>
      <p:grpSp>
        <p:nvGrpSpPr>
          <p:cNvPr id="8" name="Group 7">
            <a:extLst>
              <a:ext uri="{FF2B5EF4-FFF2-40B4-BE49-F238E27FC236}">
                <a16:creationId xmlns:a16="http://schemas.microsoft.com/office/drawing/2014/main" id="{31431648-303B-49CD-ACE5-86344655BAAB}"/>
              </a:ext>
            </a:extLst>
          </p:cNvPr>
          <p:cNvGrpSpPr/>
          <p:nvPr/>
        </p:nvGrpSpPr>
        <p:grpSpPr>
          <a:xfrm flipV="1">
            <a:off x="0" y="6035039"/>
            <a:ext cx="18283653" cy="4614545"/>
            <a:chOff x="0" y="-1"/>
            <a:chExt cx="8322798" cy="10799763"/>
          </a:xfrm>
        </p:grpSpPr>
        <p:sp>
          <p:nvSpPr>
            <p:cNvPr id="9" name="Flowchart: Manual Input 8">
              <a:extLst>
                <a:ext uri="{FF2B5EF4-FFF2-40B4-BE49-F238E27FC236}">
                  <a16:creationId xmlns:a16="http://schemas.microsoft.com/office/drawing/2014/main" id="{292A6CDB-DD56-4047-8A51-A1F91FCE3AAA}"/>
                </a:ext>
              </a:extLst>
            </p:cNvPr>
            <p:cNvSpPr/>
            <p:nvPr/>
          </p:nvSpPr>
          <p:spPr>
            <a:xfrm rot="16200000" flipH="1" flipV="1">
              <a:off x="-2913857" y="2913856"/>
              <a:ext cx="10799763" cy="4972050"/>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Flowchart: Manual Input 10">
              <a:extLst>
                <a:ext uri="{FF2B5EF4-FFF2-40B4-BE49-F238E27FC236}">
                  <a16:creationId xmlns:a16="http://schemas.microsoft.com/office/drawing/2014/main" id="{C524B29C-8617-4361-82B9-5CC87C17ABC2}"/>
                </a:ext>
              </a:extLst>
            </p:cNvPr>
            <p:cNvSpPr/>
            <p:nvPr/>
          </p:nvSpPr>
          <p:spPr>
            <a:xfrm rot="16200000" flipH="1" flipV="1">
              <a:off x="436891" y="2913856"/>
              <a:ext cx="10799763" cy="4972050"/>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2" name="Subtitle 2">
            <a:extLst>
              <a:ext uri="{FF2B5EF4-FFF2-40B4-BE49-F238E27FC236}">
                <a16:creationId xmlns:a16="http://schemas.microsoft.com/office/drawing/2014/main" id="{76ADB528-6264-4037-9D45-345B6A285001}"/>
              </a:ext>
            </a:extLst>
          </p:cNvPr>
          <p:cNvSpPr txBox="1">
            <a:spLocks/>
          </p:cNvSpPr>
          <p:nvPr/>
        </p:nvSpPr>
        <p:spPr>
          <a:xfrm>
            <a:off x="500318" y="6336052"/>
            <a:ext cx="15209039" cy="3349900"/>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 have successfully quantified the ripeness of the banana fruit using its color features by the means of logistic regression. I’d give myself a </a:t>
            </a:r>
            <a:r>
              <a:rPr lang="en-PH" sz="2800" dirty="0">
                <a:effectLst>
                  <a:outerShdw dist="50800" dir="2400000" algn="tl">
                    <a:srgbClr val="C00000"/>
                  </a:outerShdw>
                </a:effectLst>
                <a:highlight>
                  <a:srgbClr val="FFFF00"/>
                </a:highlight>
                <a:latin typeface="Verdana" panose="020B0604030504040204" pitchFamily="34" charset="0"/>
                <a:ea typeface="Verdana" panose="020B0604030504040204" pitchFamily="34" charset="0"/>
                <a:cs typeface="Times New Roman" panose="02020603050405020304" pitchFamily="18" charset="0"/>
              </a:rPr>
              <a:t>10.</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I’d like to thank Kenneth Domingo for providing me a copy of the raw/ripe banana dataset.</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References: </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[1] M. Soriano, “Logistic Regression”, 2019.</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[2] </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M.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Oltean</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and H.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Muresan</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Fruits 360 dataset on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kaggle</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[Online; accessed 29.10.2019]. </a:t>
            </a:r>
            <a:endPar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49640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699E4358321A4FBFBCFBDB94B2748D" ma:contentTypeVersion="2" ma:contentTypeDescription="Create a new document." ma:contentTypeScope="" ma:versionID="00b2111a058ebced0b003cfc4275778c">
  <xsd:schema xmlns:xsd="http://www.w3.org/2001/XMLSchema" xmlns:xs="http://www.w3.org/2001/XMLSchema" xmlns:p="http://schemas.microsoft.com/office/2006/metadata/properties" xmlns:ns3="f3eb4074-24aa-4486-9f24-4d27e147b143" targetNamespace="http://schemas.microsoft.com/office/2006/metadata/properties" ma:root="true" ma:fieldsID="3f1e1dd0fe056fe9b221c1a6531c1c17" ns3:_="">
    <xsd:import namespace="f3eb4074-24aa-4486-9f24-4d27e147b1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4074-24aa-4486-9f24-4d27e147b1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FFC093-2DD1-4AEE-B5F2-BE187ED346FE}">
  <ds:schemaRefs>
    <ds:schemaRef ds:uri="f3eb4074-24aa-4486-9f24-4d27e147b143"/>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404D5AC-D0F5-4A6E-A80D-E868C1C9A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4074-24aa-4486-9f24-4d27e147b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4D2C21-AC43-40DE-B7D7-3ECB19D875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2933</TotalTime>
  <Words>394</Words>
  <Application>Microsoft Office PowerPoint</Application>
  <PresentationFormat>Custom</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Trebuchet MS</vt:lpstr>
      <vt:lpstr>Verdana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192</cp:revision>
  <dcterms:created xsi:type="dcterms:W3CDTF">2019-08-27T13:25:33Z</dcterms:created>
  <dcterms:modified xsi:type="dcterms:W3CDTF">2019-11-07T15:11:03Z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0x010100AD699E4358321A4FBFBCFBDB94B2748D</vt:lpwstr>
  </property>
</Properties>
</file>