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12"/>
  </p:notesMasterIdLst>
  <p:sldIdLst>
    <p:sldId id="256" r:id="rId5"/>
    <p:sldId id="294" r:id="rId6"/>
    <p:sldId id="309" r:id="rId7"/>
    <p:sldId id="310" r:id="rId8"/>
    <p:sldId id="306" r:id="rId9"/>
    <p:sldId id="307" r:id="rId10"/>
    <p:sldId id="305" r:id="rId11"/>
  </p:sldIdLst>
  <p:sldSz cx="19199225"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0" userDrawn="1">
          <p15:clr>
            <a:srgbClr val="A4A3A4"/>
          </p15:clr>
        </p15:guide>
        <p15:guide id="2" pos="60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2E"/>
    <a:srgbClr val="4B4B4B"/>
    <a:srgbClr val="000066"/>
    <a:srgbClr val="993300"/>
    <a:srgbClr val="FFCC99"/>
    <a:srgbClr val="5C1F00"/>
    <a:srgbClr val="D3A72A"/>
    <a:srgbClr val="660033"/>
    <a:srgbClr val="0066FF"/>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p:scale>
          <a:sx n="66" d="100"/>
          <a:sy n="66" d="100"/>
        </p:scale>
        <p:origin x="300" y="324"/>
      </p:cViewPr>
      <p:guideLst>
        <p:guide orient="horz" pos="3450"/>
        <p:guide pos="60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4051D-322F-47B2-9D59-DB5F9014ABFA}" type="datetimeFigureOut">
              <a:rPr lang="en-PH" smtClean="0"/>
              <a:t>05/12/2019</a:t>
            </a:fld>
            <a:endParaRPr lang="en-PH"/>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029DE3-0F7A-406A-9F4C-9B789C2BF12C}" type="slidenum">
              <a:rPr lang="en-PH" smtClean="0"/>
              <a:t>‹#›</a:t>
            </a:fld>
            <a:endParaRPr lang="en-PH"/>
          </a:p>
        </p:txBody>
      </p:sp>
    </p:spTree>
    <p:extLst>
      <p:ext uri="{BB962C8B-B14F-4D97-AF65-F5344CB8AC3E}">
        <p14:creationId xmlns:p14="http://schemas.microsoft.com/office/powerpoint/2010/main" val="3783288258"/>
      </p:ext>
    </p:extLst>
  </p:cSld>
  <p:clrMap bg1="lt1" tx1="dk1" bg2="lt2" tx2="dk2" accent1="accent1" accent2="accent2" accent3="accent3" accent4="accent4" accent5="accent5" accent6="accent6" hlink="hlink" folHlink="folHlink"/>
  <p:notesStyle>
    <a:lvl1pPr marL="0" algn="l" defTabSz="1329172" rtl="0" eaLnBrk="1" latinLnBrk="0" hangingPunct="1">
      <a:defRPr sz="1744" kern="1200">
        <a:solidFill>
          <a:schemeClr val="tx1"/>
        </a:solidFill>
        <a:latin typeface="+mn-lt"/>
        <a:ea typeface="+mn-ea"/>
        <a:cs typeface="+mn-cs"/>
      </a:defRPr>
    </a:lvl1pPr>
    <a:lvl2pPr marL="664586" algn="l" defTabSz="1329172" rtl="0" eaLnBrk="1" latinLnBrk="0" hangingPunct="1">
      <a:defRPr sz="1744" kern="1200">
        <a:solidFill>
          <a:schemeClr val="tx1"/>
        </a:solidFill>
        <a:latin typeface="+mn-lt"/>
        <a:ea typeface="+mn-ea"/>
        <a:cs typeface="+mn-cs"/>
      </a:defRPr>
    </a:lvl2pPr>
    <a:lvl3pPr marL="1329172" algn="l" defTabSz="1329172" rtl="0" eaLnBrk="1" latinLnBrk="0" hangingPunct="1">
      <a:defRPr sz="1744" kern="1200">
        <a:solidFill>
          <a:schemeClr val="tx1"/>
        </a:solidFill>
        <a:latin typeface="+mn-lt"/>
        <a:ea typeface="+mn-ea"/>
        <a:cs typeface="+mn-cs"/>
      </a:defRPr>
    </a:lvl3pPr>
    <a:lvl4pPr marL="1993758" algn="l" defTabSz="1329172" rtl="0" eaLnBrk="1" latinLnBrk="0" hangingPunct="1">
      <a:defRPr sz="1744" kern="1200">
        <a:solidFill>
          <a:schemeClr val="tx1"/>
        </a:solidFill>
        <a:latin typeface="+mn-lt"/>
        <a:ea typeface="+mn-ea"/>
        <a:cs typeface="+mn-cs"/>
      </a:defRPr>
    </a:lvl4pPr>
    <a:lvl5pPr marL="2658344" algn="l" defTabSz="1329172" rtl="0" eaLnBrk="1" latinLnBrk="0" hangingPunct="1">
      <a:defRPr sz="1744" kern="1200">
        <a:solidFill>
          <a:schemeClr val="tx1"/>
        </a:solidFill>
        <a:latin typeface="+mn-lt"/>
        <a:ea typeface="+mn-ea"/>
        <a:cs typeface="+mn-cs"/>
      </a:defRPr>
    </a:lvl5pPr>
    <a:lvl6pPr marL="3322930" algn="l" defTabSz="1329172" rtl="0" eaLnBrk="1" latinLnBrk="0" hangingPunct="1">
      <a:defRPr sz="1744" kern="1200">
        <a:solidFill>
          <a:schemeClr val="tx1"/>
        </a:solidFill>
        <a:latin typeface="+mn-lt"/>
        <a:ea typeface="+mn-ea"/>
        <a:cs typeface="+mn-cs"/>
      </a:defRPr>
    </a:lvl6pPr>
    <a:lvl7pPr marL="3987516" algn="l" defTabSz="1329172" rtl="0" eaLnBrk="1" latinLnBrk="0" hangingPunct="1">
      <a:defRPr sz="1744" kern="1200">
        <a:solidFill>
          <a:schemeClr val="tx1"/>
        </a:solidFill>
        <a:latin typeface="+mn-lt"/>
        <a:ea typeface="+mn-ea"/>
        <a:cs typeface="+mn-cs"/>
      </a:defRPr>
    </a:lvl7pPr>
    <a:lvl8pPr marL="4652101" algn="l" defTabSz="1329172" rtl="0" eaLnBrk="1" latinLnBrk="0" hangingPunct="1">
      <a:defRPr sz="1744" kern="1200">
        <a:solidFill>
          <a:schemeClr val="tx1"/>
        </a:solidFill>
        <a:latin typeface="+mn-lt"/>
        <a:ea typeface="+mn-ea"/>
        <a:cs typeface="+mn-cs"/>
      </a:defRPr>
    </a:lvl8pPr>
    <a:lvl9pPr marL="5316687" algn="l" defTabSz="1329172" rtl="0" eaLnBrk="1" latinLnBrk="0" hangingPunct="1">
      <a:defRPr sz="174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9903" y="1767462"/>
            <a:ext cx="14399419" cy="3759917"/>
          </a:xfrm>
        </p:spPr>
        <p:txBody>
          <a:bodyPr anchor="b"/>
          <a:lstStyle>
            <a:lvl1pPr algn="ctr">
              <a:defRPr sz="9448"/>
            </a:lvl1pPr>
          </a:lstStyle>
          <a:p>
            <a:r>
              <a:rPr lang="en-US"/>
              <a:t>Click to edit Master title style</a:t>
            </a:r>
            <a:endParaRPr lang="en-US" dirty="0"/>
          </a:p>
        </p:txBody>
      </p:sp>
      <p:sp>
        <p:nvSpPr>
          <p:cNvPr id="3" name="Subtitle 2"/>
          <p:cNvSpPr>
            <a:spLocks noGrp="1"/>
          </p:cNvSpPr>
          <p:nvPr>
            <p:ph type="subTitle" idx="1"/>
          </p:nvPr>
        </p:nvSpPr>
        <p:spPr>
          <a:xfrm>
            <a:off x="2399903" y="5672376"/>
            <a:ext cx="14399419" cy="2607442"/>
          </a:xfrm>
        </p:spPr>
        <p:txBody>
          <a:bodyPr/>
          <a:lstStyle>
            <a:lvl1pPr marL="0" indent="0" algn="ctr">
              <a:buNone/>
              <a:defRPr sz="3779"/>
            </a:lvl1pPr>
            <a:lvl2pPr marL="719953" indent="0" algn="ctr">
              <a:buNone/>
              <a:defRPr sz="3149"/>
            </a:lvl2pPr>
            <a:lvl3pPr marL="1439906" indent="0" algn="ctr">
              <a:buNone/>
              <a:defRPr sz="2834"/>
            </a:lvl3pPr>
            <a:lvl4pPr marL="2159859" indent="0" algn="ctr">
              <a:buNone/>
              <a:defRPr sz="2520"/>
            </a:lvl4pPr>
            <a:lvl5pPr marL="2879811" indent="0" algn="ctr">
              <a:buNone/>
              <a:defRPr sz="2520"/>
            </a:lvl5pPr>
            <a:lvl6pPr marL="3599764" indent="0" algn="ctr">
              <a:buNone/>
              <a:defRPr sz="2520"/>
            </a:lvl6pPr>
            <a:lvl7pPr marL="4319717" indent="0" algn="ctr">
              <a:buNone/>
              <a:defRPr sz="2520"/>
            </a:lvl7pPr>
            <a:lvl8pPr marL="5039670" indent="0" algn="ctr">
              <a:buNone/>
              <a:defRPr sz="2520"/>
            </a:lvl8pPr>
            <a:lvl9pPr marL="5759623"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E27C3F-4585-4DD5-AE83-55E3A7B49E9D}" type="datetime1">
              <a:rPr lang="en-PH" smtClean="0"/>
              <a:t>05/12/2019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134203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79A69E-2FBD-4583-B09A-188C9243E22C}" type="datetime1">
              <a:rPr lang="en-PH" smtClean="0"/>
              <a:t>05/12/2019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84536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39445" y="574987"/>
            <a:ext cx="4139833"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19947" y="574987"/>
            <a:ext cx="1217950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2DA49F-028A-47A1-BEC3-C7134F34DBE4}" type="datetime1">
              <a:rPr lang="en-PH" smtClean="0"/>
              <a:t>05/12/2019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07015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2E6C0-88F3-437D-8482-63C4D924C47B}" type="datetime1">
              <a:rPr lang="en-PH" smtClean="0"/>
              <a:t>05/12/2019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153938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09947" y="2692442"/>
            <a:ext cx="16559332" cy="4492401"/>
          </a:xfrm>
        </p:spPr>
        <p:txBody>
          <a:bodyPr anchor="b"/>
          <a:lstStyle>
            <a:lvl1pPr>
              <a:defRPr sz="9448"/>
            </a:lvl1pPr>
          </a:lstStyle>
          <a:p>
            <a:r>
              <a:rPr lang="en-US"/>
              <a:t>Click to edit Master title style</a:t>
            </a:r>
            <a:endParaRPr lang="en-US" dirty="0"/>
          </a:p>
        </p:txBody>
      </p:sp>
      <p:sp>
        <p:nvSpPr>
          <p:cNvPr id="3" name="Text Placeholder 2"/>
          <p:cNvSpPr>
            <a:spLocks noGrp="1"/>
          </p:cNvSpPr>
          <p:nvPr>
            <p:ph type="body" idx="1"/>
          </p:nvPr>
        </p:nvSpPr>
        <p:spPr>
          <a:xfrm>
            <a:off x="1309947" y="7227343"/>
            <a:ext cx="16559332" cy="2362447"/>
          </a:xfrm>
        </p:spPr>
        <p:txBody>
          <a:bodyPr/>
          <a:lstStyle>
            <a:lvl1pPr marL="0" indent="0">
              <a:buNone/>
              <a:defRPr sz="3779">
                <a:solidFill>
                  <a:schemeClr val="tx1">
                    <a:tint val="75000"/>
                  </a:schemeClr>
                </a:solidFill>
              </a:defRPr>
            </a:lvl1pPr>
            <a:lvl2pPr marL="719953" indent="0">
              <a:buNone/>
              <a:defRPr sz="3149">
                <a:solidFill>
                  <a:schemeClr val="tx1">
                    <a:tint val="75000"/>
                  </a:schemeClr>
                </a:solidFill>
              </a:defRPr>
            </a:lvl2pPr>
            <a:lvl3pPr marL="1439906" indent="0">
              <a:buNone/>
              <a:defRPr sz="2834">
                <a:solidFill>
                  <a:schemeClr val="tx1">
                    <a:tint val="75000"/>
                  </a:schemeClr>
                </a:solidFill>
              </a:defRPr>
            </a:lvl3pPr>
            <a:lvl4pPr marL="2159859" indent="0">
              <a:buNone/>
              <a:defRPr sz="2520">
                <a:solidFill>
                  <a:schemeClr val="tx1">
                    <a:tint val="75000"/>
                  </a:schemeClr>
                </a:solidFill>
              </a:defRPr>
            </a:lvl4pPr>
            <a:lvl5pPr marL="2879811" indent="0">
              <a:buNone/>
              <a:defRPr sz="2520">
                <a:solidFill>
                  <a:schemeClr val="tx1">
                    <a:tint val="75000"/>
                  </a:schemeClr>
                </a:solidFill>
              </a:defRPr>
            </a:lvl5pPr>
            <a:lvl6pPr marL="3599764" indent="0">
              <a:buNone/>
              <a:defRPr sz="2520">
                <a:solidFill>
                  <a:schemeClr val="tx1">
                    <a:tint val="75000"/>
                  </a:schemeClr>
                </a:solidFill>
              </a:defRPr>
            </a:lvl6pPr>
            <a:lvl7pPr marL="4319717" indent="0">
              <a:buNone/>
              <a:defRPr sz="2520">
                <a:solidFill>
                  <a:schemeClr val="tx1">
                    <a:tint val="75000"/>
                  </a:schemeClr>
                </a:solidFill>
              </a:defRPr>
            </a:lvl7pPr>
            <a:lvl8pPr marL="5039670" indent="0">
              <a:buNone/>
              <a:defRPr sz="2520">
                <a:solidFill>
                  <a:schemeClr val="tx1">
                    <a:tint val="75000"/>
                  </a:schemeClr>
                </a:solidFill>
              </a:defRPr>
            </a:lvl8pPr>
            <a:lvl9pPr marL="5759623"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DAB149-6BEA-43E2-8BBD-16927E186836}" type="datetime1">
              <a:rPr lang="en-PH" smtClean="0"/>
              <a:t>05/12/2019</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53238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19947" y="2874937"/>
            <a:ext cx="8159671"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719607" y="2874937"/>
            <a:ext cx="8159671"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3955D1-805D-449D-B79B-E57D2D0B05C6}" type="datetime1">
              <a:rPr lang="en-PH" smtClean="0"/>
              <a:t>05/12/2019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47105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22447" y="574988"/>
            <a:ext cx="16559332"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22448" y="2647443"/>
            <a:ext cx="8122171" cy="1297471"/>
          </a:xfrm>
        </p:spPr>
        <p:txBody>
          <a:bodyPr anchor="b"/>
          <a:lstStyle>
            <a:lvl1pPr marL="0" indent="0">
              <a:buNone/>
              <a:defRPr sz="3779" b="1"/>
            </a:lvl1pPr>
            <a:lvl2pPr marL="719953" indent="0">
              <a:buNone/>
              <a:defRPr sz="3149" b="1"/>
            </a:lvl2pPr>
            <a:lvl3pPr marL="1439906" indent="0">
              <a:buNone/>
              <a:defRPr sz="2834" b="1"/>
            </a:lvl3pPr>
            <a:lvl4pPr marL="2159859" indent="0">
              <a:buNone/>
              <a:defRPr sz="2520" b="1"/>
            </a:lvl4pPr>
            <a:lvl5pPr marL="2879811" indent="0">
              <a:buNone/>
              <a:defRPr sz="2520" b="1"/>
            </a:lvl5pPr>
            <a:lvl6pPr marL="3599764" indent="0">
              <a:buNone/>
              <a:defRPr sz="2520" b="1"/>
            </a:lvl6pPr>
            <a:lvl7pPr marL="4319717" indent="0">
              <a:buNone/>
              <a:defRPr sz="2520" b="1"/>
            </a:lvl7pPr>
            <a:lvl8pPr marL="5039670" indent="0">
              <a:buNone/>
              <a:defRPr sz="2520" b="1"/>
            </a:lvl8pPr>
            <a:lvl9pPr marL="5759623" indent="0">
              <a:buNone/>
              <a:defRPr sz="2520" b="1"/>
            </a:lvl9pPr>
          </a:lstStyle>
          <a:p>
            <a:pPr lvl="0"/>
            <a:r>
              <a:rPr lang="en-US"/>
              <a:t>Edit Master text styles</a:t>
            </a:r>
          </a:p>
        </p:txBody>
      </p:sp>
      <p:sp>
        <p:nvSpPr>
          <p:cNvPr id="4" name="Content Placeholder 3"/>
          <p:cNvSpPr>
            <a:spLocks noGrp="1"/>
          </p:cNvSpPr>
          <p:nvPr>
            <p:ph sz="half" idx="2"/>
          </p:nvPr>
        </p:nvSpPr>
        <p:spPr>
          <a:xfrm>
            <a:off x="1322448" y="3944914"/>
            <a:ext cx="8122171"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719608" y="2647443"/>
            <a:ext cx="8162171" cy="1297471"/>
          </a:xfrm>
        </p:spPr>
        <p:txBody>
          <a:bodyPr anchor="b"/>
          <a:lstStyle>
            <a:lvl1pPr marL="0" indent="0">
              <a:buNone/>
              <a:defRPr sz="3779" b="1"/>
            </a:lvl1pPr>
            <a:lvl2pPr marL="719953" indent="0">
              <a:buNone/>
              <a:defRPr sz="3149" b="1"/>
            </a:lvl2pPr>
            <a:lvl3pPr marL="1439906" indent="0">
              <a:buNone/>
              <a:defRPr sz="2834" b="1"/>
            </a:lvl3pPr>
            <a:lvl4pPr marL="2159859" indent="0">
              <a:buNone/>
              <a:defRPr sz="2520" b="1"/>
            </a:lvl4pPr>
            <a:lvl5pPr marL="2879811" indent="0">
              <a:buNone/>
              <a:defRPr sz="2520" b="1"/>
            </a:lvl5pPr>
            <a:lvl6pPr marL="3599764" indent="0">
              <a:buNone/>
              <a:defRPr sz="2520" b="1"/>
            </a:lvl6pPr>
            <a:lvl7pPr marL="4319717" indent="0">
              <a:buNone/>
              <a:defRPr sz="2520" b="1"/>
            </a:lvl7pPr>
            <a:lvl8pPr marL="5039670" indent="0">
              <a:buNone/>
              <a:defRPr sz="2520" b="1"/>
            </a:lvl8pPr>
            <a:lvl9pPr marL="5759623" indent="0">
              <a:buNone/>
              <a:defRPr sz="2520" b="1"/>
            </a:lvl9pPr>
          </a:lstStyle>
          <a:p>
            <a:pPr lvl="0"/>
            <a:r>
              <a:rPr lang="en-US"/>
              <a:t>Edit Master text styles</a:t>
            </a:r>
          </a:p>
        </p:txBody>
      </p:sp>
      <p:sp>
        <p:nvSpPr>
          <p:cNvPr id="6" name="Content Placeholder 5"/>
          <p:cNvSpPr>
            <a:spLocks noGrp="1"/>
          </p:cNvSpPr>
          <p:nvPr>
            <p:ph sz="quarter" idx="4"/>
          </p:nvPr>
        </p:nvSpPr>
        <p:spPr>
          <a:xfrm>
            <a:off x="9719608" y="3944914"/>
            <a:ext cx="8162171"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126CD2-1DA0-4A83-85E9-0F1AE6C3BE4D}" type="datetime1">
              <a:rPr lang="en-PH" smtClean="0"/>
              <a:t>05/12/2019</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17293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CF89C-1C07-44D5-BE16-E92D191FE0DF}" type="datetime1">
              <a:rPr lang="en-PH" smtClean="0"/>
              <a:t>05/12/2019</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82398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1FD60-ED60-4548-9A73-52C933DD5EED}" type="datetime1">
              <a:rPr lang="en-PH" smtClean="0"/>
              <a:t>05/12/2019</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11671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448" y="719984"/>
            <a:ext cx="6192249"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8162171" y="1554966"/>
            <a:ext cx="9719608" cy="7674832"/>
          </a:xfrm>
        </p:spPr>
        <p:txBody>
          <a:bodyPr/>
          <a:lstStyle>
            <a:lvl1pPr>
              <a:defRPr sz="5039"/>
            </a:lvl1pPr>
            <a:lvl2pPr>
              <a:defRPr sz="4409"/>
            </a:lvl2pPr>
            <a:lvl3pPr>
              <a:defRPr sz="3779"/>
            </a:lvl3pPr>
            <a:lvl4pPr>
              <a:defRPr sz="3149"/>
            </a:lvl4pPr>
            <a:lvl5pPr>
              <a:defRPr sz="3149"/>
            </a:lvl5pPr>
            <a:lvl6pPr>
              <a:defRPr sz="3149"/>
            </a:lvl6pPr>
            <a:lvl7pPr>
              <a:defRPr sz="3149"/>
            </a:lvl7pPr>
            <a:lvl8pPr>
              <a:defRPr sz="3149"/>
            </a:lvl8pPr>
            <a:lvl9pPr>
              <a:defRPr sz="3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22448" y="3239929"/>
            <a:ext cx="6192249" cy="6002369"/>
          </a:xfrm>
        </p:spPr>
        <p:txBody>
          <a:bodyPr/>
          <a:lstStyle>
            <a:lvl1pPr marL="0" indent="0">
              <a:buNone/>
              <a:defRPr sz="2520"/>
            </a:lvl1pPr>
            <a:lvl2pPr marL="719953" indent="0">
              <a:buNone/>
              <a:defRPr sz="2205"/>
            </a:lvl2pPr>
            <a:lvl3pPr marL="1439906" indent="0">
              <a:buNone/>
              <a:defRPr sz="1890"/>
            </a:lvl3pPr>
            <a:lvl4pPr marL="2159859" indent="0">
              <a:buNone/>
              <a:defRPr sz="1575"/>
            </a:lvl4pPr>
            <a:lvl5pPr marL="2879811" indent="0">
              <a:buNone/>
              <a:defRPr sz="1575"/>
            </a:lvl5pPr>
            <a:lvl6pPr marL="3599764" indent="0">
              <a:buNone/>
              <a:defRPr sz="1575"/>
            </a:lvl6pPr>
            <a:lvl7pPr marL="4319717" indent="0">
              <a:buNone/>
              <a:defRPr sz="1575"/>
            </a:lvl7pPr>
            <a:lvl8pPr marL="5039670" indent="0">
              <a:buNone/>
              <a:defRPr sz="1575"/>
            </a:lvl8pPr>
            <a:lvl9pPr marL="5759623"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47FCE72D-8318-4A4D-AB05-477FE1F0FD46}" type="datetime1">
              <a:rPr lang="en-PH" smtClean="0"/>
              <a:t>05/12/2019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3946124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448" y="719984"/>
            <a:ext cx="6192249"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62171" y="1554966"/>
            <a:ext cx="9719608" cy="7674832"/>
          </a:xfrm>
        </p:spPr>
        <p:txBody>
          <a:bodyPr anchor="t"/>
          <a:lstStyle>
            <a:lvl1pPr marL="0" indent="0">
              <a:buNone/>
              <a:defRPr sz="5039"/>
            </a:lvl1pPr>
            <a:lvl2pPr marL="719953" indent="0">
              <a:buNone/>
              <a:defRPr sz="4409"/>
            </a:lvl2pPr>
            <a:lvl3pPr marL="1439906" indent="0">
              <a:buNone/>
              <a:defRPr sz="3779"/>
            </a:lvl3pPr>
            <a:lvl4pPr marL="2159859" indent="0">
              <a:buNone/>
              <a:defRPr sz="3149"/>
            </a:lvl4pPr>
            <a:lvl5pPr marL="2879811" indent="0">
              <a:buNone/>
              <a:defRPr sz="3149"/>
            </a:lvl5pPr>
            <a:lvl6pPr marL="3599764" indent="0">
              <a:buNone/>
              <a:defRPr sz="3149"/>
            </a:lvl6pPr>
            <a:lvl7pPr marL="4319717" indent="0">
              <a:buNone/>
              <a:defRPr sz="3149"/>
            </a:lvl7pPr>
            <a:lvl8pPr marL="5039670" indent="0">
              <a:buNone/>
              <a:defRPr sz="3149"/>
            </a:lvl8pPr>
            <a:lvl9pPr marL="5759623" indent="0">
              <a:buNone/>
              <a:defRPr sz="3149"/>
            </a:lvl9pPr>
          </a:lstStyle>
          <a:p>
            <a:r>
              <a:rPr lang="en-US"/>
              <a:t>Click icon to add picture</a:t>
            </a:r>
            <a:endParaRPr lang="en-US" dirty="0"/>
          </a:p>
        </p:txBody>
      </p:sp>
      <p:sp>
        <p:nvSpPr>
          <p:cNvPr id="4" name="Text Placeholder 3"/>
          <p:cNvSpPr>
            <a:spLocks noGrp="1"/>
          </p:cNvSpPr>
          <p:nvPr>
            <p:ph type="body" sz="half" idx="2"/>
          </p:nvPr>
        </p:nvSpPr>
        <p:spPr>
          <a:xfrm>
            <a:off x="1322448" y="3239929"/>
            <a:ext cx="6192249" cy="6002369"/>
          </a:xfrm>
        </p:spPr>
        <p:txBody>
          <a:bodyPr/>
          <a:lstStyle>
            <a:lvl1pPr marL="0" indent="0">
              <a:buNone/>
              <a:defRPr sz="2520"/>
            </a:lvl1pPr>
            <a:lvl2pPr marL="719953" indent="0">
              <a:buNone/>
              <a:defRPr sz="2205"/>
            </a:lvl2pPr>
            <a:lvl3pPr marL="1439906" indent="0">
              <a:buNone/>
              <a:defRPr sz="1890"/>
            </a:lvl3pPr>
            <a:lvl4pPr marL="2159859" indent="0">
              <a:buNone/>
              <a:defRPr sz="1575"/>
            </a:lvl4pPr>
            <a:lvl5pPr marL="2879811" indent="0">
              <a:buNone/>
              <a:defRPr sz="1575"/>
            </a:lvl5pPr>
            <a:lvl6pPr marL="3599764" indent="0">
              <a:buNone/>
              <a:defRPr sz="1575"/>
            </a:lvl6pPr>
            <a:lvl7pPr marL="4319717" indent="0">
              <a:buNone/>
              <a:defRPr sz="1575"/>
            </a:lvl7pPr>
            <a:lvl8pPr marL="5039670" indent="0">
              <a:buNone/>
              <a:defRPr sz="1575"/>
            </a:lvl8pPr>
            <a:lvl9pPr marL="5759623"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D510513D-92D7-4BE0-BC17-C373A3CEFBAB}" type="datetime1">
              <a:rPr lang="en-PH" smtClean="0"/>
              <a:t>05/12/2019</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9C9CAEB-D5FD-4FF5-829B-3AE978556A0D}" type="slidenum">
              <a:rPr lang="en-PH" smtClean="0"/>
              <a:t>‹#›</a:t>
            </a:fld>
            <a:endParaRPr lang="en-PH"/>
          </a:p>
        </p:txBody>
      </p:sp>
    </p:spTree>
    <p:extLst>
      <p:ext uri="{BB962C8B-B14F-4D97-AF65-F5344CB8AC3E}">
        <p14:creationId xmlns:p14="http://schemas.microsoft.com/office/powerpoint/2010/main" val="2796169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9947" y="574988"/>
            <a:ext cx="16559332"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19947" y="2874937"/>
            <a:ext cx="16559332"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19947" y="10009781"/>
            <a:ext cx="4319826"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8F6B4671-4396-47D7-8077-63BFD9BF1D95}" type="datetime1">
              <a:rPr lang="en-PH" smtClean="0"/>
              <a:t>05/12/2019</a:t>
            </a:fld>
            <a:endParaRPr lang="en-PH"/>
          </a:p>
        </p:txBody>
      </p:sp>
      <p:sp>
        <p:nvSpPr>
          <p:cNvPr id="5" name="Footer Placeholder 4"/>
          <p:cNvSpPr>
            <a:spLocks noGrp="1"/>
          </p:cNvSpPr>
          <p:nvPr>
            <p:ph type="ftr" sz="quarter" idx="3"/>
          </p:nvPr>
        </p:nvSpPr>
        <p:spPr>
          <a:xfrm>
            <a:off x="6359744" y="10009781"/>
            <a:ext cx="6479738"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13559452" y="10009781"/>
            <a:ext cx="4319826"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99C9CAEB-D5FD-4FF5-829B-3AE978556A0D}" type="slidenum">
              <a:rPr lang="en-PH" smtClean="0"/>
              <a:t>‹#›</a:t>
            </a:fld>
            <a:endParaRPr lang="en-PH"/>
          </a:p>
        </p:txBody>
      </p:sp>
    </p:spTree>
    <p:extLst>
      <p:ext uri="{BB962C8B-B14F-4D97-AF65-F5344CB8AC3E}">
        <p14:creationId xmlns:p14="http://schemas.microsoft.com/office/powerpoint/2010/main" val="11274160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1439906"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76" indent="-359976" algn="l" defTabSz="1439906"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29" indent="-359976" algn="l" defTabSz="1439906" rtl="0" eaLnBrk="1" latinLnBrk="0" hangingPunct="1">
        <a:lnSpc>
          <a:spcPct val="90000"/>
        </a:lnSpc>
        <a:spcBef>
          <a:spcPts val="787"/>
        </a:spcBef>
        <a:buFont typeface="Arial" panose="020B0604020202020204" pitchFamily="34" charset="0"/>
        <a:buChar char="•"/>
        <a:defRPr sz="3779" kern="1200">
          <a:solidFill>
            <a:schemeClr val="tx1"/>
          </a:solidFill>
          <a:latin typeface="+mn-lt"/>
          <a:ea typeface="+mn-ea"/>
          <a:cs typeface="+mn-cs"/>
        </a:defRPr>
      </a:lvl2pPr>
      <a:lvl3pPr marL="1799882" indent="-359976" algn="l" defTabSz="1439906" rtl="0" eaLnBrk="1" latinLnBrk="0" hangingPunct="1">
        <a:lnSpc>
          <a:spcPct val="90000"/>
        </a:lnSpc>
        <a:spcBef>
          <a:spcPts val="787"/>
        </a:spcBef>
        <a:buFont typeface="Arial" panose="020B0604020202020204" pitchFamily="34" charset="0"/>
        <a:buChar char="•"/>
        <a:defRPr sz="3149" kern="1200">
          <a:solidFill>
            <a:schemeClr val="tx1"/>
          </a:solidFill>
          <a:latin typeface="+mn-lt"/>
          <a:ea typeface="+mn-ea"/>
          <a:cs typeface="+mn-cs"/>
        </a:defRPr>
      </a:lvl3pPr>
      <a:lvl4pPr marL="2519835"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4pPr>
      <a:lvl5pPr marL="3239788"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5pPr>
      <a:lvl6pPr marL="3959741"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6pPr>
      <a:lvl7pPr marL="4679693"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7pPr>
      <a:lvl8pPr marL="5399646"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8pPr>
      <a:lvl9pPr marL="6119599" indent="-359976" algn="l" defTabSz="1439906" rtl="0" eaLnBrk="1" latinLnBrk="0" hangingPunct="1">
        <a:lnSpc>
          <a:spcPct val="90000"/>
        </a:lnSpc>
        <a:spcBef>
          <a:spcPts val="787"/>
        </a:spcBef>
        <a:buFont typeface="Arial" panose="020B0604020202020204" pitchFamily="34" charset="0"/>
        <a:buChar char="•"/>
        <a:defRPr sz="2834" kern="1200">
          <a:solidFill>
            <a:schemeClr val="tx1"/>
          </a:solidFill>
          <a:latin typeface="+mn-lt"/>
          <a:ea typeface="+mn-ea"/>
          <a:cs typeface="+mn-cs"/>
        </a:defRPr>
      </a:lvl9pPr>
    </p:bodyStyle>
    <p:otherStyle>
      <a:defPPr>
        <a:defRPr lang="en-US"/>
      </a:defPPr>
      <a:lvl1pPr marL="0" algn="l" defTabSz="1439906" rtl="0" eaLnBrk="1" latinLnBrk="0" hangingPunct="1">
        <a:defRPr sz="2834" kern="1200">
          <a:solidFill>
            <a:schemeClr val="tx1"/>
          </a:solidFill>
          <a:latin typeface="+mn-lt"/>
          <a:ea typeface="+mn-ea"/>
          <a:cs typeface="+mn-cs"/>
        </a:defRPr>
      </a:lvl1pPr>
      <a:lvl2pPr marL="719953" algn="l" defTabSz="1439906" rtl="0" eaLnBrk="1" latinLnBrk="0" hangingPunct="1">
        <a:defRPr sz="2834" kern="1200">
          <a:solidFill>
            <a:schemeClr val="tx1"/>
          </a:solidFill>
          <a:latin typeface="+mn-lt"/>
          <a:ea typeface="+mn-ea"/>
          <a:cs typeface="+mn-cs"/>
        </a:defRPr>
      </a:lvl2pPr>
      <a:lvl3pPr marL="1439906" algn="l" defTabSz="1439906" rtl="0" eaLnBrk="1" latinLnBrk="0" hangingPunct="1">
        <a:defRPr sz="2834" kern="1200">
          <a:solidFill>
            <a:schemeClr val="tx1"/>
          </a:solidFill>
          <a:latin typeface="+mn-lt"/>
          <a:ea typeface="+mn-ea"/>
          <a:cs typeface="+mn-cs"/>
        </a:defRPr>
      </a:lvl3pPr>
      <a:lvl4pPr marL="2159859" algn="l" defTabSz="1439906" rtl="0" eaLnBrk="1" latinLnBrk="0" hangingPunct="1">
        <a:defRPr sz="2834" kern="1200">
          <a:solidFill>
            <a:schemeClr val="tx1"/>
          </a:solidFill>
          <a:latin typeface="+mn-lt"/>
          <a:ea typeface="+mn-ea"/>
          <a:cs typeface="+mn-cs"/>
        </a:defRPr>
      </a:lvl4pPr>
      <a:lvl5pPr marL="2879811" algn="l" defTabSz="1439906" rtl="0" eaLnBrk="1" latinLnBrk="0" hangingPunct="1">
        <a:defRPr sz="2834" kern="1200">
          <a:solidFill>
            <a:schemeClr val="tx1"/>
          </a:solidFill>
          <a:latin typeface="+mn-lt"/>
          <a:ea typeface="+mn-ea"/>
          <a:cs typeface="+mn-cs"/>
        </a:defRPr>
      </a:lvl5pPr>
      <a:lvl6pPr marL="3599764" algn="l" defTabSz="1439906" rtl="0" eaLnBrk="1" latinLnBrk="0" hangingPunct="1">
        <a:defRPr sz="2834" kern="1200">
          <a:solidFill>
            <a:schemeClr val="tx1"/>
          </a:solidFill>
          <a:latin typeface="+mn-lt"/>
          <a:ea typeface="+mn-ea"/>
          <a:cs typeface="+mn-cs"/>
        </a:defRPr>
      </a:lvl6pPr>
      <a:lvl7pPr marL="4319717" algn="l" defTabSz="1439906" rtl="0" eaLnBrk="1" latinLnBrk="0" hangingPunct="1">
        <a:defRPr sz="2834" kern="1200">
          <a:solidFill>
            <a:schemeClr val="tx1"/>
          </a:solidFill>
          <a:latin typeface="+mn-lt"/>
          <a:ea typeface="+mn-ea"/>
          <a:cs typeface="+mn-cs"/>
        </a:defRPr>
      </a:lvl7pPr>
      <a:lvl8pPr marL="5039670" algn="l" defTabSz="1439906" rtl="0" eaLnBrk="1" latinLnBrk="0" hangingPunct="1">
        <a:defRPr sz="2834" kern="1200">
          <a:solidFill>
            <a:schemeClr val="tx1"/>
          </a:solidFill>
          <a:latin typeface="+mn-lt"/>
          <a:ea typeface="+mn-ea"/>
          <a:cs typeface="+mn-cs"/>
        </a:defRPr>
      </a:lvl8pPr>
      <a:lvl9pPr marL="5759623" algn="l" defTabSz="1439906" rtl="0" eaLnBrk="1" latinLnBrk="0" hangingPunct="1">
        <a:defRPr sz="28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pSp>
        <p:nvGrpSpPr>
          <p:cNvPr id="12" name="Group 11"/>
          <p:cNvGrpSpPr/>
          <p:nvPr/>
        </p:nvGrpSpPr>
        <p:grpSpPr>
          <a:xfrm>
            <a:off x="244860" y="2490354"/>
            <a:ext cx="18893112" cy="4257028"/>
            <a:chOff x="5618415" y="3049916"/>
            <a:chExt cx="9027969" cy="2923765"/>
          </a:xfrm>
        </p:grpSpPr>
        <p:sp>
          <p:nvSpPr>
            <p:cNvPr id="31" name="Subtitle 2"/>
            <p:cNvSpPr txBox="1">
              <a:spLocks/>
            </p:cNvSpPr>
            <p:nvPr/>
          </p:nvSpPr>
          <p:spPr>
            <a:xfrm>
              <a:off x="5618415" y="3847719"/>
              <a:ext cx="9027969" cy="2125962"/>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16600" dirty="0">
                  <a:effectLst>
                    <a:outerShdw dist="50800" dir="2400000" algn="ctr" rotWithShape="0">
                      <a:srgbClr val="C00000"/>
                    </a:outerShdw>
                  </a:effectLst>
                  <a:latin typeface="Verdana" panose="020B0604030504040204" pitchFamily="34" charset="0"/>
                  <a:ea typeface="Verdana" panose="020B0604030504040204" pitchFamily="34" charset="0"/>
                </a:rPr>
                <a:t>Convolutional</a:t>
              </a:r>
            </a:p>
            <a:p>
              <a:pPr>
                <a:lnSpc>
                  <a:spcPct val="100000"/>
                </a:lnSpc>
                <a:spcBef>
                  <a:spcPts val="0"/>
                </a:spcBef>
              </a:pPr>
              <a:r>
                <a:rPr lang="en-PH" sz="13800" dirty="0">
                  <a:effectLst>
                    <a:outerShdw dist="50800" dir="2400000" algn="ctr" rotWithShape="0">
                      <a:srgbClr val="C00000"/>
                    </a:outerShdw>
                  </a:effectLst>
                  <a:latin typeface="Verdana" panose="020B0604030504040204" pitchFamily="34" charset="0"/>
                  <a:ea typeface="Verdana" panose="020B0604030504040204" pitchFamily="34" charset="0"/>
                </a:rPr>
                <a:t>Neural Networks</a:t>
              </a:r>
              <a:endParaRPr lang="en-PH" sz="16600" dirty="0">
                <a:effectLst>
                  <a:outerShdw dist="50800" dir="2400000" algn="ctr" rotWithShape="0">
                    <a:srgbClr val="C00000"/>
                  </a:outerShdw>
                </a:effectLst>
                <a:latin typeface="Verdana" panose="020B0604030504040204" pitchFamily="34" charset="0"/>
                <a:ea typeface="Verdana" panose="020B0604030504040204" pitchFamily="34" charset="0"/>
              </a:endParaRPr>
            </a:p>
          </p:txBody>
        </p:sp>
        <p:sp>
          <p:nvSpPr>
            <p:cNvPr id="33" name="Subtitle 2"/>
            <p:cNvSpPr txBox="1">
              <a:spLocks/>
            </p:cNvSpPr>
            <p:nvPr/>
          </p:nvSpPr>
          <p:spPr>
            <a:xfrm>
              <a:off x="6064491" y="3049916"/>
              <a:ext cx="8135816" cy="1070618"/>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5400" dirty="0">
                  <a:latin typeface="Verdana" panose="020B0604030504040204" pitchFamily="34" charset="0"/>
                  <a:ea typeface="Verdana" panose="020B0604030504040204" pitchFamily="34" charset="0"/>
                </a:rPr>
                <a:t>MACHINE LEARNING:</a:t>
              </a:r>
            </a:p>
          </p:txBody>
        </p:sp>
      </p:grpSp>
      <p:sp>
        <p:nvSpPr>
          <p:cNvPr id="14" name="Subtitle 2">
            <a:extLst>
              <a:ext uri="{FF2B5EF4-FFF2-40B4-BE49-F238E27FC236}">
                <a16:creationId xmlns:a16="http://schemas.microsoft.com/office/drawing/2014/main" id="{19BF14C9-4841-4D42-B040-D2441FD7A42E}"/>
              </a:ext>
            </a:extLst>
          </p:cNvPr>
          <p:cNvSpPr txBox="1">
            <a:spLocks/>
          </p:cNvSpPr>
          <p:nvPr/>
        </p:nvSpPr>
        <p:spPr>
          <a:xfrm>
            <a:off x="12160353" y="8921273"/>
            <a:ext cx="6221627" cy="1181100"/>
          </a:xfrm>
          <a:prstGeom prst="rect">
            <a:avLst/>
          </a:prstGeom>
          <a:gradFill>
            <a:gsLst>
              <a:gs pos="59000">
                <a:srgbClr val="4B4B4B">
                  <a:alpha val="25000"/>
                </a:srgbClr>
              </a:gs>
              <a:gs pos="100000">
                <a:schemeClr val="bg1">
                  <a:alpha val="0"/>
                </a:schemeClr>
              </a:gs>
            </a:gsLst>
            <a:lin ang="10800000" scaled="1"/>
          </a:gradFill>
        </p:spPr>
        <p:txBody>
          <a:bodyPr vert="horz" lIns="42863" tIns="21431" rIns="42863" bIns="2143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spcBef>
                <a:spcPts val="0"/>
              </a:spcBef>
            </a:pPr>
            <a:r>
              <a:rPr lang="en-PH" sz="3200" dirty="0">
                <a:effectLst>
                  <a:outerShdw dist="25400" dir="2400000" algn="ctr" rotWithShape="0">
                    <a:srgbClr val="C00000"/>
                  </a:outerShdw>
                </a:effectLst>
                <a:latin typeface="Verdana" panose="020B0604030504040204" pitchFamily="34" charset="0"/>
                <a:ea typeface="Verdana" panose="020B0604030504040204" pitchFamily="34" charset="0"/>
              </a:rPr>
              <a:t>Rene L. Principe Jr.      	</a:t>
            </a:r>
          </a:p>
          <a:p>
            <a:pPr algn="r">
              <a:lnSpc>
                <a:spcPct val="100000"/>
              </a:lnSpc>
              <a:spcBef>
                <a:spcPts val="0"/>
              </a:spcBef>
            </a:pPr>
            <a:r>
              <a:rPr lang="en-PH" sz="2800" i="1" dirty="0">
                <a:effectLst>
                  <a:outerShdw dist="25400" dir="2400000" algn="ctr" rotWithShape="0">
                    <a:srgbClr val="C00000"/>
                  </a:outerShdw>
                </a:effectLst>
                <a:latin typeface="Verdana" panose="020B0604030504040204" pitchFamily="34" charset="0"/>
                <a:ea typeface="Verdana" panose="020B0604030504040204" pitchFamily="34" charset="0"/>
              </a:rPr>
              <a:t>2015-04622</a:t>
            </a:r>
            <a:r>
              <a:rPr lang="en-PH" sz="2800" i="1" dirty="0">
                <a:solidFill>
                  <a:srgbClr val="C00000"/>
                </a:solidFill>
                <a:effectLst>
                  <a:outerShdw dist="25400" dir="2400000" algn="ctr" rotWithShape="0">
                    <a:srgbClr val="C00000"/>
                  </a:outerShdw>
                </a:effectLst>
                <a:latin typeface="Verdana" panose="020B0604030504040204" pitchFamily="34" charset="0"/>
                <a:ea typeface="Verdana" panose="020B0604030504040204" pitchFamily="34" charset="0"/>
              </a:rPr>
              <a:t>	  	</a:t>
            </a:r>
          </a:p>
        </p:txBody>
      </p:sp>
      <p:pic>
        <p:nvPicPr>
          <p:cNvPr id="6" name="Picture 5">
            <a:extLst>
              <a:ext uri="{FF2B5EF4-FFF2-40B4-BE49-F238E27FC236}">
                <a16:creationId xmlns:a16="http://schemas.microsoft.com/office/drawing/2014/main" id="{46A28E08-B269-496B-AF51-074A90AD67E7}"/>
              </a:ext>
            </a:extLst>
          </p:cNvPr>
          <p:cNvPicPr>
            <a:picLocks noChangeAspect="1"/>
          </p:cNvPicPr>
          <p:nvPr/>
        </p:nvPicPr>
        <p:blipFill rotWithShape="1">
          <a:blip r:embed="rId2">
            <a:extLst>
              <a:ext uri="{28A0092B-C50C-407E-A947-70E740481C1C}">
                <a14:useLocalDpi xmlns:a14="http://schemas.microsoft.com/office/drawing/2010/main" val="0"/>
              </a:ext>
            </a:extLst>
          </a:blip>
          <a:srcRect l="2221" t="-1404" r="29240" b="-1404"/>
          <a:stretch/>
        </p:blipFill>
        <p:spPr>
          <a:xfrm>
            <a:off x="16973551" y="8628567"/>
            <a:ext cx="1766512" cy="1766512"/>
          </a:xfrm>
          <a:prstGeom prst="ellipse">
            <a:avLst/>
          </a:prstGeom>
          <a:ln w="38100" cap="sq" cmpd="sng">
            <a:solidFill>
              <a:srgbClr val="C00000"/>
            </a:solidFill>
            <a:prstDash val="dash"/>
          </a:ln>
          <a:effectLst/>
          <a:scene3d>
            <a:camera prst="perspectiveFront" fov="5400000"/>
            <a:lightRig rig="threePt" dir="t">
              <a:rot lat="0" lon="0" rev="19200000"/>
            </a:lightRig>
          </a:scene3d>
          <a:sp3d extrusionH="25400">
            <a:extrusionClr>
              <a:srgbClr val="000000"/>
            </a:extrusionClr>
          </a:sp3d>
        </p:spPr>
      </p:pic>
      <p:sp>
        <p:nvSpPr>
          <p:cNvPr id="15" name="Subtitle 2">
            <a:extLst>
              <a:ext uri="{FF2B5EF4-FFF2-40B4-BE49-F238E27FC236}">
                <a16:creationId xmlns:a16="http://schemas.microsoft.com/office/drawing/2014/main" id="{58D85FDC-8DEC-49EA-AD3C-6D685724049A}"/>
              </a:ext>
            </a:extLst>
          </p:cNvPr>
          <p:cNvSpPr txBox="1">
            <a:spLocks/>
          </p:cNvSpPr>
          <p:nvPr/>
        </p:nvSpPr>
        <p:spPr>
          <a:xfrm>
            <a:off x="-1" y="888855"/>
            <a:ext cx="19199225" cy="857803"/>
          </a:xfrm>
          <a:prstGeom prst="rect">
            <a:avLst/>
          </a:prstGeom>
          <a:solidFill>
            <a:schemeClr val="tx1">
              <a:alpha val="60000"/>
            </a:schemeClr>
          </a:solidFill>
        </p:spPr>
        <p:txBody>
          <a:bodyPr vert="horz" lIns="42863" tIns="21431" rIns="42863" bIns="2143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PH" sz="3200" dirty="0">
                <a:solidFill>
                  <a:schemeClr val="bg1"/>
                </a:solidFill>
                <a:effectLst>
                  <a:outerShdw dist="25400" dir="2400000" algn="ctr" rotWithShape="0">
                    <a:srgbClr val="C00000"/>
                  </a:outerShdw>
                </a:effectLst>
                <a:latin typeface="Verdana" panose="020B0604030504040204" pitchFamily="34" charset="0"/>
                <a:ea typeface="Verdana" panose="020B0604030504040204" pitchFamily="34" charset="0"/>
              </a:rPr>
              <a:t>APPLIED PHYSICS 186 – ACTIVITY 18</a:t>
            </a:r>
            <a:endParaRPr lang="en-PH" sz="2800" i="1" dirty="0">
              <a:solidFill>
                <a:schemeClr val="bg1"/>
              </a:solidFill>
              <a:effectLst>
                <a:outerShdw dist="25400" dir="2400000" algn="ctr" rotWithShape="0">
                  <a:srgbClr val="C00000"/>
                </a:outerShdw>
              </a:effectLst>
              <a:latin typeface="Verdana" panose="020B0604030504040204" pitchFamily="34" charset="0"/>
              <a:ea typeface="Verdana" panose="020B0604030504040204" pitchFamily="34" charset="0"/>
            </a:endParaRPr>
          </a:p>
        </p:txBody>
      </p:sp>
      <p:sp>
        <p:nvSpPr>
          <p:cNvPr id="21" name="Subtitle 2">
            <a:extLst>
              <a:ext uri="{FF2B5EF4-FFF2-40B4-BE49-F238E27FC236}">
                <a16:creationId xmlns:a16="http://schemas.microsoft.com/office/drawing/2014/main" id="{7AACD37F-C30B-44C2-832A-91308673DE4E}"/>
              </a:ext>
            </a:extLst>
          </p:cNvPr>
          <p:cNvSpPr txBox="1">
            <a:spLocks/>
          </p:cNvSpPr>
          <p:nvPr/>
        </p:nvSpPr>
        <p:spPr>
          <a:xfrm flipH="1">
            <a:off x="1350645" y="8863158"/>
            <a:ext cx="6497955" cy="1181100"/>
          </a:xfrm>
          <a:prstGeom prst="rect">
            <a:avLst/>
          </a:prstGeom>
          <a:gradFill>
            <a:gsLst>
              <a:gs pos="59000">
                <a:srgbClr val="4B4B4B">
                  <a:alpha val="25000"/>
                </a:srgbClr>
              </a:gs>
              <a:gs pos="100000">
                <a:schemeClr val="bg1">
                  <a:alpha val="0"/>
                </a:schemeClr>
              </a:gs>
            </a:gsLst>
            <a:lin ang="10800000" scaled="1"/>
          </a:gradFill>
        </p:spPr>
        <p:txBody>
          <a:bodyPr vert="horz" lIns="42863" tIns="21431" rIns="42863" bIns="21431"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2800" dirty="0">
                <a:effectLst>
                  <a:outerShdw dist="25400" dir="2400000" algn="ctr" rotWithShape="0">
                    <a:srgbClr val="C00000"/>
                  </a:outerShdw>
                </a:effectLst>
                <a:latin typeface="Verdana" panose="020B0604030504040204" pitchFamily="34" charset="0"/>
                <a:ea typeface="Verdana" panose="020B0604030504040204" pitchFamily="34" charset="0"/>
              </a:rPr>
              <a:t>	Professor: Dr. </a:t>
            </a:r>
            <a:r>
              <a:rPr lang="en-PH" sz="2800" dirty="0" err="1">
                <a:effectLst>
                  <a:outerShdw dist="25400" dir="2400000" algn="ctr" rotWithShape="0">
                    <a:srgbClr val="C00000"/>
                  </a:outerShdw>
                </a:effectLst>
                <a:latin typeface="Verdana" panose="020B0604030504040204" pitchFamily="34" charset="0"/>
                <a:ea typeface="Verdana" panose="020B0604030504040204" pitchFamily="34" charset="0"/>
              </a:rPr>
              <a:t>Maricor</a:t>
            </a:r>
            <a:r>
              <a:rPr lang="en-PH" sz="2800" dirty="0">
                <a:effectLst>
                  <a:outerShdw dist="25400" dir="2400000" algn="ctr" rotWithShape="0">
                    <a:srgbClr val="C00000"/>
                  </a:outerShdw>
                </a:effectLst>
                <a:latin typeface="Verdana" panose="020B0604030504040204" pitchFamily="34" charset="0"/>
                <a:ea typeface="Verdana" panose="020B0604030504040204" pitchFamily="34" charset="0"/>
              </a:rPr>
              <a:t> Soriano</a:t>
            </a:r>
          </a:p>
          <a:p>
            <a:pPr algn="l">
              <a:lnSpc>
                <a:spcPct val="100000"/>
              </a:lnSpc>
              <a:spcBef>
                <a:spcPts val="0"/>
              </a:spcBef>
            </a:pPr>
            <a:r>
              <a:rPr lang="en-PH" sz="2800" dirty="0">
                <a:effectLst>
                  <a:outerShdw dist="25400" dir="2400000" algn="ctr" rotWithShape="0">
                    <a:srgbClr val="C00000"/>
                  </a:outerShdw>
                </a:effectLst>
                <a:latin typeface="Verdana" panose="020B0604030504040204" pitchFamily="34" charset="0"/>
                <a:ea typeface="Verdana" panose="020B0604030504040204" pitchFamily="34" charset="0"/>
              </a:rPr>
              <a:t>	Instructor: Jayson Cubero	  </a:t>
            </a:r>
          </a:p>
        </p:txBody>
      </p:sp>
      <p:pic>
        <p:nvPicPr>
          <p:cNvPr id="19" name="Graphic 18" descr="Professor">
            <a:extLst>
              <a:ext uri="{FF2B5EF4-FFF2-40B4-BE49-F238E27FC236}">
                <a16:creationId xmlns:a16="http://schemas.microsoft.com/office/drawing/2014/main" id="{A295D67F-7E16-49AB-BB85-0F1D9E66DE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9162" y="8441445"/>
            <a:ext cx="1894436" cy="1894436"/>
          </a:xfrm>
          <a:prstGeom prst="rect">
            <a:avLst/>
          </a:prstGeom>
        </p:spPr>
      </p:pic>
    </p:spTree>
    <p:extLst>
      <p:ext uri="{BB962C8B-B14F-4D97-AF65-F5344CB8AC3E}">
        <p14:creationId xmlns:p14="http://schemas.microsoft.com/office/powerpoint/2010/main" val="11900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B873288-C843-4392-81C5-7318B2276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510" y="1782997"/>
            <a:ext cx="9281965" cy="7030803"/>
          </a:xfrm>
          <a:prstGeom prst="rect">
            <a:avLst/>
          </a:prstGeom>
          <a:noFill/>
          <a:extLst>
            <a:ext uri="{909E8E84-426E-40DD-AFC4-6F175D3DCCD1}">
              <a14:hiddenFill xmlns:a14="http://schemas.microsoft.com/office/drawing/2010/main">
                <a:solidFill>
                  <a:srgbClr val="FFFFFF"/>
                </a:solidFill>
              </a14:hiddenFill>
            </a:ext>
          </a:extLst>
        </p:spPr>
      </p:pic>
      <p:sp>
        <p:nvSpPr>
          <p:cNvPr id="13" name="Subtitle 2">
            <a:extLst>
              <a:ext uri="{FF2B5EF4-FFF2-40B4-BE49-F238E27FC236}">
                <a16:creationId xmlns:a16="http://schemas.microsoft.com/office/drawing/2014/main" id="{160F7C16-0C63-4382-8A2C-ABC69526556A}"/>
              </a:ext>
            </a:extLst>
          </p:cNvPr>
          <p:cNvSpPr txBox="1">
            <a:spLocks/>
          </p:cNvSpPr>
          <p:nvPr/>
        </p:nvSpPr>
        <p:spPr>
          <a:xfrm>
            <a:off x="412355" y="9067800"/>
            <a:ext cx="8833629" cy="1348157"/>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1.</a:t>
            </a:r>
            <a:r>
              <a:rPr lang="en-US" sz="2800" dirty="0">
                <a:latin typeface="Verdana" panose="020B0604030504040204" pitchFamily="34" charset="0"/>
                <a:ea typeface="Verdana" panose="020B0604030504040204" pitchFamily="34" charset="0"/>
                <a:cs typeface="Arial" panose="020B0604020202020204" pitchFamily="34" charset="0"/>
              </a:rPr>
              <a:t> Dataset for Kaggle containing images of cats and dogs [2].</a:t>
            </a:r>
          </a:p>
        </p:txBody>
      </p:sp>
      <p:sp>
        <p:nvSpPr>
          <p:cNvPr id="12" name="Flowchart: Manual Input 11"/>
          <p:cNvSpPr/>
          <p:nvPr/>
        </p:nvSpPr>
        <p:spPr>
          <a:xfrm rot="5400000" flipV="1">
            <a:off x="8945903" y="546445"/>
            <a:ext cx="10799763" cy="9706882"/>
          </a:xfrm>
          <a:prstGeom prst="flowChartManualInp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Flowchart: Manual Input 6"/>
          <p:cNvSpPr/>
          <p:nvPr/>
        </p:nvSpPr>
        <p:spPr>
          <a:xfrm rot="5400000" flipV="1">
            <a:off x="9403104" y="1003645"/>
            <a:ext cx="10799763" cy="8792482"/>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Subtitle 2">
            <a:extLst>
              <a:ext uri="{FF2B5EF4-FFF2-40B4-BE49-F238E27FC236}">
                <a16:creationId xmlns:a16="http://schemas.microsoft.com/office/drawing/2014/main" id="{C5D7F21C-87BA-45B3-8779-8164A704163C}"/>
              </a:ext>
            </a:extLst>
          </p:cNvPr>
          <p:cNvSpPr txBox="1">
            <a:spLocks/>
          </p:cNvSpPr>
          <p:nvPr/>
        </p:nvSpPr>
        <p:spPr>
          <a:xfrm>
            <a:off x="11843657" y="383805"/>
            <a:ext cx="6943213" cy="10032151"/>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For deep learning using images, CNN architectures are efficient in extracting features. The method uses the concept of convolution with designed filters. Before anything else, convolutional layers were visualized from scratch to understand how CNN extract features as shown in Figures 2 and 3.</a:t>
            </a:r>
          </a:p>
          <a:p>
            <a:pPr algn="just">
              <a:lnSpc>
                <a:spcPct val="100000"/>
              </a:lnSpc>
            </a:pP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In this report, we use packages from </a:t>
            </a:r>
            <a:r>
              <a:rPr lang="en-PH" sz="2800"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Tensorflow</a:t>
            </a: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and </a:t>
            </a:r>
            <a:r>
              <a:rPr lang="en-PH" sz="2800"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Keras</a:t>
            </a: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to implement the algorithm. The dataset chosen contains 12470 dog and 12476 cat images. Images were converted to grayscale, normalized, and resized to 100 x 100 dimensions. The dataset was divided such that 80% is set for training, while 20% is for testing. 20% of the training data was set for a </a:t>
            </a:r>
            <a:r>
              <a:rPr lang="en-PH" sz="2800"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simultaneuous</a:t>
            </a:r>
            <a:r>
              <a:rPr lang="en-PH"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validation. The network architecture used is summarized in Figure 4.</a:t>
            </a: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a:xfrm>
            <a:off x="13559452" y="10009781"/>
            <a:ext cx="4319826" cy="574987"/>
          </a:xfrm>
        </p:spPr>
        <p:txBody>
          <a:bodyPr/>
          <a:lstStyle/>
          <a:p>
            <a:fld id="{99C9CAEB-D5FD-4FF5-829B-3AE978556A0D}" type="slidenum">
              <a:rPr lang="en-PH" smtClean="0"/>
              <a:t>2</a:t>
            </a:fld>
            <a:endParaRPr lang="en-PH" dirty="0"/>
          </a:p>
        </p:txBody>
      </p:sp>
      <p:sp>
        <p:nvSpPr>
          <p:cNvPr id="10" name="Subtitle 2">
            <a:extLst>
              <a:ext uri="{FF2B5EF4-FFF2-40B4-BE49-F238E27FC236}">
                <a16:creationId xmlns:a16="http://schemas.microsoft.com/office/drawing/2014/main" id="{87A9A644-A1D4-4222-9248-EF6B7B2624AB}"/>
              </a:ext>
            </a:extLst>
          </p:cNvPr>
          <p:cNvSpPr txBox="1">
            <a:spLocks/>
          </p:cNvSpPr>
          <p:nvPr/>
        </p:nvSpPr>
        <p:spPr>
          <a:xfrm>
            <a:off x="551150" y="383805"/>
            <a:ext cx="13593306" cy="1399192"/>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8000" dirty="0">
                <a:ln>
                  <a:solidFill>
                    <a:schemeClr val="tx1">
                      <a:alpha val="0"/>
                    </a:schemeClr>
                  </a:solidFill>
                </a:ln>
                <a:solidFill>
                  <a:srgbClr val="C00000"/>
                </a:solidFill>
                <a:effectLst>
                  <a:outerShdw dist="50800" dir="2400000" algn="ctr" rotWithShape="0">
                    <a:schemeClr val="tx1"/>
                  </a:outerShdw>
                </a:effectLst>
                <a:latin typeface="Verdana" panose="020B0604030504040204" pitchFamily="34" charset="0"/>
                <a:ea typeface="Verdana" panose="020B0604030504040204" pitchFamily="34" charset="0"/>
              </a:rPr>
              <a:t>dataset</a:t>
            </a:r>
          </a:p>
        </p:txBody>
      </p:sp>
    </p:spTree>
    <p:extLst>
      <p:ext uri="{BB962C8B-B14F-4D97-AF65-F5344CB8AC3E}">
        <p14:creationId xmlns:p14="http://schemas.microsoft.com/office/powerpoint/2010/main" val="179509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lowchart: Manual Input 19">
            <a:extLst>
              <a:ext uri="{FF2B5EF4-FFF2-40B4-BE49-F238E27FC236}">
                <a16:creationId xmlns:a16="http://schemas.microsoft.com/office/drawing/2014/main" id="{3A2A4A2E-7D67-4140-BC42-1ACD4E7ADBD2}"/>
              </a:ext>
            </a:extLst>
          </p:cNvPr>
          <p:cNvSpPr/>
          <p:nvPr/>
        </p:nvSpPr>
        <p:spPr>
          <a:xfrm flipV="1">
            <a:off x="-1" y="-3"/>
            <a:ext cx="19199225" cy="10009783"/>
          </a:xfrm>
          <a:prstGeom prst="flowChartManualInp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Flowchart: Manual Input 20">
            <a:extLst>
              <a:ext uri="{FF2B5EF4-FFF2-40B4-BE49-F238E27FC236}">
                <a16:creationId xmlns:a16="http://schemas.microsoft.com/office/drawing/2014/main" id="{91FAA851-C984-46B1-9AEE-DA7B33C33406}"/>
              </a:ext>
            </a:extLst>
          </p:cNvPr>
          <p:cNvSpPr/>
          <p:nvPr/>
        </p:nvSpPr>
        <p:spPr>
          <a:xfrm flipV="1">
            <a:off x="-1" y="0"/>
            <a:ext cx="19199225" cy="9066850"/>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a:xfrm>
            <a:off x="13559452" y="10009781"/>
            <a:ext cx="4319826" cy="574987"/>
          </a:xfrm>
        </p:spPr>
        <p:txBody>
          <a:bodyPr/>
          <a:lstStyle/>
          <a:p>
            <a:fld id="{99C9CAEB-D5FD-4FF5-829B-3AE978556A0D}" type="slidenum">
              <a:rPr lang="en-PH" smtClean="0"/>
              <a:t>3</a:t>
            </a:fld>
            <a:endParaRPr lang="en-PH" dirty="0"/>
          </a:p>
        </p:txBody>
      </p:sp>
      <p:sp>
        <p:nvSpPr>
          <p:cNvPr id="10" name="Subtitle 2">
            <a:extLst>
              <a:ext uri="{FF2B5EF4-FFF2-40B4-BE49-F238E27FC236}">
                <a16:creationId xmlns:a16="http://schemas.microsoft.com/office/drawing/2014/main" id="{87A9A644-A1D4-4222-9248-EF6B7B2624AB}"/>
              </a:ext>
            </a:extLst>
          </p:cNvPr>
          <p:cNvSpPr txBox="1">
            <a:spLocks/>
          </p:cNvSpPr>
          <p:nvPr/>
        </p:nvSpPr>
        <p:spPr>
          <a:xfrm>
            <a:off x="395133" y="297451"/>
            <a:ext cx="13593306" cy="1399192"/>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8000" dirty="0">
                <a:ln>
                  <a:solidFill>
                    <a:schemeClr val="tx1">
                      <a:alpha val="0"/>
                    </a:schemeClr>
                  </a:solidFill>
                </a:ln>
                <a:solidFill>
                  <a:schemeClr val="bg1"/>
                </a:solidFill>
                <a:effectLst>
                  <a:outerShdw dist="50800" dir="2400000" algn="ctr" rotWithShape="0">
                    <a:srgbClr val="C00000"/>
                  </a:outerShdw>
                </a:effectLst>
                <a:latin typeface="Verdana" panose="020B0604030504040204" pitchFamily="34" charset="0"/>
                <a:ea typeface="Verdana" panose="020B0604030504040204" pitchFamily="34" charset="0"/>
              </a:rPr>
              <a:t>Visualizing CNN Layers</a:t>
            </a:r>
          </a:p>
        </p:txBody>
      </p:sp>
      <p:grpSp>
        <p:nvGrpSpPr>
          <p:cNvPr id="17" name="Group 16">
            <a:extLst>
              <a:ext uri="{FF2B5EF4-FFF2-40B4-BE49-F238E27FC236}">
                <a16:creationId xmlns:a16="http://schemas.microsoft.com/office/drawing/2014/main" id="{1E1D53F6-909A-406B-812F-6CFD7E044B60}"/>
              </a:ext>
            </a:extLst>
          </p:cNvPr>
          <p:cNvGrpSpPr/>
          <p:nvPr/>
        </p:nvGrpSpPr>
        <p:grpSpPr>
          <a:xfrm>
            <a:off x="384840" y="2573507"/>
            <a:ext cx="18429542" cy="4320624"/>
            <a:chOff x="168690" y="3850919"/>
            <a:chExt cx="18429542" cy="4320624"/>
          </a:xfrm>
        </p:grpSpPr>
        <p:sp>
          <p:nvSpPr>
            <p:cNvPr id="16" name="Arrow: Right 15">
              <a:extLst>
                <a:ext uri="{FF2B5EF4-FFF2-40B4-BE49-F238E27FC236}">
                  <a16:creationId xmlns:a16="http://schemas.microsoft.com/office/drawing/2014/main" id="{E37AC912-09D1-46B3-AA7C-E6A067961877}"/>
                </a:ext>
              </a:extLst>
            </p:cNvPr>
            <p:cNvSpPr/>
            <p:nvPr/>
          </p:nvSpPr>
          <p:spPr>
            <a:xfrm>
              <a:off x="2951348" y="5571040"/>
              <a:ext cx="764309" cy="8803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2374E1B7-0618-44EC-B83A-92680932C64F}"/>
                </a:ext>
              </a:extLst>
            </p:cNvPr>
            <p:cNvSpPr/>
            <p:nvPr/>
          </p:nvSpPr>
          <p:spPr>
            <a:xfrm>
              <a:off x="7149086" y="5571040"/>
              <a:ext cx="764309" cy="8803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592425B2-80FD-46BB-A67D-C2E39E524A69}"/>
                </a:ext>
              </a:extLst>
            </p:cNvPr>
            <p:cNvSpPr/>
            <p:nvPr/>
          </p:nvSpPr>
          <p:spPr>
            <a:xfrm>
              <a:off x="11624928" y="5571040"/>
              <a:ext cx="764309" cy="8803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2D7514E-2CC1-4239-B961-63D3C5F62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90" y="4617119"/>
              <a:ext cx="2551772" cy="2558540"/>
            </a:xfrm>
            <a:prstGeom prst="rect">
              <a:avLst/>
            </a:prstGeom>
            <a:solidFill>
              <a:schemeClr val="bg1"/>
            </a:solidFill>
            <a:ln w="63500">
              <a:solidFill>
                <a:srgbClr val="C00000"/>
              </a:solidFill>
            </a:ln>
          </p:spPr>
        </p:pic>
        <p:pic>
          <p:nvPicPr>
            <p:cNvPr id="8" name="Picture 7">
              <a:extLst>
                <a:ext uri="{FF2B5EF4-FFF2-40B4-BE49-F238E27FC236}">
                  <a16:creationId xmlns:a16="http://schemas.microsoft.com/office/drawing/2014/main" id="{97D947F8-9A31-4DE6-9C0D-B70D152F0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111" y="3850919"/>
              <a:ext cx="2914748" cy="4320624"/>
            </a:xfrm>
            <a:prstGeom prst="rect">
              <a:avLst/>
            </a:prstGeom>
            <a:solidFill>
              <a:schemeClr val="bg1"/>
            </a:solidFill>
            <a:ln w="63500">
              <a:solidFill>
                <a:srgbClr val="C00000"/>
              </a:solidFill>
            </a:ln>
          </p:spPr>
        </p:pic>
        <p:pic>
          <p:nvPicPr>
            <p:cNvPr id="12" name="Picture 11">
              <a:extLst>
                <a:ext uri="{FF2B5EF4-FFF2-40B4-BE49-F238E27FC236}">
                  <a16:creationId xmlns:a16="http://schemas.microsoft.com/office/drawing/2014/main" id="{AEC362F6-3DB6-40E8-ABA4-48139936C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6894" y="3850919"/>
              <a:ext cx="3264535" cy="4320624"/>
            </a:xfrm>
            <a:prstGeom prst="rect">
              <a:avLst/>
            </a:prstGeom>
            <a:solidFill>
              <a:schemeClr val="bg1"/>
            </a:solidFill>
            <a:ln w="63500">
              <a:solidFill>
                <a:srgbClr val="C00000"/>
              </a:solidFill>
            </a:ln>
          </p:spPr>
        </p:pic>
        <p:pic>
          <p:nvPicPr>
            <p:cNvPr id="14" name="Picture 13">
              <a:extLst>
                <a:ext uri="{FF2B5EF4-FFF2-40B4-BE49-F238E27FC236}">
                  <a16:creationId xmlns:a16="http://schemas.microsoft.com/office/drawing/2014/main" id="{79B39807-3119-45A9-BCC0-B2CD3FF436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63464" y="5004402"/>
              <a:ext cx="6034768" cy="1962739"/>
            </a:xfrm>
            <a:prstGeom prst="rect">
              <a:avLst/>
            </a:prstGeom>
            <a:solidFill>
              <a:schemeClr val="bg1"/>
            </a:solidFill>
            <a:ln w="63500">
              <a:solidFill>
                <a:srgbClr val="C00000"/>
              </a:solidFill>
            </a:ln>
          </p:spPr>
        </p:pic>
      </p:grpSp>
      <p:sp>
        <p:nvSpPr>
          <p:cNvPr id="22" name="Subtitle 2">
            <a:extLst>
              <a:ext uri="{FF2B5EF4-FFF2-40B4-BE49-F238E27FC236}">
                <a16:creationId xmlns:a16="http://schemas.microsoft.com/office/drawing/2014/main" id="{A455ED85-DEAC-498E-AD5C-6F733640923C}"/>
              </a:ext>
            </a:extLst>
          </p:cNvPr>
          <p:cNvSpPr txBox="1">
            <a:spLocks/>
          </p:cNvSpPr>
          <p:nvPr/>
        </p:nvSpPr>
        <p:spPr>
          <a:xfrm>
            <a:off x="412354" y="9067800"/>
            <a:ext cx="16641931" cy="1434512"/>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2.</a:t>
            </a:r>
            <a:r>
              <a:rPr lang="en-US" sz="2800" dirty="0">
                <a:latin typeface="Verdana" panose="020B0604030504040204" pitchFamily="34" charset="0"/>
                <a:ea typeface="Verdana" panose="020B0604030504040204" pitchFamily="34" charset="0"/>
                <a:cs typeface="Arial" panose="020B0604020202020204" pitchFamily="34" charset="0"/>
              </a:rPr>
              <a:t> Each layer in the plot above shows one </a:t>
            </a:r>
          </a:p>
          <a:p>
            <a:pPr algn="l"/>
            <a:r>
              <a:rPr lang="en-US" sz="2800" dirty="0">
                <a:latin typeface="Verdana" panose="020B0604030504040204" pitchFamily="34" charset="0"/>
                <a:ea typeface="Verdana" panose="020B0604030504040204" pitchFamily="34" charset="0"/>
                <a:cs typeface="Arial" panose="020B0604020202020204" pitchFamily="34" charset="0"/>
              </a:rPr>
              <a:t>“convolutional + pooling layer”. More layers show how deeper features are </a:t>
            </a:r>
          </a:p>
          <a:p>
            <a:pPr algn="l"/>
            <a:r>
              <a:rPr lang="en-US" sz="2800" dirty="0">
                <a:latin typeface="Verdana" panose="020B0604030504040204" pitchFamily="34" charset="0"/>
                <a:ea typeface="Verdana" panose="020B0604030504040204" pitchFamily="34" charset="0"/>
                <a:cs typeface="Arial" panose="020B0604020202020204" pitchFamily="34" charset="0"/>
              </a:rPr>
              <a:t>Extracted. The latest layer shall then be flattened to form a fully connected Neural Network.</a:t>
            </a:r>
          </a:p>
        </p:txBody>
      </p:sp>
    </p:spTree>
    <p:extLst>
      <p:ext uri="{BB962C8B-B14F-4D97-AF65-F5344CB8AC3E}">
        <p14:creationId xmlns:p14="http://schemas.microsoft.com/office/powerpoint/2010/main" val="362125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1" name="Flowchart: Manual Input 20">
            <a:extLst>
              <a:ext uri="{FF2B5EF4-FFF2-40B4-BE49-F238E27FC236}">
                <a16:creationId xmlns:a16="http://schemas.microsoft.com/office/drawing/2014/main" id="{91FAA851-C984-46B1-9AEE-DA7B33C33406}"/>
              </a:ext>
            </a:extLst>
          </p:cNvPr>
          <p:cNvSpPr/>
          <p:nvPr/>
        </p:nvSpPr>
        <p:spPr>
          <a:xfrm>
            <a:off x="-1" y="1994100"/>
            <a:ext cx="19199225" cy="8805662"/>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Flowchart: Manual Input 19">
            <a:extLst>
              <a:ext uri="{FF2B5EF4-FFF2-40B4-BE49-F238E27FC236}">
                <a16:creationId xmlns:a16="http://schemas.microsoft.com/office/drawing/2014/main" id="{3A2A4A2E-7D67-4140-BC42-1ACD4E7ADBD2}"/>
              </a:ext>
            </a:extLst>
          </p:cNvPr>
          <p:cNvSpPr/>
          <p:nvPr/>
        </p:nvSpPr>
        <p:spPr>
          <a:xfrm flipV="1">
            <a:off x="-1" y="-7"/>
            <a:ext cx="19199225" cy="3725440"/>
          </a:xfrm>
          <a:prstGeom prst="flowChartManualInp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a:xfrm>
            <a:off x="13559452" y="10009781"/>
            <a:ext cx="4319826" cy="574987"/>
          </a:xfrm>
        </p:spPr>
        <p:txBody>
          <a:bodyPr/>
          <a:lstStyle/>
          <a:p>
            <a:fld id="{99C9CAEB-D5FD-4FF5-829B-3AE978556A0D}" type="slidenum">
              <a:rPr lang="en-PH" smtClean="0"/>
              <a:t>4</a:t>
            </a:fld>
            <a:endParaRPr lang="en-PH" dirty="0"/>
          </a:p>
        </p:txBody>
      </p:sp>
      <p:sp>
        <p:nvSpPr>
          <p:cNvPr id="10" name="Subtitle 2">
            <a:extLst>
              <a:ext uri="{FF2B5EF4-FFF2-40B4-BE49-F238E27FC236}">
                <a16:creationId xmlns:a16="http://schemas.microsoft.com/office/drawing/2014/main" id="{87A9A644-A1D4-4222-9248-EF6B7B2624AB}"/>
              </a:ext>
            </a:extLst>
          </p:cNvPr>
          <p:cNvSpPr txBox="1">
            <a:spLocks/>
          </p:cNvSpPr>
          <p:nvPr/>
        </p:nvSpPr>
        <p:spPr>
          <a:xfrm>
            <a:off x="395133" y="297451"/>
            <a:ext cx="13593306" cy="1399192"/>
          </a:xfrm>
          <a:prstGeom prst="rect">
            <a:avLst/>
          </a:prstGeom>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PH" sz="8000" dirty="0">
                <a:ln>
                  <a:solidFill>
                    <a:schemeClr val="tx1">
                      <a:alpha val="0"/>
                    </a:schemeClr>
                  </a:solidFill>
                </a:ln>
                <a:solidFill>
                  <a:schemeClr val="bg1"/>
                </a:solidFill>
                <a:effectLst>
                  <a:outerShdw dist="50800" dir="2400000" algn="ctr" rotWithShape="0">
                    <a:srgbClr val="00002E"/>
                  </a:outerShdw>
                </a:effectLst>
                <a:latin typeface="Verdana" panose="020B0604030504040204" pitchFamily="34" charset="0"/>
                <a:ea typeface="Verdana" panose="020B0604030504040204" pitchFamily="34" charset="0"/>
              </a:rPr>
              <a:t>Visualizing CNN Layers</a:t>
            </a:r>
          </a:p>
        </p:txBody>
      </p:sp>
      <p:grpSp>
        <p:nvGrpSpPr>
          <p:cNvPr id="15" name="Group 14">
            <a:extLst>
              <a:ext uri="{FF2B5EF4-FFF2-40B4-BE49-F238E27FC236}">
                <a16:creationId xmlns:a16="http://schemas.microsoft.com/office/drawing/2014/main" id="{2173B5B0-121B-4F0F-B8E2-FD463D5751CA}"/>
              </a:ext>
            </a:extLst>
          </p:cNvPr>
          <p:cNvGrpSpPr>
            <a:grpSpLocks noChangeAspect="1"/>
          </p:cNvGrpSpPr>
          <p:nvPr/>
        </p:nvGrpSpPr>
        <p:grpSpPr>
          <a:xfrm>
            <a:off x="1448714" y="1696643"/>
            <a:ext cx="16430564" cy="7291297"/>
            <a:chOff x="333436" y="1996104"/>
            <a:chExt cx="18095766" cy="8030254"/>
          </a:xfrm>
        </p:grpSpPr>
        <p:pic>
          <p:nvPicPr>
            <p:cNvPr id="22" name="Picture 21">
              <a:extLst>
                <a:ext uri="{FF2B5EF4-FFF2-40B4-BE49-F238E27FC236}">
                  <a16:creationId xmlns:a16="http://schemas.microsoft.com/office/drawing/2014/main" id="{4BB93F57-6B4C-47DD-BB98-4441AF308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436" y="4076357"/>
              <a:ext cx="2330412" cy="3640064"/>
            </a:xfrm>
            <a:prstGeom prst="rect">
              <a:avLst/>
            </a:prstGeom>
            <a:ln w="44450">
              <a:solidFill>
                <a:srgbClr val="C00000">
                  <a:alpha val="99000"/>
                </a:srgbClr>
              </a:solidFill>
            </a:ln>
          </p:spPr>
        </p:pic>
        <p:pic>
          <p:nvPicPr>
            <p:cNvPr id="23" name="Picture 22">
              <a:extLst>
                <a:ext uri="{FF2B5EF4-FFF2-40B4-BE49-F238E27FC236}">
                  <a16:creationId xmlns:a16="http://schemas.microsoft.com/office/drawing/2014/main" id="{846A4F1C-D524-4D79-9341-6D82CE8B5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3184" y="1996104"/>
              <a:ext cx="3348602" cy="8030254"/>
            </a:xfrm>
            <a:prstGeom prst="rect">
              <a:avLst/>
            </a:prstGeom>
            <a:solidFill>
              <a:schemeClr val="bg1"/>
            </a:solidFill>
            <a:ln w="44450">
              <a:solidFill>
                <a:srgbClr val="C00000">
                  <a:alpha val="99000"/>
                </a:srgbClr>
              </a:solidFill>
            </a:ln>
          </p:spPr>
        </p:pic>
        <p:pic>
          <p:nvPicPr>
            <p:cNvPr id="24" name="Picture 23">
              <a:extLst>
                <a:ext uri="{FF2B5EF4-FFF2-40B4-BE49-F238E27FC236}">
                  <a16:creationId xmlns:a16="http://schemas.microsoft.com/office/drawing/2014/main" id="{B2B81282-A3F4-4AFA-9452-6C85EBE16F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3622" y="2210804"/>
              <a:ext cx="3529402" cy="7600854"/>
            </a:xfrm>
            <a:prstGeom prst="rect">
              <a:avLst/>
            </a:prstGeom>
            <a:solidFill>
              <a:schemeClr val="bg1"/>
            </a:solidFill>
            <a:ln w="44450">
              <a:solidFill>
                <a:srgbClr val="C00000">
                  <a:alpha val="99000"/>
                </a:srgbClr>
              </a:solidFill>
            </a:ln>
          </p:spPr>
        </p:pic>
        <p:pic>
          <p:nvPicPr>
            <p:cNvPr id="25" name="Picture 24">
              <a:extLst>
                <a:ext uri="{FF2B5EF4-FFF2-40B4-BE49-F238E27FC236}">
                  <a16:creationId xmlns:a16="http://schemas.microsoft.com/office/drawing/2014/main" id="{36AD0764-CDDC-4D32-B3E2-A841EAF9A0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04860" y="4498838"/>
              <a:ext cx="5924342" cy="2795102"/>
            </a:xfrm>
            <a:prstGeom prst="rect">
              <a:avLst/>
            </a:prstGeom>
            <a:solidFill>
              <a:schemeClr val="bg1"/>
            </a:solidFill>
            <a:ln w="44450">
              <a:solidFill>
                <a:srgbClr val="C00000">
                  <a:alpha val="99000"/>
                </a:srgbClr>
              </a:solidFill>
            </a:ln>
          </p:spPr>
        </p:pic>
        <p:sp>
          <p:nvSpPr>
            <p:cNvPr id="26" name="Arrow: Right 25">
              <a:extLst>
                <a:ext uri="{FF2B5EF4-FFF2-40B4-BE49-F238E27FC236}">
                  <a16:creationId xmlns:a16="http://schemas.microsoft.com/office/drawing/2014/main" id="{C1F44301-B338-41E0-B87D-24527534D3DA}"/>
                </a:ext>
              </a:extLst>
            </p:cNvPr>
            <p:cNvSpPr/>
            <p:nvPr/>
          </p:nvSpPr>
          <p:spPr>
            <a:xfrm>
              <a:off x="2951348" y="5571040"/>
              <a:ext cx="764309" cy="8803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B6D4AFF7-1F73-4410-963D-1D3B3594BF4F}"/>
                </a:ext>
              </a:extLst>
            </p:cNvPr>
            <p:cNvSpPr/>
            <p:nvPr/>
          </p:nvSpPr>
          <p:spPr>
            <a:xfrm>
              <a:off x="7319313" y="5571040"/>
              <a:ext cx="764309" cy="8803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D3E74FD6-771F-41B7-9BE2-5FC6D62D1BE1}"/>
                </a:ext>
              </a:extLst>
            </p:cNvPr>
            <p:cNvSpPr/>
            <p:nvPr/>
          </p:nvSpPr>
          <p:spPr>
            <a:xfrm>
              <a:off x="11740551" y="5573357"/>
              <a:ext cx="764309" cy="8803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Subtitle 2">
            <a:extLst>
              <a:ext uri="{FF2B5EF4-FFF2-40B4-BE49-F238E27FC236}">
                <a16:creationId xmlns:a16="http://schemas.microsoft.com/office/drawing/2014/main" id="{145F4CDB-BF5A-4158-8267-000A1B8DB0FE}"/>
              </a:ext>
            </a:extLst>
          </p:cNvPr>
          <p:cNvSpPr txBox="1">
            <a:spLocks/>
          </p:cNvSpPr>
          <p:nvPr/>
        </p:nvSpPr>
        <p:spPr>
          <a:xfrm>
            <a:off x="412354" y="9244794"/>
            <a:ext cx="18296560" cy="1257518"/>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3.</a:t>
            </a:r>
            <a:r>
              <a:rPr lang="en-US" sz="2800" dirty="0">
                <a:latin typeface="Verdana" panose="020B0604030504040204" pitchFamily="34" charset="0"/>
                <a:ea typeface="Verdana" panose="020B0604030504040204" pitchFamily="34" charset="0"/>
                <a:cs typeface="Arial" panose="020B0604020202020204" pitchFamily="34" charset="0"/>
              </a:rPr>
              <a:t> </a:t>
            </a:r>
            <a:r>
              <a:rPr lang="en-US" sz="2800" dirty="0">
                <a:solidFill>
                  <a:schemeClr val="bg1"/>
                </a:solidFill>
                <a:latin typeface="Verdana" panose="020B0604030504040204" pitchFamily="34" charset="0"/>
                <a:ea typeface="Verdana" panose="020B0604030504040204" pitchFamily="34" charset="0"/>
                <a:cs typeface="Arial" panose="020B0604020202020204" pitchFamily="34" charset="0"/>
              </a:rPr>
              <a:t>One of the most common applications for CNN is facial recognition as it extracts contours and textures as shown in the plots above. Here I used a portrait photograph of my friend which I shot in a studio.</a:t>
            </a:r>
          </a:p>
        </p:txBody>
      </p:sp>
    </p:spTree>
    <p:extLst>
      <p:ext uri="{BB962C8B-B14F-4D97-AF65-F5344CB8AC3E}">
        <p14:creationId xmlns:p14="http://schemas.microsoft.com/office/powerpoint/2010/main" val="58481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A58F8F-47C4-400A-A0B7-CB2BAB555710}"/>
              </a:ext>
            </a:extLst>
          </p:cNvPr>
          <p:cNvPicPr>
            <a:picLocks noChangeAspect="1"/>
          </p:cNvPicPr>
          <p:nvPr/>
        </p:nvPicPr>
        <p:blipFill>
          <a:blip r:embed="rId2"/>
          <a:stretch>
            <a:fillRect/>
          </a:stretch>
        </p:blipFill>
        <p:spPr>
          <a:xfrm>
            <a:off x="281727" y="143546"/>
            <a:ext cx="10873806" cy="9753591"/>
          </a:xfrm>
          <a:prstGeom prst="rect">
            <a:avLst/>
          </a:prstGeom>
        </p:spPr>
      </p:pic>
      <p:sp>
        <p:nvSpPr>
          <p:cNvPr id="10" name="Flowchart: Manual Input 9">
            <a:extLst>
              <a:ext uri="{FF2B5EF4-FFF2-40B4-BE49-F238E27FC236}">
                <a16:creationId xmlns:a16="http://schemas.microsoft.com/office/drawing/2014/main" id="{1A31FB6C-0423-49AC-9170-BE078AB16475}"/>
              </a:ext>
            </a:extLst>
          </p:cNvPr>
          <p:cNvSpPr/>
          <p:nvPr/>
        </p:nvSpPr>
        <p:spPr>
          <a:xfrm rot="5400000" flipV="1">
            <a:off x="8808017" y="408560"/>
            <a:ext cx="10799763" cy="9982655"/>
          </a:xfrm>
          <a:prstGeom prst="flowChartManualInp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Flowchart: Manual Input 10">
            <a:extLst>
              <a:ext uri="{FF2B5EF4-FFF2-40B4-BE49-F238E27FC236}">
                <a16:creationId xmlns:a16="http://schemas.microsoft.com/office/drawing/2014/main" id="{AA271C0A-FE68-4BA4-A89B-631A3D6CCA78}"/>
              </a:ext>
            </a:extLst>
          </p:cNvPr>
          <p:cNvSpPr/>
          <p:nvPr/>
        </p:nvSpPr>
        <p:spPr>
          <a:xfrm rot="5400000" flipV="1">
            <a:off x="9105562" y="706106"/>
            <a:ext cx="10799763" cy="9387567"/>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Subtitle 2">
            <a:extLst>
              <a:ext uri="{FF2B5EF4-FFF2-40B4-BE49-F238E27FC236}">
                <a16:creationId xmlns:a16="http://schemas.microsoft.com/office/drawing/2014/main" id="{C5D7F21C-87BA-45B3-8779-8164A704163C}"/>
              </a:ext>
            </a:extLst>
          </p:cNvPr>
          <p:cNvSpPr txBox="1">
            <a:spLocks/>
          </p:cNvSpPr>
          <p:nvPr/>
        </p:nvSpPr>
        <p:spPr>
          <a:xfrm>
            <a:off x="491423" y="370311"/>
            <a:ext cx="6362993" cy="10032151"/>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endPar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a:xfrm>
            <a:off x="13559452" y="10009781"/>
            <a:ext cx="4319826" cy="574987"/>
          </a:xfrm>
        </p:spPr>
        <p:txBody>
          <a:bodyPr/>
          <a:lstStyle/>
          <a:p>
            <a:fld id="{99C9CAEB-D5FD-4FF5-829B-3AE978556A0D}" type="slidenum">
              <a:rPr lang="en-PH" smtClean="0"/>
              <a:t>5</a:t>
            </a:fld>
            <a:endParaRPr lang="en-PH" dirty="0"/>
          </a:p>
        </p:txBody>
      </p:sp>
      <p:sp>
        <p:nvSpPr>
          <p:cNvPr id="15" name="Subtitle 2">
            <a:extLst>
              <a:ext uri="{FF2B5EF4-FFF2-40B4-BE49-F238E27FC236}">
                <a16:creationId xmlns:a16="http://schemas.microsoft.com/office/drawing/2014/main" id="{49FA5CFE-61B9-4037-9719-751D85A91F07}"/>
              </a:ext>
            </a:extLst>
          </p:cNvPr>
          <p:cNvSpPr txBox="1">
            <a:spLocks/>
          </p:cNvSpPr>
          <p:nvPr/>
        </p:nvSpPr>
        <p:spPr>
          <a:xfrm>
            <a:off x="11777585" y="383805"/>
            <a:ext cx="7009286" cy="10032151"/>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The network takes a grayscale image as input, has 2 “convolutional + pooling” layers and a dense fully connected layer which leads on to a single output value activated my a sigmoid function. After one iteration, the network will return a percentage value from 0 (dog) to 1 (cat). The training and validation loss and accuracies were tracked as shown in Figure 5. The model was trained for 30 epochs for a run time of ~1 hour and a final validation accuracy of 76% was obtained. </a:t>
            </a:r>
          </a:p>
          <a:p>
            <a:pPr algn="just">
              <a:lnSpc>
                <a:spcPct val="100000"/>
              </a:lnSpc>
            </a:pPr>
            <a:r>
              <a:rPr lang="en-US" sz="28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To verify, we predict the classes of the testing dataset using the weight parameters from training and the result was shown in Figure 6. Positive results were predicted on 76% of the 4989 labeled testing dataset. Sample prediction of 20 samples are shown in Figure 5.</a:t>
            </a:r>
          </a:p>
        </p:txBody>
      </p:sp>
      <p:sp>
        <p:nvSpPr>
          <p:cNvPr id="16" name="Subtitle 2">
            <a:extLst>
              <a:ext uri="{FF2B5EF4-FFF2-40B4-BE49-F238E27FC236}">
                <a16:creationId xmlns:a16="http://schemas.microsoft.com/office/drawing/2014/main" id="{8BBFC86A-ACAB-41B4-9D89-2EFA957C9824}"/>
              </a:ext>
            </a:extLst>
          </p:cNvPr>
          <p:cNvSpPr txBox="1">
            <a:spLocks/>
          </p:cNvSpPr>
          <p:nvPr/>
        </p:nvSpPr>
        <p:spPr>
          <a:xfrm>
            <a:off x="412355" y="10009781"/>
            <a:ext cx="11286161" cy="619446"/>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4.</a:t>
            </a:r>
            <a:r>
              <a:rPr lang="en-US" sz="2800" dirty="0">
                <a:latin typeface="Verdana" panose="020B0604030504040204" pitchFamily="34" charset="0"/>
                <a:ea typeface="Verdana" panose="020B0604030504040204" pitchFamily="34" charset="0"/>
                <a:cs typeface="Arial" panose="020B0604020202020204" pitchFamily="34" charset="0"/>
              </a:rPr>
              <a:t> Model architecture summary.</a:t>
            </a:r>
          </a:p>
        </p:txBody>
      </p:sp>
    </p:spTree>
    <p:extLst>
      <p:ext uri="{BB962C8B-B14F-4D97-AF65-F5344CB8AC3E}">
        <p14:creationId xmlns:p14="http://schemas.microsoft.com/office/powerpoint/2010/main" val="336711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1F594FA7-017F-489A-B947-F455B0EA7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02" y="679819"/>
            <a:ext cx="10062470" cy="7956181"/>
          </a:xfrm>
          <a:prstGeom prst="rect">
            <a:avLst/>
          </a:prstGeom>
          <a:noFill/>
          <a:extLst>
            <a:ext uri="{909E8E84-426E-40DD-AFC4-6F175D3DCCD1}">
              <a14:hiddenFill xmlns:a14="http://schemas.microsoft.com/office/drawing/2010/main">
                <a:solidFill>
                  <a:srgbClr val="FFFFFF"/>
                </a:solidFill>
              </a14:hiddenFill>
            </a:ext>
          </a:extLst>
        </p:spPr>
      </p:pic>
      <p:sp>
        <p:nvSpPr>
          <p:cNvPr id="14" name="Subtitle 2">
            <a:extLst>
              <a:ext uri="{FF2B5EF4-FFF2-40B4-BE49-F238E27FC236}">
                <a16:creationId xmlns:a16="http://schemas.microsoft.com/office/drawing/2014/main" id="{C5D7F21C-87BA-45B3-8779-8164A704163C}"/>
              </a:ext>
            </a:extLst>
          </p:cNvPr>
          <p:cNvSpPr txBox="1">
            <a:spLocks/>
          </p:cNvSpPr>
          <p:nvPr/>
        </p:nvSpPr>
        <p:spPr>
          <a:xfrm>
            <a:off x="491423" y="370311"/>
            <a:ext cx="6362993" cy="10032151"/>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endPar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a:xfrm>
            <a:off x="13559452" y="10009781"/>
            <a:ext cx="4319826" cy="574987"/>
          </a:xfrm>
        </p:spPr>
        <p:txBody>
          <a:bodyPr/>
          <a:lstStyle/>
          <a:p>
            <a:fld id="{99C9CAEB-D5FD-4FF5-829B-3AE978556A0D}" type="slidenum">
              <a:rPr lang="en-PH" smtClean="0"/>
              <a:t>6</a:t>
            </a:fld>
            <a:endParaRPr lang="en-PH" dirty="0"/>
          </a:p>
        </p:txBody>
      </p:sp>
      <p:sp>
        <p:nvSpPr>
          <p:cNvPr id="15" name="Subtitle 2">
            <a:extLst>
              <a:ext uri="{FF2B5EF4-FFF2-40B4-BE49-F238E27FC236}">
                <a16:creationId xmlns:a16="http://schemas.microsoft.com/office/drawing/2014/main" id="{3035137B-1D25-4E7E-A54C-5DDD1BC30DE3}"/>
              </a:ext>
            </a:extLst>
          </p:cNvPr>
          <p:cNvSpPr txBox="1">
            <a:spLocks/>
          </p:cNvSpPr>
          <p:nvPr/>
        </p:nvSpPr>
        <p:spPr>
          <a:xfrm>
            <a:off x="354830" y="8670762"/>
            <a:ext cx="10143049" cy="2009994"/>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5.</a:t>
            </a:r>
            <a:r>
              <a:rPr lang="en-US" sz="2800" dirty="0">
                <a:latin typeface="Verdana" panose="020B0604030504040204" pitchFamily="34" charset="0"/>
                <a:ea typeface="Verdana" panose="020B0604030504040204" pitchFamily="34" charset="0"/>
                <a:cs typeface="Arial" panose="020B0604020202020204" pitchFamily="34" charset="0"/>
              </a:rPr>
              <a:t> Model performance in terms of binary cross-entropy loss and prediction accuracy. Validation accuracy converged to a staple value of 0.76</a:t>
            </a:r>
          </a:p>
        </p:txBody>
      </p:sp>
      <p:sp>
        <p:nvSpPr>
          <p:cNvPr id="12" name="Subtitle 2">
            <a:extLst>
              <a:ext uri="{FF2B5EF4-FFF2-40B4-BE49-F238E27FC236}">
                <a16:creationId xmlns:a16="http://schemas.microsoft.com/office/drawing/2014/main" id="{B0C02C0B-2B08-41A0-A533-1FF3565D32D6}"/>
              </a:ext>
            </a:extLst>
          </p:cNvPr>
          <p:cNvSpPr txBox="1">
            <a:spLocks/>
          </p:cNvSpPr>
          <p:nvPr/>
        </p:nvSpPr>
        <p:spPr>
          <a:xfrm>
            <a:off x="10884945" y="8636000"/>
            <a:ext cx="7822858" cy="2009994"/>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6.</a:t>
            </a:r>
            <a:r>
              <a:rPr lang="en-US" sz="2800" dirty="0">
                <a:latin typeface="Verdana" panose="020B0604030504040204" pitchFamily="34" charset="0"/>
                <a:ea typeface="Verdana" panose="020B0604030504040204" pitchFamily="34" charset="0"/>
                <a:cs typeface="Arial" panose="020B0604020202020204" pitchFamily="34" charset="0"/>
              </a:rPr>
              <a:t> Confusion Matrix on the Testing dataset of 4989 samples.</a:t>
            </a:r>
          </a:p>
        </p:txBody>
      </p:sp>
      <p:grpSp>
        <p:nvGrpSpPr>
          <p:cNvPr id="4" name="Group 3">
            <a:extLst>
              <a:ext uri="{FF2B5EF4-FFF2-40B4-BE49-F238E27FC236}">
                <a16:creationId xmlns:a16="http://schemas.microsoft.com/office/drawing/2014/main" id="{E31DC887-8386-4BF1-85C3-55FB83BA5849}"/>
              </a:ext>
            </a:extLst>
          </p:cNvPr>
          <p:cNvGrpSpPr/>
          <p:nvPr/>
        </p:nvGrpSpPr>
        <p:grpSpPr>
          <a:xfrm>
            <a:off x="11194239" y="1497048"/>
            <a:ext cx="7460751" cy="6303477"/>
            <a:chOff x="11194239" y="1497048"/>
            <a:chExt cx="7460751" cy="6303477"/>
          </a:xfrm>
        </p:grpSpPr>
        <p:grpSp>
          <p:nvGrpSpPr>
            <p:cNvPr id="3" name="Group 2">
              <a:extLst>
                <a:ext uri="{FF2B5EF4-FFF2-40B4-BE49-F238E27FC236}">
                  <a16:creationId xmlns:a16="http://schemas.microsoft.com/office/drawing/2014/main" id="{BB2D015D-1314-42B7-9A07-D67739B6450F}"/>
                </a:ext>
              </a:extLst>
            </p:cNvPr>
            <p:cNvGrpSpPr/>
            <p:nvPr/>
          </p:nvGrpSpPr>
          <p:grpSpPr>
            <a:xfrm>
              <a:off x="11317118" y="2170813"/>
              <a:ext cx="7337872" cy="5629712"/>
              <a:chOff x="11549346" y="2257900"/>
              <a:chExt cx="7337872" cy="5629712"/>
            </a:xfrm>
          </p:grpSpPr>
          <p:pic>
            <p:nvPicPr>
              <p:cNvPr id="10" name="Picture 4">
                <a:extLst>
                  <a:ext uri="{FF2B5EF4-FFF2-40B4-BE49-F238E27FC236}">
                    <a16:creationId xmlns:a16="http://schemas.microsoft.com/office/drawing/2014/main" id="{2E5DD6A1-126C-4F20-ABA5-685C3AEFC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9346" y="2257900"/>
                <a:ext cx="7337872" cy="5629712"/>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a:extLst>
                  <a:ext uri="{FF2B5EF4-FFF2-40B4-BE49-F238E27FC236}">
                    <a16:creationId xmlns:a16="http://schemas.microsoft.com/office/drawing/2014/main" id="{25CDC5F7-7A42-49C6-9D15-BAE330207FF4}"/>
                  </a:ext>
                </a:extLst>
              </p:cNvPr>
              <p:cNvSpPr txBox="1">
                <a:spLocks/>
              </p:cNvSpPr>
              <p:nvPr/>
            </p:nvSpPr>
            <p:spPr>
              <a:xfrm>
                <a:off x="12804028" y="3424607"/>
                <a:ext cx="5574336" cy="3860799"/>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0" indent="-914400" algn="l">
                  <a:buAutoNum type="arabicPlain" startAt="1899"/>
                </a:pPr>
                <a:r>
                  <a:rPr lang="en-US" sz="4800" b="1" dirty="0">
                    <a:solidFill>
                      <a:srgbClr val="C00000"/>
                    </a:solidFill>
                    <a:latin typeface="Verdana" panose="020B0604030504040204" pitchFamily="34" charset="0"/>
                    <a:ea typeface="Verdana" panose="020B0604030504040204" pitchFamily="34" charset="0"/>
                    <a:cs typeface="Arial" panose="020B0604020202020204" pitchFamily="34" charset="0"/>
                  </a:rPr>
                  <a:t>     579</a:t>
                </a:r>
              </a:p>
              <a:p>
                <a:pPr marL="914400" indent="-914400" algn="l">
                  <a:buAutoNum type="arabicPlain" startAt="1899"/>
                </a:pPr>
                <a:endParaRPr lang="en-US" sz="4800" b="1" dirty="0">
                  <a:solidFill>
                    <a:srgbClr val="C00000"/>
                  </a:solidFill>
                  <a:latin typeface="Verdana" panose="020B0604030504040204" pitchFamily="34" charset="0"/>
                  <a:ea typeface="Verdana" panose="020B0604030504040204" pitchFamily="34" charset="0"/>
                  <a:cs typeface="Arial" panose="020B0604020202020204" pitchFamily="34" charset="0"/>
                </a:endParaRPr>
              </a:p>
              <a:p>
                <a:pPr marL="914400" indent="-914400" algn="l">
                  <a:buAutoNum type="arabicPlain" startAt="1899"/>
                </a:pPr>
                <a:endParaRPr lang="en-US" sz="4800" b="1" dirty="0">
                  <a:solidFill>
                    <a:srgbClr val="C00000"/>
                  </a:solidFill>
                  <a:latin typeface="Verdana" panose="020B0604030504040204" pitchFamily="34" charset="0"/>
                  <a:ea typeface="Verdana" panose="020B0604030504040204" pitchFamily="34" charset="0"/>
                  <a:cs typeface="Arial" panose="020B0604020202020204" pitchFamily="34" charset="0"/>
                </a:endParaRPr>
              </a:p>
              <a:p>
                <a:pPr algn="l"/>
                <a:r>
                  <a:rPr lang="en-US" sz="4800" b="1" dirty="0">
                    <a:solidFill>
                      <a:srgbClr val="C00000"/>
                    </a:solidFill>
                    <a:latin typeface="Verdana" panose="020B0604030504040204" pitchFamily="34" charset="0"/>
                    <a:ea typeface="Verdana" panose="020B0604030504040204" pitchFamily="34" charset="0"/>
                    <a:cs typeface="Arial" panose="020B0604020202020204" pitchFamily="34" charset="0"/>
                  </a:rPr>
                  <a:t>  617	   1894</a:t>
                </a:r>
              </a:p>
            </p:txBody>
          </p:sp>
        </p:grpSp>
        <p:sp>
          <p:nvSpPr>
            <p:cNvPr id="16" name="Subtitle 2">
              <a:extLst>
                <a:ext uri="{FF2B5EF4-FFF2-40B4-BE49-F238E27FC236}">
                  <a16:creationId xmlns:a16="http://schemas.microsoft.com/office/drawing/2014/main" id="{6A567F32-D0EC-4A09-BFD2-B75D1F85E926}"/>
                </a:ext>
              </a:extLst>
            </p:cNvPr>
            <p:cNvSpPr txBox="1">
              <a:spLocks/>
            </p:cNvSpPr>
            <p:nvPr/>
          </p:nvSpPr>
          <p:spPr>
            <a:xfrm>
              <a:off x="11937060" y="1497048"/>
              <a:ext cx="5718628" cy="2009994"/>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C00000"/>
                  </a:solidFill>
                  <a:latin typeface="Verdana" panose="020B0604030504040204" pitchFamily="34" charset="0"/>
                  <a:ea typeface="Verdana" panose="020B0604030504040204" pitchFamily="34" charset="0"/>
                  <a:cs typeface="Arial" panose="020B0604020202020204" pitchFamily="34" charset="0"/>
                </a:rPr>
                <a:t>Actual</a:t>
              </a:r>
            </a:p>
            <a:p>
              <a:r>
                <a:rPr lang="en-US" b="1" dirty="0">
                  <a:latin typeface="Verdana" panose="020B0604030504040204" pitchFamily="34" charset="0"/>
                  <a:ea typeface="Verdana" panose="020B0604030504040204" pitchFamily="34" charset="0"/>
                  <a:cs typeface="Arial" panose="020B0604020202020204" pitchFamily="34" charset="0"/>
                </a:rPr>
                <a:t>DOGS	   CATS</a:t>
              </a:r>
              <a:endParaRPr lang="en-US" dirty="0">
                <a:latin typeface="Verdana" panose="020B0604030504040204" pitchFamily="34" charset="0"/>
                <a:ea typeface="Verdana" panose="020B060403050404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DD0F40DC-499D-4B12-BE18-B21B9FD54089}"/>
                </a:ext>
              </a:extLst>
            </p:cNvPr>
            <p:cNvSpPr txBox="1">
              <a:spLocks/>
            </p:cNvSpPr>
            <p:nvPr/>
          </p:nvSpPr>
          <p:spPr>
            <a:xfrm rot="16200000">
              <a:off x="9339922" y="3936214"/>
              <a:ext cx="5718628" cy="2009994"/>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C00000"/>
                  </a:solidFill>
                  <a:latin typeface="Verdana" panose="020B0604030504040204" pitchFamily="34" charset="0"/>
                  <a:ea typeface="Verdana" panose="020B0604030504040204" pitchFamily="34" charset="0"/>
                  <a:cs typeface="Arial" panose="020B0604020202020204" pitchFamily="34" charset="0"/>
                </a:rPr>
                <a:t>Prediction</a:t>
              </a:r>
            </a:p>
            <a:p>
              <a:r>
                <a:rPr lang="en-US" b="1" dirty="0">
                  <a:latin typeface="Verdana" panose="020B0604030504040204" pitchFamily="34" charset="0"/>
                  <a:ea typeface="Verdana" panose="020B0604030504040204" pitchFamily="34" charset="0"/>
                  <a:cs typeface="Arial" panose="020B0604020202020204" pitchFamily="34" charset="0"/>
                </a:rPr>
                <a:t>CATS		   DOGS</a:t>
              </a:r>
              <a:endParaRPr lang="en-US" dirty="0">
                <a:latin typeface="Verdana" panose="020B0604030504040204" pitchFamily="34" charset="0"/>
                <a:ea typeface="Verdana" panose="020B0604030504040204" pitchFamily="34" charset="0"/>
                <a:cs typeface="Arial" panose="020B0604020202020204" pitchFamily="34" charset="0"/>
              </a:endParaRPr>
            </a:p>
          </p:txBody>
        </p:sp>
      </p:grpSp>
    </p:spTree>
    <p:extLst>
      <p:ext uri="{BB962C8B-B14F-4D97-AF65-F5344CB8AC3E}">
        <p14:creationId xmlns:p14="http://schemas.microsoft.com/office/powerpoint/2010/main" val="496769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Manual Input 11"/>
          <p:cNvSpPr/>
          <p:nvPr/>
        </p:nvSpPr>
        <p:spPr>
          <a:xfrm rot="16200000" flipH="1" flipV="1">
            <a:off x="-1735025" y="1735026"/>
            <a:ext cx="10799763" cy="7329714"/>
          </a:xfrm>
          <a:prstGeom prst="flowChartManualInpu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Flowchart: Manual Input 6"/>
          <p:cNvSpPr/>
          <p:nvPr/>
        </p:nvSpPr>
        <p:spPr>
          <a:xfrm rot="16200000" flipH="1" flipV="1">
            <a:off x="-2201981" y="2139945"/>
            <a:ext cx="10799763" cy="6492885"/>
          </a:xfrm>
          <a:prstGeom prst="flowChartManualInput">
            <a:avLst/>
          </a:prstGeom>
          <a:pattFill prst="lgGrid">
            <a:fgClr>
              <a:srgbClr val="00002E"/>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Subtitle 2">
            <a:extLst>
              <a:ext uri="{FF2B5EF4-FFF2-40B4-BE49-F238E27FC236}">
                <a16:creationId xmlns:a16="http://schemas.microsoft.com/office/drawing/2014/main" id="{C5D7F21C-87BA-45B3-8779-8164A704163C}"/>
              </a:ext>
            </a:extLst>
          </p:cNvPr>
          <p:cNvSpPr txBox="1">
            <a:spLocks/>
          </p:cNvSpPr>
          <p:nvPr/>
        </p:nvSpPr>
        <p:spPr>
          <a:xfrm>
            <a:off x="491423" y="685800"/>
            <a:ext cx="4733720" cy="9716662"/>
          </a:xfrm>
          <a:prstGeom prst="rect">
            <a:avLst/>
          </a:prstGeom>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Further model optimization can be done to yield better results. Another option is to try out deeper architectures and implement the analysis on three color channels.</a:t>
            </a:r>
          </a:p>
          <a:p>
            <a:pPr algn="just">
              <a:lnSpc>
                <a:spcPct val="100000"/>
              </a:lnSpc>
            </a:pPr>
            <a:r>
              <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I have successfully implemented CNN of grayscale images which yielded a 76% accuracy and for that,  I’d give myself a rating of </a:t>
            </a:r>
            <a:r>
              <a:rPr lang="en-PH" sz="2600" dirty="0">
                <a:effectLst>
                  <a:outerShdw dist="50800" dir="2400000" algn="tl">
                    <a:srgbClr val="C00000"/>
                  </a:outerShdw>
                </a:effectLst>
                <a:highlight>
                  <a:srgbClr val="FFFF00"/>
                </a:highlight>
                <a:latin typeface="Verdana" panose="020B0604030504040204" pitchFamily="34" charset="0"/>
                <a:ea typeface="Verdana" panose="020B0604030504040204" pitchFamily="34" charset="0"/>
                <a:cs typeface="Times New Roman" panose="02020603050405020304" pitchFamily="18" charset="0"/>
              </a:rPr>
              <a:t>11.</a:t>
            </a:r>
          </a:p>
          <a:p>
            <a:pPr algn="just">
              <a:lnSpc>
                <a:spcPct val="100000"/>
              </a:lnSpc>
            </a:pPr>
            <a:endPar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a:p>
            <a:pPr algn="l">
              <a:lnSpc>
                <a:spcPct val="100000"/>
              </a:lnSpc>
            </a:pPr>
            <a:r>
              <a:rPr lang="en-PH" sz="2600"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References:</a:t>
            </a:r>
          </a:p>
          <a:p>
            <a:pPr algn="l">
              <a:lnSpc>
                <a:spcPct val="100000"/>
              </a:lnSpc>
            </a:pPr>
            <a:r>
              <a:rPr lang="en-PH"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[1] M. Soriano, “Convolutional Neural Networks”, 2019.</a:t>
            </a:r>
          </a:p>
          <a:p>
            <a:pPr algn="l">
              <a:lnSpc>
                <a:spcPct val="100000"/>
              </a:lnSpc>
            </a:pPr>
            <a:r>
              <a:rPr lang="fr-FR"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[2] </a:t>
            </a:r>
            <a:r>
              <a:rPr lang="fr-FR"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Kaggle</a:t>
            </a:r>
            <a:r>
              <a:rPr lang="fr-FR"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a:t>
            </a:r>
            <a:r>
              <a:rPr lang="fr-FR"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DogVCat</a:t>
            </a:r>
            <a:r>
              <a:rPr lang="fr-FR"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a:t>
            </a:r>
            <a:r>
              <a:rPr lang="fr-FR" dirty="0" err="1">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Competition</a:t>
            </a:r>
            <a:r>
              <a:rPr lang="fr-FR"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rPr>
              <a:t>: http://www.kaggle.com/c/dogs-vs-cats</a:t>
            </a:r>
          </a:p>
          <a:p>
            <a:pPr algn="just">
              <a:lnSpc>
                <a:spcPct val="100000"/>
              </a:lnSpc>
            </a:pPr>
            <a:endParaRPr lang="en-PH"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0000"/>
              </a:lnSpc>
            </a:pPr>
            <a:endParaRPr lang="en-PH" dirty="0">
              <a:solidFill>
                <a:schemeClr val="bg1"/>
              </a:solidFill>
              <a:effectLst>
                <a:outerShdw dist="50800" dir="2400000" algn="tl">
                  <a:srgbClr val="C00000"/>
                </a:outerShdw>
              </a:effectLst>
              <a:latin typeface="Verdana" panose="020B0604030504040204" pitchFamily="34" charset="0"/>
              <a:ea typeface="Verdan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468AE39-1482-4F45-9DF5-1584A7ED5632}"/>
              </a:ext>
            </a:extLst>
          </p:cNvPr>
          <p:cNvSpPr>
            <a:spLocks noGrp="1"/>
          </p:cNvSpPr>
          <p:nvPr>
            <p:ph type="sldNum" sz="quarter" idx="12"/>
          </p:nvPr>
        </p:nvSpPr>
        <p:spPr>
          <a:xfrm>
            <a:off x="13559452" y="10009781"/>
            <a:ext cx="4319826" cy="574987"/>
          </a:xfrm>
        </p:spPr>
        <p:txBody>
          <a:bodyPr/>
          <a:lstStyle/>
          <a:p>
            <a:fld id="{99C9CAEB-D5FD-4FF5-829B-3AE978556A0D}" type="slidenum">
              <a:rPr lang="en-PH" smtClean="0"/>
              <a:t>7</a:t>
            </a:fld>
            <a:endParaRPr lang="en-PH" dirty="0"/>
          </a:p>
        </p:txBody>
      </p:sp>
      <p:pic>
        <p:nvPicPr>
          <p:cNvPr id="8" name="Picture 2">
            <a:extLst>
              <a:ext uri="{FF2B5EF4-FFF2-40B4-BE49-F238E27FC236}">
                <a16:creationId xmlns:a16="http://schemas.microsoft.com/office/drawing/2014/main" id="{39DF1DA1-536A-4A77-9529-73E860DC3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534" y="548823"/>
            <a:ext cx="12668695" cy="7419519"/>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0EE796BD-6A70-41AC-A918-D6E74716570D}"/>
              </a:ext>
            </a:extLst>
          </p:cNvPr>
          <p:cNvSpPr txBox="1">
            <a:spLocks/>
          </p:cNvSpPr>
          <p:nvPr/>
        </p:nvSpPr>
        <p:spPr>
          <a:xfrm>
            <a:off x="7939313" y="8355909"/>
            <a:ext cx="10987315" cy="2228859"/>
          </a:xfrm>
          <a:prstGeom prst="rect">
            <a:avLst/>
          </a:prstGeom>
          <a:noFill/>
          <a:ln>
            <a:noFill/>
          </a:ln>
        </p:spPr>
        <p:txBody>
          <a:bodyPr vert="horz" lIns="42863" tIns="21431" rIns="42863" bIns="2143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C00000"/>
                </a:solidFill>
                <a:latin typeface="Verdana" panose="020B0604030504040204" pitchFamily="34" charset="0"/>
                <a:ea typeface="Verdana" panose="020B0604030504040204" pitchFamily="34" charset="0"/>
                <a:cs typeface="Arial" panose="020B0604020202020204" pitchFamily="34" charset="0"/>
              </a:rPr>
              <a:t>Figure 8.</a:t>
            </a:r>
            <a:r>
              <a:rPr lang="en-US" sz="2800" dirty="0">
                <a:latin typeface="Verdana" panose="020B0604030504040204" pitchFamily="34" charset="0"/>
                <a:ea typeface="Verdana" panose="020B0604030504040204" pitchFamily="34" charset="0"/>
                <a:cs typeface="Arial" panose="020B0604020202020204" pitchFamily="34" charset="0"/>
              </a:rPr>
              <a:t> Sample predictions of never-before-seen images show how the model can predict the class. Most of the predictions are correct, but there are still instances of failed prediction.</a:t>
            </a:r>
          </a:p>
        </p:txBody>
      </p:sp>
    </p:spTree>
    <p:extLst>
      <p:ext uri="{BB962C8B-B14F-4D97-AF65-F5344CB8AC3E}">
        <p14:creationId xmlns:p14="http://schemas.microsoft.com/office/powerpoint/2010/main" val="33861037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699E4358321A4FBFBCFBDB94B2748D" ma:contentTypeVersion="2" ma:contentTypeDescription="Create a new document." ma:contentTypeScope="" ma:versionID="00b2111a058ebced0b003cfc4275778c">
  <xsd:schema xmlns:xsd="http://www.w3.org/2001/XMLSchema" xmlns:xs="http://www.w3.org/2001/XMLSchema" xmlns:p="http://schemas.microsoft.com/office/2006/metadata/properties" xmlns:ns3="f3eb4074-24aa-4486-9f24-4d27e147b143" targetNamespace="http://schemas.microsoft.com/office/2006/metadata/properties" ma:root="true" ma:fieldsID="3f1e1dd0fe056fe9b221c1a6531c1c17" ns3:_="">
    <xsd:import namespace="f3eb4074-24aa-4486-9f24-4d27e147b14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eb4074-24aa-4486-9f24-4d27e147b1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04D5AC-D0F5-4A6E-A80D-E868C1C9A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eb4074-24aa-4486-9f24-4d27e147b1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4D2C21-AC43-40DE-B7D7-3ECB19D87574}">
  <ds:schemaRefs>
    <ds:schemaRef ds:uri="http://schemas.microsoft.com/sharepoint/v3/contenttype/forms"/>
  </ds:schemaRefs>
</ds:datastoreItem>
</file>

<file path=customXml/itemProps3.xml><?xml version="1.0" encoding="utf-8"?>
<ds:datastoreItem xmlns:ds="http://schemas.openxmlformats.org/officeDocument/2006/customXml" ds:itemID="{CEFFC093-2DD1-4AEE-B5F2-BE187ED346FE}">
  <ds:schemaRefs>
    <ds:schemaRef ds:uri="http://purl.org/dc/terms/"/>
    <ds:schemaRef ds:uri="http://purl.org/dc/dcmitype/"/>
    <ds:schemaRef ds:uri="http://schemas.microsoft.com/office/infopath/2007/PartnerControls"/>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f3eb4074-24aa-4486-9f24-4d27e147b143"/>
  </ds:schemaRefs>
</ds:datastoreItem>
</file>

<file path=docProps/app.xml><?xml version="1.0" encoding="utf-8"?>
<Properties xmlns="http://schemas.openxmlformats.org/officeDocument/2006/extended-properties" xmlns:vt="http://schemas.openxmlformats.org/officeDocument/2006/docPropsVTypes">
  <Template>Office Theme</Template>
  <TotalTime>4974</TotalTime>
  <Words>588</Words>
  <Application>Microsoft Office PowerPoint</Application>
  <PresentationFormat>Custom</PresentationFormat>
  <Paragraphs>44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238</cp:revision>
  <dcterms:created xsi:type="dcterms:W3CDTF">2019-08-27T13:25:33Z</dcterms:created>
  <dcterms:modified xsi:type="dcterms:W3CDTF">2019-12-05T05:35:44Z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0x010100AD699E4358321A4FBFBCFBDB94B2748D</vt:lpwstr>
  </property>
</Properties>
</file>