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8" r:id="rId6"/>
    <p:sldId id="281" r:id="rId7"/>
  </p:sldIdLst>
  <p:sldSz cx="5715000" cy="9144000" type="screen16x10"/>
  <p:notesSz cx="6858000" cy="9144000"/>
  <p:defaultTextStyle>
    <a:defPPr>
      <a:defRPr lang="en-US"/>
    </a:defPPr>
    <a:lvl1pPr marL="0" algn="l" defTabSz="457152" rtl="0" eaLnBrk="1" latinLnBrk="0" hangingPunct="1">
      <a:defRPr sz="1800" kern="1200">
        <a:solidFill>
          <a:schemeClr val="tx1"/>
        </a:solidFill>
        <a:latin typeface="+mn-lt"/>
        <a:ea typeface="+mn-ea"/>
        <a:cs typeface="+mn-cs"/>
      </a:defRPr>
    </a:lvl1pPr>
    <a:lvl2pPr marL="457152" algn="l" defTabSz="457152" rtl="0" eaLnBrk="1" latinLnBrk="0" hangingPunct="1">
      <a:defRPr sz="1800" kern="1200">
        <a:solidFill>
          <a:schemeClr val="tx1"/>
        </a:solidFill>
        <a:latin typeface="+mn-lt"/>
        <a:ea typeface="+mn-ea"/>
        <a:cs typeface="+mn-cs"/>
      </a:defRPr>
    </a:lvl2pPr>
    <a:lvl3pPr marL="914304" algn="l" defTabSz="457152" rtl="0" eaLnBrk="1" latinLnBrk="0" hangingPunct="1">
      <a:defRPr sz="1800" kern="1200">
        <a:solidFill>
          <a:schemeClr val="tx1"/>
        </a:solidFill>
        <a:latin typeface="+mn-lt"/>
        <a:ea typeface="+mn-ea"/>
        <a:cs typeface="+mn-cs"/>
      </a:defRPr>
    </a:lvl3pPr>
    <a:lvl4pPr marL="1371456" algn="l" defTabSz="457152" rtl="0" eaLnBrk="1" latinLnBrk="0" hangingPunct="1">
      <a:defRPr sz="1800" kern="1200">
        <a:solidFill>
          <a:schemeClr val="tx1"/>
        </a:solidFill>
        <a:latin typeface="+mn-lt"/>
        <a:ea typeface="+mn-ea"/>
        <a:cs typeface="+mn-cs"/>
      </a:defRPr>
    </a:lvl4pPr>
    <a:lvl5pPr marL="1828608" algn="l" defTabSz="457152" rtl="0" eaLnBrk="1" latinLnBrk="0" hangingPunct="1">
      <a:defRPr sz="1800" kern="1200">
        <a:solidFill>
          <a:schemeClr val="tx1"/>
        </a:solidFill>
        <a:latin typeface="+mn-lt"/>
        <a:ea typeface="+mn-ea"/>
        <a:cs typeface="+mn-cs"/>
      </a:defRPr>
    </a:lvl5pPr>
    <a:lvl6pPr marL="2285760" algn="l" defTabSz="457152" rtl="0" eaLnBrk="1" latinLnBrk="0" hangingPunct="1">
      <a:defRPr sz="1800" kern="1200">
        <a:solidFill>
          <a:schemeClr val="tx1"/>
        </a:solidFill>
        <a:latin typeface="+mn-lt"/>
        <a:ea typeface="+mn-ea"/>
        <a:cs typeface="+mn-cs"/>
      </a:defRPr>
    </a:lvl6pPr>
    <a:lvl7pPr marL="2742912" algn="l" defTabSz="457152" rtl="0" eaLnBrk="1" latinLnBrk="0" hangingPunct="1">
      <a:defRPr sz="1800" kern="1200">
        <a:solidFill>
          <a:schemeClr val="tx1"/>
        </a:solidFill>
        <a:latin typeface="+mn-lt"/>
        <a:ea typeface="+mn-ea"/>
        <a:cs typeface="+mn-cs"/>
      </a:defRPr>
    </a:lvl7pPr>
    <a:lvl8pPr marL="3200064" algn="l" defTabSz="457152" rtl="0" eaLnBrk="1" latinLnBrk="0" hangingPunct="1">
      <a:defRPr sz="1800" kern="1200">
        <a:solidFill>
          <a:schemeClr val="tx1"/>
        </a:solidFill>
        <a:latin typeface="+mn-lt"/>
        <a:ea typeface="+mn-ea"/>
        <a:cs typeface="+mn-cs"/>
      </a:defRPr>
    </a:lvl8pPr>
    <a:lvl9pPr marL="3657216" algn="l" defTabSz="45715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1F00"/>
    <a:srgbClr val="D3A72A"/>
    <a:srgbClr val="660033"/>
    <a:srgbClr val="993300"/>
    <a:srgbClr val="6666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37" autoAdjust="0"/>
    <p:restoredTop sz="94660"/>
  </p:normalViewPr>
  <p:slideViewPr>
    <p:cSldViewPr snapToGrid="0">
      <p:cViewPr varScale="1">
        <p:scale>
          <a:sx n="62" d="100"/>
          <a:sy n="62" d="100"/>
        </p:scale>
        <p:origin x="21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28626" y="1496484"/>
            <a:ext cx="4857750" cy="3183467"/>
          </a:xfrm>
        </p:spPr>
        <p:txBody>
          <a:bodyPr anchor="b"/>
          <a:lstStyle>
            <a:lvl1pPr algn="ctr">
              <a:defRPr sz="3750"/>
            </a:lvl1pPr>
          </a:lstStyle>
          <a:p>
            <a:r>
              <a:rPr lang="en-US"/>
              <a:t>Click to edit Master title style</a:t>
            </a:r>
            <a:endParaRPr lang="en-US" dirty="0"/>
          </a:p>
        </p:txBody>
      </p:sp>
      <p:sp>
        <p:nvSpPr>
          <p:cNvPr id="3" name="Subtitle 2"/>
          <p:cNvSpPr>
            <a:spLocks noGrp="1"/>
          </p:cNvSpPr>
          <p:nvPr>
            <p:ph type="subTitle" idx="1"/>
          </p:nvPr>
        </p:nvSpPr>
        <p:spPr>
          <a:xfrm>
            <a:off x="714375" y="4802718"/>
            <a:ext cx="4286250" cy="2207683"/>
          </a:xfrm>
        </p:spPr>
        <p:txBody>
          <a:bodyPr/>
          <a:lstStyle>
            <a:lvl1pPr marL="0" indent="0" algn="ctr">
              <a:buNone/>
              <a:defRPr sz="1500"/>
            </a:lvl1pPr>
            <a:lvl2pPr marL="285750" indent="0" algn="ctr">
              <a:buNone/>
              <a:defRPr sz="1250"/>
            </a:lvl2pPr>
            <a:lvl3pPr marL="571500" indent="0" algn="ctr">
              <a:buNone/>
              <a:defRPr sz="1125"/>
            </a:lvl3pPr>
            <a:lvl4pPr marL="857250" indent="0" algn="ctr">
              <a:buNone/>
              <a:defRPr sz="1000"/>
            </a:lvl4pPr>
            <a:lvl5pPr marL="1143000" indent="0" algn="ctr">
              <a:buNone/>
              <a:defRPr sz="1000"/>
            </a:lvl5pPr>
            <a:lvl6pPr marL="1428750" indent="0" algn="ctr">
              <a:buNone/>
              <a:defRPr sz="1000"/>
            </a:lvl6pPr>
            <a:lvl7pPr marL="1714500" indent="0" algn="ctr">
              <a:buNone/>
              <a:defRPr sz="1000"/>
            </a:lvl7pPr>
            <a:lvl8pPr marL="2000250" indent="0" algn="ctr">
              <a:buNone/>
              <a:defRPr sz="1000"/>
            </a:lvl8pPr>
            <a:lvl9pPr marL="2286000" indent="0" algn="ctr">
              <a:buNone/>
              <a:defRPr sz="1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20/09/2019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63646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20/09/2019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70980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089797" y="486835"/>
            <a:ext cx="1232297"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92907" y="486835"/>
            <a:ext cx="3625453"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20/09/2019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43178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6E181D-DEF6-40E9-88CB-D34D13BCF6F6}" type="datetimeFigureOut">
              <a:rPr lang="en-PH" smtClean="0"/>
              <a:t>20/09/2019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21921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9930" y="2279653"/>
            <a:ext cx="4929188" cy="3803649"/>
          </a:xfrm>
        </p:spPr>
        <p:txBody>
          <a:bodyPr anchor="b"/>
          <a:lstStyle>
            <a:lvl1pPr>
              <a:defRPr sz="3750"/>
            </a:lvl1pPr>
          </a:lstStyle>
          <a:p>
            <a:r>
              <a:rPr lang="en-US"/>
              <a:t>Click to edit Master title style</a:t>
            </a:r>
            <a:endParaRPr lang="en-US" dirty="0"/>
          </a:p>
        </p:txBody>
      </p:sp>
      <p:sp>
        <p:nvSpPr>
          <p:cNvPr id="3" name="Text Placeholder 2"/>
          <p:cNvSpPr>
            <a:spLocks noGrp="1"/>
          </p:cNvSpPr>
          <p:nvPr>
            <p:ph type="body" idx="1"/>
          </p:nvPr>
        </p:nvSpPr>
        <p:spPr>
          <a:xfrm>
            <a:off x="389930" y="6119287"/>
            <a:ext cx="4929188" cy="2000249"/>
          </a:xfrm>
        </p:spPr>
        <p:txBody>
          <a:bodyPr/>
          <a:lstStyle>
            <a:lvl1pPr marL="0" indent="0">
              <a:buNone/>
              <a:defRPr sz="1500">
                <a:solidFill>
                  <a:schemeClr val="tx1"/>
                </a:solidFill>
              </a:defRPr>
            </a:lvl1pPr>
            <a:lvl2pPr marL="285750" indent="0">
              <a:buNone/>
              <a:defRPr sz="1250">
                <a:solidFill>
                  <a:schemeClr val="tx1">
                    <a:tint val="75000"/>
                  </a:schemeClr>
                </a:solidFill>
              </a:defRPr>
            </a:lvl2pPr>
            <a:lvl3pPr marL="571500" indent="0">
              <a:buNone/>
              <a:defRPr sz="1125">
                <a:solidFill>
                  <a:schemeClr val="tx1">
                    <a:tint val="75000"/>
                  </a:schemeClr>
                </a:solidFill>
              </a:defRPr>
            </a:lvl3pPr>
            <a:lvl4pPr marL="857250" indent="0">
              <a:buNone/>
              <a:defRPr sz="1000">
                <a:solidFill>
                  <a:schemeClr val="tx1">
                    <a:tint val="75000"/>
                  </a:schemeClr>
                </a:solidFill>
              </a:defRPr>
            </a:lvl4pPr>
            <a:lvl5pPr marL="1143000" indent="0">
              <a:buNone/>
              <a:defRPr sz="1000">
                <a:solidFill>
                  <a:schemeClr val="tx1">
                    <a:tint val="75000"/>
                  </a:schemeClr>
                </a:solidFill>
              </a:defRPr>
            </a:lvl5pPr>
            <a:lvl6pPr marL="1428750" indent="0">
              <a:buNone/>
              <a:defRPr sz="1000">
                <a:solidFill>
                  <a:schemeClr val="tx1">
                    <a:tint val="75000"/>
                  </a:schemeClr>
                </a:solidFill>
              </a:defRPr>
            </a:lvl6pPr>
            <a:lvl7pPr marL="1714500" indent="0">
              <a:buNone/>
              <a:defRPr sz="1000">
                <a:solidFill>
                  <a:schemeClr val="tx1">
                    <a:tint val="75000"/>
                  </a:schemeClr>
                </a:solidFill>
              </a:defRPr>
            </a:lvl7pPr>
            <a:lvl8pPr marL="2000250" indent="0">
              <a:buNone/>
              <a:defRPr sz="1000">
                <a:solidFill>
                  <a:schemeClr val="tx1">
                    <a:tint val="75000"/>
                  </a:schemeClr>
                </a:solidFill>
              </a:defRPr>
            </a:lvl8pPr>
            <a:lvl9pPr marL="2286000" indent="0">
              <a:buNone/>
              <a:defRPr sz="1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6E181D-DEF6-40E9-88CB-D34D13BCF6F6}" type="datetimeFigureOut">
              <a:rPr lang="en-PH" smtClean="0"/>
              <a:t>20/09/2019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403364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92906" y="2434167"/>
            <a:ext cx="2428875"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893219" y="2434167"/>
            <a:ext cx="2428875"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6E181D-DEF6-40E9-88CB-D34D13BCF6F6}" type="datetimeFigureOut">
              <a:rPr lang="en-PH" smtClean="0"/>
              <a:t>20/09/2019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738503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3650" y="486837"/>
            <a:ext cx="4929188"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393652" y="2241551"/>
            <a:ext cx="2417713" cy="1098549"/>
          </a:xfrm>
        </p:spPr>
        <p:txBody>
          <a:bodyPr anchor="b"/>
          <a:lstStyle>
            <a:lvl1pPr marL="0" indent="0">
              <a:buNone/>
              <a:defRPr sz="1500"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en-US"/>
              <a:t>Click to edit Master text styles</a:t>
            </a:r>
          </a:p>
        </p:txBody>
      </p:sp>
      <p:sp>
        <p:nvSpPr>
          <p:cNvPr id="4" name="Content Placeholder 3"/>
          <p:cNvSpPr>
            <a:spLocks noGrp="1"/>
          </p:cNvSpPr>
          <p:nvPr>
            <p:ph sz="half" idx="2"/>
          </p:nvPr>
        </p:nvSpPr>
        <p:spPr>
          <a:xfrm>
            <a:off x="393652" y="3340100"/>
            <a:ext cx="241771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893220" y="2241551"/>
            <a:ext cx="2429619" cy="1098549"/>
          </a:xfrm>
        </p:spPr>
        <p:txBody>
          <a:bodyPr anchor="b"/>
          <a:lstStyle>
            <a:lvl1pPr marL="0" indent="0">
              <a:buNone/>
              <a:defRPr sz="1500"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en-US"/>
              <a:t>Click to edit Master text styles</a:t>
            </a:r>
          </a:p>
        </p:txBody>
      </p:sp>
      <p:sp>
        <p:nvSpPr>
          <p:cNvPr id="6" name="Content Placeholder 5"/>
          <p:cNvSpPr>
            <a:spLocks noGrp="1"/>
          </p:cNvSpPr>
          <p:nvPr>
            <p:ph sz="quarter" idx="4"/>
          </p:nvPr>
        </p:nvSpPr>
        <p:spPr>
          <a:xfrm>
            <a:off x="2893220" y="3340100"/>
            <a:ext cx="2429619"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6E181D-DEF6-40E9-88CB-D34D13BCF6F6}" type="datetimeFigureOut">
              <a:rPr lang="en-PH" smtClean="0"/>
              <a:t>20/09/2019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6851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6E181D-DEF6-40E9-88CB-D34D13BCF6F6}" type="datetimeFigureOut">
              <a:rPr lang="en-PH" smtClean="0"/>
              <a:t>20/09/2019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8864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E181D-DEF6-40E9-88CB-D34D13BCF6F6}" type="datetimeFigureOut">
              <a:rPr lang="en-PH" smtClean="0"/>
              <a:t>20/09/2019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86112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3651" y="609600"/>
            <a:ext cx="1843236" cy="2133600"/>
          </a:xfrm>
        </p:spPr>
        <p:txBody>
          <a:bodyPr anchor="b"/>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2429620" y="1316570"/>
            <a:ext cx="2893219" cy="6498167"/>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93651" y="2743201"/>
            <a:ext cx="1843236" cy="5082117"/>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F06E181D-DEF6-40E9-88CB-D34D13BCF6F6}" type="datetimeFigureOut">
              <a:rPr lang="en-PH" smtClean="0"/>
              <a:t>20/09/2019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98579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3651" y="609600"/>
            <a:ext cx="1843236" cy="2133600"/>
          </a:xfrm>
        </p:spPr>
        <p:txBody>
          <a:bodyPr anchor="b"/>
          <a:lstStyle>
            <a:lvl1pPr>
              <a:defRPr sz="2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429620" y="1316570"/>
            <a:ext cx="2893219" cy="6498167"/>
          </a:xfrm>
        </p:spPr>
        <p:txBody>
          <a:bodyPr anchor="t"/>
          <a:lstStyle>
            <a:lvl1pPr marL="0" indent="0">
              <a:buNone/>
              <a:defRPr sz="2000"/>
            </a:lvl1pPr>
            <a:lvl2pPr marL="285750" indent="0">
              <a:buNone/>
              <a:defRPr sz="1750"/>
            </a:lvl2pPr>
            <a:lvl3pPr marL="571500" indent="0">
              <a:buNone/>
              <a:defRPr sz="1500"/>
            </a:lvl3pPr>
            <a:lvl4pPr marL="857250" indent="0">
              <a:buNone/>
              <a:defRPr sz="1250"/>
            </a:lvl4pPr>
            <a:lvl5pPr marL="1143000" indent="0">
              <a:buNone/>
              <a:defRPr sz="1250"/>
            </a:lvl5pPr>
            <a:lvl6pPr marL="1428750" indent="0">
              <a:buNone/>
              <a:defRPr sz="1250"/>
            </a:lvl6pPr>
            <a:lvl7pPr marL="1714500" indent="0">
              <a:buNone/>
              <a:defRPr sz="1250"/>
            </a:lvl7pPr>
            <a:lvl8pPr marL="2000250" indent="0">
              <a:buNone/>
              <a:defRPr sz="1250"/>
            </a:lvl8pPr>
            <a:lvl9pPr marL="2286000" indent="0">
              <a:buNone/>
              <a:defRPr sz="1250"/>
            </a:lvl9pPr>
          </a:lstStyle>
          <a:p>
            <a:r>
              <a:rPr lang="en-US"/>
              <a:t>Click icon to add picture</a:t>
            </a:r>
            <a:endParaRPr lang="en-US" dirty="0"/>
          </a:p>
        </p:txBody>
      </p:sp>
      <p:sp>
        <p:nvSpPr>
          <p:cNvPr id="4" name="Text Placeholder 3"/>
          <p:cNvSpPr>
            <a:spLocks noGrp="1"/>
          </p:cNvSpPr>
          <p:nvPr>
            <p:ph type="body" sz="half" idx="2"/>
          </p:nvPr>
        </p:nvSpPr>
        <p:spPr>
          <a:xfrm>
            <a:off x="393651" y="2743201"/>
            <a:ext cx="1843236" cy="5082117"/>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en-US"/>
              <a:t>Click to edit Master text styles</a:t>
            </a:r>
          </a:p>
        </p:txBody>
      </p:sp>
      <p:sp>
        <p:nvSpPr>
          <p:cNvPr id="5" name="Date Placeholder 4"/>
          <p:cNvSpPr>
            <a:spLocks noGrp="1"/>
          </p:cNvSpPr>
          <p:nvPr>
            <p:ph type="dt" sz="half" idx="10"/>
          </p:nvPr>
        </p:nvSpPr>
        <p:spPr/>
        <p:txBody>
          <a:bodyPr/>
          <a:lstStyle/>
          <a:p>
            <a:fld id="{F06E181D-DEF6-40E9-88CB-D34D13BCF6F6}" type="datetimeFigureOut">
              <a:rPr lang="en-PH" smtClean="0"/>
              <a:t>20/09/2019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192516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906" y="486837"/>
            <a:ext cx="4929188"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92906" y="2434167"/>
            <a:ext cx="4929188"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907" y="8475136"/>
            <a:ext cx="1285875" cy="486833"/>
          </a:xfrm>
          <a:prstGeom prst="rect">
            <a:avLst/>
          </a:prstGeom>
        </p:spPr>
        <p:txBody>
          <a:bodyPr vert="horz" lIns="91440" tIns="45720" rIns="91440" bIns="45720" rtlCol="0" anchor="ctr"/>
          <a:lstStyle>
            <a:lvl1pPr algn="l">
              <a:defRPr sz="750">
                <a:solidFill>
                  <a:schemeClr val="tx1">
                    <a:tint val="75000"/>
                  </a:schemeClr>
                </a:solidFill>
              </a:defRPr>
            </a:lvl1pPr>
          </a:lstStyle>
          <a:p>
            <a:fld id="{F06E181D-DEF6-40E9-88CB-D34D13BCF6F6}" type="datetimeFigureOut">
              <a:rPr lang="en-PH" smtClean="0"/>
              <a:t>20/09/2019</a:t>
            </a:fld>
            <a:endParaRPr lang="en-PH"/>
          </a:p>
        </p:txBody>
      </p:sp>
      <p:sp>
        <p:nvSpPr>
          <p:cNvPr id="5" name="Footer Placeholder 4"/>
          <p:cNvSpPr>
            <a:spLocks noGrp="1"/>
          </p:cNvSpPr>
          <p:nvPr>
            <p:ph type="ftr" sz="quarter" idx="3"/>
          </p:nvPr>
        </p:nvSpPr>
        <p:spPr>
          <a:xfrm>
            <a:off x="1893095" y="8475136"/>
            <a:ext cx="1928813" cy="486833"/>
          </a:xfrm>
          <a:prstGeom prst="rect">
            <a:avLst/>
          </a:prstGeom>
        </p:spPr>
        <p:txBody>
          <a:bodyPr vert="horz" lIns="91440" tIns="45720" rIns="91440" bIns="45720" rtlCol="0" anchor="ctr"/>
          <a:lstStyle>
            <a:lvl1pPr algn="ctr">
              <a:defRPr sz="75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036220" y="8475136"/>
            <a:ext cx="1285875" cy="486833"/>
          </a:xfrm>
          <a:prstGeom prst="rect">
            <a:avLst/>
          </a:prstGeom>
        </p:spPr>
        <p:txBody>
          <a:bodyPr vert="horz" lIns="91440" tIns="45720" rIns="91440" bIns="45720" rtlCol="0" anchor="ctr"/>
          <a:lstStyle>
            <a:lvl1pPr algn="r">
              <a:defRPr sz="750">
                <a:solidFill>
                  <a:schemeClr val="tx1">
                    <a:tint val="75000"/>
                  </a:schemeClr>
                </a:solidFill>
              </a:defRPr>
            </a:lvl1pPr>
          </a:lstStyle>
          <a:p>
            <a:fld id="{99C9CAEB-D5FD-4FF5-829B-3AE978556A0D}" type="slidenum">
              <a:rPr lang="en-PH" smtClean="0"/>
              <a:t>‹#›</a:t>
            </a:fld>
            <a:endParaRPr lang="en-PH"/>
          </a:p>
        </p:txBody>
      </p:sp>
    </p:spTree>
    <p:extLst>
      <p:ext uri="{BB962C8B-B14F-4D97-AF65-F5344CB8AC3E}">
        <p14:creationId xmlns:p14="http://schemas.microsoft.com/office/powerpoint/2010/main" val="1404520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71500" rtl="0" eaLnBrk="1" latinLnBrk="0" hangingPunct="1">
        <a:lnSpc>
          <a:spcPct val="90000"/>
        </a:lnSpc>
        <a:spcBef>
          <a:spcPct val="0"/>
        </a:spcBef>
        <a:buNone/>
        <a:defRPr sz="2750" kern="1200">
          <a:solidFill>
            <a:schemeClr val="tx1"/>
          </a:solidFill>
          <a:latin typeface="+mj-lt"/>
          <a:ea typeface="+mj-ea"/>
          <a:cs typeface="+mj-cs"/>
        </a:defRPr>
      </a:lvl1pPr>
    </p:titleStyle>
    <p:bodyStyle>
      <a:lvl1pPr marL="142875" indent="-142875" algn="l" defTabSz="571500" rtl="0" eaLnBrk="1" latinLnBrk="0" hangingPunct="1">
        <a:lnSpc>
          <a:spcPct val="90000"/>
        </a:lnSpc>
        <a:spcBef>
          <a:spcPts val="625"/>
        </a:spcBef>
        <a:buFont typeface="Arial" panose="020B0604020202020204" pitchFamily="34" charset="0"/>
        <a:buChar char="•"/>
        <a:defRPr sz="1750" kern="1200">
          <a:solidFill>
            <a:schemeClr val="tx1"/>
          </a:solidFill>
          <a:latin typeface="+mn-lt"/>
          <a:ea typeface="+mn-ea"/>
          <a:cs typeface="+mn-cs"/>
        </a:defRPr>
      </a:lvl1pPr>
      <a:lvl2pPr marL="428625" indent="-142875" algn="l" defTabSz="571500" rtl="0" eaLnBrk="1" latinLnBrk="0" hangingPunct="1">
        <a:lnSpc>
          <a:spcPct val="90000"/>
        </a:lnSpc>
        <a:spcBef>
          <a:spcPts val="313"/>
        </a:spcBef>
        <a:buFont typeface="Arial" panose="020B0604020202020204" pitchFamily="34" charset="0"/>
        <a:buChar char="•"/>
        <a:defRPr sz="1500" kern="1200">
          <a:solidFill>
            <a:schemeClr val="tx1"/>
          </a:solidFill>
          <a:latin typeface="+mn-lt"/>
          <a:ea typeface="+mn-ea"/>
          <a:cs typeface="+mn-cs"/>
        </a:defRPr>
      </a:lvl2pPr>
      <a:lvl3pPr marL="714375" indent="-142875" algn="l" defTabSz="571500" rtl="0" eaLnBrk="1" latinLnBrk="0" hangingPunct="1">
        <a:lnSpc>
          <a:spcPct val="90000"/>
        </a:lnSpc>
        <a:spcBef>
          <a:spcPts val="313"/>
        </a:spcBef>
        <a:buFont typeface="Arial" panose="020B0604020202020204" pitchFamily="34" charset="0"/>
        <a:buChar char="•"/>
        <a:defRPr sz="1250" kern="1200">
          <a:solidFill>
            <a:schemeClr val="tx1"/>
          </a:solidFill>
          <a:latin typeface="+mn-lt"/>
          <a:ea typeface="+mn-ea"/>
          <a:cs typeface="+mn-cs"/>
        </a:defRPr>
      </a:lvl3pPr>
      <a:lvl4pPr marL="100012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4pPr>
      <a:lvl5pPr marL="128587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5pPr>
      <a:lvl6pPr marL="157162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6pPr>
      <a:lvl7pPr marL="185737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7pPr>
      <a:lvl8pPr marL="214312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8pPr>
      <a:lvl9pPr marL="2428875" indent="-142875" algn="l" defTabSz="571500" rtl="0" eaLnBrk="1" latinLnBrk="0" hangingPunct="1">
        <a:lnSpc>
          <a:spcPct val="90000"/>
        </a:lnSpc>
        <a:spcBef>
          <a:spcPts val="313"/>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42DB2D19-49B6-413E-9C46-09110A206225}"/>
              </a:ext>
            </a:extLst>
          </p:cNvPr>
          <p:cNvGrpSpPr>
            <a:grpSpLocks noChangeAspect="1"/>
          </p:cNvGrpSpPr>
          <p:nvPr/>
        </p:nvGrpSpPr>
        <p:grpSpPr>
          <a:xfrm flipH="1" flipV="1">
            <a:off x="4107676" y="7530541"/>
            <a:ext cx="1439284" cy="1440000"/>
            <a:chOff x="248712" y="217078"/>
            <a:chExt cx="970534" cy="971017"/>
          </a:xfrm>
        </p:grpSpPr>
        <p:sp>
          <p:nvSpPr>
            <p:cNvPr id="67" name="Rectangle 66">
              <a:extLst>
                <a:ext uri="{FF2B5EF4-FFF2-40B4-BE49-F238E27FC236}">
                  <a16:creationId xmlns:a16="http://schemas.microsoft.com/office/drawing/2014/main" id="{5D022747-D66E-456F-AB80-3509A2C4FD64}"/>
                </a:ext>
              </a:extLst>
            </p:cNvPr>
            <p:cNvSpPr/>
            <p:nvPr/>
          </p:nvSpPr>
          <p:spPr>
            <a:xfrm>
              <a:off x="248712" y="217078"/>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sp>
          <p:nvSpPr>
            <p:cNvPr id="68" name="Rectangle 67">
              <a:extLst>
                <a:ext uri="{FF2B5EF4-FFF2-40B4-BE49-F238E27FC236}">
                  <a16:creationId xmlns:a16="http://schemas.microsoft.com/office/drawing/2014/main" id="{DC44FC8D-D859-46F2-B464-10A81E62E9DB}"/>
                </a:ext>
              </a:extLst>
            </p:cNvPr>
            <p:cNvSpPr/>
            <p:nvPr/>
          </p:nvSpPr>
          <p:spPr>
            <a:xfrm>
              <a:off x="304846" y="273695"/>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grpSp>
      <p:grpSp>
        <p:nvGrpSpPr>
          <p:cNvPr id="15" name="Group 14">
            <a:extLst>
              <a:ext uri="{FF2B5EF4-FFF2-40B4-BE49-F238E27FC236}">
                <a16:creationId xmlns:a16="http://schemas.microsoft.com/office/drawing/2014/main" id="{88BB18AA-977F-41C7-BB22-E6CF90A58730}"/>
              </a:ext>
            </a:extLst>
          </p:cNvPr>
          <p:cNvGrpSpPr>
            <a:grpSpLocks noChangeAspect="1"/>
          </p:cNvGrpSpPr>
          <p:nvPr/>
        </p:nvGrpSpPr>
        <p:grpSpPr>
          <a:xfrm>
            <a:off x="282905" y="225893"/>
            <a:ext cx="1439284" cy="1440000"/>
            <a:chOff x="248712" y="217078"/>
            <a:chExt cx="970534" cy="971017"/>
          </a:xfrm>
        </p:grpSpPr>
        <p:sp>
          <p:nvSpPr>
            <p:cNvPr id="14" name="Rectangle 13">
              <a:extLst>
                <a:ext uri="{FF2B5EF4-FFF2-40B4-BE49-F238E27FC236}">
                  <a16:creationId xmlns:a16="http://schemas.microsoft.com/office/drawing/2014/main" id="{B8030B21-A511-482A-8988-C2FC38A41813}"/>
                </a:ext>
              </a:extLst>
            </p:cNvPr>
            <p:cNvSpPr/>
            <p:nvPr/>
          </p:nvSpPr>
          <p:spPr>
            <a:xfrm>
              <a:off x="248712" y="217078"/>
              <a:ext cx="914400" cy="9144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sp>
          <p:nvSpPr>
            <p:cNvPr id="65" name="Rectangle 64">
              <a:extLst>
                <a:ext uri="{FF2B5EF4-FFF2-40B4-BE49-F238E27FC236}">
                  <a16:creationId xmlns:a16="http://schemas.microsoft.com/office/drawing/2014/main" id="{F987E975-FB41-417F-9182-5AE776F20F27}"/>
                </a:ext>
              </a:extLst>
            </p:cNvPr>
            <p:cNvSpPr/>
            <p:nvPr/>
          </p:nvSpPr>
          <p:spPr>
            <a:xfrm>
              <a:off x="304846" y="273695"/>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a:p>
          </p:txBody>
        </p:sp>
      </p:grpSp>
      <p:pic>
        <p:nvPicPr>
          <p:cNvPr id="126" name="Picture 125">
            <a:extLst>
              <a:ext uri="{FF2B5EF4-FFF2-40B4-BE49-F238E27FC236}">
                <a16:creationId xmlns:a16="http://schemas.microsoft.com/office/drawing/2014/main" id="{861FE889-63D6-4FB3-ADCF-E9AC4E6B6E9A}"/>
              </a:ext>
            </a:extLst>
          </p:cNvPr>
          <p:cNvPicPr>
            <a:picLocks noChangeAspect="1"/>
          </p:cNvPicPr>
          <p:nvPr/>
        </p:nvPicPr>
        <p:blipFill rotWithShape="1">
          <a:blip r:embed="rId2">
            <a:extLst>
              <a:ext uri="{28A0092B-C50C-407E-A947-70E740481C1C}">
                <a14:useLocalDpi xmlns:a14="http://schemas.microsoft.com/office/drawing/2010/main" val="0"/>
              </a:ext>
            </a:extLst>
          </a:blip>
          <a:srcRect l="2221" t="-1404" r="29240" b="-1404"/>
          <a:stretch/>
        </p:blipFill>
        <p:spPr>
          <a:xfrm>
            <a:off x="4544672" y="7871710"/>
            <a:ext cx="780909" cy="780909"/>
          </a:xfrm>
          <a:prstGeom prst="ellipse">
            <a:avLst/>
          </a:prstGeom>
          <a:ln w="34925" cap="sq" cmpd="sng">
            <a:solidFill>
              <a:srgbClr val="993300"/>
            </a:solidFill>
            <a:prstDash val="lgDash"/>
          </a:ln>
          <a:effectLst>
            <a:outerShdw blurRad="127000" algn="bl" rotWithShape="0">
              <a:srgbClr val="000000"/>
            </a:outerShdw>
          </a:effectLst>
          <a:scene3d>
            <a:camera prst="perspectiveFront" fov="5400000"/>
            <a:lightRig rig="threePt" dir="t">
              <a:rot lat="0" lon="0" rev="19200000"/>
            </a:lightRig>
          </a:scene3d>
          <a:sp3d extrusionH="25400">
            <a:extrusionClr>
              <a:srgbClr val="000000"/>
            </a:extrusionClr>
          </a:sp3d>
        </p:spPr>
      </p:pic>
      <p:grpSp>
        <p:nvGrpSpPr>
          <p:cNvPr id="129" name="Group 128">
            <a:extLst>
              <a:ext uri="{FF2B5EF4-FFF2-40B4-BE49-F238E27FC236}">
                <a16:creationId xmlns:a16="http://schemas.microsoft.com/office/drawing/2014/main" id="{38A4A754-1037-4694-9167-8CD1574C8524}"/>
              </a:ext>
            </a:extLst>
          </p:cNvPr>
          <p:cNvGrpSpPr/>
          <p:nvPr/>
        </p:nvGrpSpPr>
        <p:grpSpPr>
          <a:xfrm>
            <a:off x="1135627" y="7928180"/>
            <a:ext cx="3232170" cy="837049"/>
            <a:chOff x="2304027" y="5072480"/>
            <a:chExt cx="5683686" cy="1263640"/>
          </a:xfrm>
        </p:grpSpPr>
        <p:sp>
          <p:nvSpPr>
            <p:cNvPr id="124" name="Subtitle 2">
              <a:extLst>
                <a:ext uri="{FF2B5EF4-FFF2-40B4-BE49-F238E27FC236}">
                  <a16:creationId xmlns:a16="http://schemas.microsoft.com/office/drawing/2014/main" id="{6A892663-8899-46D9-BC6C-BAB965BD562A}"/>
                </a:ext>
              </a:extLst>
            </p:cNvPr>
            <p:cNvSpPr txBox="1">
              <a:spLocks/>
            </p:cNvSpPr>
            <p:nvPr/>
          </p:nvSpPr>
          <p:spPr>
            <a:xfrm>
              <a:off x="2343318" y="5072480"/>
              <a:ext cx="5644395" cy="1008394"/>
            </a:xfrm>
            <a:prstGeom prst="rect">
              <a:avLst/>
            </a:prstGeom>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PH" b="1" dirty="0">
                  <a:ln>
                    <a:solidFill>
                      <a:srgbClr val="FFC000"/>
                    </a:solidFill>
                  </a:ln>
                  <a:noFill/>
                  <a:latin typeface="Bahnschrift SemiLight" panose="020B0502040204020203" pitchFamily="34" charset="0"/>
                </a:rPr>
                <a:t>RENE L. PRINCIPE JR</a:t>
              </a:r>
            </a:p>
          </p:txBody>
        </p:sp>
        <p:sp>
          <p:nvSpPr>
            <p:cNvPr id="127" name="Subtitle 2">
              <a:extLst>
                <a:ext uri="{FF2B5EF4-FFF2-40B4-BE49-F238E27FC236}">
                  <a16:creationId xmlns:a16="http://schemas.microsoft.com/office/drawing/2014/main" id="{B0A2D7AB-93D0-4CA8-A148-4C50C72E7D0F}"/>
                </a:ext>
              </a:extLst>
            </p:cNvPr>
            <p:cNvSpPr txBox="1">
              <a:spLocks/>
            </p:cNvSpPr>
            <p:nvPr/>
          </p:nvSpPr>
          <p:spPr>
            <a:xfrm>
              <a:off x="2304027" y="5672769"/>
              <a:ext cx="5605859" cy="663351"/>
            </a:xfrm>
            <a:prstGeom prst="rect">
              <a:avLst/>
            </a:prstGeom>
            <a:ln>
              <a:noFill/>
            </a:ln>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PH" dirty="0">
                  <a:solidFill>
                    <a:srgbClr val="993300"/>
                  </a:solidFill>
                  <a:latin typeface="Bahnschrift SemiLight" panose="020B0502040204020203" pitchFamily="34" charset="0"/>
                </a:rPr>
                <a:t>2015-04622</a:t>
              </a:r>
            </a:p>
          </p:txBody>
        </p:sp>
      </p:grpSp>
      <p:sp>
        <p:nvSpPr>
          <p:cNvPr id="62" name="Subtitle 2">
            <a:extLst>
              <a:ext uri="{FF2B5EF4-FFF2-40B4-BE49-F238E27FC236}">
                <a16:creationId xmlns:a16="http://schemas.microsoft.com/office/drawing/2014/main" id="{3586EDB5-FFE7-4E45-A559-31B94FAC6F15}"/>
              </a:ext>
            </a:extLst>
          </p:cNvPr>
          <p:cNvSpPr txBox="1">
            <a:spLocks/>
          </p:cNvSpPr>
          <p:nvPr/>
        </p:nvSpPr>
        <p:spPr>
          <a:xfrm>
            <a:off x="671585" y="602974"/>
            <a:ext cx="3174135" cy="802941"/>
          </a:xfrm>
          <a:prstGeom prst="rect">
            <a:avLst/>
          </a:prstGeom>
        </p:spPr>
        <p:txBody>
          <a:bodyPr vert="horz" lIns="42863" tIns="21431" rIns="42863" bIns="21431"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2800" dirty="0">
                <a:solidFill>
                  <a:srgbClr val="993300"/>
                </a:solidFill>
                <a:latin typeface="Bahnschrift Condensed" panose="020B0502040204020203" pitchFamily="34" charset="0"/>
              </a:rPr>
              <a:t>APPLIED PHYSICS 187</a:t>
            </a:r>
          </a:p>
          <a:p>
            <a:pPr algn="l">
              <a:lnSpc>
                <a:spcPct val="100000"/>
              </a:lnSpc>
              <a:spcBef>
                <a:spcPts val="0"/>
              </a:spcBef>
            </a:pPr>
            <a:r>
              <a:rPr lang="en-PH" sz="2800" dirty="0">
                <a:solidFill>
                  <a:srgbClr val="993300"/>
                </a:solidFill>
                <a:latin typeface="Bahnschrift Condensed" panose="020B0502040204020203" pitchFamily="34" charset="0"/>
              </a:rPr>
              <a:t>DR. MARICOR SORIANO</a:t>
            </a:r>
          </a:p>
        </p:txBody>
      </p:sp>
      <p:grpSp>
        <p:nvGrpSpPr>
          <p:cNvPr id="8" name="Group 7">
            <a:extLst>
              <a:ext uri="{FF2B5EF4-FFF2-40B4-BE49-F238E27FC236}">
                <a16:creationId xmlns:a16="http://schemas.microsoft.com/office/drawing/2014/main" id="{EC7FB0F0-D34B-43D9-B043-8AC0CAA2BC17}"/>
              </a:ext>
            </a:extLst>
          </p:cNvPr>
          <p:cNvGrpSpPr>
            <a:grpSpLocks noChangeAspect="1"/>
          </p:cNvGrpSpPr>
          <p:nvPr/>
        </p:nvGrpSpPr>
        <p:grpSpPr>
          <a:xfrm>
            <a:off x="3456350" y="972353"/>
            <a:ext cx="2025000" cy="2025000"/>
            <a:chOff x="2630021" y="-232983"/>
            <a:chExt cx="2340000" cy="2340000"/>
          </a:xfrm>
        </p:grpSpPr>
        <p:sp>
          <p:nvSpPr>
            <p:cNvPr id="7" name="Oval 6">
              <a:extLst>
                <a:ext uri="{FF2B5EF4-FFF2-40B4-BE49-F238E27FC236}">
                  <a16:creationId xmlns:a16="http://schemas.microsoft.com/office/drawing/2014/main" id="{1CC0135D-4BF2-4BA6-90B4-23604C9EFA19}"/>
                </a:ext>
              </a:extLst>
            </p:cNvPr>
            <p:cNvSpPr/>
            <p:nvPr/>
          </p:nvSpPr>
          <p:spPr>
            <a:xfrm>
              <a:off x="2630021" y="-232983"/>
              <a:ext cx="2340000" cy="2340000"/>
            </a:xfrm>
            <a:prstGeom prst="ellipse">
              <a:avLst/>
            </a:prstGeom>
            <a:solidFill>
              <a:srgbClr val="5C1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sp>
          <p:nvSpPr>
            <p:cNvPr id="6" name="Oval 5">
              <a:extLst>
                <a:ext uri="{FF2B5EF4-FFF2-40B4-BE49-F238E27FC236}">
                  <a16:creationId xmlns:a16="http://schemas.microsoft.com/office/drawing/2014/main" id="{5EAE11FA-DDD0-4C6F-A740-A168E185F04B}"/>
                </a:ext>
              </a:extLst>
            </p:cNvPr>
            <p:cNvSpPr/>
            <p:nvPr/>
          </p:nvSpPr>
          <p:spPr>
            <a:xfrm>
              <a:off x="2810021" y="-52983"/>
              <a:ext cx="1980000" cy="1980000"/>
            </a:xfrm>
            <a:prstGeom prst="ellipse">
              <a:avLst/>
            </a:prstGeom>
            <a:solidFill>
              <a:schemeClr val="accent2">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sp>
          <p:nvSpPr>
            <p:cNvPr id="5" name="Oval 4">
              <a:extLst>
                <a:ext uri="{FF2B5EF4-FFF2-40B4-BE49-F238E27FC236}">
                  <a16:creationId xmlns:a16="http://schemas.microsoft.com/office/drawing/2014/main" id="{7D634350-52D2-451D-AEC9-9C359E0EFCFB}"/>
                </a:ext>
              </a:extLst>
            </p:cNvPr>
            <p:cNvSpPr/>
            <p:nvPr/>
          </p:nvSpPr>
          <p:spPr>
            <a:xfrm>
              <a:off x="2990021" y="127017"/>
              <a:ext cx="1620000" cy="1620000"/>
            </a:xfrm>
            <a:prstGeom prst="ellipse">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sp>
          <p:nvSpPr>
            <p:cNvPr id="4" name="Oval 3">
              <a:extLst>
                <a:ext uri="{FF2B5EF4-FFF2-40B4-BE49-F238E27FC236}">
                  <a16:creationId xmlns:a16="http://schemas.microsoft.com/office/drawing/2014/main" id="{42276322-6565-4806-943D-50FBD0996CEE}"/>
                </a:ext>
              </a:extLst>
            </p:cNvPr>
            <p:cNvSpPr/>
            <p:nvPr/>
          </p:nvSpPr>
          <p:spPr>
            <a:xfrm>
              <a:off x="3170021" y="307017"/>
              <a:ext cx="1260000" cy="12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844"/>
            </a:p>
          </p:txBody>
        </p:sp>
      </p:grpSp>
      <p:sp>
        <p:nvSpPr>
          <p:cNvPr id="64" name="Subtitle 2">
            <a:extLst>
              <a:ext uri="{FF2B5EF4-FFF2-40B4-BE49-F238E27FC236}">
                <a16:creationId xmlns:a16="http://schemas.microsoft.com/office/drawing/2014/main" id="{A8FA2CD8-0972-46F8-A34C-0EC485884208}"/>
              </a:ext>
            </a:extLst>
          </p:cNvPr>
          <p:cNvSpPr txBox="1">
            <a:spLocks/>
          </p:cNvSpPr>
          <p:nvPr/>
        </p:nvSpPr>
        <p:spPr>
          <a:xfrm>
            <a:off x="1877959" y="1627664"/>
            <a:ext cx="4304950" cy="1525827"/>
          </a:xfrm>
          <a:prstGeom prst="rect">
            <a:avLst/>
          </a:prstGeom>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PH" sz="8000" dirty="0">
                <a:solidFill>
                  <a:srgbClr val="FFC000"/>
                </a:solidFill>
                <a:latin typeface="Rollete Qaku" panose="00000500000000000000" pitchFamily="2" charset="0"/>
              </a:rPr>
              <a:t>Activity    </a:t>
            </a:r>
            <a:r>
              <a:rPr lang="en-PH" sz="8000" dirty="0">
                <a:solidFill>
                  <a:sysClr val="windowText" lastClr="000000"/>
                </a:solidFill>
                <a:latin typeface="Rollete Qaku" panose="00000500000000000000" pitchFamily="2" charset="0"/>
              </a:rPr>
              <a:t>6</a:t>
            </a:r>
          </a:p>
        </p:txBody>
      </p:sp>
      <p:pic>
        <p:nvPicPr>
          <p:cNvPr id="17" name="Picture 16" descr="A close up of text on a white background&#10;&#10;Description automatically generated">
            <a:extLst>
              <a:ext uri="{FF2B5EF4-FFF2-40B4-BE49-F238E27FC236}">
                <a16:creationId xmlns:a16="http://schemas.microsoft.com/office/drawing/2014/main" id="{C516BE95-4175-42E0-BFA7-92578C348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500" y="2912677"/>
            <a:ext cx="4160000" cy="4680000"/>
          </a:xfrm>
          <a:prstGeom prst="rect">
            <a:avLst/>
          </a:prstGeom>
        </p:spPr>
      </p:pic>
    </p:spTree>
    <p:extLst>
      <p:ext uri="{BB962C8B-B14F-4D97-AF65-F5344CB8AC3E}">
        <p14:creationId xmlns:p14="http://schemas.microsoft.com/office/powerpoint/2010/main" val="1190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ubtitle 2">
            <a:extLst>
              <a:ext uri="{FF2B5EF4-FFF2-40B4-BE49-F238E27FC236}">
                <a16:creationId xmlns:a16="http://schemas.microsoft.com/office/drawing/2014/main" id="{09B7BF64-DF16-4138-BB91-5424F2CFBAB2}"/>
              </a:ext>
            </a:extLst>
          </p:cNvPr>
          <p:cNvSpPr txBox="1">
            <a:spLocks/>
          </p:cNvSpPr>
          <p:nvPr/>
        </p:nvSpPr>
        <p:spPr>
          <a:xfrm rot="-300000">
            <a:off x="148584" y="52800"/>
            <a:ext cx="5228597" cy="915783"/>
          </a:xfrm>
          <a:prstGeom prst="rect">
            <a:avLst/>
          </a:prstGeom>
          <a:effectLst/>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4800" b="1" i="1" dirty="0">
                <a:solidFill>
                  <a:srgbClr val="FFC000"/>
                </a:solidFill>
                <a:effectLst>
                  <a:outerShdw dist="38100" dir="1800000" algn="ctr" rotWithShape="0">
                    <a:srgbClr val="993300"/>
                  </a:outerShdw>
                </a:effectLst>
                <a:latin typeface="Bahnschrift Condensed" panose="020B0502040204020203" pitchFamily="34" charset="0"/>
              </a:rPr>
              <a:t>replication</a:t>
            </a:r>
          </a:p>
        </p:txBody>
      </p:sp>
      <p:grpSp>
        <p:nvGrpSpPr>
          <p:cNvPr id="14" name="Group 13">
            <a:extLst>
              <a:ext uri="{FF2B5EF4-FFF2-40B4-BE49-F238E27FC236}">
                <a16:creationId xmlns:a16="http://schemas.microsoft.com/office/drawing/2014/main" id="{D210FD4F-E05E-4247-8278-08B6D5A2CD67}"/>
              </a:ext>
            </a:extLst>
          </p:cNvPr>
          <p:cNvGrpSpPr/>
          <p:nvPr/>
        </p:nvGrpSpPr>
        <p:grpSpPr>
          <a:xfrm>
            <a:off x="0" y="583217"/>
            <a:ext cx="5715007" cy="3918417"/>
            <a:chOff x="-4" y="510690"/>
            <a:chExt cx="5715007" cy="3918417"/>
          </a:xfrm>
        </p:grpSpPr>
        <p:sp>
          <p:nvSpPr>
            <p:cNvPr id="34" name="Flowchart: Data 33">
              <a:extLst>
                <a:ext uri="{FF2B5EF4-FFF2-40B4-BE49-F238E27FC236}">
                  <a16:creationId xmlns:a16="http://schemas.microsoft.com/office/drawing/2014/main" id="{89502D6F-FB2D-4FDB-BDB7-84F1EF478CB0}"/>
                </a:ext>
              </a:extLst>
            </p:cNvPr>
            <p:cNvSpPr/>
            <p:nvPr/>
          </p:nvSpPr>
          <p:spPr>
            <a:xfrm rot="16200000" flipV="1">
              <a:off x="1168298" y="-315606"/>
              <a:ext cx="3378403" cy="5714998"/>
            </a:xfrm>
            <a:prstGeom prst="flowChartInputOutpu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45" name="Flowchart: Data 44">
              <a:extLst>
                <a:ext uri="{FF2B5EF4-FFF2-40B4-BE49-F238E27FC236}">
                  <a16:creationId xmlns:a16="http://schemas.microsoft.com/office/drawing/2014/main" id="{911BD90A-AABC-464E-98BE-BBE67471196B}"/>
                </a:ext>
              </a:extLst>
            </p:cNvPr>
            <p:cNvSpPr/>
            <p:nvPr/>
          </p:nvSpPr>
          <p:spPr>
            <a:xfrm rot="16200000" flipV="1">
              <a:off x="1168302" y="-657607"/>
              <a:ext cx="3378403" cy="5714998"/>
            </a:xfrm>
            <a:prstGeom prst="flowChartInputOutput">
              <a:avLst/>
            </a:prstGeom>
            <a:solidFill>
              <a:srgbClr val="9933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46" name="Flowchart: Data 45">
              <a:extLst>
                <a:ext uri="{FF2B5EF4-FFF2-40B4-BE49-F238E27FC236}">
                  <a16:creationId xmlns:a16="http://schemas.microsoft.com/office/drawing/2014/main" id="{20831353-DC83-4D0A-A7AA-090927792C21}"/>
                </a:ext>
              </a:extLst>
            </p:cNvPr>
            <p:cNvSpPr/>
            <p:nvPr/>
          </p:nvSpPr>
          <p:spPr>
            <a:xfrm rot="16200000" flipV="1">
              <a:off x="1168300" y="-501065"/>
              <a:ext cx="3378403" cy="5714998"/>
            </a:xfrm>
            <a:prstGeom prst="flowChartInputOutpu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37" name="Flowchart: Data 36">
              <a:extLst>
                <a:ext uri="{FF2B5EF4-FFF2-40B4-BE49-F238E27FC236}">
                  <a16:creationId xmlns:a16="http://schemas.microsoft.com/office/drawing/2014/main" id="{7D9A63EF-22B8-4A3C-975B-69686A2747DA}"/>
                </a:ext>
              </a:extLst>
            </p:cNvPr>
            <p:cNvSpPr/>
            <p:nvPr/>
          </p:nvSpPr>
          <p:spPr>
            <a:xfrm rot="16200000" flipV="1">
              <a:off x="1168293" y="-117593"/>
              <a:ext cx="3378403" cy="5714998"/>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grpSp>
      <p:grpSp>
        <p:nvGrpSpPr>
          <p:cNvPr id="47" name="Group 46">
            <a:extLst>
              <a:ext uri="{FF2B5EF4-FFF2-40B4-BE49-F238E27FC236}">
                <a16:creationId xmlns:a16="http://schemas.microsoft.com/office/drawing/2014/main" id="{C88893C6-4861-4624-84B2-D9DEFE21B6FF}"/>
              </a:ext>
            </a:extLst>
          </p:cNvPr>
          <p:cNvGrpSpPr/>
          <p:nvPr/>
        </p:nvGrpSpPr>
        <p:grpSpPr>
          <a:xfrm flipH="1" flipV="1">
            <a:off x="0" y="1186230"/>
            <a:ext cx="5715007" cy="3918417"/>
            <a:chOff x="-4" y="510690"/>
            <a:chExt cx="5715007" cy="3918417"/>
          </a:xfrm>
        </p:grpSpPr>
        <p:sp>
          <p:nvSpPr>
            <p:cNvPr id="48" name="Flowchart: Data 47">
              <a:extLst>
                <a:ext uri="{FF2B5EF4-FFF2-40B4-BE49-F238E27FC236}">
                  <a16:creationId xmlns:a16="http://schemas.microsoft.com/office/drawing/2014/main" id="{603FCC8D-4482-4932-9F70-CC7669F2BC7A}"/>
                </a:ext>
              </a:extLst>
            </p:cNvPr>
            <p:cNvSpPr/>
            <p:nvPr/>
          </p:nvSpPr>
          <p:spPr>
            <a:xfrm rot="16200000" flipV="1">
              <a:off x="1168298" y="-315606"/>
              <a:ext cx="3378403" cy="5714998"/>
            </a:xfrm>
            <a:prstGeom prst="flowChartInputOutpu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49" name="Flowchart: Data 48">
              <a:extLst>
                <a:ext uri="{FF2B5EF4-FFF2-40B4-BE49-F238E27FC236}">
                  <a16:creationId xmlns:a16="http://schemas.microsoft.com/office/drawing/2014/main" id="{F8AFE3C6-7D68-41C7-9554-5DE5D3723EA5}"/>
                </a:ext>
              </a:extLst>
            </p:cNvPr>
            <p:cNvSpPr/>
            <p:nvPr/>
          </p:nvSpPr>
          <p:spPr>
            <a:xfrm rot="16200000" flipV="1">
              <a:off x="1168302" y="-657607"/>
              <a:ext cx="3378403" cy="5714998"/>
            </a:xfrm>
            <a:prstGeom prst="flowChartInputOutput">
              <a:avLst/>
            </a:prstGeom>
            <a:solidFill>
              <a:srgbClr val="9933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50" name="Flowchart: Data 49">
              <a:extLst>
                <a:ext uri="{FF2B5EF4-FFF2-40B4-BE49-F238E27FC236}">
                  <a16:creationId xmlns:a16="http://schemas.microsoft.com/office/drawing/2014/main" id="{26CDA8BC-3F74-43D5-8C0F-65AC8907C41B}"/>
                </a:ext>
              </a:extLst>
            </p:cNvPr>
            <p:cNvSpPr/>
            <p:nvPr/>
          </p:nvSpPr>
          <p:spPr>
            <a:xfrm rot="16200000" flipV="1">
              <a:off x="1168300" y="-501065"/>
              <a:ext cx="3378403" cy="5714998"/>
            </a:xfrm>
            <a:prstGeom prst="flowChartInputOutput">
              <a:avLst/>
            </a:prstGeom>
            <a:solidFill>
              <a:srgbClr val="FFC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51" name="Flowchart: Data 50">
              <a:extLst>
                <a:ext uri="{FF2B5EF4-FFF2-40B4-BE49-F238E27FC236}">
                  <a16:creationId xmlns:a16="http://schemas.microsoft.com/office/drawing/2014/main" id="{7BF04475-3E02-4C3C-8BA1-1EF7FF646650}"/>
                </a:ext>
              </a:extLst>
            </p:cNvPr>
            <p:cNvSpPr/>
            <p:nvPr/>
          </p:nvSpPr>
          <p:spPr>
            <a:xfrm rot="16200000" flipV="1">
              <a:off x="1168293" y="-117593"/>
              <a:ext cx="3378403" cy="5714998"/>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grpSp>
      <p:sp>
        <p:nvSpPr>
          <p:cNvPr id="35" name="Subtitle 2">
            <a:extLst>
              <a:ext uri="{FF2B5EF4-FFF2-40B4-BE49-F238E27FC236}">
                <a16:creationId xmlns:a16="http://schemas.microsoft.com/office/drawing/2014/main" id="{E6A06461-EA91-4D0A-8DFC-11AEC5A88A36}"/>
              </a:ext>
            </a:extLst>
          </p:cNvPr>
          <p:cNvSpPr txBox="1">
            <a:spLocks/>
          </p:cNvSpPr>
          <p:nvPr/>
        </p:nvSpPr>
        <p:spPr>
          <a:xfrm>
            <a:off x="325196" y="176707"/>
            <a:ext cx="4875375" cy="667971"/>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endParaRPr lang="en-PH" sz="4400" b="1" i="1" dirty="0">
              <a:solidFill>
                <a:srgbClr val="FFC000"/>
              </a:solidFill>
              <a:latin typeface="Bahnschrift Condensed" panose="020B0502040204020203" pitchFamily="34" charset="0"/>
            </a:endParaRPr>
          </a:p>
        </p:txBody>
      </p:sp>
      <p:sp>
        <p:nvSpPr>
          <p:cNvPr id="62" name="Subtitle 2">
            <a:extLst>
              <a:ext uri="{FF2B5EF4-FFF2-40B4-BE49-F238E27FC236}">
                <a16:creationId xmlns:a16="http://schemas.microsoft.com/office/drawing/2014/main" id="{2321A2A3-9928-41F5-BD6F-2FD3AA5E1D7A}"/>
              </a:ext>
            </a:extLst>
          </p:cNvPr>
          <p:cNvSpPr txBox="1">
            <a:spLocks/>
          </p:cNvSpPr>
          <p:nvPr/>
        </p:nvSpPr>
        <p:spPr>
          <a:xfrm>
            <a:off x="325195" y="3826021"/>
            <a:ext cx="5081945" cy="1758572"/>
          </a:xfrm>
          <a:prstGeom prst="rect">
            <a:avLst/>
          </a:prstGeom>
          <a:solidFill>
            <a:srgbClr val="5C1F00">
              <a:alpha val="66000"/>
            </a:srgbClr>
          </a:solidFill>
          <a:effectLst>
            <a:outerShdw blurRad="63500" sx="102000" sy="102000" algn="ctr" rotWithShape="0">
              <a:prstClr val="black">
                <a:alpha val="40000"/>
              </a:prstClr>
            </a:outerShdw>
          </a:effectLst>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PH" sz="1200" dirty="0">
                <a:solidFill>
                  <a:schemeClr val="bg1"/>
                </a:solidFill>
                <a:latin typeface="Abadi Extra Light" panose="020B0204020104020204" pitchFamily="34" charset="0"/>
              </a:rPr>
              <a:t>In this activity, I aim to replicate the CIE Tongue Plot as well as the Planckian locus as shown in Fig. 2. For the borders of the tongue, I evaluated the </a:t>
            </a:r>
            <a:r>
              <a:rPr lang="en-PH" sz="1200" i="1" dirty="0" err="1">
                <a:solidFill>
                  <a:schemeClr val="bg1"/>
                </a:solidFill>
                <a:latin typeface="Abadi Extra Light" panose="020B0204020104020204" pitchFamily="34" charset="0"/>
              </a:rPr>
              <a:t>xy</a:t>
            </a:r>
            <a:r>
              <a:rPr lang="en-PH" sz="1200" i="1" dirty="0">
                <a:solidFill>
                  <a:schemeClr val="bg1"/>
                </a:solidFill>
                <a:latin typeface="Abadi Extra Light" panose="020B0204020104020204" pitchFamily="34" charset="0"/>
              </a:rPr>
              <a:t> </a:t>
            </a:r>
            <a:r>
              <a:rPr lang="en-PH" sz="1200" dirty="0">
                <a:solidFill>
                  <a:schemeClr val="bg1"/>
                </a:solidFill>
                <a:latin typeface="Abadi Extra Light" panose="020B0204020104020204" pitchFamily="34" charset="0"/>
              </a:rPr>
              <a:t>coordinates of the border by assuming a </a:t>
            </a:r>
            <a:r>
              <a:rPr lang="en-PH" sz="1200" dirty="0" err="1">
                <a:solidFill>
                  <a:schemeClr val="bg1"/>
                </a:solidFill>
                <a:latin typeface="Abadi Extra Light" panose="020B0204020104020204" pitchFamily="34" charset="0"/>
              </a:rPr>
              <a:t>driac</a:t>
            </a:r>
            <a:r>
              <a:rPr lang="en-PH" sz="1200" dirty="0">
                <a:solidFill>
                  <a:schemeClr val="bg1"/>
                </a:solidFill>
                <a:latin typeface="Abadi Extra Light" panose="020B0204020104020204" pitchFamily="34" charset="0"/>
              </a:rPr>
              <a:t> delta emittance of discrete wavelengths of light (monochromatic light source). This was done for all the wavelengths in the visible range. For the Planckian Locus, we take the emittance spectrum to be the blackbody spectrum obtained using Planck’s equation. Again, the </a:t>
            </a:r>
            <a:r>
              <a:rPr lang="en-PH" sz="1200" i="1" dirty="0" err="1">
                <a:solidFill>
                  <a:schemeClr val="bg1"/>
                </a:solidFill>
                <a:latin typeface="Abadi Extra Light" panose="020B0204020104020204" pitchFamily="34" charset="0"/>
              </a:rPr>
              <a:t>xy</a:t>
            </a:r>
            <a:r>
              <a:rPr lang="en-PH" sz="1200" i="1" dirty="0">
                <a:solidFill>
                  <a:schemeClr val="bg1"/>
                </a:solidFill>
                <a:latin typeface="Abadi Extra Light" panose="020B0204020104020204" pitchFamily="34" charset="0"/>
              </a:rPr>
              <a:t> </a:t>
            </a:r>
            <a:r>
              <a:rPr lang="en-PH" sz="1200" dirty="0">
                <a:solidFill>
                  <a:schemeClr val="bg1"/>
                </a:solidFill>
                <a:latin typeface="Abadi Extra Light" panose="020B0204020104020204" pitchFamily="34" charset="0"/>
              </a:rPr>
              <a:t>coordinates was derived by taking the areas under the curve of the spectrum multiplied to the color matching functions. After </a:t>
            </a:r>
            <a:r>
              <a:rPr lang="en-PH" sz="1200" dirty="0" err="1">
                <a:solidFill>
                  <a:schemeClr val="bg1"/>
                </a:solidFill>
                <a:latin typeface="Abadi Extra Light" panose="020B0204020104020204" pitchFamily="34" charset="0"/>
              </a:rPr>
              <a:t>trasnforming</a:t>
            </a:r>
            <a:r>
              <a:rPr lang="en-PH" sz="1200" dirty="0">
                <a:solidFill>
                  <a:schemeClr val="bg1"/>
                </a:solidFill>
                <a:latin typeface="Abadi Extra Light" panose="020B0204020104020204" pitchFamily="34" charset="0"/>
              </a:rPr>
              <a:t> the values to the Normalized Color Coordinates (NCC) space, we obtain the plot as shown in Fig. 3.</a:t>
            </a:r>
          </a:p>
        </p:txBody>
      </p:sp>
      <p:pic>
        <p:nvPicPr>
          <p:cNvPr id="16" name="Picture 15">
            <a:extLst>
              <a:ext uri="{FF2B5EF4-FFF2-40B4-BE49-F238E27FC236}">
                <a16:creationId xmlns:a16="http://schemas.microsoft.com/office/drawing/2014/main" id="{6BA75E2F-4834-4B56-BE6D-81A0456B300D}"/>
              </a:ext>
            </a:extLst>
          </p:cNvPr>
          <p:cNvPicPr>
            <a:picLocks noChangeAspect="1"/>
          </p:cNvPicPr>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4415993" y="21120"/>
            <a:ext cx="1180383" cy="1180383"/>
          </a:xfrm>
          <a:prstGeom prst="rect">
            <a:avLst/>
          </a:prstGeom>
        </p:spPr>
      </p:pic>
      <p:sp>
        <p:nvSpPr>
          <p:cNvPr id="68" name="Subtitle 2">
            <a:extLst>
              <a:ext uri="{FF2B5EF4-FFF2-40B4-BE49-F238E27FC236}">
                <a16:creationId xmlns:a16="http://schemas.microsoft.com/office/drawing/2014/main" id="{F262E8ED-8A82-4DB5-9641-64FF2E30AC8C}"/>
              </a:ext>
            </a:extLst>
          </p:cNvPr>
          <p:cNvSpPr txBox="1">
            <a:spLocks/>
          </p:cNvSpPr>
          <p:nvPr/>
        </p:nvSpPr>
        <p:spPr>
          <a:xfrm>
            <a:off x="4750054" y="466193"/>
            <a:ext cx="509828" cy="522024"/>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PH" sz="3600" dirty="0">
                <a:solidFill>
                  <a:schemeClr val="bg1"/>
                </a:solidFill>
                <a:latin typeface="Rollete Qaku" panose="00000500000000000000" pitchFamily="2" charset="0"/>
              </a:rPr>
              <a:t>02</a:t>
            </a:r>
          </a:p>
        </p:txBody>
      </p:sp>
      <p:pic>
        <p:nvPicPr>
          <p:cNvPr id="4" name="Picture 3" descr="A close up of a map&#10;&#10;Description automatically generated">
            <a:extLst>
              <a:ext uri="{FF2B5EF4-FFF2-40B4-BE49-F238E27FC236}">
                <a16:creationId xmlns:a16="http://schemas.microsoft.com/office/drawing/2014/main" id="{BEB44D1B-62CE-48BE-9BCE-78F9C8630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042" y="1128345"/>
            <a:ext cx="4046250" cy="2160000"/>
          </a:xfrm>
          <a:prstGeom prst="rect">
            <a:avLst/>
          </a:prstGeom>
          <a:effectLst>
            <a:outerShdw blurRad="63500" sx="102000" sy="102000" algn="ctr" rotWithShape="0">
              <a:prstClr val="black">
                <a:alpha val="40000"/>
              </a:prstClr>
            </a:outerShdw>
          </a:effectLst>
        </p:spPr>
      </p:pic>
      <p:sp>
        <p:nvSpPr>
          <p:cNvPr id="24" name="Subtitle 2">
            <a:extLst>
              <a:ext uri="{FF2B5EF4-FFF2-40B4-BE49-F238E27FC236}">
                <a16:creationId xmlns:a16="http://schemas.microsoft.com/office/drawing/2014/main" id="{A2C518AF-84CE-4BC4-8071-F92FFA4DB7DE}"/>
              </a:ext>
            </a:extLst>
          </p:cNvPr>
          <p:cNvSpPr txBox="1">
            <a:spLocks/>
          </p:cNvSpPr>
          <p:nvPr/>
        </p:nvSpPr>
        <p:spPr>
          <a:xfrm>
            <a:off x="658135" y="3405369"/>
            <a:ext cx="4398695" cy="303627"/>
          </a:xfrm>
          <a:prstGeom prst="rect">
            <a:avLst/>
          </a:prstGeom>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1600" dirty="0">
                <a:solidFill>
                  <a:srgbClr val="5C1F00"/>
                </a:solidFill>
                <a:highlight>
                  <a:srgbClr val="FFFF00"/>
                </a:highlight>
                <a:latin typeface="Bahnschrift Condensed" panose="020B0502040204020203" pitchFamily="34" charset="0"/>
              </a:rPr>
              <a:t>Figure 1. Blackbody Spectrum at varying temperatures</a:t>
            </a:r>
          </a:p>
        </p:txBody>
      </p:sp>
      <p:pic>
        <p:nvPicPr>
          <p:cNvPr id="10" name="Picture 9">
            <a:extLst>
              <a:ext uri="{FF2B5EF4-FFF2-40B4-BE49-F238E27FC236}">
                <a16:creationId xmlns:a16="http://schemas.microsoft.com/office/drawing/2014/main" id="{0AF327DF-1F19-4FB7-B117-86A3BF1656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1708" y="5680783"/>
            <a:ext cx="3055432" cy="2880000"/>
          </a:xfrm>
          <a:prstGeom prst="rect">
            <a:avLst/>
          </a:prstGeom>
          <a:effectLst>
            <a:outerShdw blurRad="63500" sx="102000" sy="102000" algn="ctr" rotWithShape="0">
              <a:prstClr val="black">
                <a:alpha val="40000"/>
              </a:prstClr>
            </a:outerShdw>
          </a:effectLst>
        </p:spPr>
      </p:pic>
      <p:pic>
        <p:nvPicPr>
          <p:cNvPr id="12" name="Picture 11">
            <a:extLst>
              <a:ext uri="{FF2B5EF4-FFF2-40B4-BE49-F238E27FC236}">
                <a16:creationId xmlns:a16="http://schemas.microsoft.com/office/drawing/2014/main" id="{E9EB040B-51AB-4776-86DC-4FD0C1A4D3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328" y="5688533"/>
            <a:ext cx="1920000" cy="2160000"/>
          </a:xfrm>
          <a:prstGeom prst="rect">
            <a:avLst/>
          </a:prstGeom>
          <a:effectLst>
            <a:outerShdw blurRad="63500" sx="102000" sy="102000" algn="ctr" rotWithShape="0">
              <a:prstClr val="black">
                <a:alpha val="40000"/>
              </a:prstClr>
            </a:outerShdw>
          </a:effectLst>
        </p:spPr>
      </p:pic>
      <p:sp>
        <p:nvSpPr>
          <p:cNvPr id="29" name="Subtitle 2">
            <a:extLst>
              <a:ext uri="{FF2B5EF4-FFF2-40B4-BE49-F238E27FC236}">
                <a16:creationId xmlns:a16="http://schemas.microsoft.com/office/drawing/2014/main" id="{3924A6F2-2A4C-4191-A824-D2C290A0EB1F}"/>
              </a:ext>
            </a:extLst>
          </p:cNvPr>
          <p:cNvSpPr txBox="1">
            <a:spLocks/>
          </p:cNvSpPr>
          <p:nvPr/>
        </p:nvSpPr>
        <p:spPr>
          <a:xfrm>
            <a:off x="325195" y="7952472"/>
            <a:ext cx="1920000" cy="795287"/>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1050" dirty="0">
                <a:solidFill>
                  <a:schemeClr val="bg1"/>
                </a:solidFill>
                <a:highlight>
                  <a:srgbClr val="000000"/>
                </a:highlight>
                <a:latin typeface="Bahnschrift Condensed" panose="020B0502040204020203" pitchFamily="34" charset="0"/>
              </a:rPr>
              <a:t>Figure 2. The CIE </a:t>
            </a:r>
            <a:r>
              <a:rPr lang="en-PH" sz="1050" dirty="0" err="1">
                <a:solidFill>
                  <a:schemeClr val="bg1"/>
                </a:solidFill>
                <a:highlight>
                  <a:srgbClr val="000000"/>
                </a:highlight>
                <a:latin typeface="Bahnschrift Condensed" panose="020B0502040204020203" pitchFamily="34" charset="0"/>
              </a:rPr>
              <a:t>xy</a:t>
            </a:r>
            <a:r>
              <a:rPr lang="en-PH" sz="1050" dirty="0">
                <a:solidFill>
                  <a:schemeClr val="bg1"/>
                </a:solidFill>
                <a:highlight>
                  <a:srgbClr val="000000"/>
                </a:highlight>
                <a:latin typeface="Bahnschrift Condensed" panose="020B0502040204020203" pitchFamily="34" charset="0"/>
              </a:rPr>
              <a:t> Tongue plot and the Planckian locus. </a:t>
            </a:r>
          </a:p>
          <a:p>
            <a:pPr>
              <a:lnSpc>
                <a:spcPct val="100000"/>
              </a:lnSpc>
              <a:spcBef>
                <a:spcPts val="0"/>
              </a:spcBef>
            </a:pPr>
            <a:endParaRPr lang="en-PH" sz="1050" dirty="0">
              <a:solidFill>
                <a:schemeClr val="bg1"/>
              </a:solidFill>
              <a:highlight>
                <a:srgbClr val="000000"/>
              </a:highlight>
              <a:latin typeface="Bahnschrift Condensed" panose="020B0502040204020203" pitchFamily="34" charset="0"/>
            </a:endParaRPr>
          </a:p>
          <a:p>
            <a:pPr>
              <a:lnSpc>
                <a:spcPct val="100000"/>
              </a:lnSpc>
              <a:spcBef>
                <a:spcPts val="0"/>
              </a:spcBef>
            </a:pPr>
            <a:r>
              <a:rPr lang="en-PH" sz="1050" dirty="0">
                <a:solidFill>
                  <a:srgbClr val="D3A72A"/>
                </a:solidFill>
                <a:latin typeface="Bahnschrift Condensed" panose="020B0502040204020203" pitchFamily="34" charset="0"/>
              </a:rPr>
              <a:t>https://upload.wikimedia.org/wikipedia/commons/b/ba/PlanckianLocus.png</a:t>
            </a:r>
            <a:endParaRPr lang="en-PH" sz="1050" dirty="0">
              <a:solidFill>
                <a:srgbClr val="D3A72A"/>
              </a:solidFill>
              <a:highlight>
                <a:srgbClr val="000000"/>
              </a:highlight>
              <a:latin typeface="Bahnschrift Condensed" panose="020B0502040204020203" pitchFamily="34" charset="0"/>
            </a:endParaRPr>
          </a:p>
        </p:txBody>
      </p:sp>
      <p:sp>
        <p:nvSpPr>
          <p:cNvPr id="30" name="Subtitle 2">
            <a:extLst>
              <a:ext uri="{FF2B5EF4-FFF2-40B4-BE49-F238E27FC236}">
                <a16:creationId xmlns:a16="http://schemas.microsoft.com/office/drawing/2014/main" id="{081351AB-1409-4DB1-A1AB-5F3DCA4803C9}"/>
              </a:ext>
            </a:extLst>
          </p:cNvPr>
          <p:cNvSpPr txBox="1">
            <a:spLocks/>
          </p:cNvSpPr>
          <p:nvPr/>
        </p:nvSpPr>
        <p:spPr>
          <a:xfrm>
            <a:off x="2279328" y="8597599"/>
            <a:ext cx="3087812" cy="486721"/>
          </a:xfrm>
          <a:prstGeom prst="rect">
            <a:avLst/>
          </a:prstGeom>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1050" dirty="0">
                <a:solidFill>
                  <a:schemeClr val="bg1"/>
                </a:solidFill>
                <a:highlight>
                  <a:srgbClr val="000000"/>
                </a:highlight>
                <a:latin typeface="Bahnschrift Condensed" panose="020B0502040204020203" pitchFamily="34" charset="0"/>
              </a:rPr>
              <a:t>Figure 3. My replication of the CIE </a:t>
            </a:r>
            <a:r>
              <a:rPr lang="en-PH" sz="1050" dirty="0" err="1">
                <a:solidFill>
                  <a:schemeClr val="bg1"/>
                </a:solidFill>
                <a:highlight>
                  <a:srgbClr val="000000"/>
                </a:highlight>
                <a:latin typeface="Bahnschrift Condensed" panose="020B0502040204020203" pitchFamily="34" charset="0"/>
              </a:rPr>
              <a:t>xy</a:t>
            </a:r>
            <a:r>
              <a:rPr lang="en-PH" sz="1050" dirty="0">
                <a:solidFill>
                  <a:schemeClr val="bg1"/>
                </a:solidFill>
                <a:highlight>
                  <a:srgbClr val="000000"/>
                </a:highlight>
                <a:latin typeface="Bahnschrift Condensed" panose="020B0502040204020203" pitchFamily="34" charset="0"/>
              </a:rPr>
              <a:t> Tongue and the Planckian locus.</a:t>
            </a:r>
          </a:p>
        </p:txBody>
      </p:sp>
    </p:spTree>
    <p:extLst>
      <p:ext uri="{BB962C8B-B14F-4D97-AF65-F5344CB8AC3E}">
        <p14:creationId xmlns:p14="http://schemas.microsoft.com/office/powerpoint/2010/main" val="23449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C57C6-9BCA-4A74-B428-5816D2D3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24" y="1156075"/>
            <a:ext cx="5477752" cy="5289791"/>
          </a:xfrm>
          <a:prstGeom prst="rect">
            <a:avLst/>
          </a:prstGeom>
        </p:spPr>
      </p:pic>
      <p:sp>
        <p:nvSpPr>
          <p:cNvPr id="43" name="Rectangle 42">
            <a:extLst>
              <a:ext uri="{FF2B5EF4-FFF2-40B4-BE49-F238E27FC236}">
                <a16:creationId xmlns:a16="http://schemas.microsoft.com/office/drawing/2014/main" id="{B17F1540-BAAD-473C-8E62-F342DA1D600F}"/>
              </a:ext>
            </a:extLst>
          </p:cNvPr>
          <p:cNvSpPr/>
          <p:nvPr/>
        </p:nvSpPr>
        <p:spPr>
          <a:xfrm flipH="1" flipV="1">
            <a:off x="-5218" y="134159"/>
            <a:ext cx="5725434" cy="7893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PH" dirty="0"/>
          </a:p>
        </p:txBody>
      </p:sp>
      <p:sp>
        <p:nvSpPr>
          <p:cNvPr id="48" name="Subtitle 2">
            <a:extLst>
              <a:ext uri="{FF2B5EF4-FFF2-40B4-BE49-F238E27FC236}">
                <a16:creationId xmlns:a16="http://schemas.microsoft.com/office/drawing/2014/main" id="{08862B19-A9C0-423B-9AA5-70AED6FFBA69}"/>
              </a:ext>
            </a:extLst>
          </p:cNvPr>
          <p:cNvSpPr txBox="1">
            <a:spLocks/>
          </p:cNvSpPr>
          <p:nvPr/>
        </p:nvSpPr>
        <p:spPr>
          <a:xfrm>
            <a:off x="0" y="154794"/>
            <a:ext cx="5714999" cy="689883"/>
          </a:xfrm>
          <a:prstGeom prst="rect">
            <a:avLst/>
          </a:prstGeom>
          <a:solidFill>
            <a:srgbClr val="5C1F00"/>
          </a:solidFill>
          <a:effectLst/>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4000" b="1" i="1" dirty="0">
                <a:solidFill>
                  <a:srgbClr val="FFC000"/>
                </a:solidFill>
                <a:effectLst>
                  <a:outerShdw dist="38100" dir="1800000" algn="ctr" rotWithShape="0">
                    <a:srgbClr val="993300"/>
                  </a:outerShdw>
                </a:effectLst>
                <a:latin typeface="Bahnschrift Condensed" panose="020B0502040204020203" pitchFamily="34" charset="0"/>
              </a:rPr>
              <a:t>    COMPARISON</a:t>
            </a:r>
          </a:p>
        </p:txBody>
      </p:sp>
      <p:sp>
        <p:nvSpPr>
          <p:cNvPr id="29" name="Subtitle 2">
            <a:extLst>
              <a:ext uri="{FF2B5EF4-FFF2-40B4-BE49-F238E27FC236}">
                <a16:creationId xmlns:a16="http://schemas.microsoft.com/office/drawing/2014/main" id="{E7983135-F497-4E09-A2D8-AF3B1F8E5D40}"/>
              </a:ext>
            </a:extLst>
          </p:cNvPr>
          <p:cNvSpPr txBox="1">
            <a:spLocks/>
          </p:cNvSpPr>
          <p:nvPr/>
        </p:nvSpPr>
        <p:spPr>
          <a:xfrm>
            <a:off x="216064" y="7179275"/>
            <a:ext cx="5258761" cy="1809931"/>
          </a:xfrm>
          <a:prstGeom prst="rect">
            <a:avLst/>
          </a:prstGeom>
          <a:solidFill>
            <a:srgbClr val="5C1F00"/>
          </a:solidFill>
          <a:effectLst>
            <a:outerShdw blurRad="63500" sx="102000" sy="102000" algn="ctr" rotWithShape="0">
              <a:prstClr val="black">
                <a:alpha val="40000"/>
              </a:prstClr>
            </a:outerShdw>
          </a:effectLst>
        </p:spPr>
        <p:txBody>
          <a:bodyPr vert="horz" lIns="42863" tIns="21431" rIns="42863" bIns="21431"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PH" sz="1400" dirty="0">
                <a:solidFill>
                  <a:schemeClr val="bg1"/>
                </a:solidFill>
                <a:latin typeface="Abadi Extra Light" panose="020B0204020104020204" pitchFamily="34" charset="0"/>
              </a:rPr>
              <a:t>I superimposed the reference photo with my rendition to check if I properly calculated the coordinates by aligning the gridlines, A slight misalignment is evident in Fig. 4. Nevertheless, the calculations in my code almost reconstructed the actual CIE </a:t>
            </a:r>
            <a:r>
              <a:rPr lang="en-PH" sz="1400" i="1" dirty="0" err="1">
                <a:solidFill>
                  <a:schemeClr val="bg1"/>
                </a:solidFill>
                <a:latin typeface="Abadi Extra Light" panose="020B0204020104020204" pitchFamily="34" charset="0"/>
              </a:rPr>
              <a:t>xy</a:t>
            </a:r>
            <a:r>
              <a:rPr lang="en-PH" sz="1400" dirty="0">
                <a:solidFill>
                  <a:schemeClr val="bg1"/>
                </a:solidFill>
                <a:latin typeface="Abadi Extra Light" panose="020B0204020104020204" pitchFamily="34" charset="0"/>
              </a:rPr>
              <a:t> Tongue and the Planckian locus.</a:t>
            </a:r>
          </a:p>
          <a:p>
            <a:pPr algn="just">
              <a:lnSpc>
                <a:spcPct val="100000"/>
              </a:lnSpc>
              <a:spcBef>
                <a:spcPts val="0"/>
              </a:spcBef>
            </a:pPr>
            <a:endParaRPr lang="en-PH" sz="1400" dirty="0">
              <a:solidFill>
                <a:schemeClr val="bg1"/>
              </a:solidFill>
              <a:latin typeface="Abadi Extra Light" panose="020B0204020104020204" pitchFamily="34" charset="0"/>
            </a:endParaRPr>
          </a:p>
          <a:p>
            <a:pPr algn="just">
              <a:lnSpc>
                <a:spcPct val="100000"/>
              </a:lnSpc>
              <a:spcBef>
                <a:spcPts val="0"/>
              </a:spcBef>
            </a:pPr>
            <a:r>
              <a:rPr lang="en-PH" sz="1400" dirty="0">
                <a:solidFill>
                  <a:schemeClr val="bg1"/>
                </a:solidFill>
                <a:latin typeface="Abadi Extra Light" panose="020B0204020104020204" pitchFamily="34" charset="0"/>
              </a:rPr>
              <a:t>Reference:</a:t>
            </a:r>
          </a:p>
          <a:p>
            <a:pPr algn="just">
              <a:lnSpc>
                <a:spcPct val="100000"/>
              </a:lnSpc>
              <a:spcBef>
                <a:spcPts val="0"/>
              </a:spcBef>
            </a:pPr>
            <a:r>
              <a:rPr lang="en-PH" sz="1400" dirty="0">
                <a:solidFill>
                  <a:schemeClr val="bg1"/>
                </a:solidFill>
                <a:latin typeface="Abadi Extra Light" panose="020B0204020104020204" pitchFamily="34" charset="0"/>
              </a:rPr>
              <a:t>M. Soriano. Color Matching Functions (2019).</a:t>
            </a:r>
          </a:p>
        </p:txBody>
      </p:sp>
      <p:pic>
        <p:nvPicPr>
          <p:cNvPr id="31" name="Picture 30">
            <a:extLst>
              <a:ext uri="{FF2B5EF4-FFF2-40B4-BE49-F238E27FC236}">
                <a16:creationId xmlns:a16="http://schemas.microsoft.com/office/drawing/2014/main" id="{590A5B8A-7AE1-4730-97E8-44717B0D51FE}"/>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4415993" y="21120"/>
            <a:ext cx="1180383" cy="1180383"/>
          </a:xfrm>
          <a:prstGeom prst="rect">
            <a:avLst/>
          </a:prstGeom>
        </p:spPr>
      </p:pic>
      <p:sp>
        <p:nvSpPr>
          <p:cNvPr id="33" name="Subtitle 2">
            <a:extLst>
              <a:ext uri="{FF2B5EF4-FFF2-40B4-BE49-F238E27FC236}">
                <a16:creationId xmlns:a16="http://schemas.microsoft.com/office/drawing/2014/main" id="{50C91653-C1E9-475B-BB83-1C840185FF96}"/>
              </a:ext>
            </a:extLst>
          </p:cNvPr>
          <p:cNvSpPr txBox="1">
            <a:spLocks/>
          </p:cNvSpPr>
          <p:nvPr/>
        </p:nvSpPr>
        <p:spPr>
          <a:xfrm>
            <a:off x="4750054" y="466193"/>
            <a:ext cx="509828" cy="522024"/>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PH" sz="3600" dirty="0">
                <a:solidFill>
                  <a:schemeClr val="bg1"/>
                </a:solidFill>
                <a:latin typeface="Rollete Qaku" panose="00000500000000000000" pitchFamily="2" charset="0"/>
              </a:rPr>
              <a:t>03</a:t>
            </a:r>
          </a:p>
        </p:txBody>
      </p:sp>
      <p:sp>
        <p:nvSpPr>
          <p:cNvPr id="16" name="Subtitle 2">
            <a:extLst>
              <a:ext uri="{FF2B5EF4-FFF2-40B4-BE49-F238E27FC236}">
                <a16:creationId xmlns:a16="http://schemas.microsoft.com/office/drawing/2014/main" id="{471918F5-FFC5-4DE6-A838-FBC4CDCBD1ED}"/>
              </a:ext>
            </a:extLst>
          </p:cNvPr>
          <p:cNvSpPr txBox="1">
            <a:spLocks/>
          </p:cNvSpPr>
          <p:nvPr/>
        </p:nvSpPr>
        <p:spPr>
          <a:xfrm>
            <a:off x="658151" y="6550898"/>
            <a:ext cx="4398695" cy="523344"/>
          </a:xfrm>
          <a:prstGeom prst="rect">
            <a:avLst/>
          </a:prstGeom>
        </p:spPr>
        <p:txBody>
          <a:bodyPr vert="horz" lIns="42863" tIns="21431" rIns="42863" bIns="21431"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1600" dirty="0">
                <a:solidFill>
                  <a:srgbClr val="5C1F00"/>
                </a:solidFill>
                <a:highlight>
                  <a:srgbClr val="FFFF00"/>
                </a:highlight>
                <a:latin typeface="Bahnschrift Condensed" panose="020B0502040204020203" pitchFamily="34" charset="0"/>
              </a:rPr>
              <a:t>Figure 4. Comparison of the CIE </a:t>
            </a:r>
            <a:r>
              <a:rPr lang="en-PH" sz="1600" dirty="0" err="1">
                <a:solidFill>
                  <a:srgbClr val="5C1F00"/>
                </a:solidFill>
                <a:highlight>
                  <a:srgbClr val="FFFF00"/>
                </a:highlight>
                <a:latin typeface="Bahnschrift Condensed" panose="020B0502040204020203" pitchFamily="34" charset="0"/>
              </a:rPr>
              <a:t>xy</a:t>
            </a:r>
            <a:r>
              <a:rPr lang="en-PH" sz="1600" dirty="0">
                <a:solidFill>
                  <a:srgbClr val="5C1F00"/>
                </a:solidFill>
                <a:highlight>
                  <a:srgbClr val="FFFF00"/>
                </a:highlight>
                <a:latin typeface="Bahnschrift Condensed" panose="020B0502040204020203" pitchFamily="34" charset="0"/>
              </a:rPr>
              <a:t> tongue plot and Planckian Locus superimposed with my own rendition. </a:t>
            </a:r>
          </a:p>
        </p:txBody>
      </p:sp>
    </p:spTree>
    <p:extLst>
      <p:ext uri="{BB962C8B-B14F-4D97-AF65-F5344CB8AC3E}">
        <p14:creationId xmlns:p14="http://schemas.microsoft.com/office/powerpoint/2010/main" val="29981159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699E4358321A4FBFBCFBDB94B2748D" ma:contentTypeVersion="2" ma:contentTypeDescription="Create a new document." ma:contentTypeScope="" ma:versionID="00b2111a058ebced0b003cfc4275778c">
  <xsd:schema xmlns:xsd="http://www.w3.org/2001/XMLSchema" xmlns:xs="http://www.w3.org/2001/XMLSchema" xmlns:p="http://schemas.microsoft.com/office/2006/metadata/properties" xmlns:ns3="f3eb4074-24aa-4486-9f24-4d27e147b143" targetNamespace="http://schemas.microsoft.com/office/2006/metadata/properties" ma:root="true" ma:fieldsID="3f1e1dd0fe056fe9b221c1a6531c1c17" ns3:_="">
    <xsd:import namespace="f3eb4074-24aa-4486-9f24-4d27e147b1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4074-24aa-4486-9f24-4d27e147b1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FFC093-2DD1-4AEE-B5F2-BE187ED346FE}">
  <ds:schemaRefs>
    <ds:schemaRef ds:uri="http://schemas.microsoft.com/office/infopath/2007/PartnerControls"/>
    <ds:schemaRef ds:uri="f3eb4074-24aa-4486-9f24-4d27e147b143"/>
    <ds:schemaRef ds:uri="http://schemas.microsoft.com/office/2006/metadata/properties"/>
    <ds:schemaRef ds:uri="http://www.w3.org/XML/1998/namespace"/>
    <ds:schemaRef ds:uri="http://purl.org/dc/terms/"/>
    <ds:schemaRef ds:uri="http://schemas.openxmlformats.org/package/2006/metadata/core-properties"/>
    <ds:schemaRef ds:uri="http://purl.org/dc/elements/1.1/"/>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574D2C21-AC43-40DE-B7D7-3ECB19D87574}">
  <ds:schemaRefs>
    <ds:schemaRef ds:uri="http://schemas.microsoft.com/sharepoint/v3/contenttype/forms"/>
  </ds:schemaRefs>
</ds:datastoreItem>
</file>

<file path=customXml/itemProps3.xml><?xml version="1.0" encoding="utf-8"?>
<ds:datastoreItem xmlns:ds="http://schemas.openxmlformats.org/officeDocument/2006/customXml" ds:itemID="{3404D5AC-D0F5-4A6E-A80D-E868C1C9A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4074-24aa-4486-9f24-4d27e147b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1589</TotalTime>
  <Words>293</Words>
  <Application>Microsoft Office PowerPoint</Application>
  <PresentationFormat>On-screen Show (16:10)</PresentationFormat>
  <Paragraphs>20</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Abadi Extra Light</vt:lpstr>
      <vt:lpstr>Arial</vt:lpstr>
      <vt:lpstr>Bahnschrift Condensed</vt:lpstr>
      <vt:lpstr>Bahnschrift SemiLight</vt:lpstr>
      <vt:lpstr>Calibri</vt:lpstr>
      <vt:lpstr>Calibri Light</vt:lpstr>
      <vt:lpstr>Rollete Qaku</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68</cp:revision>
  <dcterms:created xsi:type="dcterms:W3CDTF">2019-08-27T13:25:33Z</dcterms:created>
  <dcterms:modified xsi:type="dcterms:W3CDTF">2019-09-20T15:06:34Z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0x010100AD699E4358321A4FBFBCFBDB94B2748D</vt:lpwstr>
  </property>
</Properties>
</file>