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78" r:id="rId6"/>
  </p:sldIdLst>
  <p:sldSz cx="5715000" cy="9144000" type="screen16x10"/>
  <p:notesSz cx="6858000" cy="9144000"/>
  <p:defaultTextStyle>
    <a:defPPr>
      <a:defRPr lang="en-US"/>
    </a:defPPr>
    <a:lvl1pPr marL="0" algn="l" defTabSz="457152" rtl="0" eaLnBrk="1" latinLnBrk="0" hangingPunct="1">
      <a:defRPr sz="1800" kern="1200">
        <a:solidFill>
          <a:schemeClr val="tx1"/>
        </a:solidFill>
        <a:latin typeface="+mn-lt"/>
        <a:ea typeface="+mn-ea"/>
        <a:cs typeface="+mn-cs"/>
      </a:defRPr>
    </a:lvl1pPr>
    <a:lvl2pPr marL="457152" algn="l" defTabSz="457152" rtl="0" eaLnBrk="1" latinLnBrk="0" hangingPunct="1">
      <a:defRPr sz="1800" kern="1200">
        <a:solidFill>
          <a:schemeClr val="tx1"/>
        </a:solidFill>
        <a:latin typeface="+mn-lt"/>
        <a:ea typeface="+mn-ea"/>
        <a:cs typeface="+mn-cs"/>
      </a:defRPr>
    </a:lvl2pPr>
    <a:lvl3pPr marL="914304" algn="l" defTabSz="457152" rtl="0" eaLnBrk="1" latinLnBrk="0" hangingPunct="1">
      <a:defRPr sz="1800" kern="1200">
        <a:solidFill>
          <a:schemeClr val="tx1"/>
        </a:solidFill>
        <a:latin typeface="+mn-lt"/>
        <a:ea typeface="+mn-ea"/>
        <a:cs typeface="+mn-cs"/>
      </a:defRPr>
    </a:lvl3pPr>
    <a:lvl4pPr marL="1371456" algn="l" defTabSz="457152" rtl="0" eaLnBrk="1" latinLnBrk="0" hangingPunct="1">
      <a:defRPr sz="1800" kern="1200">
        <a:solidFill>
          <a:schemeClr val="tx1"/>
        </a:solidFill>
        <a:latin typeface="+mn-lt"/>
        <a:ea typeface="+mn-ea"/>
        <a:cs typeface="+mn-cs"/>
      </a:defRPr>
    </a:lvl4pPr>
    <a:lvl5pPr marL="1828608" algn="l" defTabSz="457152" rtl="0" eaLnBrk="1" latinLnBrk="0" hangingPunct="1">
      <a:defRPr sz="1800" kern="1200">
        <a:solidFill>
          <a:schemeClr val="tx1"/>
        </a:solidFill>
        <a:latin typeface="+mn-lt"/>
        <a:ea typeface="+mn-ea"/>
        <a:cs typeface="+mn-cs"/>
      </a:defRPr>
    </a:lvl5pPr>
    <a:lvl6pPr marL="2285760" algn="l" defTabSz="457152" rtl="0" eaLnBrk="1" latinLnBrk="0" hangingPunct="1">
      <a:defRPr sz="1800" kern="1200">
        <a:solidFill>
          <a:schemeClr val="tx1"/>
        </a:solidFill>
        <a:latin typeface="+mn-lt"/>
        <a:ea typeface="+mn-ea"/>
        <a:cs typeface="+mn-cs"/>
      </a:defRPr>
    </a:lvl6pPr>
    <a:lvl7pPr marL="2742912" algn="l" defTabSz="457152" rtl="0" eaLnBrk="1" latinLnBrk="0" hangingPunct="1">
      <a:defRPr sz="1800" kern="1200">
        <a:solidFill>
          <a:schemeClr val="tx1"/>
        </a:solidFill>
        <a:latin typeface="+mn-lt"/>
        <a:ea typeface="+mn-ea"/>
        <a:cs typeface="+mn-cs"/>
      </a:defRPr>
    </a:lvl7pPr>
    <a:lvl8pPr marL="3200064" algn="l" defTabSz="457152" rtl="0" eaLnBrk="1" latinLnBrk="0" hangingPunct="1">
      <a:defRPr sz="1800" kern="1200">
        <a:solidFill>
          <a:schemeClr val="tx1"/>
        </a:solidFill>
        <a:latin typeface="+mn-lt"/>
        <a:ea typeface="+mn-ea"/>
        <a:cs typeface="+mn-cs"/>
      </a:defRPr>
    </a:lvl8pPr>
    <a:lvl9pPr marL="3657216" algn="l" defTabSz="45715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1F00"/>
    <a:srgbClr val="D3A72A"/>
    <a:srgbClr val="660033"/>
    <a:srgbClr val="993300"/>
    <a:srgbClr val="66666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95" autoAdjust="0"/>
    <p:restoredTop sz="94660"/>
  </p:normalViewPr>
  <p:slideViewPr>
    <p:cSldViewPr snapToGrid="0">
      <p:cViewPr>
        <p:scale>
          <a:sx n="50" d="100"/>
          <a:sy n="50" d="100"/>
        </p:scale>
        <p:origin x="979"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28626" y="1496484"/>
            <a:ext cx="4857750" cy="3183467"/>
          </a:xfrm>
        </p:spPr>
        <p:txBody>
          <a:bodyPr anchor="b"/>
          <a:lstStyle>
            <a:lvl1pPr algn="ctr">
              <a:defRPr sz="3750"/>
            </a:lvl1pPr>
          </a:lstStyle>
          <a:p>
            <a:r>
              <a:rPr lang="en-US"/>
              <a:t>Click to edit Master title style</a:t>
            </a:r>
            <a:endParaRPr lang="en-US" dirty="0"/>
          </a:p>
        </p:txBody>
      </p:sp>
      <p:sp>
        <p:nvSpPr>
          <p:cNvPr id="3" name="Subtitle 2"/>
          <p:cNvSpPr>
            <a:spLocks noGrp="1"/>
          </p:cNvSpPr>
          <p:nvPr>
            <p:ph type="subTitle" idx="1"/>
          </p:nvPr>
        </p:nvSpPr>
        <p:spPr>
          <a:xfrm>
            <a:off x="714375" y="4802718"/>
            <a:ext cx="4286250" cy="2207683"/>
          </a:xfrm>
        </p:spPr>
        <p:txBody>
          <a:bodyPr/>
          <a:lstStyle>
            <a:lvl1pPr marL="0" indent="0" algn="ctr">
              <a:buNone/>
              <a:defRPr sz="1500"/>
            </a:lvl1pPr>
            <a:lvl2pPr marL="285750" indent="0" algn="ctr">
              <a:buNone/>
              <a:defRPr sz="1250"/>
            </a:lvl2pPr>
            <a:lvl3pPr marL="571500" indent="0" algn="ctr">
              <a:buNone/>
              <a:defRPr sz="1125"/>
            </a:lvl3pPr>
            <a:lvl4pPr marL="857250" indent="0" algn="ctr">
              <a:buNone/>
              <a:defRPr sz="1000"/>
            </a:lvl4pPr>
            <a:lvl5pPr marL="1143000" indent="0" algn="ctr">
              <a:buNone/>
              <a:defRPr sz="1000"/>
            </a:lvl5pPr>
            <a:lvl6pPr marL="1428750" indent="0" algn="ctr">
              <a:buNone/>
              <a:defRPr sz="1000"/>
            </a:lvl6pPr>
            <a:lvl7pPr marL="1714500" indent="0" algn="ctr">
              <a:buNone/>
              <a:defRPr sz="1000"/>
            </a:lvl7pPr>
            <a:lvl8pPr marL="2000250" indent="0" algn="ctr">
              <a:buNone/>
              <a:defRPr sz="1000"/>
            </a:lvl8pPr>
            <a:lvl9pPr marL="2286000" indent="0" algn="ctr">
              <a:buNone/>
              <a:defRPr sz="1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6E181D-DEF6-40E9-88CB-D34D13BCF6F6}" type="datetimeFigureOut">
              <a:rPr lang="en-PH" smtClean="0"/>
              <a:t>25/09/2019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636465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6E181D-DEF6-40E9-88CB-D34D13BCF6F6}" type="datetimeFigureOut">
              <a:rPr lang="en-PH" smtClean="0"/>
              <a:t>25/09/2019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57098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089797" y="486835"/>
            <a:ext cx="1232297"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92907" y="486835"/>
            <a:ext cx="3625453"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6E181D-DEF6-40E9-88CB-D34D13BCF6F6}" type="datetimeFigureOut">
              <a:rPr lang="en-PH" smtClean="0"/>
              <a:t>25/09/2019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43178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6E181D-DEF6-40E9-88CB-D34D13BCF6F6}" type="datetimeFigureOut">
              <a:rPr lang="en-PH" smtClean="0"/>
              <a:t>25/09/2019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21921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9930" y="2279653"/>
            <a:ext cx="4929188" cy="3803649"/>
          </a:xfrm>
        </p:spPr>
        <p:txBody>
          <a:bodyPr anchor="b"/>
          <a:lstStyle>
            <a:lvl1pPr>
              <a:defRPr sz="3750"/>
            </a:lvl1pPr>
          </a:lstStyle>
          <a:p>
            <a:r>
              <a:rPr lang="en-US"/>
              <a:t>Click to edit Master title style</a:t>
            </a:r>
            <a:endParaRPr lang="en-US" dirty="0"/>
          </a:p>
        </p:txBody>
      </p:sp>
      <p:sp>
        <p:nvSpPr>
          <p:cNvPr id="3" name="Text Placeholder 2"/>
          <p:cNvSpPr>
            <a:spLocks noGrp="1"/>
          </p:cNvSpPr>
          <p:nvPr>
            <p:ph type="body" idx="1"/>
          </p:nvPr>
        </p:nvSpPr>
        <p:spPr>
          <a:xfrm>
            <a:off x="389930" y="6119287"/>
            <a:ext cx="4929188" cy="2000249"/>
          </a:xfrm>
        </p:spPr>
        <p:txBody>
          <a:bodyPr/>
          <a:lstStyle>
            <a:lvl1pPr marL="0" indent="0">
              <a:buNone/>
              <a:defRPr sz="1500">
                <a:solidFill>
                  <a:schemeClr val="tx1"/>
                </a:solidFill>
              </a:defRPr>
            </a:lvl1pPr>
            <a:lvl2pPr marL="285750" indent="0">
              <a:buNone/>
              <a:defRPr sz="1250">
                <a:solidFill>
                  <a:schemeClr val="tx1">
                    <a:tint val="75000"/>
                  </a:schemeClr>
                </a:solidFill>
              </a:defRPr>
            </a:lvl2pPr>
            <a:lvl3pPr marL="571500" indent="0">
              <a:buNone/>
              <a:defRPr sz="1125">
                <a:solidFill>
                  <a:schemeClr val="tx1">
                    <a:tint val="75000"/>
                  </a:schemeClr>
                </a:solidFill>
              </a:defRPr>
            </a:lvl3pPr>
            <a:lvl4pPr marL="857250" indent="0">
              <a:buNone/>
              <a:defRPr sz="1000">
                <a:solidFill>
                  <a:schemeClr val="tx1">
                    <a:tint val="75000"/>
                  </a:schemeClr>
                </a:solidFill>
              </a:defRPr>
            </a:lvl4pPr>
            <a:lvl5pPr marL="1143000" indent="0">
              <a:buNone/>
              <a:defRPr sz="1000">
                <a:solidFill>
                  <a:schemeClr val="tx1">
                    <a:tint val="75000"/>
                  </a:schemeClr>
                </a:solidFill>
              </a:defRPr>
            </a:lvl5pPr>
            <a:lvl6pPr marL="1428750" indent="0">
              <a:buNone/>
              <a:defRPr sz="1000">
                <a:solidFill>
                  <a:schemeClr val="tx1">
                    <a:tint val="75000"/>
                  </a:schemeClr>
                </a:solidFill>
              </a:defRPr>
            </a:lvl6pPr>
            <a:lvl7pPr marL="1714500" indent="0">
              <a:buNone/>
              <a:defRPr sz="1000">
                <a:solidFill>
                  <a:schemeClr val="tx1">
                    <a:tint val="75000"/>
                  </a:schemeClr>
                </a:solidFill>
              </a:defRPr>
            </a:lvl7pPr>
            <a:lvl8pPr marL="2000250" indent="0">
              <a:buNone/>
              <a:defRPr sz="1000">
                <a:solidFill>
                  <a:schemeClr val="tx1">
                    <a:tint val="75000"/>
                  </a:schemeClr>
                </a:solidFill>
              </a:defRPr>
            </a:lvl8pPr>
            <a:lvl9pPr marL="2286000" indent="0">
              <a:buNone/>
              <a:defRPr sz="1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6E181D-DEF6-40E9-88CB-D34D13BCF6F6}" type="datetimeFigureOut">
              <a:rPr lang="en-PH" smtClean="0"/>
              <a:t>25/09/2019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403364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92906" y="2434167"/>
            <a:ext cx="2428875"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893219" y="2434167"/>
            <a:ext cx="2428875"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6E181D-DEF6-40E9-88CB-D34D13BCF6F6}" type="datetimeFigureOut">
              <a:rPr lang="en-PH" smtClean="0"/>
              <a:t>25/09/2019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73850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3650" y="486837"/>
            <a:ext cx="4929188"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393652" y="2241551"/>
            <a:ext cx="2417713" cy="1098549"/>
          </a:xfrm>
        </p:spPr>
        <p:txBody>
          <a:bodyPr anchor="b"/>
          <a:lstStyle>
            <a:lvl1pPr marL="0" indent="0">
              <a:buNone/>
              <a:defRPr sz="1500" b="1"/>
            </a:lvl1pPr>
            <a:lvl2pPr marL="285750" indent="0">
              <a:buNone/>
              <a:defRPr sz="1250" b="1"/>
            </a:lvl2pPr>
            <a:lvl3pPr marL="571500" indent="0">
              <a:buNone/>
              <a:defRPr sz="1125" b="1"/>
            </a:lvl3pPr>
            <a:lvl4pPr marL="857250" indent="0">
              <a:buNone/>
              <a:defRPr sz="1000" b="1"/>
            </a:lvl4pPr>
            <a:lvl5pPr marL="1143000" indent="0">
              <a:buNone/>
              <a:defRPr sz="1000" b="1"/>
            </a:lvl5pPr>
            <a:lvl6pPr marL="1428750" indent="0">
              <a:buNone/>
              <a:defRPr sz="1000" b="1"/>
            </a:lvl6pPr>
            <a:lvl7pPr marL="1714500" indent="0">
              <a:buNone/>
              <a:defRPr sz="1000" b="1"/>
            </a:lvl7pPr>
            <a:lvl8pPr marL="2000250" indent="0">
              <a:buNone/>
              <a:defRPr sz="1000" b="1"/>
            </a:lvl8pPr>
            <a:lvl9pPr marL="2286000" indent="0">
              <a:buNone/>
              <a:defRPr sz="1000" b="1"/>
            </a:lvl9pPr>
          </a:lstStyle>
          <a:p>
            <a:pPr lvl="0"/>
            <a:r>
              <a:rPr lang="en-US"/>
              <a:t>Click to edit Master text styles</a:t>
            </a:r>
          </a:p>
        </p:txBody>
      </p:sp>
      <p:sp>
        <p:nvSpPr>
          <p:cNvPr id="4" name="Content Placeholder 3"/>
          <p:cNvSpPr>
            <a:spLocks noGrp="1"/>
          </p:cNvSpPr>
          <p:nvPr>
            <p:ph sz="half" idx="2"/>
          </p:nvPr>
        </p:nvSpPr>
        <p:spPr>
          <a:xfrm>
            <a:off x="393652" y="3340100"/>
            <a:ext cx="241771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893220" y="2241551"/>
            <a:ext cx="2429619" cy="1098549"/>
          </a:xfrm>
        </p:spPr>
        <p:txBody>
          <a:bodyPr anchor="b"/>
          <a:lstStyle>
            <a:lvl1pPr marL="0" indent="0">
              <a:buNone/>
              <a:defRPr sz="1500" b="1"/>
            </a:lvl1pPr>
            <a:lvl2pPr marL="285750" indent="0">
              <a:buNone/>
              <a:defRPr sz="1250" b="1"/>
            </a:lvl2pPr>
            <a:lvl3pPr marL="571500" indent="0">
              <a:buNone/>
              <a:defRPr sz="1125" b="1"/>
            </a:lvl3pPr>
            <a:lvl4pPr marL="857250" indent="0">
              <a:buNone/>
              <a:defRPr sz="1000" b="1"/>
            </a:lvl4pPr>
            <a:lvl5pPr marL="1143000" indent="0">
              <a:buNone/>
              <a:defRPr sz="1000" b="1"/>
            </a:lvl5pPr>
            <a:lvl6pPr marL="1428750" indent="0">
              <a:buNone/>
              <a:defRPr sz="1000" b="1"/>
            </a:lvl6pPr>
            <a:lvl7pPr marL="1714500" indent="0">
              <a:buNone/>
              <a:defRPr sz="1000" b="1"/>
            </a:lvl7pPr>
            <a:lvl8pPr marL="2000250" indent="0">
              <a:buNone/>
              <a:defRPr sz="1000" b="1"/>
            </a:lvl8pPr>
            <a:lvl9pPr marL="2286000" indent="0">
              <a:buNone/>
              <a:defRPr sz="1000" b="1"/>
            </a:lvl9pPr>
          </a:lstStyle>
          <a:p>
            <a:pPr lvl="0"/>
            <a:r>
              <a:rPr lang="en-US"/>
              <a:t>Click to edit Master text styles</a:t>
            </a:r>
          </a:p>
        </p:txBody>
      </p:sp>
      <p:sp>
        <p:nvSpPr>
          <p:cNvPr id="6" name="Content Placeholder 5"/>
          <p:cNvSpPr>
            <a:spLocks noGrp="1"/>
          </p:cNvSpPr>
          <p:nvPr>
            <p:ph sz="quarter" idx="4"/>
          </p:nvPr>
        </p:nvSpPr>
        <p:spPr>
          <a:xfrm>
            <a:off x="2893220" y="3340100"/>
            <a:ext cx="2429619"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6E181D-DEF6-40E9-88CB-D34D13BCF6F6}" type="datetimeFigureOut">
              <a:rPr lang="en-PH" smtClean="0"/>
              <a:t>25/09/2019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56851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6E181D-DEF6-40E9-88CB-D34D13BCF6F6}" type="datetimeFigureOut">
              <a:rPr lang="en-PH" smtClean="0"/>
              <a:t>25/09/2019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88645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E181D-DEF6-40E9-88CB-D34D13BCF6F6}" type="datetimeFigureOut">
              <a:rPr lang="en-PH" smtClean="0"/>
              <a:t>25/09/2019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86112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3651" y="609600"/>
            <a:ext cx="1843236" cy="2133600"/>
          </a:xfrm>
        </p:spPr>
        <p:txBody>
          <a:bodyPr anchor="b"/>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2429620" y="1316570"/>
            <a:ext cx="2893219" cy="6498167"/>
          </a:xfr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93651" y="2743201"/>
            <a:ext cx="1843236" cy="5082117"/>
          </a:xfrm>
        </p:spPr>
        <p:txBody>
          <a:bodyPr/>
          <a:lstStyle>
            <a:lvl1pPr marL="0" indent="0">
              <a:buNone/>
              <a:defRPr sz="1000"/>
            </a:lvl1pPr>
            <a:lvl2pPr marL="285750" indent="0">
              <a:buNone/>
              <a:defRPr sz="875"/>
            </a:lvl2pPr>
            <a:lvl3pPr marL="571500" indent="0">
              <a:buNone/>
              <a:defRPr sz="750"/>
            </a:lvl3pPr>
            <a:lvl4pPr marL="857250" indent="0">
              <a:buNone/>
              <a:defRPr sz="625"/>
            </a:lvl4pPr>
            <a:lvl5pPr marL="1143000" indent="0">
              <a:buNone/>
              <a:defRPr sz="625"/>
            </a:lvl5pPr>
            <a:lvl6pPr marL="1428750" indent="0">
              <a:buNone/>
              <a:defRPr sz="625"/>
            </a:lvl6pPr>
            <a:lvl7pPr marL="1714500" indent="0">
              <a:buNone/>
              <a:defRPr sz="625"/>
            </a:lvl7pPr>
            <a:lvl8pPr marL="2000250" indent="0">
              <a:buNone/>
              <a:defRPr sz="625"/>
            </a:lvl8pPr>
            <a:lvl9pPr marL="2286000"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F06E181D-DEF6-40E9-88CB-D34D13BCF6F6}" type="datetimeFigureOut">
              <a:rPr lang="en-PH" smtClean="0"/>
              <a:t>25/09/2019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98579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3651" y="609600"/>
            <a:ext cx="1843236" cy="2133600"/>
          </a:xfrm>
        </p:spPr>
        <p:txBody>
          <a:bodyPr anchor="b"/>
          <a:lstStyle>
            <a:lvl1pPr>
              <a:defRPr sz="2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429620" y="1316570"/>
            <a:ext cx="2893219" cy="6498167"/>
          </a:xfrm>
        </p:spPr>
        <p:txBody>
          <a:bodyPr anchor="t"/>
          <a:lstStyle>
            <a:lvl1pPr marL="0" indent="0">
              <a:buNone/>
              <a:defRPr sz="2000"/>
            </a:lvl1pPr>
            <a:lvl2pPr marL="285750" indent="0">
              <a:buNone/>
              <a:defRPr sz="1750"/>
            </a:lvl2pPr>
            <a:lvl3pPr marL="571500" indent="0">
              <a:buNone/>
              <a:defRPr sz="1500"/>
            </a:lvl3pPr>
            <a:lvl4pPr marL="857250" indent="0">
              <a:buNone/>
              <a:defRPr sz="1250"/>
            </a:lvl4pPr>
            <a:lvl5pPr marL="1143000" indent="0">
              <a:buNone/>
              <a:defRPr sz="1250"/>
            </a:lvl5pPr>
            <a:lvl6pPr marL="1428750" indent="0">
              <a:buNone/>
              <a:defRPr sz="1250"/>
            </a:lvl6pPr>
            <a:lvl7pPr marL="1714500" indent="0">
              <a:buNone/>
              <a:defRPr sz="1250"/>
            </a:lvl7pPr>
            <a:lvl8pPr marL="2000250" indent="0">
              <a:buNone/>
              <a:defRPr sz="1250"/>
            </a:lvl8pPr>
            <a:lvl9pPr marL="2286000" indent="0">
              <a:buNone/>
              <a:defRPr sz="1250"/>
            </a:lvl9pPr>
          </a:lstStyle>
          <a:p>
            <a:r>
              <a:rPr lang="en-US"/>
              <a:t>Click icon to add picture</a:t>
            </a:r>
            <a:endParaRPr lang="en-US" dirty="0"/>
          </a:p>
        </p:txBody>
      </p:sp>
      <p:sp>
        <p:nvSpPr>
          <p:cNvPr id="4" name="Text Placeholder 3"/>
          <p:cNvSpPr>
            <a:spLocks noGrp="1"/>
          </p:cNvSpPr>
          <p:nvPr>
            <p:ph type="body" sz="half" idx="2"/>
          </p:nvPr>
        </p:nvSpPr>
        <p:spPr>
          <a:xfrm>
            <a:off x="393651" y="2743201"/>
            <a:ext cx="1843236" cy="5082117"/>
          </a:xfrm>
        </p:spPr>
        <p:txBody>
          <a:bodyPr/>
          <a:lstStyle>
            <a:lvl1pPr marL="0" indent="0">
              <a:buNone/>
              <a:defRPr sz="1000"/>
            </a:lvl1pPr>
            <a:lvl2pPr marL="285750" indent="0">
              <a:buNone/>
              <a:defRPr sz="875"/>
            </a:lvl2pPr>
            <a:lvl3pPr marL="571500" indent="0">
              <a:buNone/>
              <a:defRPr sz="750"/>
            </a:lvl3pPr>
            <a:lvl4pPr marL="857250" indent="0">
              <a:buNone/>
              <a:defRPr sz="625"/>
            </a:lvl4pPr>
            <a:lvl5pPr marL="1143000" indent="0">
              <a:buNone/>
              <a:defRPr sz="625"/>
            </a:lvl5pPr>
            <a:lvl6pPr marL="1428750" indent="0">
              <a:buNone/>
              <a:defRPr sz="625"/>
            </a:lvl6pPr>
            <a:lvl7pPr marL="1714500" indent="0">
              <a:buNone/>
              <a:defRPr sz="625"/>
            </a:lvl7pPr>
            <a:lvl8pPr marL="2000250" indent="0">
              <a:buNone/>
              <a:defRPr sz="625"/>
            </a:lvl8pPr>
            <a:lvl9pPr marL="2286000"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F06E181D-DEF6-40E9-88CB-D34D13BCF6F6}" type="datetimeFigureOut">
              <a:rPr lang="en-PH" smtClean="0"/>
              <a:t>25/09/2019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1192516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906" y="486837"/>
            <a:ext cx="4929188"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92906" y="2434167"/>
            <a:ext cx="4929188"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907" y="8475136"/>
            <a:ext cx="1285875" cy="486833"/>
          </a:xfrm>
          <a:prstGeom prst="rect">
            <a:avLst/>
          </a:prstGeom>
        </p:spPr>
        <p:txBody>
          <a:bodyPr vert="horz" lIns="91440" tIns="45720" rIns="91440" bIns="45720" rtlCol="0" anchor="ctr"/>
          <a:lstStyle>
            <a:lvl1pPr algn="l">
              <a:defRPr sz="750">
                <a:solidFill>
                  <a:schemeClr val="tx1">
                    <a:tint val="75000"/>
                  </a:schemeClr>
                </a:solidFill>
              </a:defRPr>
            </a:lvl1pPr>
          </a:lstStyle>
          <a:p>
            <a:fld id="{F06E181D-DEF6-40E9-88CB-D34D13BCF6F6}" type="datetimeFigureOut">
              <a:rPr lang="en-PH" smtClean="0"/>
              <a:t>25/09/2019</a:t>
            </a:fld>
            <a:endParaRPr lang="en-PH"/>
          </a:p>
        </p:txBody>
      </p:sp>
      <p:sp>
        <p:nvSpPr>
          <p:cNvPr id="5" name="Footer Placeholder 4"/>
          <p:cNvSpPr>
            <a:spLocks noGrp="1"/>
          </p:cNvSpPr>
          <p:nvPr>
            <p:ph type="ftr" sz="quarter" idx="3"/>
          </p:nvPr>
        </p:nvSpPr>
        <p:spPr>
          <a:xfrm>
            <a:off x="1893095" y="8475136"/>
            <a:ext cx="1928813" cy="486833"/>
          </a:xfrm>
          <a:prstGeom prst="rect">
            <a:avLst/>
          </a:prstGeom>
        </p:spPr>
        <p:txBody>
          <a:bodyPr vert="horz" lIns="91440" tIns="45720" rIns="91440" bIns="45720" rtlCol="0" anchor="ctr"/>
          <a:lstStyle>
            <a:lvl1pPr algn="ctr">
              <a:defRPr sz="75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4036220" y="8475136"/>
            <a:ext cx="1285875" cy="486833"/>
          </a:xfrm>
          <a:prstGeom prst="rect">
            <a:avLst/>
          </a:prstGeom>
        </p:spPr>
        <p:txBody>
          <a:bodyPr vert="horz" lIns="91440" tIns="45720" rIns="91440" bIns="45720" rtlCol="0" anchor="ctr"/>
          <a:lstStyle>
            <a:lvl1pPr algn="r">
              <a:defRPr sz="750">
                <a:solidFill>
                  <a:schemeClr val="tx1">
                    <a:tint val="75000"/>
                  </a:schemeClr>
                </a:solidFill>
              </a:defRPr>
            </a:lvl1pPr>
          </a:lstStyle>
          <a:p>
            <a:fld id="{99C9CAEB-D5FD-4FF5-829B-3AE978556A0D}" type="slidenum">
              <a:rPr lang="en-PH" smtClean="0"/>
              <a:t>‹#›</a:t>
            </a:fld>
            <a:endParaRPr lang="en-PH"/>
          </a:p>
        </p:txBody>
      </p:sp>
    </p:spTree>
    <p:extLst>
      <p:ext uri="{BB962C8B-B14F-4D97-AF65-F5344CB8AC3E}">
        <p14:creationId xmlns:p14="http://schemas.microsoft.com/office/powerpoint/2010/main" val="1404520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71500" rtl="0" eaLnBrk="1" latinLnBrk="0" hangingPunct="1">
        <a:lnSpc>
          <a:spcPct val="90000"/>
        </a:lnSpc>
        <a:spcBef>
          <a:spcPct val="0"/>
        </a:spcBef>
        <a:buNone/>
        <a:defRPr sz="2750" kern="1200">
          <a:solidFill>
            <a:schemeClr val="tx1"/>
          </a:solidFill>
          <a:latin typeface="+mj-lt"/>
          <a:ea typeface="+mj-ea"/>
          <a:cs typeface="+mj-cs"/>
        </a:defRPr>
      </a:lvl1pPr>
    </p:titleStyle>
    <p:bodyStyle>
      <a:lvl1pPr marL="142875" indent="-142875" algn="l" defTabSz="571500" rtl="0" eaLnBrk="1" latinLnBrk="0" hangingPunct="1">
        <a:lnSpc>
          <a:spcPct val="90000"/>
        </a:lnSpc>
        <a:spcBef>
          <a:spcPts val="625"/>
        </a:spcBef>
        <a:buFont typeface="Arial" panose="020B0604020202020204" pitchFamily="34" charset="0"/>
        <a:buChar char="•"/>
        <a:defRPr sz="1750" kern="1200">
          <a:solidFill>
            <a:schemeClr val="tx1"/>
          </a:solidFill>
          <a:latin typeface="+mn-lt"/>
          <a:ea typeface="+mn-ea"/>
          <a:cs typeface="+mn-cs"/>
        </a:defRPr>
      </a:lvl1pPr>
      <a:lvl2pPr marL="428625" indent="-142875" algn="l" defTabSz="571500"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375" indent="-142875" algn="l" defTabSz="571500"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125" indent="-142875" algn="l" defTabSz="571500"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5875" indent="-142875" algn="l" defTabSz="571500"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1625" indent="-142875" algn="l" defTabSz="571500"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375" indent="-142875" algn="l" defTabSz="571500"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125" indent="-142875" algn="l" defTabSz="571500"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8875" indent="-142875" algn="l" defTabSz="571500"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toiletry, cosmetic&#10;&#10;Description automatically generated">
            <a:extLst>
              <a:ext uri="{FF2B5EF4-FFF2-40B4-BE49-F238E27FC236}">
                <a16:creationId xmlns:a16="http://schemas.microsoft.com/office/drawing/2014/main" id="{9AE3FDA3-0A49-4B9E-BA19-F6009BA84F8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700" r="99600">
                        <a14:foregroundMark x1="4950" y1="21200" x2="2100" y2="60000"/>
                        <a14:foregroundMark x1="2100" y1="60000" x2="9000" y2="76650"/>
                        <a14:foregroundMark x1="9000" y1="76650" x2="10800" y2="79050"/>
                        <a14:foregroundMark x1="93450" y1="82150" x2="92400" y2="30150"/>
                        <a14:foregroundMark x1="5750" y1="16650" x2="2750" y2="24600"/>
                        <a14:foregroundMark x1="2750" y1="24600" x2="5450" y2="32600"/>
                        <a14:foregroundMark x1="5450" y1="32600" x2="6450" y2="76350"/>
                        <a14:foregroundMark x1="6450" y1="76350" x2="9600" y2="83850"/>
                        <a14:foregroundMark x1="91350" y1="16950" x2="99600" y2="21650"/>
                        <a14:foregroundMark x1="99600" y1="21650" x2="98250" y2="80150"/>
                        <a14:foregroundMark x1="3200" y1="16250" x2="1350" y2="24900"/>
                        <a14:foregroundMark x1="1350" y1="24900" x2="7900" y2="70850"/>
                        <a14:foregroundMark x1="7900" y1="70850" x2="6800" y2="79250"/>
                        <a14:foregroundMark x1="6800" y1="79250" x2="4150" y2="81750"/>
                        <a14:foregroundMark x1="6250" y1="75050" x2="16850" y2="75500"/>
                        <a14:foregroundMark x1="16850" y1="75500" x2="45950" y2="74350"/>
                        <a14:foregroundMark x1="45950" y1="74350" x2="71050" y2="76150"/>
                        <a14:foregroundMark x1="14000" y1="19850" x2="10650" y2="28750"/>
                        <a14:foregroundMark x1="10650" y1="28750" x2="12000" y2="33350"/>
                        <a14:foregroundMark x1="2550" y1="65350" x2="1700" y2="74450"/>
                        <a14:foregroundMark x1="1700" y1="74450" x2="4150" y2="82950"/>
                        <a14:foregroundMark x1="2650" y1="75600" x2="38700" y2="69750"/>
                        <a14:foregroundMark x1="38700" y1="69750" x2="74650" y2="77350"/>
                        <a14:foregroundMark x1="74650" y1="77350" x2="80800" y2="76150"/>
                        <a14:foregroundMark x1="14150" y1="66400" x2="26500" y2="69000"/>
                        <a14:foregroundMark x1="26500" y1="69000" x2="22650" y2="77850"/>
                        <a14:foregroundMark x1="22650" y1="77850" x2="36150" y2="79200"/>
                        <a14:foregroundMark x1="36150" y1="79200" x2="44250" y2="76600"/>
                        <a14:foregroundMark x1="44250" y1="76600" x2="53150" y2="80250"/>
                        <a14:foregroundMark x1="53150" y1="80250" x2="65200" y2="68100"/>
                        <a14:foregroundMark x1="65200" y1="68100" x2="80150" y2="74400"/>
                        <a14:foregroundMark x1="74400" y1="58150" x2="78950" y2="47350"/>
                        <a14:foregroundMark x1="48400" y1="63200" x2="53650" y2="71550"/>
                        <a14:foregroundMark x1="53650" y1="71550" x2="62650" y2="78000"/>
                        <a14:foregroundMark x1="13450" y1="73600" x2="15950" y2="62750"/>
                        <a14:foregroundMark x1="15950" y1="62750" x2="15850" y2="59850"/>
                        <a14:foregroundMark x1="14250" y1="82550" x2="18400" y2="73750"/>
                        <a14:foregroundMark x1="18400" y1="73750" x2="26950" y2="67750"/>
                        <a14:foregroundMark x1="11750" y1="69050" x2="11750" y2="69050"/>
                        <a14:foregroundMark x1="56000" y1="68250" x2="58000" y2="69350"/>
                      </a14:backgroundRemoval>
                    </a14:imgEffect>
                  </a14:imgLayer>
                </a14:imgProps>
              </a:ext>
              <a:ext uri="{28A0092B-C50C-407E-A947-70E740481C1C}">
                <a14:useLocalDpi xmlns:a14="http://schemas.microsoft.com/office/drawing/2010/main" val="0"/>
              </a:ext>
            </a:extLst>
          </a:blip>
          <a:stretch>
            <a:fillRect/>
          </a:stretch>
        </p:blipFill>
        <p:spPr>
          <a:xfrm>
            <a:off x="904547" y="3862108"/>
            <a:ext cx="4265264" cy="4265264"/>
          </a:xfrm>
          <a:prstGeom prst="rect">
            <a:avLst/>
          </a:prstGeom>
          <a:effectLst>
            <a:outerShdw blurRad="393700" sx="102000" sy="102000" algn="ctr" rotWithShape="0">
              <a:srgbClr val="FF0000">
                <a:alpha val="40000"/>
              </a:srgbClr>
            </a:outerShdw>
          </a:effectLst>
        </p:spPr>
      </p:pic>
      <p:sp>
        <p:nvSpPr>
          <p:cNvPr id="20" name="Subtitle 2">
            <a:extLst>
              <a:ext uri="{FF2B5EF4-FFF2-40B4-BE49-F238E27FC236}">
                <a16:creationId xmlns:a16="http://schemas.microsoft.com/office/drawing/2014/main" id="{2115A172-17A9-49FA-9640-1D0307CC33DE}"/>
              </a:ext>
            </a:extLst>
          </p:cNvPr>
          <p:cNvSpPr txBox="1">
            <a:spLocks/>
          </p:cNvSpPr>
          <p:nvPr/>
        </p:nvSpPr>
        <p:spPr>
          <a:xfrm>
            <a:off x="0" y="2290548"/>
            <a:ext cx="5714999" cy="964012"/>
          </a:xfrm>
          <a:prstGeom prst="rect">
            <a:avLst/>
          </a:prstGeom>
          <a:solidFill>
            <a:schemeClr val="tx1">
              <a:lumMod val="75000"/>
              <a:lumOff val="25000"/>
            </a:schemeClr>
          </a:solidFill>
          <a:effectLst/>
        </p:spPr>
        <p:txBody>
          <a:bodyPr vert="horz" lIns="42863" tIns="21431" rIns="42863" bIns="21431"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6600" b="1" i="1" dirty="0">
                <a:solidFill>
                  <a:schemeClr val="bg1"/>
                </a:solidFill>
                <a:effectLst>
                  <a:outerShdw dist="38100" dir="1800000" algn="ctr" rotWithShape="0">
                    <a:srgbClr val="993300"/>
                  </a:outerShdw>
                </a:effectLst>
                <a:latin typeface="Bahnschrift Condensed" panose="020B0502040204020203" pitchFamily="34" charset="0"/>
              </a:rPr>
              <a:t>	COLOR</a:t>
            </a:r>
          </a:p>
        </p:txBody>
      </p:sp>
      <p:grpSp>
        <p:nvGrpSpPr>
          <p:cNvPr id="66" name="Group 65">
            <a:extLst>
              <a:ext uri="{FF2B5EF4-FFF2-40B4-BE49-F238E27FC236}">
                <a16:creationId xmlns:a16="http://schemas.microsoft.com/office/drawing/2014/main" id="{42DB2D19-49B6-413E-9C46-09110A206225}"/>
              </a:ext>
            </a:extLst>
          </p:cNvPr>
          <p:cNvGrpSpPr>
            <a:grpSpLocks noChangeAspect="1"/>
          </p:cNvGrpSpPr>
          <p:nvPr/>
        </p:nvGrpSpPr>
        <p:grpSpPr>
          <a:xfrm flipH="1" flipV="1">
            <a:off x="4107676" y="7530541"/>
            <a:ext cx="1439284" cy="1440000"/>
            <a:chOff x="248712" y="217078"/>
            <a:chExt cx="970534" cy="971017"/>
          </a:xfrm>
        </p:grpSpPr>
        <p:sp>
          <p:nvSpPr>
            <p:cNvPr id="67" name="Rectangle 66">
              <a:extLst>
                <a:ext uri="{FF2B5EF4-FFF2-40B4-BE49-F238E27FC236}">
                  <a16:creationId xmlns:a16="http://schemas.microsoft.com/office/drawing/2014/main" id="{5D022747-D66E-456F-AB80-3509A2C4FD64}"/>
                </a:ext>
              </a:extLst>
            </p:cNvPr>
            <p:cNvSpPr/>
            <p:nvPr/>
          </p:nvSpPr>
          <p:spPr>
            <a:xfrm>
              <a:off x="248712" y="217078"/>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a:p>
          </p:txBody>
        </p:sp>
        <p:sp>
          <p:nvSpPr>
            <p:cNvPr id="68" name="Rectangle 67">
              <a:extLst>
                <a:ext uri="{FF2B5EF4-FFF2-40B4-BE49-F238E27FC236}">
                  <a16:creationId xmlns:a16="http://schemas.microsoft.com/office/drawing/2014/main" id="{DC44FC8D-D859-46F2-B464-10A81E62E9DB}"/>
                </a:ext>
              </a:extLst>
            </p:cNvPr>
            <p:cNvSpPr/>
            <p:nvPr/>
          </p:nvSpPr>
          <p:spPr>
            <a:xfrm>
              <a:off x="304846" y="273695"/>
              <a:ext cx="9144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a:p>
          </p:txBody>
        </p:sp>
      </p:grpSp>
      <p:grpSp>
        <p:nvGrpSpPr>
          <p:cNvPr id="15" name="Group 14">
            <a:extLst>
              <a:ext uri="{FF2B5EF4-FFF2-40B4-BE49-F238E27FC236}">
                <a16:creationId xmlns:a16="http://schemas.microsoft.com/office/drawing/2014/main" id="{88BB18AA-977F-41C7-BB22-E6CF90A58730}"/>
              </a:ext>
            </a:extLst>
          </p:cNvPr>
          <p:cNvGrpSpPr>
            <a:grpSpLocks noChangeAspect="1"/>
          </p:cNvGrpSpPr>
          <p:nvPr/>
        </p:nvGrpSpPr>
        <p:grpSpPr>
          <a:xfrm>
            <a:off x="282905" y="225893"/>
            <a:ext cx="1439284" cy="1440000"/>
            <a:chOff x="248712" y="217078"/>
            <a:chExt cx="970534" cy="971017"/>
          </a:xfrm>
        </p:grpSpPr>
        <p:sp>
          <p:nvSpPr>
            <p:cNvPr id="14" name="Rectangle 13">
              <a:extLst>
                <a:ext uri="{FF2B5EF4-FFF2-40B4-BE49-F238E27FC236}">
                  <a16:creationId xmlns:a16="http://schemas.microsoft.com/office/drawing/2014/main" id="{B8030B21-A511-482A-8988-C2FC38A41813}"/>
                </a:ext>
              </a:extLst>
            </p:cNvPr>
            <p:cNvSpPr/>
            <p:nvPr/>
          </p:nvSpPr>
          <p:spPr>
            <a:xfrm>
              <a:off x="248712" y="217078"/>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a:p>
          </p:txBody>
        </p:sp>
        <p:sp>
          <p:nvSpPr>
            <p:cNvPr id="65" name="Rectangle 64">
              <a:extLst>
                <a:ext uri="{FF2B5EF4-FFF2-40B4-BE49-F238E27FC236}">
                  <a16:creationId xmlns:a16="http://schemas.microsoft.com/office/drawing/2014/main" id="{F987E975-FB41-417F-9182-5AE776F20F27}"/>
                </a:ext>
              </a:extLst>
            </p:cNvPr>
            <p:cNvSpPr/>
            <p:nvPr/>
          </p:nvSpPr>
          <p:spPr>
            <a:xfrm>
              <a:off x="304846" y="273695"/>
              <a:ext cx="9144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a:p>
          </p:txBody>
        </p:sp>
      </p:grpSp>
      <p:pic>
        <p:nvPicPr>
          <p:cNvPr id="126" name="Picture 125">
            <a:extLst>
              <a:ext uri="{FF2B5EF4-FFF2-40B4-BE49-F238E27FC236}">
                <a16:creationId xmlns:a16="http://schemas.microsoft.com/office/drawing/2014/main" id="{861FE889-63D6-4FB3-ADCF-E9AC4E6B6E9A}"/>
              </a:ext>
            </a:extLst>
          </p:cNvPr>
          <p:cNvPicPr>
            <a:picLocks noChangeAspect="1"/>
          </p:cNvPicPr>
          <p:nvPr/>
        </p:nvPicPr>
        <p:blipFill rotWithShape="1">
          <a:blip r:embed="rId4">
            <a:extLst>
              <a:ext uri="{28A0092B-C50C-407E-A947-70E740481C1C}">
                <a14:useLocalDpi xmlns:a14="http://schemas.microsoft.com/office/drawing/2010/main" val="0"/>
              </a:ext>
            </a:extLst>
          </a:blip>
          <a:srcRect l="2221" t="-1404" r="29240" b="-1404"/>
          <a:stretch/>
        </p:blipFill>
        <p:spPr>
          <a:xfrm>
            <a:off x="4544672" y="7871710"/>
            <a:ext cx="780909" cy="780909"/>
          </a:xfrm>
          <a:prstGeom prst="ellipse">
            <a:avLst/>
          </a:prstGeom>
          <a:ln w="34925" cap="sq" cmpd="sng">
            <a:solidFill>
              <a:srgbClr val="993300"/>
            </a:solidFill>
            <a:prstDash val="lgDash"/>
          </a:ln>
          <a:effectLst>
            <a:outerShdw blurRad="127000" algn="bl" rotWithShape="0">
              <a:srgbClr val="000000"/>
            </a:outerShdw>
          </a:effectLst>
          <a:scene3d>
            <a:camera prst="perspectiveFront" fov="5400000"/>
            <a:lightRig rig="threePt" dir="t">
              <a:rot lat="0" lon="0" rev="19200000"/>
            </a:lightRig>
          </a:scene3d>
          <a:sp3d extrusionH="25400">
            <a:extrusionClr>
              <a:srgbClr val="000000"/>
            </a:extrusionClr>
          </a:sp3d>
        </p:spPr>
      </p:pic>
      <p:grpSp>
        <p:nvGrpSpPr>
          <p:cNvPr id="129" name="Group 128">
            <a:extLst>
              <a:ext uri="{FF2B5EF4-FFF2-40B4-BE49-F238E27FC236}">
                <a16:creationId xmlns:a16="http://schemas.microsoft.com/office/drawing/2014/main" id="{38A4A754-1037-4694-9167-8CD1574C8524}"/>
              </a:ext>
            </a:extLst>
          </p:cNvPr>
          <p:cNvGrpSpPr/>
          <p:nvPr/>
        </p:nvGrpSpPr>
        <p:grpSpPr>
          <a:xfrm>
            <a:off x="1135627" y="7928180"/>
            <a:ext cx="3232170" cy="837049"/>
            <a:chOff x="2304027" y="5072480"/>
            <a:chExt cx="5683686" cy="1263640"/>
          </a:xfrm>
        </p:grpSpPr>
        <p:sp>
          <p:nvSpPr>
            <p:cNvPr id="124" name="Subtitle 2">
              <a:extLst>
                <a:ext uri="{FF2B5EF4-FFF2-40B4-BE49-F238E27FC236}">
                  <a16:creationId xmlns:a16="http://schemas.microsoft.com/office/drawing/2014/main" id="{6A892663-8899-46D9-BC6C-BAB965BD562A}"/>
                </a:ext>
              </a:extLst>
            </p:cNvPr>
            <p:cNvSpPr txBox="1">
              <a:spLocks/>
            </p:cNvSpPr>
            <p:nvPr/>
          </p:nvSpPr>
          <p:spPr>
            <a:xfrm>
              <a:off x="2343318" y="5072480"/>
              <a:ext cx="5644395" cy="1008394"/>
            </a:xfrm>
            <a:prstGeom prst="rect">
              <a:avLst/>
            </a:prstGeom>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PH" b="1" dirty="0">
                  <a:ln>
                    <a:solidFill>
                      <a:srgbClr val="FFC000"/>
                    </a:solidFill>
                  </a:ln>
                  <a:noFill/>
                  <a:latin typeface="Bahnschrift SemiLight" panose="020B0502040204020203" pitchFamily="34" charset="0"/>
                </a:rPr>
                <a:t>RENE L. PRINCIPE JR</a:t>
              </a:r>
            </a:p>
          </p:txBody>
        </p:sp>
        <p:sp>
          <p:nvSpPr>
            <p:cNvPr id="127" name="Subtitle 2">
              <a:extLst>
                <a:ext uri="{FF2B5EF4-FFF2-40B4-BE49-F238E27FC236}">
                  <a16:creationId xmlns:a16="http://schemas.microsoft.com/office/drawing/2014/main" id="{B0A2D7AB-93D0-4CA8-A148-4C50C72E7D0F}"/>
                </a:ext>
              </a:extLst>
            </p:cNvPr>
            <p:cNvSpPr txBox="1">
              <a:spLocks/>
            </p:cNvSpPr>
            <p:nvPr/>
          </p:nvSpPr>
          <p:spPr>
            <a:xfrm>
              <a:off x="2304027" y="5672769"/>
              <a:ext cx="5605859" cy="663351"/>
            </a:xfrm>
            <a:prstGeom prst="rect">
              <a:avLst/>
            </a:prstGeom>
            <a:ln>
              <a:noFill/>
            </a:ln>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PH" dirty="0">
                  <a:solidFill>
                    <a:srgbClr val="993300"/>
                  </a:solidFill>
                  <a:latin typeface="Bahnschrift SemiLight" panose="020B0502040204020203" pitchFamily="34" charset="0"/>
                </a:rPr>
                <a:t>2015-04622</a:t>
              </a:r>
            </a:p>
          </p:txBody>
        </p:sp>
      </p:grpSp>
      <p:sp>
        <p:nvSpPr>
          <p:cNvPr id="62" name="Subtitle 2">
            <a:extLst>
              <a:ext uri="{FF2B5EF4-FFF2-40B4-BE49-F238E27FC236}">
                <a16:creationId xmlns:a16="http://schemas.microsoft.com/office/drawing/2014/main" id="{3586EDB5-FFE7-4E45-A559-31B94FAC6F15}"/>
              </a:ext>
            </a:extLst>
          </p:cNvPr>
          <p:cNvSpPr txBox="1">
            <a:spLocks/>
          </p:cNvSpPr>
          <p:nvPr/>
        </p:nvSpPr>
        <p:spPr>
          <a:xfrm>
            <a:off x="671585" y="602974"/>
            <a:ext cx="3174135" cy="802941"/>
          </a:xfrm>
          <a:prstGeom prst="rect">
            <a:avLst/>
          </a:prstGeom>
        </p:spPr>
        <p:txBody>
          <a:bodyPr vert="horz" lIns="42863" tIns="21431" rIns="42863" bIns="21431"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2800" dirty="0">
                <a:solidFill>
                  <a:srgbClr val="993300"/>
                </a:solidFill>
                <a:latin typeface="Bahnschrift Condensed" panose="020B0502040204020203" pitchFamily="34" charset="0"/>
              </a:rPr>
              <a:t>APPLIED PHYSICS 187</a:t>
            </a:r>
          </a:p>
          <a:p>
            <a:pPr algn="l">
              <a:lnSpc>
                <a:spcPct val="100000"/>
              </a:lnSpc>
              <a:spcBef>
                <a:spcPts val="0"/>
              </a:spcBef>
            </a:pPr>
            <a:r>
              <a:rPr lang="en-PH" sz="2800" dirty="0">
                <a:solidFill>
                  <a:srgbClr val="993300"/>
                </a:solidFill>
                <a:latin typeface="Bahnschrift Condensed" panose="020B0502040204020203" pitchFamily="34" charset="0"/>
              </a:rPr>
              <a:t>DR. MARICOR SORIANO</a:t>
            </a:r>
          </a:p>
        </p:txBody>
      </p:sp>
      <p:grpSp>
        <p:nvGrpSpPr>
          <p:cNvPr id="8" name="Group 7">
            <a:extLst>
              <a:ext uri="{FF2B5EF4-FFF2-40B4-BE49-F238E27FC236}">
                <a16:creationId xmlns:a16="http://schemas.microsoft.com/office/drawing/2014/main" id="{EC7FB0F0-D34B-43D9-B043-8AC0CAA2BC17}"/>
              </a:ext>
            </a:extLst>
          </p:cNvPr>
          <p:cNvGrpSpPr>
            <a:grpSpLocks noChangeAspect="1"/>
          </p:cNvGrpSpPr>
          <p:nvPr/>
        </p:nvGrpSpPr>
        <p:grpSpPr>
          <a:xfrm>
            <a:off x="3456350" y="972353"/>
            <a:ext cx="2025000" cy="2025000"/>
            <a:chOff x="2630021" y="-232983"/>
            <a:chExt cx="2340000" cy="2340000"/>
          </a:xfrm>
        </p:grpSpPr>
        <p:sp>
          <p:nvSpPr>
            <p:cNvPr id="7" name="Oval 6">
              <a:extLst>
                <a:ext uri="{FF2B5EF4-FFF2-40B4-BE49-F238E27FC236}">
                  <a16:creationId xmlns:a16="http://schemas.microsoft.com/office/drawing/2014/main" id="{1CC0135D-4BF2-4BA6-90B4-23604C9EFA19}"/>
                </a:ext>
              </a:extLst>
            </p:cNvPr>
            <p:cNvSpPr/>
            <p:nvPr/>
          </p:nvSpPr>
          <p:spPr>
            <a:xfrm>
              <a:off x="2630021" y="-232983"/>
              <a:ext cx="2340000" cy="2340000"/>
            </a:xfrm>
            <a:prstGeom prst="ellipse">
              <a:avLst/>
            </a:prstGeom>
            <a:solidFill>
              <a:srgbClr val="5C1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844"/>
            </a:p>
          </p:txBody>
        </p:sp>
        <p:sp>
          <p:nvSpPr>
            <p:cNvPr id="6" name="Oval 5">
              <a:extLst>
                <a:ext uri="{FF2B5EF4-FFF2-40B4-BE49-F238E27FC236}">
                  <a16:creationId xmlns:a16="http://schemas.microsoft.com/office/drawing/2014/main" id="{5EAE11FA-DDD0-4C6F-A740-A168E185F04B}"/>
                </a:ext>
              </a:extLst>
            </p:cNvPr>
            <p:cNvSpPr/>
            <p:nvPr/>
          </p:nvSpPr>
          <p:spPr>
            <a:xfrm>
              <a:off x="2810021" y="-52983"/>
              <a:ext cx="1980000" cy="1980000"/>
            </a:xfrm>
            <a:prstGeom prst="ellipse">
              <a:avLst/>
            </a:prstGeom>
            <a:solidFill>
              <a:schemeClr val="accent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844"/>
            </a:p>
          </p:txBody>
        </p:sp>
        <p:sp>
          <p:nvSpPr>
            <p:cNvPr id="5" name="Oval 4">
              <a:extLst>
                <a:ext uri="{FF2B5EF4-FFF2-40B4-BE49-F238E27FC236}">
                  <a16:creationId xmlns:a16="http://schemas.microsoft.com/office/drawing/2014/main" id="{7D634350-52D2-451D-AEC9-9C359E0EFCFB}"/>
                </a:ext>
              </a:extLst>
            </p:cNvPr>
            <p:cNvSpPr/>
            <p:nvPr/>
          </p:nvSpPr>
          <p:spPr>
            <a:xfrm>
              <a:off x="2990021" y="127017"/>
              <a:ext cx="1620000" cy="1620000"/>
            </a:xfrm>
            <a:prstGeom prst="ellipse">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844"/>
            </a:p>
          </p:txBody>
        </p:sp>
        <p:sp>
          <p:nvSpPr>
            <p:cNvPr id="4" name="Oval 3">
              <a:extLst>
                <a:ext uri="{FF2B5EF4-FFF2-40B4-BE49-F238E27FC236}">
                  <a16:creationId xmlns:a16="http://schemas.microsoft.com/office/drawing/2014/main" id="{42276322-6565-4806-943D-50FBD0996CEE}"/>
                </a:ext>
              </a:extLst>
            </p:cNvPr>
            <p:cNvSpPr/>
            <p:nvPr/>
          </p:nvSpPr>
          <p:spPr>
            <a:xfrm>
              <a:off x="3170021" y="307017"/>
              <a:ext cx="1260000" cy="126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844"/>
            </a:p>
          </p:txBody>
        </p:sp>
      </p:grpSp>
      <p:sp>
        <p:nvSpPr>
          <p:cNvPr id="64" name="Subtitle 2">
            <a:extLst>
              <a:ext uri="{FF2B5EF4-FFF2-40B4-BE49-F238E27FC236}">
                <a16:creationId xmlns:a16="http://schemas.microsoft.com/office/drawing/2014/main" id="{A8FA2CD8-0972-46F8-A34C-0EC485884208}"/>
              </a:ext>
            </a:extLst>
          </p:cNvPr>
          <p:cNvSpPr txBox="1">
            <a:spLocks/>
          </p:cNvSpPr>
          <p:nvPr/>
        </p:nvSpPr>
        <p:spPr>
          <a:xfrm>
            <a:off x="1877959" y="1627664"/>
            <a:ext cx="4304950" cy="1525827"/>
          </a:xfrm>
          <a:prstGeom prst="rect">
            <a:avLst/>
          </a:prstGeom>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PH" sz="8000" dirty="0">
                <a:solidFill>
                  <a:srgbClr val="FFC000"/>
                </a:solidFill>
                <a:latin typeface="Rollete Qaku" panose="00000500000000000000" pitchFamily="2" charset="0"/>
              </a:rPr>
              <a:t>Activity    </a:t>
            </a:r>
            <a:r>
              <a:rPr lang="en-PH" sz="8000" dirty="0">
                <a:solidFill>
                  <a:sysClr val="windowText" lastClr="000000"/>
                </a:solidFill>
                <a:latin typeface="Rollete Qaku" panose="00000500000000000000" pitchFamily="2" charset="0"/>
              </a:rPr>
              <a:t>8</a:t>
            </a:r>
          </a:p>
        </p:txBody>
      </p:sp>
      <p:sp>
        <p:nvSpPr>
          <p:cNvPr id="21" name="Subtitle 2">
            <a:extLst>
              <a:ext uri="{FF2B5EF4-FFF2-40B4-BE49-F238E27FC236}">
                <a16:creationId xmlns:a16="http://schemas.microsoft.com/office/drawing/2014/main" id="{B3221B7F-2063-4DEC-B70F-C87DFE6DFA28}"/>
              </a:ext>
            </a:extLst>
          </p:cNvPr>
          <p:cNvSpPr txBox="1">
            <a:spLocks/>
          </p:cNvSpPr>
          <p:nvPr/>
        </p:nvSpPr>
        <p:spPr>
          <a:xfrm>
            <a:off x="1" y="3237600"/>
            <a:ext cx="5714999" cy="964012"/>
          </a:xfrm>
          <a:prstGeom prst="rect">
            <a:avLst/>
          </a:prstGeom>
          <a:solidFill>
            <a:schemeClr val="bg1"/>
          </a:solidFill>
          <a:effectLst/>
        </p:spPr>
        <p:txBody>
          <a:bodyPr vert="horz" lIns="42863" tIns="21431" rIns="42863" bIns="21431"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spcBef>
                <a:spcPts val="0"/>
              </a:spcBef>
            </a:pPr>
            <a:r>
              <a:rPr lang="en-PH" sz="6600" b="1" i="1" dirty="0">
                <a:solidFill>
                  <a:schemeClr val="bg2">
                    <a:lumMod val="50000"/>
                  </a:schemeClr>
                </a:solidFill>
                <a:effectLst>
                  <a:outerShdw dist="38100" dir="1800000" algn="ctr" rotWithShape="0">
                    <a:srgbClr val="993300"/>
                  </a:outerShdw>
                </a:effectLst>
                <a:latin typeface="Bahnschrift Condensed" panose="020B0502040204020203" pitchFamily="34" charset="0"/>
              </a:rPr>
              <a:t>DIFFERENCE	</a:t>
            </a:r>
          </a:p>
        </p:txBody>
      </p:sp>
    </p:spTree>
    <p:extLst>
      <p:ext uri="{BB962C8B-B14F-4D97-AF65-F5344CB8AC3E}">
        <p14:creationId xmlns:p14="http://schemas.microsoft.com/office/powerpoint/2010/main" val="11900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ubtitle 2">
            <a:extLst>
              <a:ext uri="{FF2B5EF4-FFF2-40B4-BE49-F238E27FC236}">
                <a16:creationId xmlns:a16="http://schemas.microsoft.com/office/drawing/2014/main" id="{09B7BF64-DF16-4138-BB91-5424F2CFBAB2}"/>
              </a:ext>
            </a:extLst>
          </p:cNvPr>
          <p:cNvSpPr txBox="1">
            <a:spLocks/>
          </p:cNvSpPr>
          <p:nvPr/>
        </p:nvSpPr>
        <p:spPr>
          <a:xfrm rot="-300000">
            <a:off x="131247" y="-66410"/>
            <a:ext cx="5228597" cy="915783"/>
          </a:xfrm>
          <a:prstGeom prst="rect">
            <a:avLst/>
          </a:prstGeom>
          <a:effectLst/>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4800" b="1" i="1" dirty="0">
                <a:solidFill>
                  <a:srgbClr val="FFC000"/>
                </a:solidFill>
                <a:effectLst>
                  <a:outerShdw dist="38100" dir="1800000" algn="ctr" rotWithShape="0">
                    <a:srgbClr val="993300"/>
                  </a:outerShdw>
                </a:effectLst>
                <a:latin typeface="Bahnschrift Condensed" panose="020B0502040204020203" pitchFamily="34" charset="0"/>
              </a:rPr>
              <a:t>Results</a:t>
            </a:r>
          </a:p>
        </p:txBody>
      </p:sp>
      <p:grpSp>
        <p:nvGrpSpPr>
          <p:cNvPr id="14" name="Group 13">
            <a:extLst>
              <a:ext uri="{FF2B5EF4-FFF2-40B4-BE49-F238E27FC236}">
                <a16:creationId xmlns:a16="http://schemas.microsoft.com/office/drawing/2014/main" id="{D210FD4F-E05E-4247-8278-08B6D5A2CD67}"/>
              </a:ext>
            </a:extLst>
          </p:cNvPr>
          <p:cNvGrpSpPr/>
          <p:nvPr/>
        </p:nvGrpSpPr>
        <p:grpSpPr>
          <a:xfrm>
            <a:off x="782" y="583217"/>
            <a:ext cx="5715007" cy="3918417"/>
            <a:chOff x="-4" y="510690"/>
            <a:chExt cx="5715007" cy="3918417"/>
          </a:xfrm>
        </p:grpSpPr>
        <p:sp>
          <p:nvSpPr>
            <p:cNvPr id="34" name="Flowchart: Data 33">
              <a:extLst>
                <a:ext uri="{FF2B5EF4-FFF2-40B4-BE49-F238E27FC236}">
                  <a16:creationId xmlns:a16="http://schemas.microsoft.com/office/drawing/2014/main" id="{89502D6F-FB2D-4FDB-BDB7-84F1EF478CB0}"/>
                </a:ext>
              </a:extLst>
            </p:cNvPr>
            <p:cNvSpPr/>
            <p:nvPr/>
          </p:nvSpPr>
          <p:spPr>
            <a:xfrm rot="16200000" flipV="1">
              <a:off x="1168298" y="-315606"/>
              <a:ext cx="3378403" cy="5714998"/>
            </a:xfrm>
            <a:prstGeom prst="flowChartInputOutput">
              <a:avLst/>
            </a:prstGeom>
            <a:solidFill>
              <a:srgbClr val="FFC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dirty="0"/>
            </a:p>
          </p:txBody>
        </p:sp>
        <p:sp>
          <p:nvSpPr>
            <p:cNvPr id="45" name="Flowchart: Data 44">
              <a:extLst>
                <a:ext uri="{FF2B5EF4-FFF2-40B4-BE49-F238E27FC236}">
                  <a16:creationId xmlns:a16="http://schemas.microsoft.com/office/drawing/2014/main" id="{911BD90A-AABC-464E-98BE-BBE67471196B}"/>
                </a:ext>
              </a:extLst>
            </p:cNvPr>
            <p:cNvSpPr/>
            <p:nvPr/>
          </p:nvSpPr>
          <p:spPr>
            <a:xfrm rot="16200000" flipV="1">
              <a:off x="1168302" y="-657607"/>
              <a:ext cx="3378403" cy="5714998"/>
            </a:xfrm>
            <a:prstGeom prst="flowChartInputOutput">
              <a:avLst/>
            </a:prstGeom>
            <a:solidFill>
              <a:srgbClr val="9933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dirty="0"/>
            </a:p>
          </p:txBody>
        </p:sp>
        <p:sp>
          <p:nvSpPr>
            <p:cNvPr id="46" name="Flowchart: Data 45">
              <a:extLst>
                <a:ext uri="{FF2B5EF4-FFF2-40B4-BE49-F238E27FC236}">
                  <a16:creationId xmlns:a16="http://schemas.microsoft.com/office/drawing/2014/main" id="{20831353-DC83-4D0A-A7AA-090927792C21}"/>
                </a:ext>
              </a:extLst>
            </p:cNvPr>
            <p:cNvSpPr/>
            <p:nvPr/>
          </p:nvSpPr>
          <p:spPr>
            <a:xfrm rot="16200000" flipV="1">
              <a:off x="1168300" y="-501065"/>
              <a:ext cx="3378403" cy="5714998"/>
            </a:xfrm>
            <a:prstGeom prst="flowChartInputOutput">
              <a:avLst/>
            </a:prstGeom>
            <a:solidFill>
              <a:srgbClr val="FFC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dirty="0"/>
            </a:p>
          </p:txBody>
        </p:sp>
        <p:sp>
          <p:nvSpPr>
            <p:cNvPr id="37" name="Flowchart: Data 36">
              <a:extLst>
                <a:ext uri="{FF2B5EF4-FFF2-40B4-BE49-F238E27FC236}">
                  <a16:creationId xmlns:a16="http://schemas.microsoft.com/office/drawing/2014/main" id="{7D9A63EF-22B8-4A3C-975B-69686A2747DA}"/>
                </a:ext>
              </a:extLst>
            </p:cNvPr>
            <p:cNvSpPr/>
            <p:nvPr/>
          </p:nvSpPr>
          <p:spPr>
            <a:xfrm rot="16200000" flipV="1">
              <a:off x="1168293" y="-117593"/>
              <a:ext cx="3378403" cy="5714998"/>
            </a:xfrm>
            <a:prstGeom prst="flowChartInputOut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dirty="0"/>
            </a:p>
          </p:txBody>
        </p:sp>
      </p:grpSp>
      <p:grpSp>
        <p:nvGrpSpPr>
          <p:cNvPr id="47" name="Group 46">
            <a:extLst>
              <a:ext uri="{FF2B5EF4-FFF2-40B4-BE49-F238E27FC236}">
                <a16:creationId xmlns:a16="http://schemas.microsoft.com/office/drawing/2014/main" id="{C88893C6-4861-4624-84B2-D9DEFE21B6FF}"/>
              </a:ext>
            </a:extLst>
          </p:cNvPr>
          <p:cNvGrpSpPr/>
          <p:nvPr/>
        </p:nvGrpSpPr>
        <p:grpSpPr>
          <a:xfrm flipH="1" flipV="1">
            <a:off x="0" y="3691429"/>
            <a:ext cx="5715007" cy="3918417"/>
            <a:chOff x="-4" y="510690"/>
            <a:chExt cx="5715007" cy="3918417"/>
          </a:xfrm>
        </p:grpSpPr>
        <p:sp>
          <p:nvSpPr>
            <p:cNvPr id="48" name="Flowchart: Data 47">
              <a:extLst>
                <a:ext uri="{FF2B5EF4-FFF2-40B4-BE49-F238E27FC236}">
                  <a16:creationId xmlns:a16="http://schemas.microsoft.com/office/drawing/2014/main" id="{603FCC8D-4482-4932-9F70-CC7669F2BC7A}"/>
                </a:ext>
              </a:extLst>
            </p:cNvPr>
            <p:cNvSpPr/>
            <p:nvPr/>
          </p:nvSpPr>
          <p:spPr>
            <a:xfrm rot="16200000" flipV="1">
              <a:off x="1168298" y="-315606"/>
              <a:ext cx="3378403" cy="5714998"/>
            </a:xfrm>
            <a:prstGeom prst="flowChartInputOutput">
              <a:avLst/>
            </a:prstGeom>
            <a:solidFill>
              <a:srgbClr val="FFC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dirty="0"/>
            </a:p>
          </p:txBody>
        </p:sp>
        <p:sp>
          <p:nvSpPr>
            <p:cNvPr id="49" name="Flowchart: Data 48">
              <a:extLst>
                <a:ext uri="{FF2B5EF4-FFF2-40B4-BE49-F238E27FC236}">
                  <a16:creationId xmlns:a16="http://schemas.microsoft.com/office/drawing/2014/main" id="{F8AFE3C6-7D68-41C7-9554-5DE5D3723EA5}"/>
                </a:ext>
              </a:extLst>
            </p:cNvPr>
            <p:cNvSpPr/>
            <p:nvPr/>
          </p:nvSpPr>
          <p:spPr>
            <a:xfrm rot="16200000" flipV="1">
              <a:off x="1168302" y="-657607"/>
              <a:ext cx="3378403" cy="5714998"/>
            </a:xfrm>
            <a:prstGeom prst="flowChartInputOutput">
              <a:avLst/>
            </a:prstGeom>
            <a:solidFill>
              <a:srgbClr val="9933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dirty="0"/>
            </a:p>
          </p:txBody>
        </p:sp>
        <p:sp>
          <p:nvSpPr>
            <p:cNvPr id="50" name="Flowchart: Data 49">
              <a:extLst>
                <a:ext uri="{FF2B5EF4-FFF2-40B4-BE49-F238E27FC236}">
                  <a16:creationId xmlns:a16="http://schemas.microsoft.com/office/drawing/2014/main" id="{26CDA8BC-3F74-43D5-8C0F-65AC8907C41B}"/>
                </a:ext>
              </a:extLst>
            </p:cNvPr>
            <p:cNvSpPr/>
            <p:nvPr/>
          </p:nvSpPr>
          <p:spPr>
            <a:xfrm rot="16200000" flipV="1">
              <a:off x="1168300" y="-501065"/>
              <a:ext cx="3378403" cy="5714998"/>
            </a:xfrm>
            <a:prstGeom prst="flowChartInputOutput">
              <a:avLst/>
            </a:prstGeom>
            <a:solidFill>
              <a:srgbClr val="FFC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dirty="0"/>
            </a:p>
          </p:txBody>
        </p:sp>
        <p:sp>
          <p:nvSpPr>
            <p:cNvPr id="51" name="Flowchart: Data 50">
              <a:extLst>
                <a:ext uri="{FF2B5EF4-FFF2-40B4-BE49-F238E27FC236}">
                  <a16:creationId xmlns:a16="http://schemas.microsoft.com/office/drawing/2014/main" id="{7BF04475-3E02-4C3C-8BA1-1EF7FF646650}"/>
                </a:ext>
              </a:extLst>
            </p:cNvPr>
            <p:cNvSpPr/>
            <p:nvPr/>
          </p:nvSpPr>
          <p:spPr>
            <a:xfrm rot="16200000" flipV="1">
              <a:off x="1168293" y="-117593"/>
              <a:ext cx="3378403" cy="5714998"/>
            </a:xfrm>
            <a:prstGeom prst="flowChartInputOut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dirty="0"/>
            </a:p>
          </p:txBody>
        </p:sp>
      </p:grpSp>
      <p:sp>
        <p:nvSpPr>
          <p:cNvPr id="35" name="Subtitle 2">
            <a:extLst>
              <a:ext uri="{FF2B5EF4-FFF2-40B4-BE49-F238E27FC236}">
                <a16:creationId xmlns:a16="http://schemas.microsoft.com/office/drawing/2014/main" id="{E6A06461-EA91-4D0A-8DFC-11AEC5A88A36}"/>
              </a:ext>
            </a:extLst>
          </p:cNvPr>
          <p:cNvSpPr txBox="1">
            <a:spLocks/>
          </p:cNvSpPr>
          <p:nvPr/>
        </p:nvSpPr>
        <p:spPr>
          <a:xfrm>
            <a:off x="325196" y="176707"/>
            <a:ext cx="4875375" cy="667971"/>
          </a:xfrm>
          <a:prstGeom prst="rect">
            <a:avLst/>
          </a:prstGeom>
        </p:spPr>
        <p:txBody>
          <a:bodyPr vert="horz" lIns="42863" tIns="21431" rIns="42863" bIns="21431"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en-PH" sz="4400" b="1" i="1" dirty="0">
              <a:solidFill>
                <a:srgbClr val="FFC000"/>
              </a:solidFill>
              <a:latin typeface="Bahnschrift Condensed" panose="020B0502040204020203" pitchFamily="34" charset="0"/>
            </a:endParaRPr>
          </a:p>
        </p:txBody>
      </p:sp>
      <p:pic>
        <p:nvPicPr>
          <p:cNvPr id="16" name="Picture 15">
            <a:extLst>
              <a:ext uri="{FF2B5EF4-FFF2-40B4-BE49-F238E27FC236}">
                <a16:creationId xmlns:a16="http://schemas.microsoft.com/office/drawing/2014/main" id="{6BA75E2F-4834-4B56-BE6D-81A0456B300D}"/>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4415993" y="21120"/>
            <a:ext cx="1180383" cy="1180383"/>
          </a:xfrm>
          <a:prstGeom prst="rect">
            <a:avLst/>
          </a:prstGeom>
        </p:spPr>
      </p:pic>
      <p:sp>
        <p:nvSpPr>
          <p:cNvPr id="68" name="Subtitle 2">
            <a:extLst>
              <a:ext uri="{FF2B5EF4-FFF2-40B4-BE49-F238E27FC236}">
                <a16:creationId xmlns:a16="http://schemas.microsoft.com/office/drawing/2014/main" id="{F262E8ED-8A82-4DB5-9641-64FF2E30AC8C}"/>
              </a:ext>
            </a:extLst>
          </p:cNvPr>
          <p:cNvSpPr txBox="1">
            <a:spLocks/>
          </p:cNvSpPr>
          <p:nvPr/>
        </p:nvSpPr>
        <p:spPr>
          <a:xfrm>
            <a:off x="4750054" y="466193"/>
            <a:ext cx="509828" cy="522024"/>
          </a:xfrm>
          <a:prstGeom prst="rect">
            <a:avLst/>
          </a:prstGeom>
        </p:spPr>
        <p:txBody>
          <a:bodyPr vert="horz" lIns="42863" tIns="21431" rIns="42863" bIns="21431"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PH" sz="3600" dirty="0">
                <a:solidFill>
                  <a:schemeClr val="bg1"/>
                </a:solidFill>
                <a:latin typeface="Rollete Qaku" panose="00000500000000000000" pitchFamily="2" charset="0"/>
              </a:rPr>
              <a:t>02</a:t>
            </a:r>
          </a:p>
        </p:txBody>
      </p:sp>
      <p:sp>
        <p:nvSpPr>
          <p:cNvPr id="30" name="Subtitle 2">
            <a:extLst>
              <a:ext uri="{FF2B5EF4-FFF2-40B4-BE49-F238E27FC236}">
                <a16:creationId xmlns:a16="http://schemas.microsoft.com/office/drawing/2014/main" id="{081351AB-1409-4DB1-A1AB-5F3DCA4803C9}"/>
              </a:ext>
            </a:extLst>
          </p:cNvPr>
          <p:cNvSpPr txBox="1">
            <a:spLocks/>
          </p:cNvSpPr>
          <p:nvPr/>
        </p:nvSpPr>
        <p:spPr>
          <a:xfrm>
            <a:off x="325196" y="925218"/>
            <a:ext cx="3276524" cy="396025"/>
          </a:xfrm>
          <a:prstGeom prst="rect">
            <a:avLst/>
          </a:prstGeom>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1100" dirty="0">
                <a:solidFill>
                  <a:schemeClr val="bg1"/>
                </a:solidFill>
                <a:highlight>
                  <a:srgbClr val="000000"/>
                </a:highlight>
                <a:latin typeface="Bahnschrift Condensed" panose="020B0502040204020203" pitchFamily="34" charset="0"/>
              </a:rPr>
              <a:t>Table 1. Color Difference of Macbeth color rendition in CIE L*a*b* color space using a D65 illuminant and a fluorescent illuminant.</a:t>
            </a:r>
          </a:p>
        </p:txBody>
      </p:sp>
      <p:graphicFrame>
        <p:nvGraphicFramePr>
          <p:cNvPr id="2" name="Table 2">
            <a:extLst>
              <a:ext uri="{FF2B5EF4-FFF2-40B4-BE49-F238E27FC236}">
                <a16:creationId xmlns:a16="http://schemas.microsoft.com/office/drawing/2014/main" id="{EDDDB137-D747-4B87-9DE1-8BD0814C2AAA}"/>
              </a:ext>
            </a:extLst>
          </p:cNvPr>
          <p:cNvGraphicFramePr>
            <a:graphicFrameLocks noGrp="1"/>
          </p:cNvGraphicFramePr>
          <p:nvPr>
            <p:extLst>
              <p:ext uri="{D42A27DB-BD31-4B8C-83A1-F6EECF244321}">
                <p14:modId xmlns:p14="http://schemas.microsoft.com/office/powerpoint/2010/main" val="3920689995"/>
              </p:ext>
            </p:extLst>
          </p:nvPr>
        </p:nvGraphicFramePr>
        <p:xfrm>
          <a:off x="160561" y="1348752"/>
          <a:ext cx="3175763" cy="7667256"/>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763738">
                  <a:extLst>
                    <a:ext uri="{9D8B030D-6E8A-4147-A177-3AD203B41FA5}">
                      <a16:colId xmlns:a16="http://schemas.microsoft.com/office/drawing/2014/main" val="1589444464"/>
                    </a:ext>
                  </a:extLst>
                </a:gridCol>
                <a:gridCol w="1087394">
                  <a:extLst>
                    <a:ext uri="{9D8B030D-6E8A-4147-A177-3AD203B41FA5}">
                      <a16:colId xmlns:a16="http://schemas.microsoft.com/office/drawing/2014/main" val="1930339251"/>
                    </a:ext>
                  </a:extLst>
                </a:gridCol>
                <a:gridCol w="1324631">
                  <a:extLst>
                    <a:ext uri="{9D8B030D-6E8A-4147-A177-3AD203B41FA5}">
                      <a16:colId xmlns:a16="http://schemas.microsoft.com/office/drawing/2014/main" val="1617439815"/>
                    </a:ext>
                  </a:extLst>
                </a:gridCol>
              </a:tblGrid>
              <a:tr h="503395">
                <a:tc>
                  <a:txBody>
                    <a:bodyPr/>
                    <a:lstStyle/>
                    <a:p>
                      <a:pPr algn="ctr"/>
                      <a:r>
                        <a:rPr lang="en-PH" sz="1600" b="1" dirty="0">
                          <a:solidFill>
                            <a:schemeClr val="tx1"/>
                          </a:solidFill>
                          <a:latin typeface="Abadi Extra Light" panose="020B0204020104020204" pitchFamily="34" charset="0"/>
                        </a:rPr>
                        <a:t>PATCH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PH" sz="1600" b="1" dirty="0">
                          <a:solidFill>
                            <a:schemeClr val="tx1"/>
                          </a:solidFill>
                          <a:latin typeface="Abadi Extra Light" panose="020B0204020104020204" pitchFamily="34" charset="0"/>
                        </a:rPr>
                        <a:t> CIE 76DE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latin typeface="Abadi Extra Light" panose="020B0204020104020204" pitchFamily="34" charset="0"/>
                        </a:rPr>
                        <a:t> DE in Chroma and Hue</a:t>
                      </a:r>
                      <a:endParaRPr lang="en-PH" sz="1400" dirty="0">
                        <a:solidFill>
                          <a:schemeClr val="tx1"/>
                        </a:solidFill>
                        <a:latin typeface="Abadi Extra Light" panose="020B02040201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0055339"/>
                  </a:ext>
                </a:extLst>
              </a:tr>
              <a:tr h="296115">
                <a:tc>
                  <a:txBody>
                    <a:bodyPr/>
                    <a:lstStyle/>
                    <a:p>
                      <a:pPr algn="ctr">
                        <a:lnSpc>
                          <a:spcPts val="1680"/>
                        </a:lnSpc>
                      </a:pPr>
                      <a:r>
                        <a:rPr lang="en-PH" sz="1400" dirty="0">
                          <a:latin typeface="Abadi Extra Light" panose="020B0204020104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80108897"/>
                  </a:ext>
                </a:extLst>
              </a:tr>
              <a:tr h="296115">
                <a:tc>
                  <a:txBody>
                    <a:bodyPr/>
                    <a:lstStyle/>
                    <a:p>
                      <a:pPr algn="ctr">
                        <a:lnSpc>
                          <a:spcPts val="1680"/>
                        </a:lnSpc>
                      </a:pPr>
                      <a:r>
                        <a:rPr lang="en-PH" sz="1400" dirty="0">
                          <a:latin typeface="Abadi Extra Light" panose="020B0204020104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4.01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1.34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01807329"/>
                  </a:ext>
                </a:extLst>
              </a:tr>
              <a:tr h="296115">
                <a:tc>
                  <a:txBody>
                    <a:bodyPr/>
                    <a:lstStyle/>
                    <a:p>
                      <a:pPr algn="ctr">
                        <a:lnSpc>
                          <a:spcPts val="1680"/>
                        </a:lnSpc>
                      </a:pPr>
                      <a:r>
                        <a:rPr lang="en-PH" sz="1400" dirty="0">
                          <a:latin typeface="Abadi Extra Light" panose="020B0204020104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4.30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2.69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0304018"/>
                  </a:ext>
                </a:extLst>
              </a:tr>
              <a:tr h="296115">
                <a:tc>
                  <a:txBody>
                    <a:bodyPr/>
                    <a:lstStyle/>
                    <a:p>
                      <a:pPr algn="ctr">
                        <a:lnSpc>
                          <a:spcPts val="1680"/>
                        </a:lnSpc>
                      </a:pPr>
                      <a:r>
                        <a:rPr lang="en-PH" sz="1400" dirty="0">
                          <a:latin typeface="Abadi Extra Light" panose="020B0204020104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1.81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ts val="1680"/>
                        </a:lnSpc>
                      </a:pPr>
                      <a:r>
                        <a:rPr lang="en-PH" sz="1400" dirty="0">
                          <a:latin typeface="Abadi Extra Light" panose="020B0204020104020204" pitchFamily="34" charset="0"/>
                        </a:rPr>
                        <a:t>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05134123"/>
                  </a:ext>
                </a:extLst>
              </a:tr>
              <a:tr h="296115">
                <a:tc>
                  <a:txBody>
                    <a:bodyPr/>
                    <a:lstStyle/>
                    <a:p>
                      <a:pPr algn="ctr">
                        <a:lnSpc>
                          <a:spcPts val="1680"/>
                        </a:lnSpc>
                      </a:pPr>
                      <a:r>
                        <a:rPr lang="en-PH" sz="1400" dirty="0">
                          <a:latin typeface="Abadi Extra Light" panose="020B0204020104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2.23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ts val="1680"/>
                        </a:lnSpc>
                      </a:pPr>
                      <a:r>
                        <a:rPr lang="en-PH" sz="1400" dirty="0">
                          <a:latin typeface="Abadi Extra Light" panose="020B0204020104020204" pitchFamily="34" charset="0"/>
                        </a:rPr>
                        <a:t>2.23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67701943"/>
                  </a:ext>
                </a:extLst>
              </a:tr>
              <a:tr h="296115">
                <a:tc>
                  <a:txBody>
                    <a:bodyPr/>
                    <a:lstStyle/>
                    <a:p>
                      <a:pPr algn="ctr">
                        <a:lnSpc>
                          <a:spcPts val="1680"/>
                        </a:lnSpc>
                      </a:pPr>
                      <a:r>
                        <a:rPr lang="en-PH" sz="1400" dirty="0">
                          <a:latin typeface="Abadi Extra Light" panose="020B0204020104020204"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6.40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2.49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2207293"/>
                  </a:ext>
                </a:extLst>
              </a:tr>
              <a:tr h="296115">
                <a:tc>
                  <a:txBody>
                    <a:bodyPr/>
                    <a:lstStyle/>
                    <a:p>
                      <a:pPr algn="ctr">
                        <a:lnSpc>
                          <a:spcPts val="1680"/>
                        </a:lnSpc>
                      </a:pPr>
                      <a:r>
                        <a:rPr lang="en-PH" sz="1400" dirty="0">
                          <a:latin typeface="Abadi Extra Light" panose="020B0204020104020204"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8.18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6.15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064694"/>
                  </a:ext>
                </a:extLst>
              </a:tr>
              <a:tr h="296115">
                <a:tc>
                  <a:txBody>
                    <a:bodyPr/>
                    <a:lstStyle/>
                    <a:p>
                      <a:pPr algn="ctr">
                        <a:lnSpc>
                          <a:spcPts val="1680"/>
                        </a:lnSpc>
                      </a:pPr>
                      <a:r>
                        <a:rPr lang="en-PH" sz="1400" dirty="0">
                          <a:latin typeface="Abadi Extra Light" panose="020B0204020104020204" pitchFamily="34"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4.11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3.74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480400"/>
                  </a:ext>
                </a:extLst>
              </a:tr>
              <a:tr h="296115">
                <a:tc>
                  <a:txBody>
                    <a:bodyPr/>
                    <a:lstStyle/>
                    <a:p>
                      <a:pPr algn="ctr">
                        <a:lnSpc>
                          <a:spcPts val="1680"/>
                        </a:lnSpc>
                      </a:pPr>
                      <a:r>
                        <a:rPr lang="en-PH" sz="1400" dirty="0">
                          <a:latin typeface="Abadi Extra Light" panose="020B0204020104020204" pitchFamily="34"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8.38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7.38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1018786"/>
                  </a:ext>
                </a:extLst>
              </a:tr>
              <a:tr h="296115">
                <a:tc>
                  <a:txBody>
                    <a:bodyPr/>
                    <a:lstStyle/>
                    <a:p>
                      <a:pPr algn="ctr">
                        <a:lnSpc>
                          <a:spcPts val="1680"/>
                        </a:lnSpc>
                      </a:pPr>
                      <a:r>
                        <a:rPr lang="en-PH" sz="1400" dirty="0">
                          <a:latin typeface="Abadi Extra Light" panose="020B020402010402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2.58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1.84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41660552"/>
                  </a:ext>
                </a:extLst>
              </a:tr>
              <a:tr h="296115">
                <a:tc>
                  <a:txBody>
                    <a:bodyPr/>
                    <a:lstStyle/>
                    <a:p>
                      <a:pPr algn="ctr">
                        <a:lnSpc>
                          <a:spcPts val="1680"/>
                        </a:lnSpc>
                      </a:pPr>
                      <a:r>
                        <a:rPr lang="en-PH" sz="1400" dirty="0">
                          <a:latin typeface="Abadi Extra Light" panose="020B0204020104020204" pitchFamily="34"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2.82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1.57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20768784"/>
                  </a:ext>
                </a:extLst>
              </a:tr>
              <a:tr h="296115">
                <a:tc>
                  <a:txBody>
                    <a:bodyPr/>
                    <a:lstStyle/>
                    <a:p>
                      <a:pPr algn="ctr">
                        <a:lnSpc>
                          <a:spcPts val="1680"/>
                        </a:lnSpc>
                      </a:pPr>
                      <a:r>
                        <a:rPr lang="en-PH" sz="1400" dirty="0">
                          <a:latin typeface="Abadi Extra Light" panose="020B0204020104020204" pitchFamily="34"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7.15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3.82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3159088"/>
                  </a:ext>
                </a:extLst>
              </a:tr>
              <a:tr h="296115">
                <a:tc>
                  <a:txBody>
                    <a:bodyPr/>
                    <a:lstStyle/>
                    <a:p>
                      <a:pPr algn="ctr">
                        <a:lnSpc>
                          <a:spcPts val="1680"/>
                        </a:lnSpc>
                      </a:pPr>
                      <a:r>
                        <a:rPr lang="en-PH" sz="1400" dirty="0">
                          <a:latin typeface="Abadi Extra Light" panose="020B0204020104020204" pitchFamily="34"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4.30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4.13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7065534"/>
                  </a:ext>
                </a:extLst>
              </a:tr>
              <a:tr h="296115">
                <a:tc>
                  <a:txBody>
                    <a:bodyPr/>
                    <a:lstStyle/>
                    <a:p>
                      <a:pPr algn="ctr">
                        <a:lnSpc>
                          <a:spcPts val="1680"/>
                        </a:lnSpc>
                      </a:pPr>
                      <a:r>
                        <a:rPr lang="en-PH" sz="1400" dirty="0">
                          <a:latin typeface="Abadi Extra Light" panose="020B0204020104020204" pitchFamily="34"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3.30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37222"/>
                  </a:ext>
                </a:extLst>
              </a:tr>
              <a:tr h="296115">
                <a:tc>
                  <a:txBody>
                    <a:bodyPr/>
                    <a:lstStyle/>
                    <a:p>
                      <a:pPr algn="ctr">
                        <a:lnSpc>
                          <a:spcPts val="1680"/>
                        </a:lnSpc>
                      </a:pPr>
                      <a:r>
                        <a:rPr lang="en-PH" sz="1400" dirty="0">
                          <a:latin typeface="Abadi Extra Light" panose="020B0204020104020204" pitchFamily="34"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12.86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12.22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2450398"/>
                  </a:ext>
                </a:extLst>
              </a:tr>
              <a:tr h="296115">
                <a:tc>
                  <a:txBody>
                    <a:bodyPr/>
                    <a:lstStyle/>
                    <a:p>
                      <a:pPr algn="ctr">
                        <a:lnSpc>
                          <a:spcPts val="1680"/>
                        </a:lnSpc>
                      </a:pPr>
                      <a:r>
                        <a:rPr lang="en-PH" sz="1400" dirty="0">
                          <a:latin typeface="Abadi Extra Light" panose="020B0204020104020204" pitchFamily="34"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4.77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3.13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3195874"/>
                  </a:ext>
                </a:extLst>
              </a:tr>
              <a:tr h="296115">
                <a:tc>
                  <a:txBody>
                    <a:bodyPr/>
                    <a:lstStyle/>
                    <a:p>
                      <a:pPr algn="ctr">
                        <a:lnSpc>
                          <a:spcPts val="1680"/>
                        </a:lnSpc>
                      </a:pPr>
                      <a:r>
                        <a:rPr lang="en-PH" sz="1400" dirty="0">
                          <a:latin typeface="Abadi Extra Light" panose="020B0204020104020204" pitchFamily="34" charset="0"/>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8.04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7.18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80657684"/>
                  </a:ext>
                </a:extLst>
              </a:tr>
              <a:tr h="296115">
                <a:tc>
                  <a:txBody>
                    <a:bodyPr/>
                    <a:lstStyle/>
                    <a:p>
                      <a:pPr algn="ctr">
                        <a:lnSpc>
                          <a:spcPts val="1680"/>
                        </a:lnSpc>
                      </a:pPr>
                      <a:r>
                        <a:rPr lang="en-PH" sz="1400" dirty="0">
                          <a:latin typeface="Abadi Extra Light" panose="020B0204020104020204" pitchFamily="34"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7.70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5.11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870111"/>
                  </a:ext>
                </a:extLst>
              </a:tr>
              <a:tr h="296115">
                <a:tc>
                  <a:txBody>
                    <a:bodyPr/>
                    <a:lstStyle/>
                    <a:p>
                      <a:pPr algn="ctr">
                        <a:lnSpc>
                          <a:spcPts val="1680"/>
                        </a:lnSpc>
                      </a:pPr>
                      <a:r>
                        <a:rPr lang="en-PH" sz="1400" dirty="0">
                          <a:latin typeface="Abadi Extra Light" panose="020B0204020104020204" pitchFamily="34"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2.93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2.94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6348333"/>
                  </a:ext>
                </a:extLst>
              </a:tr>
              <a:tr h="296115">
                <a:tc>
                  <a:txBody>
                    <a:bodyPr/>
                    <a:lstStyle/>
                    <a:p>
                      <a:pPr algn="ctr">
                        <a:lnSpc>
                          <a:spcPts val="1680"/>
                        </a:lnSpc>
                      </a:pPr>
                      <a:r>
                        <a:rPr lang="en-PH" sz="1400" dirty="0">
                          <a:latin typeface="Abadi Extra Light" panose="020B0204020104020204" pitchFamily="34"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3315032"/>
                  </a:ext>
                </a:extLst>
              </a:tr>
              <a:tr h="296115">
                <a:tc>
                  <a:txBody>
                    <a:bodyPr/>
                    <a:lstStyle/>
                    <a:p>
                      <a:pPr algn="ctr">
                        <a:lnSpc>
                          <a:spcPts val="1680"/>
                        </a:lnSpc>
                      </a:pPr>
                      <a:r>
                        <a:rPr lang="en-PH" sz="1400" dirty="0">
                          <a:latin typeface="Abadi Extra Light" panose="020B0204020104020204" pitchFamily="34"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ts val="1680"/>
                        </a:lnSpc>
                      </a:pPr>
                      <a:r>
                        <a:rPr lang="en-PH" sz="1400" dirty="0">
                          <a:latin typeface="Abadi Extra Light" panose="020B0204020104020204" pitchFamily="34" charset="0"/>
                        </a:rPr>
                        <a:t>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141441223"/>
                  </a:ext>
                </a:extLst>
              </a:tr>
              <a:tr h="296115">
                <a:tc>
                  <a:txBody>
                    <a:bodyPr/>
                    <a:lstStyle/>
                    <a:p>
                      <a:pPr algn="ctr">
                        <a:lnSpc>
                          <a:spcPts val="1680"/>
                        </a:lnSpc>
                      </a:pPr>
                      <a:r>
                        <a:rPr lang="en-PH" sz="1400" dirty="0">
                          <a:latin typeface="Abadi Extra Light" panose="020B0204020104020204" pitchFamily="34"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1.83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ts val="1680"/>
                        </a:lnSpc>
                      </a:pPr>
                      <a:r>
                        <a:rPr lang="en-PH" sz="1400" dirty="0">
                          <a:latin typeface="Abadi Extra Light" panose="020B0204020104020204" pitchFamily="34" charset="0"/>
                        </a:rPr>
                        <a:t>1.82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08855988"/>
                  </a:ext>
                </a:extLst>
              </a:tr>
              <a:tr h="296115">
                <a:tc>
                  <a:txBody>
                    <a:bodyPr/>
                    <a:lstStyle/>
                    <a:p>
                      <a:pPr algn="ctr">
                        <a:lnSpc>
                          <a:spcPts val="1680"/>
                        </a:lnSpc>
                      </a:pPr>
                      <a:r>
                        <a:rPr lang="en-PH" sz="1400" dirty="0">
                          <a:latin typeface="Abadi Extra Light" panose="020B0204020104020204" pitchFamily="34"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ts val="1680"/>
                        </a:lnSpc>
                      </a:pPr>
                      <a:r>
                        <a:rPr lang="en-PH" sz="1400" dirty="0">
                          <a:latin typeface="Abadi Extra Light" panose="020B0204020104020204" pitchFamily="34" charset="0"/>
                        </a:rPr>
                        <a:t>1.44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8987120"/>
                  </a:ext>
                </a:extLst>
              </a:tr>
              <a:tr h="296115">
                <a:tc>
                  <a:txBody>
                    <a:bodyPr/>
                    <a:lstStyle/>
                    <a:p>
                      <a:pPr algn="ctr">
                        <a:lnSpc>
                          <a:spcPts val="1680"/>
                        </a:lnSpc>
                      </a:pPr>
                      <a:r>
                        <a:rPr lang="en-PH" sz="1400" dirty="0">
                          <a:latin typeface="Abadi Extra Light" panose="020B0204020104020204" pitchFamily="34"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ts val="1680"/>
                        </a:lnSpc>
                      </a:pPr>
                      <a:r>
                        <a:rPr lang="en-PH" sz="1400" dirty="0">
                          <a:latin typeface="Abadi Extra Light" panose="020B0204020104020204" pitchFamily="34" charset="0"/>
                        </a:rPr>
                        <a:t>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ts val="1680"/>
                        </a:lnSpc>
                      </a:pPr>
                      <a:r>
                        <a:rPr lang="en-PH" sz="1400" dirty="0">
                          <a:latin typeface="Abadi Extra Light" panose="020B0204020104020204" pitchFamily="34" charset="0"/>
                        </a:rPr>
                        <a:t>3.29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0463911"/>
                  </a:ext>
                </a:extLst>
              </a:tr>
            </a:tbl>
          </a:graphicData>
        </a:graphic>
      </p:graphicFrame>
      <p:sp>
        <p:nvSpPr>
          <p:cNvPr id="18" name="Subtitle 2">
            <a:extLst>
              <a:ext uri="{FF2B5EF4-FFF2-40B4-BE49-F238E27FC236}">
                <a16:creationId xmlns:a16="http://schemas.microsoft.com/office/drawing/2014/main" id="{64A6607F-9EDF-4A97-B958-CB5B38A04562}"/>
              </a:ext>
            </a:extLst>
          </p:cNvPr>
          <p:cNvSpPr txBox="1">
            <a:spLocks/>
          </p:cNvSpPr>
          <p:nvPr/>
        </p:nvSpPr>
        <p:spPr>
          <a:xfrm>
            <a:off x="3528734" y="1373050"/>
            <a:ext cx="2067641" cy="7594243"/>
          </a:xfrm>
          <a:prstGeom prst="rect">
            <a:avLst/>
          </a:prstGeom>
          <a:solidFill>
            <a:schemeClr val="bg1"/>
          </a:solidFill>
          <a:effectLst>
            <a:outerShdw blurRad="63500" sx="102000" sy="102000" algn="ctr" rotWithShape="0">
              <a:prstClr val="black">
                <a:alpha val="40000"/>
              </a:prstClr>
            </a:outerShdw>
          </a:effectLst>
        </p:spPr>
        <p:txBody>
          <a:bodyPr vert="horz" lIns="42863" tIns="21431" rIns="42863" bIns="21431"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PH" sz="1600" dirty="0">
                <a:latin typeface="Abadi Extra Light" panose="020B0204020104020204" pitchFamily="34" charset="0"/>
              </a:rPr>
              <a:t>In this activity, I used the illuminants D65 and Fluorescent to render the </a:t>
            </a:r>
            <a:r>
              <a:rPr lang="en-PH" sz="1600" i="1" dirty="0">
                <a:latin typeface="Abadi Extra Light" panose="020B0204020104020204" pitchFamily="34" charset="0"/>
              </a:rPr>
              <a:t>XYZ </a:t>
            </a:r>
            <a:r>
              <a:rPr lang="en-PH" sz="1600" dirty="0">
                <a:latin typeface="Abadi Extra Light" panose="020B0204020104020204" pitchFamily="34" charset="0"/>
              </a:rPr>
              <a:t>tristimulus values. I then converted these values to CIE L*a*b* </a:t>
            </a:r>
            <a:r>
              <a:rPr lang="en-PH" sz="1600" dirty="0" err="1">
                <a:latin typeface="Abadi Extra Light" panose="020B0204020104020204" pitchFamily="34" charset="0"/>
              </a:rPr>
              <a:t>colorspace</a:t>
            </a:r>
            <a:r>
              <a:rPr lang="en-PH" sz="1600" dirty="0">
                <a:latin typeface="Abadi Extra Light" panose="020B0204020104020204" pitchFamily="34" charset="0"/>
              </a:rPr>
              <a:t> using the formulas in [1]. The color difference (</a:t>
            </a:r>
            <a:r>
              <a:rPr lang="en-PH" sz="1600" dirty="0" err="1">
                <a:latin typeface="Abadi Extra Light" panose="020B0204020104020204" pitchFamily="34" charset="0"/>
              </a:rPr>
              <a:t>dE</a:t>
            </a:r>
            <a:r>
              <a:rPr lang="en-PH" sz="1600" dirty="0">
                <a:latin typeface="Abadi Extra Light" panose="020B0204020104020204" pitchFamily="34" charset="0"/>
              </a:rPr>
              <a:t>, delta E) was then measured as per CIE 76DE and DE in Chroma and Hue. The tabulated color difference of Macbeth 24 patches is shown in Table 1. DE less than 2.3 were highlighted to indicate which color patches had the minimal color difference when rendered under the fluorescent ad D65 light sources.</a:t>
            </a:r>
          </a:p>
          <a:p>
            <a:pPr algn="just">
              <a:lnSpc>
                <a:spcPct val="100000"/>
              </a:lnSpc>
              <a:spcBef>
                <a:spcPts val="0"/>
              </a:spcBef>
            </a:pPr>
            <a:endParaRPr lang="en-PH" sz="1600" i="1" dirty="0">
              <a:latin typeface="Abadi Extra Light" panose="020B0204020104020204" pitchFamily="34" charset="0"/>
            </a:endParaRPr>
          </a:p>
          <a:p>
            <a:pPr algn="just">
              <a:lnSpc>
                <a:spcPct val="100000"/>
              </a:lnSpc>
              <a:spcBef>
                <a:spcPts val="0"/>
              </a:spcBef>
            </a:pPr>
            <a:endParaRPr lang="en-PH" sz="1600" i="1" dirty="0">
              <a:latin typeface="Abadi Extra Light" panose="020B0204020104020204" pitchFamily="34" charset="0"/>
            </a:endParaRPr>
          </a:p>
          <a:p>
            <a:pPr algn="just">
              <a:lnSpc>
                <a:spcPct val="100000"/>
              </a:lnSpc>
              <a:spcBef>
                <a:spcPts val="0"/>
              </a:spcBef>
            </a:pPr>
            <a:r>
              <a:rPr lang="en-PH" sz="1600" i="1" dirty="0">
                <a:latin typeface="Abadi Extra Light" panose="020B0204020104020204" pitchFamily="34" charset="0"/>
              </a:rPr>
              <a:t>Reference:</a:t>
            </a:r>
          </a:p>
          <a:p>
            <a:pPr algn="just">
              <a:lnSpc>
                <a:spcPct val="100000"/>
              </a:lnSpc>
              <a:spcBef>
                <a:spcPts val="0"/>
              </a:spcBef>
            </a:pPr>
            <a:r>
              <a:rPr lang="en-PH" sz="1600" i="1" dirty="0">
                <a:latin typeface="Abadi Extra Light" panose="020B0204020104020204" pitchFamily="34" charset="0"/>
              </a:rPr>
              <a:t>[1] M. Soriano. Uniform Color Spaces, Color Difference and Color Appearance Phenomena (2019).</a:t>
            </a:r>
          </a:p>
        </p:txBody>
      </p:sp>
    </p:spTree>
    <p:extLst>
      <p:ext uri="{BB962C8B-B14F-4D97-AF65-F5344CB8AC3E}">
        <p14:creationId xmlns:p14="http://schemas.microsoft.com/office/powerpoint/2010/main" val="23449741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699E4358321A4FBFBCFBDB94B2748D" ma:contentTypeVersion="2" ma:contentTypeDescription="Create a new document." ma:contentTypeScope="" ma:versionID="00b2111a058ebced0b003cfc4275778c">
  <xsd:schema xmlns:xsd="http://www.w3.org/2001/XMLSchema" xmlns:xs="http://www.w3.org/2001/XMLSchema" xmlns:p="http://schemas.microsoft.com/office/2006/metadata/properties" xmlns:ns3="f3eb4074-24aa-4486-9f24-4d27e147b143" targetNamespace="http://schemas.microsoft.com/office/2006/metadata/properties" ma:root="true" ma:fieldsID="3f1e1dd0fe056fe9b221c1a6531c1c17" ns3:_="">
    <xsd:import namespace="f3eb4074-24aa-4486-9f24-4d27e147b14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eb4074-24aa-4486-9f24-4d27e147b1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FFC093-2DD1-4AEE-B5F2-BE187ED346FE}">
  <ds:schemaRefs>
    <ds:schemaRef ds:uri="http://schemas.microsoft.com/office/infopath/2007/PartnerControls"/>
    <ds:schemaRef ds:uri="f3eb4074-24aa-4486-9f24-4d27e147b143"/>
    <ds:schemaRef ds:uri="http://schemas.microsoft.com/office/2006/metadata/properties"/>
    <ds:schemaRef ds:uri="http://www.w3.org/XML/1998/namespace"/>
    <ds:schemaRef ds:uri="http://purl.org/dc/terms/"/>
    <ds:schemaRef ds:uri="http://schemas.openxmlformats.org/package/2006/metadata/core-properties"/>
    <ds:schemaRef ds:uri="http://purl.org/dc/elements/1.1/"/>
    <ds:schemaRef ds:uri="http://schemas.microsoft.com/office/2006/documentManagement/types"/>
    <ds:schemaRef ds:uri="http://purl.org/dc/dcmitype/"/>
  </ds:schemaRefs>
</ds:datastoreItem>
</file>

<file path=customXml/itemProps2.xml><?xml version="1.0" encoding="utf-8"?>
<ds:datastoreItem xmlns:ds="http://schemas.openxmlformats.org/officeDocument/2006/customXml" ds:itemID="{574D2C21-AC43-40DE-B7D7-3ECB19D87574}">
  <ds:schemaRefs>
    <ds:schemaRef ds:uri="http://schemas.microsoft.com/sharepoint/v3/contenttype/forms"/>
  </ds:schemaRefs>
</ds:datastoreItem>
</file>

<file path=customXml/itemProps3.xml><?xml version="1.0" encoding="utf-8"?>
<ds:datastoreItem xmlns:ds="http://schemas.openxmlformats.org/officeDocument/2006/customXml" ds:itemID="{3404D5AC-D0F5-4A6E-A80D-E868C1C9A1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eb4074-24aa-4486-9f24-4d27e147b1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1638</TotalTime>
  <Words>252</Words>
  <Application>Microsoft Office PowerPoint</Application>
  <PresentationFormat>On-screen Show (16:10)</PresentationFormat>
  <Paragraphs>90</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Abadi Extra Light</vt:lpstr>
      <vt:lpstr>Arial</vt:lpstr>
      <vt:lpstr>Bahnschrift Condensed</vt:lpstr>
      <vt:lpstr>Bahnschrift SemiLight</vt:lpstr>
      <vt:lpstr>Calibri</vt:lpstr>
      <vt:lpstr>Calibri Light</vt:lpstr>
      <vt:lpstr>Rollete Qaku</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73</cp:revision>
  <dcterms:created xsi:type="dcterms:W3CDTF">2019-08-27T13:25:33Z</dcterms:created>
  <dcterms:modified xsi:type="dcterms:W3CDTF">2019-09-25T05:34:40Z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0x010100AD699E4358321A4FBFBCFBDB94B2748D</vt:lpwstr>
  </property>
</Properties>
</file>