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045"/>
    <a:srgbClr val="467599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545979" y="3442388"/>
            <a:ext cx="4899613" cy="1323439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000" spc="45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PROCESSING</a:t>
            </a:r>
            <a:endParaRPr lang="en-PH" sz="7200" spc="45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1089022" y="1951757"/>
            <a:ext cx="2370471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01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574339" y="1455144"/>
            <a:ext cx="5957740" cy="2708434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17000" spc="45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4648558"/>
            <a:ext cx="8058152" cy="14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sp>
        <p:nvSpPr>
          <p:cNvPr id="28" name="Google Shape;28;p31">
            <a:extLst>
              <a:ext uri="{FF2B5EF4-FFF2-40B4-BE49-F238E27FC236}">
                <a16:creationId xmlns:a16="http://schemas.microsoft.com/office/drawing/2014/main" id="{C97DEDAA-1D77-0A63-E92F-51EF6203FDCA}"/>
              </a:ext>
            </a:extLst>
          </p:cNvPr>
          <p:cNvSpPr txBox="1">
            <a:spLocks/>
          </p:cNvSpPr>
          <p:nvPr userDrawn="1"/>
        </p:nvSpPr>
        <p:spPr>
          <a:xfrm>
            <a:off x="457200" y="3791354"/>
            <a:ext cx="4884021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6000" b="1" i="0" u="none" strike="noStrike" cap="none">
                <a:ln w="0">
                  <a:noFill/>
                </a:ln>
                <a:solidFill>
                  <a:srgbClr val="D64045"/>
                </a:solidFill>
                <a:effectLst>
                  <a:outerShdw dist="38100" dir="8100000" algn="tr" rotWithShape="0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		 key questions</a:t>
            </a:r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pic>
        <p:nvPicPr>
          <p:cNvPr id="46" name="Graphic 45" descr="A lightbulb">
            <a:extLst>
              <a:ext uri="{FF2B5EF4-FFF2-40B4-BE49-F238E27FC236}">
                <a16:creationId xmlns:a16="http://schemas.microsoft.com/office/drawing/2014/main" id="{A0A226B9-CBEE-72E7-130E-A2EF0BE7B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30" t="10286" r="16030" b="10286"/>
          <a:stretch/>
        </p:blipFill>
        <p:spPr>
          <a:xfrm>
            <a:off x="457200" y="3429000"/>
            <a:ext cx="978154" cy="1143536"/>
          </a:xfrm>
          <a:prstGeom prst="rect">
            <a:avLst/>
          </a:prstGeom>
          <a:effectLst>
            <a:outerShdw dist="25400" dir="8100000" algn="tr" rotWithShape="0">
              <a:srgbClr val="467599"/>
            </a:outerShdw>
          </a:effec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850-6026-CA65-780B-7F590AB2C0C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E78E9-2F63-B49B-3DE7-AE8969DDF59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8316A-B790-32F7-CE74-5662F3B08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F4F5-C6F4-7B1D-CD33-64FE462A9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objectives</a:t>
            </a:r>
          </a:p>
        </p:txBody>
      </p:sp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4CC9-655D-68B1-5F60-5C08DD88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</vt:lpstr>
      <vt:lpstr>Bahnschrift Condensed</vt:lpstr>
      <vt:lpstr>Bahnschrift Light</vt:lpstr>
      <vt:lpstr>Bahnschrift SemiBold Condensed</vt:lpstr>
      <vt:lpstr>Calibri</vt:lpstr>
      <vt:lpstr>Wingdings</vt:lpstr>
      <vt:lpstr>Office Theme</vt:lpstr>
      <vt:lpstr> </vt:lpstr>
      <vt:lpstr>  objectives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2</cp:revision>
  <dcterms:created xsi:type="dcterms:W3CDTF">2022-05-28T03:01:51Z</dcterms:created>
  <dcterms:modified xsi:type="dcterms:W3CDTF">2022-05-28T08:19:57Z</dcterms:modified>
</cp:coreProperties>
</file>