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9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545979" y="3442388"/>
            <a:ext cx="4899613" cy="1323439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000" spc="45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PROCESSING</a:t>
            </a:r>
            <a:endParaRPr lang="en-PH" sz="7200" spc="45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1089022" y="1951757"/>
            <a:ext cx="2370471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01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574339" y="1455144"/>
            <a:ext cx="5957740" cy="2708434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7000" spc="45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648558"/>
            <a:ext cx="8058152" cy="14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sp>
        <p:nvSpPr>
          <p:cNvPr id="28" name="Google Shape;28;p31">
            <a:extLst>
              <a:ext uri="{FF2B5EF4-FFF2-40B4-BE49-F238E27FC236}">
                <a16:creationId xmlns:a16="http://schemas.microsoft.com/office/drawing/2014/main" id="{C97DEDAA-1D77-0A63-E92F-51EF6203FDCA}"/>
              </a:ext>
            </a:extLst>
          </p:cNvPr>
          <p:cNvSpPr txBox="1">
            <a:spLocks/>
          </p:cNvSpPr>
          <p:nvPr userDrawn="1"/>
        </p:nvSpPr>
        <p:spPr>
          <a:xfrm>
            <a:off x="457200" y="3791354"/>
            <a:ext cx="488402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6000" b="1" i="0" u="none" strike="noStrike" cap="none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		 key questions</a:t>
            </a:r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pic>
        <p:nvPicPr>
          <p:cNvPr id="46" name="Graphic 45" descr="A lightbulb">
            <a:extLst>
              <a:ext uri="{FF2B5EF4-FFF2-40B4-BE49-F238E27FC236}">
                <a16:creationId xmlns:a16="http://schemas.microsoft.com/office/drawing/2014/main" id="{A0A226B9-CBEE-72E7-130E-A2EF0BE7B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30" t="10286" r="16030" b="10286"/>
          <a:stretch/>
        </p:blipFill>
        <p:spPr>
          <a:xfrm>
            <a:off x="457200" y="3429000"/>
            <a:ext cx="978154" cy="1143536"/>
          </a:xfrm>
          <a:prstGeom prst="rect">
            <a:avLst/>
          </a:prstGeom>
          <a:effectLst>
            <a:outerShdw dist="25400" dir="8100000" algn="tr" rotWithShape="0">
              <a:srgbClr val="467599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850-6026-CA65-780B-7F590AB2C0C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78E9-2F63-B49B-3DE7-AE8969DDF59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997A-0943-5724-B779-53D802D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44B8-A12B-ACFE-D97C-9761D6C4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E8BAF98-9069-8198-C36F-C0D08D45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31216"/>
            <a:ext cx="7315200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73CEC5B-B8C7-1734-164F-0705B170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224936"/>
            <a:ext cx="7315200" cy="14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3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BBAE-1DBB-8279-FFA2-CA06F11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855E-5268-41A1-B682-64EB3C2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B6FA39-F6D5-B05B-3160-CE9453FD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31216"/>
            <a:ext cx="8229600" cy="18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8316A-B790-32F7-CE74-5662F3B08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4CC9-655D-68B1-5F60-5C08DD88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6B2B-0DE5-A5DD-727F-E86453D9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E9006AC-BB3E-F658-DAB9-3630D08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1085"/>
            <a:ext cx="7315200" cy="18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4B9BA4-A711-70C7-2A3C-4135D9BC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5082"/>
            <a:ext cx="7315200" cy="17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73E-D751-8CE1-6927-05259BE7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9790-6F41-2447-36C8-ECDFBD9B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B962BC3-244E-FF9B-606C-4FF7FE70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07" y="1758614"/>
            <a:ext cx="7667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F19B-233D-F2F7-8213-ABA6BD16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FB5B-40B4-A32B-B7D3-E5A915F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AC0C-D385-6066-9EEE-18A9C91E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1AA1-2DB5-FBC8-EF32-5DAE2A2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B8B5E2-51D5-5B71-887F-253D9780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31216"/>
            <a:ext cx="7315200" cy="2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5787-1874-66F9-DB71-FDEE7FC2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40F4-0EC6-15C7-6F7A-CD69AE0D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C4AF63-04CA-5110-CC28-EC6929B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0913"/>
            <a:ext cx="9144000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3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1FB-7C7F-9F7F-3772-DC1F42D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B099-102F-2574-8A7D-C87175B8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462F82-74BA-2273-D003-57E6C0FE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75" y="1738143"/>
            <a:ext cx="81734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DF4945-4466-A1C6-CD37-BC0B613A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127836"/>
            <a:ext cx="789883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14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Condensed</vt:lpstr>
      <vt:lpstr>Bahnschrift Light</vt:lpstr>
      <vt:lpstr>Bahnschrift SemiBold Condensed</vt:lpstr>
      <vt:lpstr>Calibri</vt:lpstr>
      <vt:lpstr>Wingdings</vt:lpstr>
      <vt:lpstr>Office Theme</vt:lpstr>
      <vt:lpstr> </vt:lpstr>
      <vt:lpstr>  objectives</vt:lpstr>
      <vt:lpstr>Methodology</vt:lpstr>
      <vt:lpstr>Thresholding</vt:lpstr>
      <vt:lpstr>Thresholding</vt:lpstr>
      <vt:lpstr>Parametric</vt:lpstr>
      <vt:lpstr>Non-Parametric</vt:lpstr>
      <vt:lpstr>PowerPoint Presentation</vt:lpstr>
      <vt:lpstr>PowerPoint Presentation</vt:lpstr>
      <vt:lpstr>Art Applications</vt:lpstr>
      <vt:lpstr>In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3</cp:revision>
  <dcterms:created xsi:type="dcterms:W3CDTF">2022-05-28T03:01:51Z</dcterms:created>
  <dcterms:modified xsi:type="dcterms:W3CDTF">2022-05-31T15:03:24Z</dcterms:modified>
</cp:coreProperties>
</file>