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83" r:id="rId4"/>
    <p:sldId id="284" r:id="rId5"/>
    <p:sldId id="289" r:id="rId6"/>
    <p:sldId id="286" r:id="rId7"/>
    <p:sldId id="288" r:id="rId8"/>
    <p:sldId id="287" r:id="rId9"/>
    <p:sldId id="290" r:id="rId10"/>
    <p:sldId id="291" r:id="rId11"/>
    <p:sldId id="275"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E9E"/>
    <a:srgbClr val="D64045"/>
    <a:srgbClr val="467599"/>
    <a:srgbClr val="EBA0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75" d="100"/>
          <a:sy n="75" d="100"/>
        </p:scale>
        <p:origin x="893" y="221"/>
      </p:cViewPr>
      <p:guideLst>
        <p:guide orient="horz" pos="2136"/>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CC4933-CF4A-4002-B801-7796356061A7}"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AC11749E-DFC5-4C25-89F5-8F8F8943BBEF}">
      <dgm:prSet custT="1"/>
      <dgm:spPr/>
      <dgm:t>
        <a:bodyPr/>
        <a:lstStyle/>
        <a:p>
          <a:pPr>
            <a:lnSpc>
              <a:spcPct val="100000"/>
            </a:lnSpc>
          </a:pPr>
          <a:r>
            <a:rPr lang="en-US" sz="1400" dirty="0">
              <a:latin typeface="Bahnschrift Light" panose="020B0502040204020203" pitchFamily="34" charset="0"/>
            </a:rPr>
            <a:t>Open and write videos using </a:t>
          </a:r>
          <a:r>
            <a:rPr lang="en-US" sz="1400" dirty="0" err="1">
              <a:latin typeface="Bahnschrift Light" panose="020B0502040204020203" pitchFamily="34" charset="0"/>
            </a:rPr>
            <a:t>Matlab</a:t>
          </a:r>
          <a:r>
            <a:rPr lang="en-US" sz="1400" dirty="0">
              <a:latin typeface="Bahnschrift Light" panose="020B0502040204020203" pitchFamily="34" charset="0"/>
            </a:rPr>
            <a:t>/Python</a:t>
          </a:r>
        </a:p>
      </dgm:t>
    </dgm:pt>
    <dgm:pt modelId="{E28BA7AA-496D-4FC4-90CD-E0CC115D9517}" type="parTrans" cxnId="{254C3BFE-1CEE-428D-9EE8-611E71783EF7}">
      <dgm:prSet/>
      <dgm:spPr/>
      <dgm:t>
        <a:bodyPr/>
        <a:lstStyle/>
        <a:p>
          <a:endParaRPr lang="en-US" sz="2000">
            <a:latin typeface="Bahnschrift Light" panose="020B0502040204020203" pitchFamily="34" charset="0"/>
          </a:endParaRPr>
        </a:p>
      </dgm:t>
    </dgm:pt>
    <dgm:pt modelId="{DD2FEAB1-5F6F-410E-9AB3-C1B602FAB8FF}" type="sibTrans" cxnId="{254C3BFE-1CEE-428D-9EE8-611E71783EF7}">
      <dgm:prSet/>
      <dgm:spPr/>
      <dgm:t>
        <a:bodyPr/>
        <a:lstStyle/>
        <a:p>
          <a:pPr>
            <a:lnSpc>
              <a:spcPct val="100000"/>
            </a:lnSpc>
          </a:pPr>
          <a:endParaRPr lang="en-US" sz="2000">
            <a:latin typeface="Bahnschrift Light" panose="020B0502040204020203" pitchFamily="34" charset="0"/>
          </a:endParaRPr>
        </a:p>
      </dgm:t>
    </dgm:pt>
    <dgm:pt modelId="{45B455F6-6F02-4A1C-B810-933BCD2DC383}">
      <dgm:prSet custT="1"/>
      <dgm:spPr/>
      <dgm:t>
        <a:bodyPr/>
        <a:lstStyle/>
        <a:p>
          <a:pPr>
            <a:lnSpc>
              <a:spcPct val="100000"/>
            </a:lnSpc>
          </a:pPr>
          <a:r>
            <a:rPr lang="en-US" sz="1400" dirty="0">
              <a:latin typeface="Bahnschrift Light" panose="020B0502040204020203" pitchFamily="34" charset="0"/>
            </a:rPr>
            <a:t>Use pretrained models to identify objects in a streaming video</a:t>
          </a:r>
        </a:p>
      </dgm:t>
    </dgm:pt>
    <dgm:pt modelId="{9CC483B7-CD31-4434-B653-027015793129}" type="parTrans" cxnId="{09F2BF20-C8E3-44BE-AEEC-1E7CF4BB2125}">
      <dgm:prSet/>
      <dgm:spPr/>
      <dgm:t>
        <a:bodyPr/>
        <a:lstStyle/>
        <a:p>
          <a:endParaRPr lang="en-US" sz="2000">
            <a:latin typeface="Bahnschrift Light" panose="020B0502040204020203" pitchFamily="34" charset="0"/>
          </a:endParaRPr>
        </a:p>
      </dgm:t>
    </dgm:pt>
    <dgm:pt modelId="{6A5FA6F0-6D0E-4B26-A577-772DBF81108F}" type="sibTrans" cxnId="{09F2BF20-C8E3-44BE-AEEC-1E7CF4BB2125}">
      <dgm:prSet/>
      <dgm:spPr/>
      <dgm:t>
        <a:bodyPr/>
        <a:lstStyle/>
        <a:p>
          <a:pPr>
            <a:lnSpc>
              <a:spcPct val="100000"/>
            </a:lnSpc>
          </a:pPr>
          <a:endParaRPr lang="en-US" sz="2000">
            <a:latin typeface="Bahnschrift Light" panose="020B0502040204020203" pitchFamily="34" charset="0"/>
          </a:endParaRPr>
        </a:p>
      </dgm:t>
    </dgm:pt>
    <dgm:pt modelId="{745D4B58-A246-4302-940E-DDE989239F1B}" type="pres">
      <dgm:prSet presAssocID="{51CC4933-CF4A-4002-B801-7796356061A7}" presName="root" presStyleCnt="0">
        <dgm:presLayoutVars>
          <dgm:dir/>
          <dgm:resizeHandles val="exact"/>
        </dgm:presLayoutVars>
      </dgm:prSet>
      <dgm:spPr/>
    </dgm:pt>
    <dgm:pt modelId="{B329C662-D9B8-4415-A9C8-CABB02D5EE1D}" type="pres">
      <dgm:prSet presAssocID="{51CC4933-CF4A-4002-B801-7796356061A7}" presName="container" presStyleCnt="0">
        <dgm:presLayoutVars>
          <dgm:dir/>
          <dgm:resizeHandles val="exact"/>
        </dgm:presLayoutVars>
      </dgm:prSet>
      <dgm:spPr/>
    </dgm:pt>
    <dgm:pt modelId="{FC2108D5-0690-4805-90D4-9873824CE4EC}" type="pres">
      <dgm:prSet presAssocID="{AC11749E-DFC5-4C25-89F5-8F8F8943BBEF}" presName="compNode" presStyleCnt="0"/>
      <dgm:spPr/>
    </dgm:pt>
    <dgm:pt modelId="{20123FB0-AC33-43B8-8F90-34FCF5C4BA59}" type="pres">
      <dgm:prSet presAssocID="{AC11749E-DFC5-4C25-89F5-8F8F8943BBEF}" presName="iconBgRect" presStyleLbl="bgShp" presStyleIdx="0" presStyleCnt="2"/>
      <dgm:spPr>
        <a:solidFill>
          <a:srgbClr val="467599"/>
        </a:solidFill>
      </dgm:spPr>
    </dgm:pt>
    <dgm:pt modelId="{83F23582-A5D4-46FC-AFC4-93D1C27C657F}" type="pres">
      <dgm:prSet presAssocID="{AC11749E-DFC5-4C25-89F5-8F8F8943BBEF}"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Aperture with solid fill"/>
        </a:ext>
      </dgm:extLst>
    </dgm:pt>
    <dgm:pt modelId="{DBA4E431-0CEA-4587-A5AF-604E52610392}" type="pres">
      <dgm:prSet presAssocID="{AC11749E-DFC5-4C25-89F5-8F8F8943BBEF}" presName="spaceRect" presStyleCnt="0"/>
      <dgm:spPr/>
    </dgm:pt>
    <dgm:pt modelId="{FDD5F411-AEE6-475E-9D34-E04012D9A1F7}" type="pres">
      <dgm:prSet presAssocID="{AC11749E-DFC5-4C25-89F5-8F8F8943BBEF}" presName="textRect" presStyleLbl="revTx" presStyleIdx="0" presStyleCnt="2">
        <dgm:presLayoutVars>
          <dgm:chMax val="1"/>
          <dgm:chPref val="1"/>
        </dgm:presLayoutVars>
      </dgm:prSet>
      <dgm:spPr/>
    </dgm:pt>
    <dgm:pt modelId="{C1502FDB-8F44-4C92-96E6-963642C49B06}" type="pres">
      <dgm:prSet presAssocID="{DD2FEAB1-5F6F-410E-9AB3-C1B602FAB8FF}" presName="sibTrans" presStyleLbl="sibTrans2D1" presStyleIdx="0" presStyleCnt="0"/>
      <dgm:spPr/>
    </dgm:pt>
    <dgm:pt modelId="{3F7885DC-ABB4-4D35-83FB-F9C8FFF6A0DF}" type="pres">
      <dgm:prSet presAssocID="{45B455F6-6F02-4A1C-B810-933BCD2DC383}" presName="compNode" presStyleCnt="0"/>
      <dgm:spPr/>
    </dgm:pt>
    <dgm:pt modelId="{433CB220-DB28-457A-865E-1489E0AC2747}" type="pres">
      <dgm:prSet presAssocID="{45B455F6-6F02-4A1C-B810-933BCD2DC383}" presName="iconBgRect" presStyleLbl="bgShp" presStyleIdx="1" presStyleCnt="2"/>
      <dgm:spPr>
        <a:solidFill>
          <a:srgbClr val="467599"/>
        </a:solidFill>
      </dgm:spPr>
    </dgm:pt>
    <dgm:pt modelId="{9B9E8DB2-9469-4AB0-AEA5-44E34FA44EB4}" type="pres">
      <dgm:prSet presAssocID="{45B455F6-6F02-4A1C-B810-933BCD2DC383}"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Handprint with solid fill"/>
        </a:ext>
      </dgm:extLst>
    </dgm:pt>
    <dgm:pt modelId="{26048E04-07F6-459E-8E64-3E7D620ABF79}" type="pres">
      <dgm:prSet presAssocID="{45B455F6-6F02-4A1C-B810-933BCD2DC383}" presName="spaceRect" presStyleCnt="0"/>
      <dgm:spPr/>
    </dgm:pt>
    <dgm:pt modelId="{1267F325-12BC-405E-BB2C-0B3DDCC85A44}" type="pres">
      <dgm:prSet presAssocID="{45B455F6-6F02-4A1C-B810-933BCD2DC383}" presName="textRect" presStyleLbl="revTx" presStyleIdx="1" presStyleCnt="2">
        <dgm:presLayoutVars>
          <dgm:chMax val="1"/>
          <dgm:chPref val="1"/>
        </dgm:presLayoutVars>
      </dgm:prSet>
      <dgm:spPr/>
    </dgm:pt>
  </dgm:ptLst>
  <dgm:cxnLst>
    <dgm:cxn modelId="{09F2BF20-C8E3-44BE-AEEC-1E7CF4BB2125}" srcId="{51CC4933-CF4A-4002-B801-7796356061A7}" destId="{45B455F6-6F02-4A1C-B810-933BCD2DC383}" srcOrd="1" destOrd="0" parTransId="{9CC483B7-CD31-4434-B653-027015793129}" sibTransId="{6A5FA6F0-6D0E-4B26-A577-772DBF81108F}"/>
    <dgm:cxn modelId="{559FB121-993F-402C-81CE-C0CD1FFF89A0}" type="presOf" srcId="{45B455F6-6F02-4A1C-B810-933BCD2DC383}" destId="{1267F325-12BC-405E-BB2C-0B3DDCC85A44}" srcOrd="0" destOrd="0" presId="urn:microsoft.com/office/officeart/2018/2/layout/IconCircleList"/>
    <dgm:cxn modelId="{212D4F63-B1D5-4ADA-A043-BD36C8102F61}" type="presOf" srcId="{DD2FEAB1-5F6F-410E-9AB3-C1B602FAB8FF}" destId="{C1502FDB-8F44-4C92-96E6-963642C49B06}" srcOrd="0" destOrd="0" presId="urn:microsoft.com/office/officeart/2018/2/layout/IconCircleList"/>
    <dgm:cxn modelId="{2C967C8F-38E7-4664-9492-9F68BAEF9A17}" type="presOf" srcId="{51CC4933-CF4A-4002-B801-7796356061A7}" destId="{745D4B58-A246-4302-940E-DDE989239F1B}" srcOrd="0" destOrd="0" presId="urn:microsoft.com/office/officeart/2018/2/layout/IconCircleList"/>
    <dgm:cxn modelId="{C0B0369C-1EAC-4640-99F0-9CAA5EB9FE64}" type="presOf" srcId="{AC11749E-DFC5-4C25-89F5-8F8F8943BBEF}" destId="{FDD5F411-AEE6-475E-9D34-E04012D9A1F7}" srcOrd="0" destOrd="0" presId="urn:microsoft.com/office/officeart/2018/2/layout/IconCircleList"/>
    <dgm:cxn modelId="{254C3BFE-1CEE-428D-9EE8-611E71783EF7}" srcId="{51CC4933-CF4A-4002-B801-7796356061A7}" destId="{AC11749E-DFC5-4C25-89F5-8F8F8943BBEF}" srcOrd="0" destOrd="0" parTransId="{E28BA7AA-496D-4FC4-90CD-E0CC115D9517}" sibTransId="{DD2FEAB1-5F6F-410E-9AB3-C1B602FAB8FF}"/>
    <dgm:cxn modelId="{1AD8700B-9DB1-4304-B71F-8335460A6987}" type="presParOf" srcId="{745D4B58-A246-4302-940E-DDE989239F1B}" destId="{B329C662-D9B8-4415-A9C8-CABB02D5EE1D}" srcOrd="0" destOrd="0" presId="urn:microsoft.com/office/officeart/2018/2/layout/IconCircleList"/>
    <dgm:cxn modelId="{54621141-F2C6-4153-A0E0-09098E07A57A}" type="presParOf" srcId="{B329C662-D9B8-4415-A9C8-CABB02D5EE1D}" destId="{FC2108D5-0690-4805-90D4-9873824CE4EC}" srcOrd="0" destOrd="0" presId="urn:microsoft.com/office/officeart/2018/2/layout/IconCircleList"/>
    <dgm:cxn modelId="{D2CEF47F-1ED2-4CF1-8128-6D60071039C1}" type="presParOf" srcId="{FC2108D5-0690-4805-90D4-9873824CE4EC}" destId="{20123FB0-AC33-43B8-8F90-34FCF5C4BA59}" srcOrd="0" destOrd="0" presId="urn:microsoft.com/office/officeart/2018/2/layout/IconCircleList"/>
    <dgm:cxn modelId="{FC4A5AA1-7FA7-4658-94FF-98F252756ED4}" type="presParOf" srcId="{FC2108D5-0690-4805-90D4-9873824CE4EC}" destId="{83F23582-A5D4-46FC-AFC4-93D1C27C657F}" srcOrd="1" destOrd="0" presId="urn:microsoft.com/office/officeart/2018/2/layout/IconCircleList"/>
    <dgm:cxn modelId="{9B723E9A-3A43-46FF-8544-7CD6F19A01EB}" type="presParOf" srcId="{FC2108D5-0690-4805-90D4-9873824CE4EC}" destId="{DBA4E431-0CEA-4587-A5AF-604E52610392}" srcOrd="2" destOrd="0" presId="urn:microsoft.com/office/officeart/2018/2/layout/IconCircleList"/>
    <dgm:cxn modelId="{9ED8437D-6BCC-444B-9373-E22B52D55329}" type="presParOf" srcId="{FC2108D5-0690-4805-90D4-9873824CE4EC}" destId="{FDD5F411-AEE6-475E-9D34-E04012D9A1F7}" srcOrd="3" destOrd="0" presId="urn:microsoft.com/office/officeart/2018/2/layout/IconCircleList"/>
    <dgm:cxn modelId="{F3284BED-DC7E-4B2A-9EEA-38043F1D6243}" type="presParOf" srcId="{B329C662-D9B8-4415-A9C8-CABB02D5EE1D}" destId="{C1502FDB-8F44-4C92-96E6-963642C49B06}" srcOrd="1" destOrd="0" presId="urn:microsoft.com/office/officeart/2018/2/layout/IconCircleList"/>
    <dgm:cxn modelId="{C9C70DE8-DB3C-4476-A365-C2F8E4CCF3E9}" type="presParOf" srcId="{B329C662-D9B8-4415-A9C8-CABB02D5EE1D}" destId="{3F7885DC-ABB4-4D35-83FB-F9C8FFF6A0DF}" srcOrd="2" destOrd="0" presId="urn:microsoft.com/office/officeart/2018/2/layout/IconCircleList"/>
    <dgm:cxn modelId="{3C810ACE-C03B-441F-936D-F83C1BCDF037}" type="presParOf" srcId="{3F7885DC-ABB4-4D35-83FB-F9C8FFF6A0DF}" destId="{433CB220-DB28-457A-865E-1489E0AC2747}" srcOrd="0" destOrd="0" presId="urn:microsoft.com/office/officeart/2018/2/layout/IconCircleList"/>
    <dgm:cxn modelId="{014212B0-91A0-4D79-B8FC-58260EC5933A}" type="presParOf" srcId="{3F7885DC-ABB4-4D35-83FB-F9C8FFF6A0DF}" destId="{9B9E8DB2-9469-4AB0-AEA5-44E34FA44EB4}" srcOrd="1" destOrd="0" presId="urn:microsoft.com/office/officeart/2018/2/layout/IconCircleList"/>
    <dgm:cxn modelId="{2364ECF7-8CD5-4408-98C4-2FF1E873A776}" type="presParOf" srcId="{3F7885DC-ABB4-4D35-83FB-F9C8FFF6A0DF}" destId="{26048E04-07F6-459E-8E64-3E7D620ABF79}" srcOrd="2" destOrd="0" presId="urn:microsoft.com/office/officeart/2018/2/layout/IconCircleList"/>
    <dgm:cxn modelId="{BA6D92ED-3A89-4D6E-BA1A-2641988B2C41}" type="presParOf" srcId="{3F7885DC-ABB4-4D35-83FB-F9C8FFF6A0DF}" destId="{1267F325-12BC-405E-BB2C-0B3DDCC85A44}"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123FB0-AC33-43B8-8F90-34FCF5C4BA59}">
      <dsp:nvSpPr>
        <dsp:cNvPr id="0" name=""/>
        <dsp:cNvSpPr/>
      </dsp:nvSpPr>
      <dsp:spPr>
        <a:xfrm>
          <a:off x="965213" y="663232"/>
          <a:ext cx="811235" cy="811235"/>
        </a:xfrm>
        <a:prstGeom prst="ellipse">
          <a:avLst/>
        </a:prstGeom>
        <a:solidFill>
          <a:srgbClr val="467599"/>
        </a:solidFill>
        <a:ln>
          <a:noFill/>
        </a:ln>
        <a:effectLst/>
      </dsp:spPr>
      <dsp:style>
        <a:lnRef idx="0">
          <a:scrgbClr r="0" g="0" b="0"/>
        </a:lnRef>
        <a:fillRef idx="1">
          <a:scrgbClr r="0" g="0" b="0"/>
        </a:fillRef>
        <a:effectRef idx="0">
          <a:scrgbClr r="0" g="0" b="0"/>
        </a:effectRef>
        <a:fontRef idx="minor"/>
      </dsp:style>
    </dsp:sp>
    <dsp:sp modelId="{83F23582-A5D4-46FC-AFC4-93D1C27C657F}">
      <dsp:nvSpPr>
        <dsp:cNvPr id="0" name=""/>
        <dsp:cNvSpPr/>
      </dsp:nvSpPr>
      <dsp:spPr>
        <a:xfrm>
          <a:off x="1135573" y="833592"/>
          <a:ext cx="470516" cy="470516"/>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D5F411-AEE6-475E-9D34-E04012D9A1F7}">
      <dsp:nvSpPr>
        <dsp:cNvPr id="0" name=""/>
        <dsp:cNvSpPr/>
      </dsp:nvSpPr>
      <dsp:spPr>
        <a:xfrm>
          <a:off x="1950285" y="663232"/>
          <a:ext cx="1912197" cy="811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Bahnschrift Light" panose="020B0502040204020203" pitchFamily="34" charset="0"/>
            </a:rPr>
            <a:t>Open and write videos using </a:t>
          </a:r>
          <a:r>
            <a:rPr lang="en-US" sz="1400" kern="1200" dirty="0" err="1">
              <a:latin typeface="Bahnschrift Light" panose="020B0502040204020203" pitchFamily="34" charset="0"/>
            </a:rPr>
            <a:t>Matlab</a:t>
          </a:r>
          <a:r>
            <a:rPr lang="en-US" sz="1400" kern="1200" dirty="0">
              <a:latin typeface="Bahnschrift Light" panose="020B0502040204020203" pitchFamily="34" charset="0"/>
            </a:rPr>
            <a:t>/Python</a:t>
          </a:r>
        </a:p>
      </dsp:txBody>
      <dsp:txXfrm>
        <a:off x="1950285" y="663232"/>
        <a:ext cx="1912197" cy="811235"/>
      </dsp:txXfrm>
    </dsp:sp>
    <dsp:sp modelId="{433CB220-DB28-457A-865E-1489E0AC2747}">
      <dsp:nvSpPr>
        <dsp:cNvPr id="0" name=""/>
        <dsp:cNvSpPr/>
      </dsp:nvSpPr>
      <dsp:spPr>
        <a:xfrm>
          <a:off x="4195668" y="663232"/>
          <a:ext cx="811235" cy="811235"/>
        </a:xfrm>
        <a:prstGeom prst="ellipse">
          <a:avLst/>
        </a:prstGeom>
        <a:solidFill>
          <a:srgbClr val="467599"/>
        </a:solidFill>
        <a:ln>
          <a:noFill/>
        </a:ln>
        <a:effectLst/>
      </dsp:spPr>
      <dsp:style>
        <a:lnRef idx="0">
          <a:scrgbClr r="0" g="0" b="0"/>
        </a:lnRef>
        <a:fillRef idx="1">
          <a:scrgbClr r="0" g="0" b="0"/>
        </a:fillRef>
        <a:effectRef idx="0">
          <a:scrgbClr r="0" g="0" b="0"/>
        </a:effectRef>
        <a:fontRef idx="minor"/>
      </dsp:style>
    </dsp:sp>
    <dsp:sp modelId="{9B9E8DB2-9469-4AB0-AEA5-44E34FA44EB4}">
      <dsp:nvSpPr>
        <dsp:cNvPr id="0" name=""/>
        <dsp:cNvSpPr/>
      </dsp:nvSpPr>
      <dsp:spPr>
        <a:xfrm>
          <a:off x="4366027" y="833592"/>
          <a:ext cx="470516" cy="470516"/>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67F325-12BC-405E-BB2C-0B3DDCC85A44}">
      <dsp:nvSpPr>
        <dsp:cNvPr id="0" name=""/>
        <dsp:cNvSpPr/>
      </dsp:nvSpPr>
      <dsp:spPr>
        <a:xfrm>
          <a:off x="5180739" y="663232"/>
          <a:ext cx="1912197" cy="811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Bahnschrift Light" panose="020B0502040204020203" pitchFamily="34" charset="0"/>
            </a:rPr>
            <a:t>Use pretrained models to identify objects in a streaming video</a:t>
          </a:r>
        </a:p>
      </dsp:txBody>
      <dsp:txXfrm>
        <a:off x="5180739" y="663232"/>
        <a:ext cx="1912197" cy="81123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1B11F4-4A81-4A1F-8746-8659FC968F94}" type="datetimeFigureOut">
              <a:rPr lang="en-US" smtClean="0"/>
              <a:t>6/11/2022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9E90C9-F2F6-494D-85E2-0EDE07CE7BCD}" type="slidenum">
              <a:rPr lang="en-US" smtClean="0"/>
              <a:t>‹#›</a:t>
            </a:fld>
            <a:endParaRPr lang="en-US"/>
          </a:p>
        </p:txBody>
      </p:sp>
    </p:spTree>
    <p:extLst>
      <p:ext uri="{BB962C8B-B14F-4D97-AF65-F5344CB8AC3E}">
        <p14:creationId xmlns:p14="http://schemas.microsoft.com/office/powerpoint/2010/main" val="3759081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2.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5" Type="http://schemas.openxmlformats.org/officeDocument/2006/relationships/image" Target="../media/image16.svg"/><Relationship Id="rId4" Type="http://schemas.openxmlformats.org/officeDocument/2006/relationships/image" Target="../media/image1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5" Type="http://schemas.openxmlformats.org/officeDocument/2006/relationships/image" Target="../media/image16.svg"/><Relationship Id="rId4" Type="http://schemas.openxmlformats.org/officeDocument/2006/relationships/image" Target="../media/image1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pattFill prst="pct5">
          <a:fgClr>
            <a:srgbClr val="EBA0A2"/>
          </a:fgClr>
          <a:bgClr>
            <a:schemeClr val="bg1"/>
          </a:bgClr>
        </a:pattFill>
        <a:effectLst/>
      </p:bgPr>
    </p:bg>
    <p:spTree>
      <p:nvGrpSpPr>
        <p:cNvPr id="1" name=""/>
        <p:cNvGrpSpPr/>
        <p:nvPr/>
      </p:nvGrpSpPr>
      <p:grpSpPr>
        <a:xfrm>
          <a:off x="0" y="0"/>
          <a:ext cx="0" cy="0"/>
          <a:chOff x="0" y="0"/>
          <a:chExt cx="0" cy="0"/>
        </a:xfrm>
      </p:grpSpPr>
      <p:pic>
        <p:nvPicPr>
          <p:cNvPr id="7" name="Graphic 6" descr="An organic corner shape">
            <a:extLst>
              <a:ext uri="{FF2B5EF4-FFF2-40B4-BE49-F238E27FC236}">
                <a16:creationId xmlns:a16="http://schemas.microsoft.com/office/drawing/2014/main" id="{1E6B18D6-0BB5-F497-2255-DB222DF821D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flipH="1">
            <a:off x="-1" y="0"/>
            <a:ext cx="3459494" cy="3459494"/>
          </a:xfrm>
          <a:prstGeom prst="rect">
            <a:avLst/>
          </a:prstGeom>
        </p:spPr>
      </p:pic>
      <p:pic>
        <p:nvPicPr>
          <p:cNvPr id="8" name="Graphic 7" descr="An organic corner shape">
            <a:extLst>
              <a:ext uri="{FF2B5EF4-FFF2-40B4-BE49-F238E27FC236}">
                <a16:creationId xmlns:a16="http://schemas.microsoft.com/office/drawing/2014/main" id="{FBA53775-DCD4-0509-C714-D3F696A4CF45}"/>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5197339" y="2920077"/>
            <a:ext cx="3947160" cy="3947160"/>
          </a:xfrm>
          <a:prstGeom prst="rect">
            <a:avLst/>
          </a:prstGeom>
        </p:spPr>
      </p:pic>
      <p:sp>
        <p:nvSpPr>
          <p:cNvPr id="10" name="TextBox 9">
            <a:extLst>
              <a:ext uri="{FF2B5EF4-FFF2-40B4-BE49-F238E27FC236}">
                <a16:creationId xmlns:a16="http://schemas.microsoft.com/office/drawing/2014/main" id="{CF405AA2-CACB-0AA9-D622-1A49222629B9}"/>
              </a:ext>
            </a:extLst>
          </p:cNvPr>
          <p:cNvSpPr txBox="1"/>
          <p:nvPr userDrawn="1"/>
        </p:nvSpPr>
        <p:spPr>
          <a:xfrm>
            <a:off x="532031" y="1951757"/>
            <a:ext cx="3182796" cy="3416320"/>
          </a:xfrm>
          <a:prstGeom prst="rect">
            <a:avLst/>
          </a:prstGeom>
          <a:noFill/>
          <a:scene3d>
            <a:camera prst="orthographicFront">
              <a:rot lat="20651912" lon="861116" rev="7765"/>
            </a:camera>
            <a:lightRig rig="threePt" dir="t"/>
          </a:scene3d>
        </p:spPr>
        <p:txBody>
          <a:bodyPr wrap="square">
            <a:spAutoFit/>
          </a:bodyPr>
          <a:lstStyle/>
          <a:p>
            <a:pPr algn="r"/>
            <a:r>
              <a:rPr lang="en-PH" sz="21600" spc="450" baseline="0" dirty="0">
                <a:solidFill>
                  <a:srgbClr val="D64045"/>
                </a:solidFill>
                <a:effectLst>
                  <a:outerShdw dist="88900" dir="8100000" algn="tl">
                    <a:srgbClr val="467599"/>
                  </a:outerShdw>
                </a:effectLst>
                <a:latin typeface="Bahnschrift Condensed" panose="020B0502040204020203" pitchFamily="34" charset="0"/>
                <a:ea typeface="Verdana" panose="020B0604030504040204" pitchFamily="34" charset="0"/>
              </a:rPr>
              <a:t>06</a:t>
            </a:r>
            <a:endParaRPr lang="en-PH" sz="18000" spc="450" baseline="0" dirty="0">
              <a:solidFill>
                <a:srgbClr val="D64045"/>
              </a:solidFill>
              <a:effectLst>
                <a:outerShdw dist="88900" dir="8100000" algn="tl">
                  <a:srgbClr val="467599"/>
                </a:outerShdw>
              </a:effectLst>
              <a:latin typeface="Bahnschrift Condensed" panose="020B0502040204020203" pitchFamily="34" charset="0"/>
              <a:ea typeface="Verdana" panose="020B0604030504040204" pitchFamily="34" charset="0"/>
            </a:endParaRPr>
          </a:p>
        </p:txBody>
      </p:sp>
      <p:sp>
        <p:nvSpPr>
          <p:cNvPr id="11" name="TextBox 10">
            <a:extLst>
              <a:ext uri="{FF2B5EF4-FFF2-40B4-BE49-F238E27FC236}">
                <a16:creationId xmlns:a16="http://schemas.microsoft.com/office/drawing/2014/main" id="{1B5401AC-CDC4-6541-9706-B0C3C0DF8980}"/>
              </a:ext>
            </a:extLst>
          </p:cNvPr>
          <p:cNvSpPr txBox="1"/>
          <p:nvPr userDrawn="1"/>
        </p:nvSpPr>
        <p:spPr>
          <a:xfrm>
            <a:off x="981207" y="2281569"/>
            <a:ext cx="2776634" cy="400110"/>
          </a:xfrm>
          <a:prstGeom prst="rect">
            <a:avLst/>
          </a:prstGeom>
          <a:noFill/>
          <a:scene3d>
            <a:camera prst="orthographicFront">
              <a:rot lat="20652000" lon="864000" rev="6000"/>
            </a:camera>
            <a:lightRig rig="threePt" dir="t"/>
          </a:scene3d>
        </p:spPr>
        <p:txBody>
          <a:bodyPr wrap="square">
            <a:spAutoFit/>
          </a:bodyPr>
          <a:lstStyle/>
          <a:p>
            <a:pPr algn="ctr"/>
            <a:r>
              <a:rPr lang="en-PH" sz="2000" b="0" spc="600" baseline="0" dirty="0">
                <a:solidFill>
                  <a:schemeClr val="bg1"/>
                </a:solidFill>
                <a:effectLst/>
                <a:highlight>
                  <a:srgbClr val="D64045"/>
                </a:highlight>
                <a:latin typeface="Bahnschrift" panose="020B0502040204020203" pitchFamily="34" charset="0"/>
                <a:ea typeface="Verdana" panose="020B0604030504040204" pitchFamily="34" charset="0"/>
              </a:rPr>
              <a:t> ACTIVITY</a:t>
            </a:r>
            <a:r>
              <a:rPr lang="en-PH" sz="2000" b="0" spc="600" baseline="0" dirty="0">
                <a:solidFill>
                  <a:srgbClr val="D64045"/>
                </a:solidFill>
                <a:effectLst/>
                <a:highlight>
                  <a:srgbClr val="D64045"/>
                </a:highlight>
                <a:latin typeface="Bahnschrift" panose="020B0502040204020203" pitchFamily="34" charset="0"/>
                <a:ea typeface="Verdana" panose="020B0604030504040204" pitchFamily="34" charset="0"/>
              </a:rPr>
              <a:t>.</a:t>
            </a:r>
          </a:p>
        </p:txBody>
      </p:sp>
      <p:pic>
        <p:nvPicPr>
          <p:cNvPr id="12" name="Graphic 11" descr="A bicycle">
            <a:extLst>
              <a:ext uri="{FF2B5EF4-FFF2-40B4-BE49-F238E27FC236}">
                <a16:creationId xmlns:a16="http://schemas.microsoft.com/office/drawing/2014/main" id="{13A3FE6E-6DF2-F0E6-7937-9F588181488C}"/>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20892485">
            <a:off x="5589797" y="4542375"/>
            <a:ext cx="2247659" cy="2247659"/>
          </a:xfrm>
          <a:prstGeom prst="rect">
            <a:avLst/>
          </a:prstGeom>
        </p:spPr>
      </p:pic>
      <p:pic>
        <p:nvPicPr>
          <p:cNvPr id="13" name="Graphic 12" descr="A flying paper airplane">
            <a:extLst>
              <a:ext uri="{FF2B5EF4-FFF2-40B4-BE49-F238E27FC236}">
                <a16:creationId xmlns:a16="http://schemas.microsoft.com/office/drawing/2014/main" id="{E2C6845B-5E15-2A9C-9E89-55FA3B165CA2}"/>
              </a:ext>
            </a:extLst>
          </p:cNvPr>
          <p:cNvPicPr>
            <a:picLocks noChangeAspect="1"/>
          </p:cNvPicPr>
          <p:nvPr userDrawn="1"/>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81608">
            <a:off x="2416941" y="1088686"/>
            <a:ext cx="1540489" cy="1540489"/>
          </a:xfrm>
          <a:prstGeom prst="rect">
            <a:avLst/>
          </a:prstGeom>
        </p:spPr>
      </p:pic>
      <p:sp>
        <p:nvSpPr>
          <p:cNvPr id="14" name="TextBox 13">
            <a:extLst>
              <a:ext uri="{FF2B5EF4-FFF2-40B4-BE49-F238E27FC236}">
                <a16:creationId xmlns:a16="http://schemas.microsoft.com/office/drawing/2014/main" id="{E670B408-8A73-CABA-E1F7-F58EEBB57794}"/>
              </a:ext>
            </a:extLst>
          </p:cNvPr>
          <p:cNvSpPr txBox="1"/>
          <p:nvPr userDrawn="1"/>
        </p:nvSpPr>
        <p:spPr>
          <a:xfrm>
            <a:off x="3442577" y="1834408"/>
            <a:ext cx="4897859" cy="1569660"/>
          </a:xfrm>
          <a:prstGeom prst="rect">
            <a:avLst/>
          </a:prstGeom>
          <a:noFill/>
          <a:scene3d>
            <a:camera prst="orthographicFront">
              <a:rot lat="20651912" lon="861116" rev="7765"/>
            </a:camera>
            <a:lightRig rig="threePt" dir="t"/>
          </a:scene3d>
        </p:spPr>
        <p:txBody>
          <a:bodyPr wrap="square">
            <a:spAutoFit/>
          </a:bodyPr>
          <a:lstStyle/>
          <a:p>
            <a:pPr algn="l"/>
            <a:r>
              <a:rPr lang="en-PH" sz="9600" spc="2000" baseline="0" dirty="0">
                <a:solidFill>
                  <a:srgbClr val="467599"/>
                </a:solidFill>
                <a:effectLst>
                  <a:outerShdw blurRad="50800" dist="38100" dir="8100000" algn="tr" rotWithShape="0">
                    <a:srgbClr val="EBA0A2"/>
                  </a:outerShdw>
                </a:effectLst>
                <a:latin typeface="Bahnschrift Condensed" panose="020B0502040204020203" pitchFamily="34" charset="0"/>
                <a:ea typeface="Verdana" panose="020B0604030504040204" pitchFamily="34" charset="0"/>
                <a:cs typeface="Helvetica" panose="020B0604020202020204" pitchFamily="34" charset="0"/>
              </a:rPr>
              <a:t>objects</a:t>
            </a:r>
            <a:endParaRPr lang="en-PH" sz="8800" spc="2000" baseline="0" dirty="0">
              <a:solidFill>
                <a:srgbClr val="467599"/>
              </a:solidFill>
              <a:effectLst>
                <a:outerShdw blurRad="50800" dist="38100" dir="8100000" algn="tr" rotWithShape="0">
                  <a:srgbClr val="EBA0A2"/>
                </a:outerShdw>
              </a:effectLst>
              <a:latin typeface="Bahnschrift Condensed" panose="020B0502040204020203" pitchFamily="34" charset="0"/>
              <a:ea typeface="Verdana" panose="020B0604030504040204" pitchFamily="34" charset="0"/>
              <a:cs typeface="Helvetica" panose="020B0604020202020204" pitchFamily="34" charset="0"/>
            </a:endParaRPr>
          </a:p>
        </p:txBody>
      </p:sp>
      <p:sp>
        <p:nvSpPr>
          <p:cNvPr id="15" name="TextBox 14">
            <a:extLst>
              <a:ext uri="{FF2B5EF4-FFF2-40B4-BE49-F238E27FC236}">
                <a16:creationId xmlns:a16="http://schemas.microsoft.com/office/drawing/2014/main" id="{8C04A42D-AE94-8346-1BE4-49CE0719908A}"/>
              </a:ext>
            </a:extLst>
          </p:cNvPr>
          <p:cNvSpPr txBox="1"/>
          <p:nvPr userDrawn="1"/>
        </p:nvSpPr>
        <p:spPr>
          <a:xfrm>
            <a:off x="4340816" y="144121"/>
            <a:ext cx="4745620" cy="738664"/>
          </a:xfrm>
          <a:prstGeom prst="rect">
            <a:avLst/>
          </a:prstGeom>
          <a:noFill/>
        </p:spPr>
        <p:txBody>
          <a:bodyPr wrap="square">
            <a:spAutoFit/>
          </a:bodyPr>
          <a:lstStyle/>
          <a:p>
            <a:pPr algn="r"/>
            <a:r>
              <a:rPr lang="en-PH" sz="1400" b="1" spc="600" baseline="0" dirty="0">
                <a:solidFill>
                  <a:schemeClr val="bg1"/>
                </a:solidFill>
                <a:effectLst/>
                <a:highlight>
                  <a:srgbClr val="D64045"/>
                </a:highlight>
                <a:latin typeface="Bahnschrift" panose="020B0502040204020203" pitchFamily="34" charset="0"/>
                <a:ea typeface="Verdana" panose="020B0604030504040204" pitchFamily="34" charset="0"/>
              </a:rPr>
              <a:t> PHYSICS 301</a:t>
            </a:r>
          </a:p>
          <a:p>
            <a:pPr algn="r"/>
            <a:r>
              <a:rPr lang="en-PH" sz="1400" b="0" spc="600" baseline="0" dirty="0">
                <a:solidFill>
                  <a:srgbClr val="D64045"/>
                </a:solidFill>
                <a:effectLst/>
                <a:latin typeface="Bahnschrift" panose="020B0502040204020203" pitchFamily="34" charset="0"/>
                <a:ea typeface="Verdana" panose="020B0604030504040204" pitchFamily="34" charset="0"/>
              </a:rPr>
              <a:t>Advanced Signal and</a:t>
            </a:r>
            <a:br>
              <a:rPr lang="en-PH" sz="1400" b="0" spc="600" baseline="0" dirty="0">
                <a:solidFill>
                  <a:srgbClr val="D64045"/>
                </a:solidFill>
                <a:effectLst/>
                <a:latin typeface="Bahnschrift" panose="020B0502040204020203" pitchFamily="34" charset="0"/>
                <a:ea typeface="Verdana" panose="020B0604030504040204" pitchFamily="34" charset="0"/>
              </a:rPr>
            </a:br>
            <a:r>
              <a:rPr lang="en-PH" sz="1400" b="0" spc="600" baseline="0" dirty="0">
                <a:solidFill>
                  <a:srgbClr val="D64045"/>
                </a:solidFill>
                <a:effectLst/>
                <a:latin typeface="Bahnschrift" panose="020B0502040204020203" pitchFamily="34" charset="0"/>
                <a:ea typeface="Verdana" panose="020B0604030504040204" pitchFamily="34" charset="0"/>
              </a:rPr>
              <a:t> Image Processing </a:t>
            </a:r>
          </a:p>
        </p:txBody>
      </p:sp>
      <p:sp>
        <p:nvSpPr>
          <p:cNvPr id="16" name="TextBox 15">
            <a:extLst>
              <a:ext uri="{FF2B5EF4-FFF2-40B4-BE49-F238E27FC236}">
                <a16:creationId xmlns:a16="http://schemas.microsoft.com/office/drawing/2014/main" id="{DD38BE78-C231-5B31-4D94-74991908A518}"/>
              </a:ext>
            </a:extLst>
          </p:cNvPr>
          <p:cNvSpPr txBox="1"/>
          <p:nvPr userDrawn="1"/>
        </p:nvSpPr>
        <p:spPr>
          <a:xfrm>
            <a:off x="201529" y="6007206"/>
            <a:ext cx="4745620" cy="738664"/>
          </a:xfrm>
          <a:prstGeom prst="rect">
            <a:avLst/>
          </a:prstGeom>
          <a:noFill/>
        </p:spPr>
        <p:txBody>
          <a:bodyPr wrap="square">
            <a:spAutoFit/>
          </a:bodyPr>
          <a:lstStyle/>
          <a:p>
            <a:pPr lvl="1" algn="l"/>
            <a:r>
              <a:rPr lang="en-PH" sz="1400" b="0" spc="600" baseline="0" dirty="0">
                <a:solidFill>
                  <a:srgbClr val="D64045"/>
                </a:solidFill>
                <a:effectLst/>
                <a:latin typeface="Bahnschrift" panose="020B0502040204020203" pitchFamily="34" charset="0"/>
                <a:ea typeface="Verdana" panose="020B0604030504040204" pitchFamily="34" charset="0"/>
              </a:rPr>
              <a:t>Rene L. Principe Jr.</a:t>
            </a:r>
          </a:p>
          <a:p>
            <a:pPr lvl="1" algn="l"/>
            <a:r>
              <a:rPr lang="en-PH" sz="1400" b="0" spc="600" baseline="0" dirty="0">
                <a:solidFill>
                  <a:srgbClr val="D64045"/>
                </a:solidFill>
                <a:effectLst/>
                <a:latin typeface="Bahnschrift" panose="020B0502040204020203" pitchFamily="34" charset="0"/>
                <a:ea typeface="Verdana" panose="020B0604030504040204" pitchFamily="34" charset="0"/>
              </a:rPr>
              <a:t>2015-04622</a:t>
            </a:r>
            <a:endParaRPr lang="en-PH" sz="1400" b="1" spc="600" baseline="0" dirty="0">
              <a:solidFill>
                <a:schemeClr val="bg1"/>
              </a:solidFill>
              <a:effectLst/>
              <a:highlight>
                <a:srgbClr val="D64045"/>
              </a:highlight>
              <a:latin typeface="Bahnschrift" panose="020B0502040204020203" pitchFamily="34" charset="0"/>
              <a:ea typeface="Verdana" panose="020B0604030504040204" pitchFamily="34" charset="0"/>
            </a:endParaRPr>
          </a:p>
          <a:p>
            <a:pPr algn="l"/>
            <a:r>
              <a:rPr lang="en-PH" sz="1400" b="1" spc="600" baseline="0" dirty="0">
                <a:solidFill>
                  <a:schemeClr val="bg1"/>
                </a:solidFill>
                <a:effectLst/>
                <a:highlight>
                  <a:srgbClr val="D64045"/>
                </a:highlight>
                <a:latin typeface="Bahnschrift" panose="020B0502040204020203" pitchFamily="34" charset="0"/>
                <a:ea typeface="Verdana" panose="020B0604030504040204" pitchFamily="34" charset="0"/>
              </a:rPr>
              <a:t> Dr. Maricor N. Soriano</a:t>
            </a:r>
          </a:p>
        </p:txBody>
      </p:sp>
      <p:sp>
        <p:nvSpPr>
          <p:cNvPr id="17" name="TextBox 16">
            <a:extLst>
              <a:ext uri="{FF2B5EF4-FFF2-40B4-BE49-F238E27FC236}">
                <a16:creationId xmlns:a16="http://schemas.microsoft.com/office/drawing/2014/main" id="{8F17F81C-9529-52A4-79B4-FBD43CA9B25D}"/>
              </a:ext>
            </a:extLst>
          </p:cNvPr>
          <p:cNvSpPr txBox="1"/>
          <p:nvPr userDrawn="1"/>
        </p:nvSpPr>
        <p:spPr>
          <a:xfrm>
            <a:off x="2781168" y="1443925"/>
            <a:ext cx="4745620" cy="1015663"/>
          </a:xfrm>
          <a:prstGeom prst="rect">
            <a:avLst/>
          </a:prstGeom>
          <a:noFill/>
        </p:spPr>
        <p:txBody>
          <a:bodyPr wrap="square">
            <a:spAutoFit/>
          </a:bodyPr>
          <a:lstStyle/>
          <a:p>
            <a:pPr algn="ctr"/>
            <a:r>
              <a:rPr lang="en-PH" sz="6000" b="1" spc="600" baseline="0" dirty="0">
                <a:solidFill>
                  <a:schemeClr val="bg1">
                    <a:lumMod val="50000"/>
                  </a:schemeClr>
                </a:solidFill>
                <a:effectLst/>
                <a:latin typeface="Cochocib Script Latin Pro" panose="020B0604020202020204" pitchFamily="2" charset="0"/>
                <a:ea typeface="Verdana" panose="020B0604030504040204" pitchFamily="34" charset="0"/>
                <a:cs typeface="Dreaming Outloud Script Pro" panose="020B0604020202020204" pitchFamily="66" charset="0"/>
              </a:rPr>
              <a:t>finding</a:t>
            </a:r>
          </a:p>
        </p:txBody>
      </p:sp>
      <p:sp>
        <p:nvSpPr>
          <p:cNvPr id="20" name="TextBox 19">
            <a:extLst>
              <a:ext uri="{FF2B5EF4-FFF2-40B4-BE49-F238E27FC236}">
                <a16:creationId xmlns:a16="http://schemas.microsoft.com/office/drawing/2014/main" id="{B1EFEBF2-86FE-3511-6EB1-85F3D16EEEED}"/>
              </a:ext>
            </a:extLst>
          </p:cNvPr>
          <p:cNvSpPr txBox="1"/>
          <p:nvPr userDrawn="1"/>
        </p:nvSpPr>
        <p:spPr>
          <a:xfrm>
            <a:off x="3757841" y="2845126"/>
            <a:ext cx="5147193" cy="1446550"/>
          </a:xfrm>
          <a:prstGeom prst="rect">
            <a:avLst/>
          </a:prstGeom>
          <a:noFill/>
          <a:scene3d>
            <a:camera prst="orthographicFront">
              <a:rot lat="20651912" lon="861116" rev="7765"/>
            </a:camera>
            <a:lightRig rig="threePt" dir="t"/>
          </a:scene3d>
        </p:spPr>
        <p:txBody>
          <a:bodyPr wrap="square">
            <a:spAutoFit/>
          </a:bodyPr>
          <a:lstStyle/>
          <a:p>
            <a:pPr algn="ctr"/>
            <a:r>
              <a:rPr lang="en-PH" sz="8800" spc="1500" baseline="0" dirty="0">
                <a:solidFill>
                  <a:srgbClr val="EBA0A2"/>
                </a:solidFill>
                <a:effectLst>
                  <a:outerShdw blurRad="50800" dist="38100" dir="8100000" algn="tr" rotWithShape="0">
                    <a:srgbClr val="467599"/>
                  </a:outerShdw>
                </a:effectLst>
                <a:latin typeface="Bahnschrift Condensed" panose="020B0502040204020203" pitchFamily="34" charset="0"/>
                <a:ea typeface="Verdana" panose="020B0604030504040204" pitchFamily="34" charset="0"/>
                <a:cs typeface="Helvetica" panose="020B0604020202020204" pitchFamily="34" charset="0"/>
              </a:rPr>
              <a:t>&amp; scenes</a:t>
            </a:r>
            <a:endParaRPr lang="en-PH" sz="8000" spc="1500" baseline="0" dirty="0">
              <a:solidFill>
                <a:srgbClr val="EBA0A2"/>
              </a:solidFill>
              <a:effectLst>
                <a:outerShdw blurRad="50800" dist="38100" dir="8100000" algn="tr" rotWithShape="0">
                  <a:srgbClr val="467599"/>
                </a:outerShdw>
              </a:effectLst>
              <a:latin typeface="Bahnschrift Condensed" panose="020B0502040204020203" pitchFamily="34" charset="0"/>
              <a:ea typeface="Verdana" panose="020B0604030504040204" pitchFamily="34" charset="0"/>
              <a:cs typeface="Helvetica" panose="020B0604020202020204" pitchFamily="34" charset="0"/>
            </a:endParaRPr>
          </a:p>
        </p:txBody>
      </p:sp>
      <p:sp>
        <p:nvSpPr>
          <p:cNvPr id="21" name="TextBox 20">
            <a:extLst>
              <a:ext uri="{FF2B5EF4-FFF2-40B4-BE49-F238E27FC236}">
                <a16:creationId xmlns:a16="http://schemas.microsoft.com/office/drawing/2014/main" id="{B4F756A7-831C-2F6E-DC35-1522918EB5A8}"/>
              </a:ext>
            </a:extLst>
          </p:cNvPr>
          <p:cNvSpPr txBox="1"/>
          <p:nvPr userDrawn="1"/>
        </p:nvSpPr>
        <p:spPr>
          <a:xfrm>
            <a:off x="4798109" y="3763511"/>
            <a:ext cx="4745620" cy="1323439"/>
          </a:xfrm>
          <a:prstGeom prst="rect">
            <a:avLst/>
          </a:prstGeom>
          <a:noFill/>
        </p:spPr>
        <p:txBody>
          <a:bodyPr wrap="square">
            <a:spAutoFit/>
          </a:bodyPr>
          <a:lstStyle/>
          <a:p>
            <a:pPr algn="ctr"/>
            <a:r>
              <a:rPr lang="en-PH" sz="8000" b="1" spc="600" baseline="0" dirty="0">
                <a:solidFill>
                  <a:schemeClr val="bg1">
                    <a:lumMod val="50000"/>
                  </a:schemeClr>
                </a:solidFill>
                <a:effectLst/>
                <a:latin typeface="Cochocib Script Latin Pro" panose="020B0604020202020204" pitchFamily="2" charset="0"/>
                <a:ea typeface="Verdana" panose="020B0604030504040204" pitchFamily="34" charset="0"/>
                <a:cs typeface="Dreaming Outloud Script Pro" panose="020B0604020202020204" pitchFamily="66" charset="0"/>
              </a:rPr>
              <a:t>in video</a:t>
            </a:r>
          </a:p>
        </p:txBody>
      </p:sp>
    </p:spTree>
    <p:extLst>
      <p:ext uri="{BB962C8B-B14F-4D97-AF65-F5344CB8AC3E}">
        <p14:creationId xmlns:p14="http://schemas.microsoft.com/office/powerpoint/2010/main" val="1040615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r>
              <a:rPr lang="en-US"/>
              <a:t>Physics 301 - Advanced Signal and Image Processing</a:t>
            </a:r>
          </a:p>
        </p:txBody>
      </p:sp>
      <p:sp>
        <p:nvSpPr>
          <p:cNvPr id="4" name="Slide Number Placeholder 3"/>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3604995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a:t>Physics 301 - Advanced Signal and Image Processing</a:t>
            </a:r>
          </a:p>
        </p:txBody>
      </p:sp>
      <p:sp>
        <p:nvSpPr>
          <p:cNvPr id="7" name="Slide Number Placeholder 6"/>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41389492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a:t>Physics 301 - Advanced Signal and Image Processing</a:t>
            </a:r>
          </a:p>
        </p:txBody>
      </p:sp>
      <p:sp>
        <p:nvSpPr>
          <p:cNvPr id="7" name="Slide Number Placeholder 6"/>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1694324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Physics 301 - Advanced Signal and Image Processing</a:t>
            </a:r>
          </a:p>
        </p:txBody>
      </p:sp>
      <p:sp>
        <p:nvSpPr>
          <p:cNvPr id="6" name="Slide Number Placeholder 5"/>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36753878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Physics 301 - Advanced Signal and Image Processing</a:t>
            </a:r>
          </a:p>
        </p:txBody>
      </p:sp>
      <p:sp>
        <p:nvSpPr>
          <p:cNvPr id="6" name="Slide Number Placeholder 5"/>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3511740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reserve="1" userDrawn="1">
  <p:cSld name="1_Title and Content">
    <p:bg>
      <p:bgPr>
        <a:solidFill>
          <a:schemeClr val="bg1"/>
        </a:solidFill>
        <a:effectLst/>
      </p:bgPr>
    </p:bg>
    <p:spTree>
      <p:nvGrpSpPr>
        <p:cNvPr id="1" name="Shape 27"/>
        <p:cNvGrpSpPr/>
        <p:nvPr/>
      </p:nvGrpSpPr>
      <p:grpSpPr>
        <a:xfrm>
          <a:off x="0" y="0"/>
          <a:ext cx="0" cy="0"/>
          <a:chOff x="0" y="0"/>
          <a:chExt cx="0" cy="0"/>
        </a:xfrm>
      </p:grpSpPr>
      <p:sp>
        <p:nvSpPr>
          <p:cNvPr id="25" name="Google Shape;29;p31">
            <a:extLst>
              <a:ext uri="{FF2B5EF4-FFF2-40B4-BE49-F238E27FC236}">
                <a16:creationId xmlns:a16="http://schemas.microsoft.com/office/drawing/2014/main" id="{D933B60E-9596-75BF-40EF-1D954957F451}"/>
              </a:ext>
            </a:extLst>
          </p:cNvPr>
          <p:cNvSpPr txBox="1">
            <a:spLocks noGrp="1"/>
          </p:cNvSpPr>
          <p:nvPr>
            <p:ph type="body" idx="1" hasCustomPrompt="1"/>
          </p:nvPr>
        </p:nvSpPr>
        <p:spPr>
          <a:xfrm>
            <a:off x="628649" y="1325161"/>
            <a:ext cx="8058151" cy="2137701"/>
          </a:xfrm>
          <a:prstGeom prst="rect">
            <a:avLst/>
          </a:prstGeom>
          <a:noFill/>
          <a:ln>
            <a:noFill/>
          </a:ln>
        </p:spPr>
        <p:txBody>
          <a:bodyPr spcFirstLastPara="1" wrap="square" lIns="91425" tIns="45700" rIns="91425" bIns="45700" anchor="t" anchorCtr="0">
            <a:normAutofit/>
          </a:bodyPr>
          <a:lstStyle>
            <a:lvl1pPr marL="312896" lvl="0" indent="-214313" algn="l">
              <a:spcBef>
                <a:spcPts val="600"/>
              </a:spcBef>
              <a:spcAft>
                <a:spcPts val="600"/>
              </a:spcAft>
              <a:buClr>
                <a:srgbClr val="1D3354"/>
              </a:buClr>
              <a:buSzPct val="100000"/>
              <a:buFont typeface="Wingdings" panose="05000000000000000000" pitchFamily="2" charset="2"/>
              <a:buChar char="§"/>
              <a:defRPr sz="2000" spc="0">
                <a:solidFill>
                  <a:schemeClr val="tx1"/>
                </a:solidFill>
                <a:effectLst/>
                <a:latin typeface="Bahnschrift Light" panose="020B0502040204020203" pitchFamily="34" charset="0"/>
                <a:ea typeface="Verdana" panose="020B0604030504040204" pitchFamily="34" charset="0"/>
                <a:cs typeface="Helvetica" panose="020B0604020202020204" pitchFamily="34" charset="0"/>
              </a:defRPr>
            </a:lvl1pPr>
            <a:lvl2pPr marL="784384" lvl="1" indent="-342900" algn="l">
              <a:spcBef>
                <a:spcPts val="600"/>
              </a:spcBef>
              <a:spcAft>
                <a:spcPts val="600"/>
              </a:spcAft>
              <a:buClr>
                <a:srgbClr val="AF0E3F"/>
              </a:buClr>
              <a:buSzPct val="140000"/>
              <a:buFont typeface="Wingdings" panose="05000000000000000000" pitchFamily="2" charset="2"/>
              <a:buChar char="§"/>
              <a:defRPr sz="2100">
                <a:solidFill>
                  <a:srgbClr val="FF6464"/>
                </a:solidFill>
              </a:defRPr>
            </a:lvl2pPr>
            <a:lvl3pPr marL="1122998" lvl="2" indent="-342900" algn="l">
              <a:spcBef>
                <a:spcPts val="600"/>
              </a:spcBef>
              <a:spcAft>
                <a:spcPts val="600"/>
              </a:spcAft>
              <a:buClr>
                <a:srgbClr val="AF0E3F"/>
              </a:buClr>
              <a:buSzPct val="140000"/>
              <a:buFont typeface="Wingdings" panose="05000000000000000000" pitchFamily="2" charset="2"/>
              <a:buChar char="§"/>
              <a:defRPr sz="2100"/>
            </a:lvl3pPr>
            <a:lvl4pPr marL="1457325" lvl="3" indent="-342900" algn="l">
              <a:spcBef>
                <a:spcPts val="600"/>
              </a:spcBef>
              <a:spcAft>
                <a:spcPts val="600"/>
              </a:spcAft>
              <a:buClr>
                <a:srgbClr val="AF0E3F"/>
              </a:buClr>
              <a:buSzPct val="140000"/>
              <a:buFont typeface="Wingdings" panose="05000000000000000000" pitchFamily="2" charset="2"/>
              <a:buChar char="§"/>
              <a:defRPr sz="2100" b="1"/>
            </a:lvl4pPr>
            <a:lvl5pPr marL="1800225" lvl="4" indent="-342900" algn="l">
              <a:spcBef>
                <a:spcPts val="600"/>
              </a:spcBef>
              <a:spcAft>
                <a:spcPts val="600"/>
              </a:spcAft>
              <a:buClr>
                <a:srgbClr val="AF0E3F"/>
              </a:buClr>
              <a:buSzPct val="140000"/>
              <a:buFont typeface="Wingdings" panose="05000000000000000000" pitchFamily="2" charset="2"/>
              <a:buChar char="§"/>
              <a:defRPr sz="2100" i="1">
                <a:solidFill>
                  <a:srgbClr val="C00000"/>
                </a:solidFill>
              </a:defRPr>
            </a:lvl5pPr>
            <a:lvl6pPr marL="1800225" lvl="5" indent="0" algn="l">
              <a:spcBef>
                <a:spcPts val="600"/>
              </a:spcBef>
              <a:spcAft>
                <a:spcPts val="600"/>
              </a:spcAft>
              <a:buClr>
                <a:srgbClr val="AF0E3F"/>
              </a:buClr>
              <a:buSzPct val="140000"/>
              <a:buFont typeface="Wingdings" panose="05000000000000000000" pitchFamily="2" charset="2"/>
              <a:buNone/>
              <a:defRPr sz="2100"/>
            </a:lvl6pPr>
            <a:lvl7pPr marL="2400300" lvl="6" indent="-257175" algn="l">
              <a:spcBef>
                <a:spcPts val="270"/>
              </a:spcBef>
              <a:spcAft>
                <a:spcPts val="0"/>
              </a:spcAft>
              <a:buSzPts val="1800"/>
              <a:buChar char="•"/>
              <a:defRPr/>
            </a:lvl7pPr>
            <a:lvl8pPr marL="2743200" lvl="7" indent="-257175" algn="l">
              <a:spcBef>
                <a:spcPts val="270"/>
              </a:spcBef>
              <a:spcAft>
                <a:spcPts val="0"/>
              </a:spcAft>
              <a:buSzPts val="1800"/>
              <a:buChar char="•"/>
              <a:defRPr/>
            </a:lvl8pPr>
            <a:lvl9pPr marL="3086100" lvl="8" indent="-257175" algn="l">
              <a:spcBef>
                <a:spcPts val="270"/>
              </a:spcBef>
              <a:spcAft>
                <a:spcPts val="0"/>
              </a:spcAft>
              <a:buSzPts val="1800"/>
              <a:buChar char="•"/>
              <a:defRPr/>
            </a:lvl9pPr>
          </a:lstStyle>
          <a:p>
            <a:r>
              <a:rPr lang="en-PH" dirty="0"/>
              <a:t>Sample text</a:t>
            </a:r>
          </a:p>
        </p:txBody>
      </p:sp>
      <p:sp>
        <p:nvSpPr>
          <p:cNvPr id="26" name="Google Shape;29;p31">
            <a:extLst>
              <a:ext uri="{FF2B5EF4-FFF2-40B4-BE49-F238E27FC236}">
                <a16:creationId xmlns:a16="http://schemas.microsoft.com/office/drawing/2014/main" id="{7837D806-4E64-23EB-B7EF-422D3E295C48}"/>
              </a:ext>
            </a:extLst>
          </p:cNvPr>
          <p:cNvSpPr txBox="1">
            <a:spLocks noGrp="1"/>
          </p:cNvSpPr>
          <p:nvPr>
            <p:ph type="body" idx="10" hasCustomPrompt="1"/>
          </p:nvPr>
        </p:nvSpPr>
        <p:spPr>
          <a:xfrm>
            <a:off x="628649" y="3825216"/>
            <a:ext cx="8058152" cy="2263067"/>
          </a:xfrm>
          <a:prstGeom prst="rect">
            <a:avLst/>
          </a:prstGeom>
          <a:noFill/>
          <a:ln>
            <a:noFill/>
          </a:ln>
        </p:spPr>
        <p:txBody>
          <a:bodyPr spcFirstLastPara="1" wrap="square" lIns="91425" tIns="45700" rIns="91425" bIns="45700" anchor="t" anchorCtr="0">
            <a:normAutofit/>
          </a:bodyPr>
          <a:lstStyle>
            <a:lvl1pPr marL="312896" lvl="0" indent="-214313" algn="l">
              <a:spcBef>
                <a:spcPts val="600"/>
              </a:spcBef>
              <a:spcAft>
                <a:spcPts val="600"/>
              </a:spcAft>
              <a:buClr>
                <a:srgbClr val="C00000"/>
              </a:buClr>
              <a:buSzPct val="100000"/>
              <a:buFont typeface="Wingdings" panose="05000000000000000000" pitchFamily="2" charset="2"/>
              <a:buChar char="§"/>
              <a:defRPr sz="2000" spc="0">
                <a:solidFill>
                  <a:schemeClr val="tx1"/>
                </a:solidFill>
                <a:effectLst/>
                <a:latin typeface="Bahnschrift Light" panose="020B0502040204020203" pitchFamily="34" charset="0"/>
                <a:ea typeface="Verdana" panose="020B0604030504040204" pitchFamily="34" charset="0"/>
                <a:cs typeface="Helvetica" panose="020B0604020202020204" pitchFamily="34" charset="0"/>
              </a:defRPr>
            </a:lvl1pPr>
            <a:lvl2pPr marL="784384" lvl="1" indent="-342900" algn="l">
              <a:spcBef>
                <a:spcPts val="600"/>
              </a:spcBef>
              <a:spcAft>
                <a:spcPts val="600"/>
              </a:spcAft>
              <a:buClr>
                <a:srgbClr val="AF0E3F"/>
              </a:buClr>
              <a:buSzPct val="140000"/>
              <a:buFont typeface="Wingdings" panose="05000000000000000000" pitchFamily="2" charset="2"/>
              <a:buChar char="§"/>
              <a:defRPr sz="2100">
                <a:solidFill>
                  <a:srgbClr val="FF6464"/>
                </a:solidFill>
              </a:defRPr>
            </a:lvl2pPr>
            <a:lvl3pPr marL="1122998" lvl="2" indent="-342900" algn="l">
              <a:spcBef>
                <a:spcPts val="600"/>
              </a:spcBef>
              <a:spcAft>
                <a:spcPts val="600"/>
              </a:spcAft>
              <a:buClr>
                <a:srgbClr val="AF0E3F"/>
              </a:buClr>
              <a:buSzPct val="140000"/>
              <a:buFont typeface="Wingdings" panose="05000000000000000000" pitchFamily="2" charset="2"/>
              <a:buChar char="§"/>
              <a:defRPr sz="2100"/>
            </a:lvl3pPr>
            <a:lvl4pPr marL="1457325" lvl="3" indent="-342900" algn="l">
              <a:spcBef>
                <a:spcPts val="600"/>
              </a:spcBef>
              <a:spcAft>
                <a:spcPts val="600"/>
              </a:spcAft>
              <a:buClr>
                <a:srgbClr val="AF0E3F"/>
              </a:buClr>
              <a:buSzPct val="140000"/>
              <a:buFont typeface="Wingdings" panose="05000000000000000000" pitchFamily="2" charset="2"/>
              <a:buChar char="§"/>
              <a:defRPr sz="2100" b="1"/>
            </a:lvl4pPr>
            <a:lvl5pPr marL="1800225" lvl="4" indent="-342900" algn="l">
              <a:spcBef>
                <a:spcPts val="600"/>
              </a:spcBef>
              <a:spcAft>
                <a:spcPts val="600"/>
              </a:spcAft>
              <a:buClr>
                <a:srgbClr val="AF0E3F"/>
              </a:buClr>
              <a:buSzPct val="140000"/>
              <a:buFont typeface="Wingdings" panose="05000000000000000000" pitchFamily="2" charset="2"/>
              <a:buChar char="§"/>
              <a:defRPr sz="2100" i="1">
                <a:solidFill>
                  <a:srgbClr val="C00000"/>
                </a:solidFill>
              </a:defRPr>
            </a:lvl5pPr>
            <a:lvl6pPr marL="1800225" lvl="5" indent="0" algn="l">
              <a:spcBef>
                <a:spcPts val="600"/>
              </a:spcBef>
              <a:spcAft>
                <a:spcPts val="600"/>
              </a:spcAft>
              <a:buClr>
                <a:srgbClr val="AF0E3F"/>
              </a:buClr>
              <a:buSzPct val="140000"/>
              <a:buFont typeface="Wingdings" panose="05000000000000000000" pitchFamily="2" charset="2"/>
              <a:buNone/>
              <a:defRPr sz="2100"/>
            </a:lvl6pPr>
            <a:lvl7pPr marL="2400300" lvl="6" indent="-257175" algn="l">
              <a:spcBef>
                <a:spcPts val="270"/>
              </a:spcBef>
              <a:spcAft>
                <a:spcPts val="0"/>
              </a:spcAft>
              <a:buSzPts val="1800"/>
              <a:buChar char="•"/>
              <a:defRPr/>
            </a:lvl7pPr>
            <a:lvl8pPr marL="2743200" lvl="7" indent="-257175" algn="l">
              <a:spcBef>
                <a:spcPts val="270"/>
              </a:spcBef>
              <a:spcAft>
                <a:spcPts val="0"/>
              </a:spcAft>
              <a:buSzPts val="1800"/>
              <a:buChar char="•"/>
              <a:defRPr/>
            </a:lvl8pPr>
            <a:lvl9pPr marL="3086100" lvl="8" indent="-257175" algn="l">
              <a:spcBef>
                <a:spcPts val="270"/>
              </a:spcBef>
              <a:spcAft>
                <a:spcPts val="0"/>
              </a:spcAft>
              <a:buSzPts val="1800"/>
              <a:buChar char="•"/>
              <a:defRPr/>
            </a:lvl9pPr>
          </a:lstStyle>
          <a:p>
            <a:r>
              <a:rPr lang="en-PH" dirty="0"/>
              <a:t>Sample text</a:t>
            </a:r>
          </a:p>
        </p:txBody>
      </p:sp>
      <p:sp>
        <p:nvSpPr>
          <p:cNvPr id="27" name="Google Shape;28;p31">
            <a:extLst>
              <a:ext uri="{FF2B5EF4-FFF2-40B4-BE49-F238E27FC236}">
                <a16:creationId xmlns:a16="http://schemas.microsoft.com/office/drawing/2014/main" id="{F9EBFDC1-A551-FD54-3832-55F976F86CE4}"/>
              </a:ext>
            </a:extLst>
          </p:cNvPr>
          <p:cNvSpPr txBox="1">
            <a:spLocks noGrp="1"/>
          </p:cNvSpPr>
          <p:nvPr>
            <p:ph type="title" hasCustomPrompt="1"/>
          </p:nvPr>
        </p:nvSpPr>
        <p:spPr>
          <a:xfrm>
            <a:off x="457200" y="187697"/>
            <a:ext cx="8229600" cy="61982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C00000"/>
              </a:buClr>
              <a:buSzPts val="1800"/>
              <a:buNone/>
              <a:defRPr sz="6000" b="1">
                <a:ln w="0">
                  <a:noFill/>
                </a:ln>
                <a:solidFill>
                  <a:srgbClr val="467599"/>
                </a:solidFill>
                <a:effectLst>
                  <a:outerShdw dist="38100" dir="8100000" algn="tr" rotWithShape="0">
                    <a:srgbClr val="D64045"/>
                  </a:outerShdw>
                </a:effectLst>
                <a:latin typeface="Bahnschrift Condensed" panose="020B0502040204020203" pitchFamily="34" charset="0"/>
                <a:cs typeface="Helvetica"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dirty="0"/>
              <a:t>	 objectives</a:t>
            </a:r>
            <a:endParaRPr dirty="0"/>
          </a:p>
        </p:txBody>
      </p:sp>
      <p:pic>
        <p:nvPicPr>
          <p:cNvPr id="42" name="Graphic 41" descr="A puzzle">
            <a:extLst>
              <a:ext uri="{FF2B5EF4-FFF2-40B4-BE49-F238E27FC236}">
                <a16:creationId xmlns:a16="http://schemas.microsoft.com/office/drawing/2014/main" id="{7B11378C-27AA-1673-7712-BDE19253E1E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279" y="-242655"/>
            <a:ext cx="1939156" cy="1939156"/>
          </a:xfrm>
          <a:prstGeom prst="rect">
            <a:avLst/>
          </a:prstGeom>
          <a:effectLst>
            <a:outerShdw dist="25400" dir="8100000" algn="tr" rotWithShape="0">
              <a:srgbClr val="D64045"/>
            </a:outerShdw>
          </a:effectLst>
        </p:spPr>
      </p:pic>
      <p:grpSp>
        <p:nvGrpSpPr>
          <p:cNvPr id="2" name="Group 1">
            <a:extLst>
              <a:ext uri="{FF2B5EF4-FFF2-40B4-BE49-F238E27FC236}">
                <a16:creationId xmlns:a16="http://schemas.microsoft.com/office/drawing/2014/main" id="{D114E981-5F8C-7BA9-CF82-44AEC5F9E084}"/>
              </a:ext>
            </a:extLst>
          </p:cNvPr>
          <p:cNvGrpSpPr/>
          <p:nvPr userDrawn="1"/>
        </p:nvGrpSpPr>
        <p:grpSpPr>
          <a:xfrm>
            <a:off x="457200" y="2618293"/>
            <a:ext cx="5773918" cy="1143536"/>
            <a:chOff x="457200" y="3429000"/>
            <a:chExt cx="5773918" cy="1143536"/>
          </a:xfrm>
        </p:grpSpPr>
        <p:sp>
          <p:nvSpPr>
            <p:cNvPr id="28" name="Google Shape;28;p31">
              <a:extLst>
                <a:ext uri="{FF2B5EF4-FFF2-40B4-BE49-F238E27FC236}">
                  <a16:creationId xmlns:a16="http://schemas.microsoft.com/office/drawing/2014/main" id="{C97DEDAA-1D77-0A63-E92F-51EF6203FDCA}"/>
                </a:ext>
              </a:extLst>
            </p:cNvPr>
            <p:cNvSpPr txBox="1">
              <a:spLocks/>
            </p:cNvSpPr>
            <p:nvPr userDrawn="1"/>
          </p:nvSpPr>
          <p:spPr>
            <a:xfrm>
              <a:off x="457200" y="3791354"/>
              <a:ext cx="5773918" cy="619827"/>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C00000"/>
                </a:buClr>
                <a:buSzPts val="1800"/>
                <a:buFont typeface="Arial"/>
                <a:buNone/>
                <a:defRPr sz="6000" b="1" i="0" u="none" strike="noStrike" cap="none">
                  <a:ln w="0">
                    <a:noFill/>
                  </a:ln>
                  <a:solidFill>
                    <a:srgbClr val="D64045"/>
                  </a:solidFill>
                  <a:effectLst>
                    <a:outerShdw dist="38100" dir="8100000" algn="tr" rotWithShape="0">
                      <a:srgbClr val="467599"/>
                    </a:outerShdw>
                  </a:effectLst>
                  <a:latin typeface="Bahnschrift Condensed" panose="020B0502040204020203" pitchFamily="34" charset="0"/>
                  <a:ea typeface="Verdana" panose="020B0604030504040204" pitchFamily="34" charset="0"/>
                  <a:cs typeface="Helvetica" panose="020B0604020202020204" pitchFamily="34" charset="0"/>
                  <a:sym typeface="Arial"/>
                </a:defRPr>
              </a:lvl1pPr>
              <a:lvl2pPr marR="0" lvl="1"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9pPr>
            </a:lstStyle>
            <a:p>
              <a:pPr algn="l"/>
              <a:r>
                <a:rPr lang="en-US" dirty="0"/>
                <a:t>		 key take-aways</a:t>
              </a:r>
            </a:p>
          </p:txBody>
        </p:sp>
        <p:pic>
          <p:nvPicPr>
            <p:cNvPr id="46" name="Graphic 45" descr="A lightbulb">
              <a:extLst>
                <a:ext uri="{FF2B5EF4-FFF2-40B4-BE49-F238E27FC236}">
                  <a16:creationId xmlns:a16="http://schemas.microsoft.com/office/drawing/2014/main" id="{A0A226B9-CBEE-72E7-130E-A2EF0BE7B0AF}"/>
                </a:ext>
              </a:extLst>
            </p:cNvPr>
            <p:cNvPicPr>
              <a:picLocks noChangeAspect="1"/>
            </p:cNvPicPr>
            <p:nvPr userDrawn="1"/>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6030" t="10286" r="16030" b="10286"/>
            <a:stretch/>
          </p:blipFill>
          <p:spPr>
            <a:xfrm>
              <a:off x="457200" y="3429000"/>
              <a:ext cx="978154" cy="1143536"/>
            </a:xfrm>
            <a:prstGeom prst="rect">
              <a:avLst/>
            </a:prstGeom>
            <a:effectLst>
              <a:outerShdw dist="25400" dir="8100000" algn="tr" rotWithShape="0">
                <a:srgbClr val="467599"/>
              </a:outerShdw>
            </a:effectLst>
          </p:spPr>
        </p:pic>
      </p:grpSp>
      <p:sp>
        <p:nvSpPr>
          <p:cNvPr id="10" name="Footer Placeholder 4">
            <a:extLst>
              <a:ext uri="{FF2B5EF4-FFF2-40B4-BE49-F238E27FC236}">
                <a16:creationId xmlns:a16="http://schemas.microsoft.com/office/drawing/2014/main" id="{0C0EA192-0932-FEAE-9E17-3AF1158A6950}"/>
              </a:ext>
            </a:extLst>
          </p:cNvPr>
          <p:cNvSpPr>
            <a:spLocks noGrp="1"/>
          </p:cNvSpPr>
          <p:nvPr>
            <p:ph type="ftr" sz="quarter" idx="3"/>
          </p:nvPr>
        </p:nvSpPr>
        <p:spPr>
          <a:xfrm>
            <a:off x="628649" y="6356351"/>
            <a:ext cx="6818525" cy="365125"/>
          </a:xfrm>
          <a:prstGeom prst="rect">
            <a:avLst/>
          </a:prstGeom>
        </p:spPr>
        <p:txBody>
          <a:bodyPr vert="horz" lIns="91440" tIns="45720" rIns="91440" bIns="45720" rtlCol="0" anchor="ctr"/>
          <a:lstStyle>
            <a:lvl1pPr algn="l">
              <a:defRPr sz="1800" spc="300">
                <a:solidFill>
                  <a:srgbClr val="D64045"/>
                </a:solidFill>
                <a:latin typeface="Bahnschrift Condensed" panose="020B0502040204020203" pitchFamily="34" charset="0"/>
              </a:defRPr>
            </a:lvl1pPr>
          </a:lstStyle>
          <a:p>
            <a:r>
              <a:rPr lang="en-US"/>
              <a:t>Physics 301 - Advanced Signal and Image Processing</a:t>
            </a:r>
            <a:endParaRPr lang="en-US" dirty="0"/>
          </a:p>
        </p:txBody>
      </p:sp>
      <p:sp>
        <p:nvSpPr>
          <p:cNvPr id="11" name="Slide Number Placeholder 5">
            <a:extLst>
              <a:ext uri="{FF2B5EF4-FFF2-40B4-BE49-F238E27FC236}">
                <a16:creationId xmlns:a16="http://schemas.microsoft.com/office/drawing/2014/main" id="{5997149A-AE92-98E3-B00D-1C6E247F5246}"/>
              </a:ext>
            </a:extLst>
          </p:cNvPr>
          <p:cNvSpPr>
            <a:spLocks noGrp="1"/>
          </p:cNvSpPr>
          <p:nvPr>
            <p:ph type="sldNum" sz="quarter" idx="4"/>
          </p:nvPr>
        </p:nvSpPr>
        <p:spPr>
          <a:xfrm>
            <a:off x="7588576" y="6356351"/>
            <a:ext cx="926773" cy="365125"/>
          </a:xfrm>
          <a:prstGeom prst="rect">
            <a:avLst/>
          </a:prstGeom>
        </p:spPr>
        <p:txBody>
          <a:bodyPr vert="horz" lIns="91440" tIns="45720" rIns="91440" bIns="45720" rtlCol="0" anchor="ctr"/>
          <a:lstStyle>
            <a:lvl1pPr algn="r">
              <a:defRPr sz="1800" spc="300">
                <a:solidFill>
                  <a:srgbClr val="D64045"/>
                </a:solidFill>
                <a:latin typeface="Bahnschrift Condensed" panose="020B0502040204020203" pitchFamily="34" charset="0"/>
              </a:defRPr>
            </a:lvl1pPr>
          </a:lstStyle>
          <a:p>
            <a:fld id="{8262CFD8-7A98-47E6-A2CC-B17DDA24BA0E}" type="slidenum">
              <a:rPr lang="en-US" smtClean="0"/>
              <a:pPr/>
              <a:t>‹#›</a:t>
            </a:fld>
            <a:endParaRPr lang="en-US"/>
          </a:p>
        </p:txBody>
      </p:sp>
    </p:spTree>
    <p:extLst>
      <p:ext uri="{BB962C8B-B14F-4D97-AF65-F5344CB8AC3E}">
        <p14:creationId xmlns:p14="http://schemas.microsoft.com/office/powerpoint/2010/main" val="339435922"/>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reserve="1" userDrawn="1">
  <p:cSld name="1_Title and Content">
    <p:bg>
      <p:bgPr>
        <a:solidFill>
          <a:schemeClr val="bg1"/>
        </a:solidFill>
        <a:effectLst/>
      </p:bgPr>
    </p:bg>
    <p:spTree>
      <p:nvGrpSpPr>
        <p:cNvPr id="1" name="Shape 27"/>
        <p:cNvGrpSpPr/>
        <p:nvPr/>
      </p:nvGrpSpPr>
      <p:grpSpPr>
        <a:xfrm>
          <a:off x="0" y="0"/>
          <a:ext cx="0" cy="0"/>
          <a:chOff x="0" y="0"/>
          <a:chExt cx="0" cy="0"/>
        </a:xfrm>
      </p:grpSpPr>
      <p:sp>
        <p:nvSpPr>
          <p:cNvPr id="25" name="Google Shape;29;p31">
            <a:extLst>
              <a:ext uri="{FF2B5EF4-FFF2-40B4-BE49-F238E27FC236}">
                <a16:creationId xmlns:a16="http://schemas.microsoft.com/office/drawing/2014/main" id="{D933B60E-9596-75BF-40EF-1D954957F451}"/>
              </a:ext>
            </a:extLst>
          </p:cNvPr>
          <p:cNvSpPr txBox="1">
            <a:spLocks noGrp="1"/>
          </p:cNvSpPr>
          <p:nvPr>
            <p:ph type="body" idx="1" hasCustomPrompt="1"/>
          </p:nvPr>
        </p:nvSpPr>
        <p:spPr>
          <a:xfrm>
            <a:off x="628649" y="949242"/>
            <a:ext cx="8058151" cy="1177612"/>
          </a:xfrm>
          <a:prstGeom prst="rect">
            <a:avLst/>
          </a:prstGeom>
          <a:noFill/>
          <a:ln>
            <a:noFill/>
          </a:ln>
        </p:spPr>
        <p:txBody>
          <a:bodyPr spcFirstLastPara="1" wrap="square" lIns="91425" tIns="45700" rIns="91425" bIns="45700" anchor="t" anchorCtr="0">
            <a:normAutofit/>
          </a:bodyPr>
          <a:lstStyle>
            <a:lvl1pPr marL="312896" lvl="0" indent="-214313" algn="l">
              <a:spcBef>
                <a:spcPts val="600"/>
              </a:spcBef>
              <a:spcAft>
                <a:spcPts val="600"/>
              </a:spcAft>
              <a:buClr>
                <a:srgbClr val="1D3354"/>
              </a:buClr>
              <a:buSzPct val="100000"/>
              <a:buFont typeface="Wingdings" panose="05000000000000000000" pitchFamily="2" charset="2"/>
              <a:buChar char="§"/>
              <a:defRPr sz="2000" spc="0">
                <a:solidFill>
                  <a:schemeClr val="tx1"/>
                </a:solidFill>
                <a:effectLst/>
                <a:latin typeface="Bahnschrift Light" panose="020B0502040204020203" pitchFamily="34" charset="0"/>
                <a:ea typeface="Verdana" panose="020B0604030504040204" pitchFamily="34" charset="0"/>
                <a:cs typeface="Helvetica" panose="020B0604020202020204" pitchFamily="34" charset="0"/>
              </a:defRPr>
            </a:lvl1pPr>
            <a:lvl2pPr marL="784384" lvl="1" indent="-342900" algn="l">
              <a:spcBef>
                <a:spcPts val="600"/>
              </a:spcBef>
              <a:spcAft>
                <a:spcPts val="600"/>
              </a:spcAft>
              <a:buClr>
                <a:srgbClr val="AF0E3F"/>
              </a:buClr>
              <a:buSzPct val="140000"/>
              <a:buFont typeface="Wingdings" panose="05000000000000000000" pitchFamily="2" charset="2"/>
              <a:buChar char="§"/>
              <a:defRPr sz="2100">
                <a:solidFill>
                  <a:srgbClr val="FF6464"/>
                </a:solidFill>
              </a:defRPr>
            </a:lvl2pPr>
            <a:lvl3pPr marL="1122998" lvl="2" indent="-342900" algn="l">
              <a:spcBef>
                <a:spcPts val="600"/>
              </a:spcBef>
              <a:spcAft>
                <a:spcPts val="600"/>
              </a:spcAft>
              <a:buClr>
                <a:srgbClr val="AF0E3F"/>
              </a:buClr>
              <a:buSzPct val="140000"/>
              <a:buFont typeface="Wingdings" panose="05000000000000000000" pitchFamily="2" charset="2"/>
              <a:buChar char="§"/>
              <a:defRPr sz="2100"/>
            </a:lvl3pPr>
            <a:lvl4pPr marL="1457325" lvl="3" indent="-342900" algn="l">
              <a:spcBef>
                <a:spcPts val="600"/>
              </a:spcBef>
              <a:spcAft>
                <a:spcPts val="600"/>
              </a:spcAft>
              <a:buClr>
                <a:srgbClr val="AF0E3F"/>
              </a:buClr>
              <a:buSzPct val="140000"/>
              <a:buFont typeface="Wingdings" panose="05000000000000000000" pitchFamily="2" charset="2"/>
              <a:buChar char="§"/>
              <a:defRPr sz="2100" b="1"/>
            </a:lvl4pPr>
            <a:lvl5pPr marL="1800225" lvl="4" indent="-342900" algn="l">
              <a:spcBef>
                <a:spcPts val="600"/>
              </a:spcBef>
              <a:spcAft>
                <a:spcPts val="600"/>
              </a:spcAft>
              <a:buClr>
                <a:srgbClr val="AF0E3F"/>
              </a:buClr>
              <a:buSzPct val="140000"/>
              <a:buFont typeface="Wingdings" panose="05000000000000000000" pitchFamily="2" charset="2"/>
              <a:buChar char="§"/>
              <a:defRPr sz="2100" i="1">
                <a:solidFill>
                  <a:srgbClr val="C00000"/>
                </a:solidFill>
              </a:defRPr>
            </a:lvl5pPr>
            <a:lvl6pPr marL="1800225" lvl="5" indent="0" algn="l">
              <a:spcBef>
                <a:spcPts val="600"/>
              </a:spcBef>
              <a:spcAft>
                <a:spcPts val="600"/>
              </a:spcAft>
              <a:buClr>
                <a:srgbClr val="AF0E3F"/>
              </a:buClr>
              <a:buSzPct val="140000"/>
              <a:buFont typeface="Wingdings" panose="05000000000000000000" pitchFamily="2" charset="2"/>
              <a:buNone/>
              <a:defRPr sz="2100"/>
            </a:lvl6pPr>
            <a:lvl7pPr marL="2400300" lvl="6" indent="-257175" algn="l">
              <a:spcBef>
                <a:spcPts val="270"/>
              </a:spcBef>
              <a:spcAft>
                <a:spcPts val="0"/>
              </a:spcAft>
              <a:buSzPts val="1800"/>
              <a:buChar char="•"/>
              <a:defRPr/>
            </a:lvl7pPr>
            <a:lvl8pPr marL="2743200" lvl="7" indent="-257175" algn="l">
              <a:spcBef>
                <a:spcPts val="270"/>
              </a:spcBef>
              <a:spcAft>
                <a:spcPts val="0"/>
              </a:spcAft>
              <a:buSzPts val="1800"/>
              <a:buChar char="•"/>
              <a:defRPr/>
            </a:lvl8pPr>
            <a:lvl9pPr marL="3086100" lvl="8" indent="-257175" algn="l">
              <a:spcBef>
                <a:spcPts val="270"/>
              </a:spcBef>
              <a:spcAft>
                <a:spcPts val="0"/>
              </a:spcAft>
              <a:buSzPts val="1800"/>
              <a:buChar char="•"/>
              <a:defRPr/>
            </a:lvl9pPr>
          </a:lstStyle>
          <a:p>
            <a:r>
              <a:rPr lang="en-PH" dirty="0"/>
              <a:t>Sample text</a:t>
            </a:r>
          </a:p>
        </p:txBody>
      </p:sp>
      <p:sp>
        <p:nvSpPr>
          <p:cNvPr id="27" name="Google Shape;28;p31">
            <a:extLst>
              <a:ext uri="{FF2B5EF4-FFF2-40B4-BE49-F238E27FC236}">
                <a16:creationId xmlns:a16="http://schemas.microsoft.com/office/drawing/2014/main" id="{F9EBFDC1-A551-FD54-3832-55F976F86CE4}"/>
              </a:ext>
            </a:extLst>
          </p:cNvPr>
          <p:cNvSpPr txBox="1">
            <a:spLocks noGrp="1"/>
          </p:cNvSpPr>
          <p:nvPr>
            <p:ph type="title" hasCustomPrompt="1"/>
          </p:nvPr>
        </p:nvSpPr>
        <p:spPr>
          <a:xfrm>
            <a:off x="457200" y="187697"/>
            <a:ext cx="8229600" cy="61982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C00000"/>
              </a:buClr>
              <a:buSzPts val="1800"/>
              <a:buNone/>
              <a:defRPr sz="6000" b="1" spc="-300">
                <a:ln w="0">
                  <a:noFill/>
                </a:ln>
                <a:solidFill>
                  <a:srgbClr val="467599"/>
                </a:solidFill>
                <a:effectLst>
                  <a:outerShdw dist="38100" dir="8100000" algn="tr" rotWithShape="0">
                    <a:srgbClr val="D64045"/>
                  </a:outerShdw>
                </a:effectLst>
                <a:latin typeface="Bahnschrift SemiBold" panose="020B0502040204020203" pitchFamily="34" charset="0"/>
                <a:cs typeface="Helvetica"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dirty="0"/>
              <a:t>	 objectives</a:t>
            </a:r>
            <a:endParaRPr dirty="0"/>
          </a:p>
        </p:txBody>
      </p:sp>
      <p:pic>
        <p:nvPicPr>
          <p:cNvPr id="42" name="Graphic 41" descr="A puzzle">
            <a:extLst>
              <a:ext uri="{FF2B5EF4-FFF2-40B4-BE49-F238E27FC236}">
                <a16:creationId xmlns:a16="http://schemas.microsoft.com/office/drawing/2014/main" id="{7B11378C-27AA-1673-7712-BDE19253E1E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279" y="-242655"/>
            <a:ext cx="1939156" cy="1939156"/>
          </a:xfrm>
          <a:prstGeom prst="rect">
            <a:avLst/>
          </a:prstGeom>
          <a:effectLst>
            <a:outerShdw dist="25400" dir="8100000" algn="tr" rotWithShape="0">
              <a:srgbClr val="D64045"/>
            </a:outerShdw>
          </a:effectLst>
        </p:spPr>
      </p:pic>
      <p:sp>
        <p:nvSpPr>
          <p:cNvPr id="10" name="Footer Placeholder 4">
            <a:extLst>
              <a:ext uri="{FF2B5EF4-FFF2-40B4-BE49-F238E27FC236}">
                <a16:creationId xmlns:a16="http://schemas.microsoft.com/office/drawing/2014/main" id="{0C0EA192-0932-FEAE-9E17-3AF1158A6950}"/>
              </a:ext>
            </a:extLst>
          </p:cNvPr>
          <p:cNvSpPr>
            <a:spLocks noGrp="1"/>
          </p:cNvSpPr>
          <p:nvPr>
            <p:ph type="ftr" sz="quarter" idx="3"/>
          </p:nvPr>
        </p:nvSpPr>
        <p:spPr>
          <a:xfrm>
            <a:off x="628649" y="6356351"/>
            <a:ext cx="6818525" cy="365125"/>
          </a:xfrm>
          <a:prstGeom prst="rect">
            <a:avLst/>
          </a:prstGeom>
        </p:spPr>
        <p:txBody>
          <a:bodyPr vert="horz" lIns="91440" tIns="45720" rIns="91440" bIns="45720" rtlCol="0" anchor="ctr"/>
          <a:lstStyle>
            <a:lvl1pPr algn="l">
              <a:defRPr sz="1800" spc="300">
                <a:solidFill>
                  <a:srgbClr val="D64045"/>
                </a:solidFill>
                <a:latin typeface="Bahnschrift Condensed" panose="020B0502040204020203" pitchFamily="34" charset="0"/>
              </a:defRPr>
            </a:lvl1pPr>
          </a:lstStyle>
          <a:p>
            <a:r>
              <a:rPr lang="en-US"/>
              <a:t>Physics 301 - Advanced Signal and Image Processing</a:t>
            </a:r>
            <a:endParaRPr lang="en-US" dirty="0"/>
          </a:p>
        </p:txBody>
      </p:sp>
      <p:sp>
        <p:nvSpPr>
          <p:cNvPr id="11" name="Slide Number Placeholder 5">
            <a:extLst>
              <a:ext uri="{FF2B5EF4-FFF2-40B4-BE49-F238E27FC236}">
                <a16:creationId xmlns:a16="http://schemas.microsoft.com/office/drawing/2014/main" id="{5997149A-AE92-98E3-B00D-1C6E247F5246}"/>
              </a:ext>
            </a:extLst>
          </p:cNvPr>
          <p:cNvSpPr>
            <a:spLocks noGrp="1"/>
          </p:cNvSpPr>
          <p:nvPr>
            <p:ph type="sldNum" sz="quarter" idx="4"/>
          </p:nvPr>
        </p:nvSpPr>
        <p:spPr>
          <a:xfrm>
            <a:off x="7588576" y="6356351"/>
            <a:ext cx="926773" cy="365125"/>
          </a:xfrm>
          <a:prstGeom prst="rect">
            <a:avLst/>
          </a:prstGeom>
        </p:spPr>
        <p:txBody>
          <a:bodyPr vert="horz" lIns="91440" tIns="45720" rIns="91440" bIns="45720" rtlCol="0" anchor="ctr"/>
          <a:lstStyle>
            <a:lvl1pPr algn="r">
              <a:defRPr sz="1800" spc="300">
                <a:solidFill>
                  <a:srgbClr val="D64045"/>
                </a:solidFill>
                <a:latin typeface="Bahnschrift Condensed" panose="020B0502040204020203" pitchFamily="34" charset="0"/>
              </a:defRPr>
            </a:lvl1pPr>
          </a:lstStyle>
          <a:p>
            <a:fld id="{8262CFD8-7A98-47E6-A2CC-B17DDA24BA0E}" type="slidenum">
              <a:rPr lang="en-US" smtClean="0"/>
              <a:pPr/>
              <a:t>‹#›</a:t>
            </a:fld>
            <a:endParaRPr lang="en-US"/>
          </a:p>
        </p:txBody>
      </p:sp>
      <p:grpSp>
        <p:nvGrpSpPr>
          <p:cNvPr id="12" name="Group 11">
            <a:extLst>
              <a:ext uri="{FF2B5EF4-FFF2-40B4-BE49-F238E27FC236}">
                <a16:creationId xmlns:a16="http://schemas.microsoft.com/office/drawing/2014/main" id="{A4693759-34FC-FBCE-ABBE-AA6FD7E86521}"/>
              </a:ext>
            </a:extLst>
          </p:cNvPr>
          <p:cNvGrpSpPr/>
          <p:nvPr userDrawn="1"/>
        </p:nvGrpSpPr>
        <p:grpSpPr>
          <a:xfrm>
            <a:off x="457200" y="2078912"/>
            <a:ext cx="6480928" cy="1143536"/>
            <a:chOff x="457200" y="3429000"/>
            <a:chExt cx="6480928" cy="1143536"/>
          </a:xfrm>
        </p:grpSpPr>
        <p:sp>
          <p:nvSpPr>
            <p:cNvPr id="13" name="Google Shape;28;p31">
              <a:extLst>
                <a:ext uri="{FF2B5EF4-FFF2-40B4-BE49-F238E27FC236}">
                  <a16:creationId xmlns:a16="http://schemas.microsoft.com/office/drawing/2014/main" id="{69155587-274E-3D4D-6FAB-37A2307CD7B0}"/>
                </a:ext>
              </a:extLst>
            </p:cNvPr>
            <p:cNvSpPr txBox="1">
              <a:spLocks/>
            </p:cNvSpPr>
            <p:nvPr userDrawn="1"/>
          </p:nvSpPr>
          <p:spPr>
            <a:xfrm>
              <a:off x="457200" y="3791354"/>
              <a:ext cx="6480928" cy="619827"/>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C00000"/>
                </a:buClr>
                <a:buSzPts val="1800"/>
                <a:buFont typeface="Arial"/>
                <a:buNone/>
                <a:defRPr sz="6000" b="1" i="0" u="none" strike="noStrike" cap="none">
                  <a:ln w="0">
                    <a:noFill/>
                  </a:ln>
                  <a:solidFill>
                    <a:srgbClr val="D64045"/>
                  </a:solidFill>
                  <a:effectLst>
                    <a:outerShdw dist="38100" dir="8100000" algn="tr" rotWithShape="0">
                      <a:srgbClr val="467599"/>
                    </a:outerShdw>
                  </a:effectLst>
                  <a:latin typeface="Bahnschrift Condensed" panose="020B0502040204020203" pitchFamily="34" charset="0"/>
                  <a:ea typeface="Verdana" panose="020B0604030504040204" pitchFamily="34" charset="0"/>
                  <a:cs typeface="Helvetica" panose="020B0604020202020204" pitchFamily="34" charset="0"/>
                  <a:sym typeface="Arial"/>
                </a:defRPr>
              </a:lvl1pPr>
              <a:lvl2pPr marR="0" lvl="1"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9pPr>
            </a:lstStyle>
            <a:p>
              <a:pPr algn="l"/>
              <a:r>
                <a:rPr lang="en-US" spc="-300" dirty="0">
                  <a:latin typeface="Bahnschrift SemiBold" panose="020B0502040204020203" pitchFamily="34" charset="0"/>
                </a:rPr>
                <a:t>		 key results</a:t>
              </a:r>
            </a:p>
          </p:txBody>
        </p:sp>
        <p:pic>
          <p:nvPicPr>
            <p:cNvPr id="14" name="Graphic 13" descr="A lightbulb">
              <a:extLst>
                <a:ext uri="{FF2B5EF4-FFF2-40B4-BE49-F238E27FC236}">
                  <a16:creationId xmlns:a16="http://schemas.microsoft.com/office/drawing/2014/main" id="{4C2D8F07-5D0C-A510-D9CA-C7FEBE01B735}"/>
                </a:ext>
              </a:extLst>
            </p:cNvPr>
            <p:cNvPicPr>
              <a:picLocks noChangeAspect="1"/>
            </p:cNvPicPr>
            <p:nvPr userDrawn="1"/>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6030" t="10286" r="16030" b="10286"/>
            <a:stretch/>
          </p:blipFill>
          <p:spPr>
            <a:xfrm>
              <a:off x="457200" y="3429000"/>
              <a:ext cx="978154" cy="1143536"/>
            </a:xfrm>
            <a:prstGeom prst="rect">
              <a:avLst/>
            </a:prstGeom>
            <a:effectLst>
              <a:outerShdw dist="25400" dir="8100000" algn="tr" rotWithShape="0">
                <a:srgbClr val="467599"/>
              </a:outerShdw>
            </a:effectLst>
          </p:spPr>
        </p:pic>
      </p:grpSp>
      <p:sp>
        <p:nvSpPr>
          <p:cNvPr id="15" name="Google Shape;29;p31">
            <a:extLst>
              <a:ext uri="{FF2B5EF4-FFF2-40B4-BE49-F238E27FC236}">
                <a16:creationId xmlns:a16="http://schemas.microsoft.com/office/drawing/2014/main" id="{8DE1B49A-DE74-91FA-2C55-7A926302AD4F}"/>
              </a:ext>
            </a:extLst>
          </p:cNvPr>
          <p:cNvSpPr txBox="1">
            <a:spLocks noGrp="1"/>
          </p:cNvSpPr>
          <p:nvPr>
            <p:ph type="body" idx="10" hasCustomPrompt="1"/>
          </p:nvPr>
        </p:nvSpPr>
        <p:spPr>
          <a:xfrm>
            <a:off x="628649" y="3293354"/>
            <a:ext cx="8058152" cy="2151781"/>
          </a:xfrm>
          <a:prstGeom prst="rect">
            <a:avLst/>
          </a:prstGeom>
          <a:noFill/>
          <a:ln>
            <a:noFill/>
          </a:ln>
        </p:spPr>
        <p:txBody>
          <a:bodyPr spcFirstLastPara="1" wrap="square" lIns="91425" tIns="45700" rIns="91425" bIns="45700" anchor="t" anchorCtr="0">
            <a:normAutofit/>
          </a:bodyPr>
          <a:lstStyle>
            <a:lvl1pPr marL="312896" lvl="0" indent="-214313" algn="l">
              <a:spcBef>
                <a:spcPts val="0"/>
              </a:spcBef>
              <a:spcAft>
                <a:spcPts val="0"/>
              </a:spcAft>
              <a:buClr>
                <a:srgbClr val="C00000"/>
              </a:buClr>
              <a:buSzPct val="100000"/>
              <a:buFont typeface="Wingdings" panose="05000000000000000000" pitchFamily="2" charset="2"/>
              <a:buChar char="§"/>
              <a:defRPr sz="2000" spc="0">
                <a:solidFill>
                  <a:schemeClr val="tx1"/>
                </a:solidFill>
                <a:effectLst/>
                <a:latin typeface="Bahnschrift Light" panose="020B0502040204020203" pitchFamily="34" charset="0"/>
                <a:ea typeface="Verdana" panose="020B0604030504040204" pitchFamily="34" charset="0"/>
                <a:cs typeface="Helvetica" panose="020B0604020202020204" pitchFamily="34" charset="0"/>
              </a:defRPr>
            </a:lvl1pPr>
            <a:lvl2pPr marL="784384" lvl="1" indent="-342900" algn="l">
              <a:spcBef>
                <a:spcPts val="600"/>
              </a:spcBef>
              <a:spcAft>
                <a:spcPts val="600"/>
              </a:spcAft>
              <a:buClr>
                <a:srgbClr val="AF0E3F"/>
              </a:buClr>
              <a:buSzPct val="140000"/>
              <a:buFont typeface="Wingdings" panose="05000000000000000000" pitchFamily="2" charset="2"/>
              <a:buChar char="§"/>
              <a:defRPr sz="2100">
                <a:solidFill>
                  <a:srgbClr val="FF6464"/>
                </a:solidFill>
              </a:defRPr>
            </a:lvl2pPr>
            <a:lvl3pPr marL="1122998" lvl="2" indent="-342900" algn="l">
              <a:spcBef>
                <a:spcPts val="600"/>
              </a:spcBef>
              <a:spcAft>
                <a:spcPts val="600"/>
              </a:spcAft>
              <a:buClr>
                <a:srgbClr val="AF0E3F"/>
              </a:buClr>
              <a:buSzPct val="140000"/>
              <a:buFont typeface="Wingdings" panose="05000000000000000000" pitchFamily="2" charset="2"/>
              <a:buChar char="§"/>
              <a:defRPr sz="2100"/>
            </a:lvl3pPr>
            <a:lvl4pPr marL="1457325" lvl="3" indent="-342900" algn="l">
              <a:spcBef>
                <a:spcPts val="600"/>
              </a:spcBef>
              <a:spcAft>
                <a:spcPts val="600"/>
              </a:spcAft>
              <a:buClr>
                <a:srgbClr val="AF0E3F"/>
              </a:buClr>
              <a:buSzPct val="140000"/>
              <a:buFont typeface="Wingdings" panose="05000000000000000000" pitchFamily="2" charset="2"/>
              <a:buChar char="§"/>
              <a:defRPr sz="2100" b="1"/>
            </a:lvl4pPr>
            <a:lvl5pPr marL="1800225" lvl="4" indent="-342900" algn="l">
              <a:spcBef>
                <a:spcPts val="600"/>
              </a:spcBef>
              <a:spcAft>
                <a:spcPts val="600"/>
              </a:spcAft>
              <a:buClr>
                <a:srgbClr val="AF0E3F"/>
              </a:buClr>
              <a:buSzPct val="140000"/>
              <a:buFont typeface="Wingdings" panose="05000000000000000000" pitchFamily="2" charset="2"/>
              <a:buChar char="§"/>
              <a:defRPr sz="2100" i="1">
                <a:solidFill>
                  <a:srgbClr val="C00000"/>
                </a:solidFill>
              </a:defRPr>
            </a:lvl5pPr>
            <a:lvl6pPr marL="1800225" lvl="5" indent="0" algn="l">
              <a:spcBef>
                <a:spcPts val="600"/>
              </a:spcBef>
              <a:spcAft>
                <a:spcPts val="600"/>
              </a:spcAft>
              <a:buClr>
                <a:srgbClr val="AF0E3F"/>
              </a:buClr>
              <a:buSzPct val="140000"/>
              <a:buFont typeface="Wingdings" panose="05000000000000000000" pitchFamily="2" charset="2"/>
              <a:buNone/>
              <a:defRPr sz="2100"/>
            </a:lvl6pPr>
            <a:lvl7pPr marL="2400300" lvl="6" indent="-257175" algn="l">
              <a:spcBef>
                <a:spcPts val="270"/>
              </a:spcBef>
              <a:spcAft>
                <a:spcPts val="0"/>
              </a:spcAft>
              <a:buSzPts val="1800"/>
              <a:buChar char="•"/>
              <a:defRPr/>
            </a:lvl7pPr>
            <a:lvl8pPr marL="2743200" lvl="7" indent="-257175" algn="l">
              <a:spcBef>
                <a:spcPts val="270"/>
              </a:spcBef>
              <a:spcAft>
                <a:spcPts val="0"/>
              </a:spcAft>
              <a:buSzPts val="1800"/>
              <a:buChar char="•"/>
              <a:defRPr/>
            </a:lvl8pPr>
            <a:lvl9pPr marL="3086100" lvl="8" indent="-257175" algn="l">
              <a:spcBef>
                <a:spcPts val="270"/>
              </a:spcBef>
              <a:spcAft>
                <a:spcPts val="0"/>
              </a:spcAft>
              <a:buSzPts val="1800"/>
              <a:buChar char="•"/>
              <a:defRPr/>
            </a:lvl9pPr>
          </a:lstStyle>
          <a:p>
            <a:r>
              <a:rPr lang="en-PH" dirty="0"/>
              <a:t>Sample text</a:t>
            </a:r>
          </a:p>
        </p:txBody>
      </p:sp>
      <p:sp>
        <p:nvSpPr>
          <p:cNvPr id="16" name="Google Shape;29;p31">
            <a:extLst>
              <a:ext uri="{FF2B5EF4-FFF2-40B4-BE49-F238E27FC236}">
                <a16:creationId xmlns:a16="http://schemas.microsoft.com/office/drawing/2014/main" id="{D8622480-41A5-CA42-51F1-3E2BDB6802F4}"/>
              </a:ext>
            </a:extLst>
          </p:cNvPr>
          <p:cNvSpPr txBox="1">
            <a:spLocks noGrp="1"/>
          </p:cNvSpPr>
          <p:nvPr>
            <p:ph type="body" idx="11" hasCustomPrompt="1"/>
          </p:nvPr>
        </p:nvSpPr>
        <p:spPr>
          <a:xfrm>
            <a:off x="628648" y="5816603"/>
            <a:ext cx="8058152" cy="468841"/>
          </a:xfrm>
          <a:prstGeom prst="rect">
            <a:avLst/>
          </a:prstGeom>
          <a:noFill/>
          <a:ln>
            <a:noFill/>
          </a:ln>
        </p:spPr>
        <p:txBody>
          <a:bodyPr spcFirstLastPara="1" wrap="square" lIns="91425" tIns="45700" rIns="91425" bIns="45700" anchor="t" anchorCtr="0">
            <a:noAutofit/>
          </a:bodyPr>
          <a:lstStyle>
            <a:lvl1pPr marL="270033" lvl="0" indent="-171450" algn="l">
              <a:spcBef>
                <a:spcPts val="0"/>
              </a:spcBef>
              <a:spcAft>
                <a:spcPts val="0"/>
              </a:spcAft>
              <a:buClr>
                <a:srgbClr val="467599"/>
              </a:buClr>
              <a:buSzPct val="100000"/>
              <a:buFont typeface="Wingdings" panose="05000000000000000000" pitchFamily="2" charset="2"/>
              <a:buChar char="§"/>
              <a:defRPr sz="1200" spc="0">
                <a:solidFill>
                  <a:srgbClr val="467599"/>
                </a:solidFill>
                <a:effectLst/>
                <a:latin typeface="Bahnschrift SemiLight" panose="020B0502040204020203" pitchFamily="34" charset="0"/>
                <a:ea typeface="Verdana" panose="020B0604030504040204" pitchFamily="34" charset="0"/>
                <a:cs typeface="Helvetica" panose="020B0604020202020204" pitchFamily="34" charset="0"/>
              </a:defRPr>
            </a:lvl1pPr>
            <a:lvl2pPr marL="784384" lvl="1" indent="-342900" algn="l">
              <a:spcBef>
                <a:spcPts val="600"/>
              </a:spcBef>
              <a:spcAft>
                <a:spcPts val="600"/>
              </a:spcAft>
              <a:buClr>
                <a:srgbClr val="AF0E3F"/>
              </a:buClr>
              <a:buSzPct val="140000"/>
              <a:buFont typeface="Wingdings" panose="05000000000000000000" pitchFamily="2" charset="2"/>
              <a:buChar char="§"/>
              <a:defRPr sz="2100">
                <a:solidFill>
                  <a:srgbClr val="FF6464"/>
                </a:solidFill>
              </a:defRPr>
            </a:lvl2pPr>
            <a:lvl3pPr marL="1122998" lvl="2" indent="-342900" algn="l">
              <a:spcBef>
                <a:spcPts val="600"/>
              </a:spcBef>
              <a:spcAft>
                <a:spcPts val="600"/>
              </a:spcAft>
              <a:buClr>
                <a:srgbClr val="AF0E3F"/>
              </a:buClr>
              <a:buSzPct val="140000"/>
              <a:buFont typeface="Wingdings" panose="05000000000000000000" pitchFamily="2" charset="2"/>
              <a:buChar char="§"/>
              <a:defRPr sz="2100"/>
            </a:lvl3pPr>
            <a:lvl4pPr marL="1457325" lvl="3" indent="-342900" algn="l">
              <a:spcBef>
                <a:spcPts val="600"/>
              </a:spcBef>
              <a:spcAft>
                <a:spcPts val="600"/>
              </a:spcAft>
              <a:buClr>
                <a:srgbClr val="AF0E3F"/>
              </a:buClr>
              <a:buSzPct val="140000"/>
              <a:buFont typeface="Wingdings" panose="05000000000000000000" pitchFamily="2" charset="2"/>
              <a:buChar char="§"/>
              <a:defRPr sz="2100" b="1"/>
            </a:lvl4pPr>
            <a:lvl5pPr marL="1800225" lvl="4" indent="-342900" algn="l">
              <a:spcBef>
                <a:spcPts val="600"/>
              </a:spcBef>
              <a:spcAft>
                <a:spcPts val="600"/>
              </a:spcAft>
              <a:buClr>
                <a:srgbClr val="AF0E3F"/>
              </a:buClr>
              <a:buSzPct val="140000"/>
              <a:buFont typeface="Wingdings" panose="05000000000000000000" pitchFamily="2" charset="2"/>
              <a:buChar char="§"/>
              <a:defRPr sz="2100" i="1">
                <a:solidFill>
                  <a:srgbClr val="C00000"/>
                </a:solidFill>
              </a:defRPr>
            </a:lvl5pPr>
            <a:lvl6pPr marL="1800225" lvl="5" indent="0" algn="l">
              <a:spcBef>
                <a:spcPts val="600"/>
              </a:spcBef>
              <a:spcAft>
                <a:spcPts val="600"/>
              </a:spcAft>
              <a:buClr>
                <a:srgbClr val="AF0E3F"/>
              </a:buClr>
              <a:buSzPct val="140000"/>
              <a:buFont typeface="Wingdings" panose="05000000000000000000" pitchFamily="2" charset="2"/>
              <a:buNone/>
              <a:defRPr sz="2100"/>
            </a:lvl6pPr>
            <a:lvl7pPr marL="2400300" lvl="6" indent="-257175" algn="l">
              <a:spcBef>
                <a:spcPts val="270"/>
              </a:spcBef>
              <a:spcAft>
                <a:spcPts val="0"/>
              </a:spcAft>
              <a:buSzPts val="1800"/>
              <a:buChar char="•"/>
              <a:defRPr/>
            </a:lvl7pPr>
            <a:lvl8pPr marL="2743200" lvl="7" indent="-257175" algn="l">
              <a:spcBef>
                <a:spcPts val="270"/>
              </a:spcBef>
              <a:spcAft>
                <a:spcPts val="0"/>
              </a:spcAft>
              <a:buSzPts val="1800"/>
              <a:buChar char="•"/>
              <a:defRPr/>
            </a:lvl8pPr>
            <a:lvl9pPr marL="3086100" lvl="8" indent="-257175" algn="l">
              <a:spcBef>
                <a:spcPts val="270"/>
              </a:spcBef>
              <a:spcAft>
                <a:spcPts val="0"/>
              </a:spcAft>
              <a:buSzPts val="1800"/>
              <a:buChar char="•"/>
              <a:defRPr/>
            </a:lvl9pPr>
          </a:lstStyle>
          <a:p>
            <a:r>
              <a:rPr lang="en-PH" dirty="0"/>
              <a:t>GITHUB:</a:t>
            </a:r>
          </a:p>
          <a:p>
            <a:r>
              <a:rPr lang="en-PH" dirty="0"/>
              <a:t>GOOGLE DRIVE:</a:t>
            </a:r>
          </a:p>
          <a:p>
            <a:endParaRPr lang="en-PH" dirty="0"/>
          </a:p>
        </p:txBody>
      </p:sp>
      <p:sp>
        <p:nvSpPr>
          <p:cNvPr id="17" name="TextBox 16">
            <a:extLst>
              <a:ext uri="{FF2B5EF4-FFF2-40B4-BE49-F238E27FC236}">
                <a16:creationId xmlns:a16="http://schemas.microsoft.com/office/drawing/2014/main" id="{A8B4850B-96CC-FEF3-5F30-A7761AB3B5A0}"/>
              </a:ext>
            </a:extLst>
          </p:cNvPr>
          <p:cNvSpPr txBox="1"/>
          <p:nvPr userDrawn="1"/>
        </p:nvSpPr>
        <p:spPr>
          <a:xfrm>
            <a:off x="536051" y="5447271"/>
            <a:ext cx="4572000" cy="369332"/>
          </a:xfrm>
          <a:prstGeom prst="rect">
            <a:avLst/>
          </a:prstGeom>
          <a:noFill/>
        </p:spPr>
        <p:txBody>
          <a:bodyPr wrap="square">
            <a:spAutoFit/>
          </a:bodyPr>
          <a:lstStyle/>
          <a:p>
            <a:pPr algn="l"/>
            <a:r>
              <a:rPr lang="en-PH" sz="1800" b="1" spc="600" baseline="0" dirty="0">
                <a:solidFill>
                  <a:schemeClr val="bg1"/>
                </a:solidFill>
                <a:effectLst/>
                <a:highlight>
                  <a:srgbClr val="467599"/>
                </a:highlight>
                <a:latin typeface="Bahnschrift" panose="020B0502040204020203" pitchFamily="34" charset="0"/>
                <a:ea typeface="Verdana" panose="020B0604030504040204" pitchFamily="34" charset="0"/>
              </a:rPr>
              <a:t> SOURCE CODE</a:t>
            </a:r>
          </a:p>
        </p:txBody>
      </p:sp>
    </p:spTree>
    <p:extLst>
      <p:ext uri="{BB962C8B-B14F-4D97-AF65-F5344CB8AC3E}">
        <p14:creationId xmlns:p14="http://schemas.microsoft.com/office/powerpoint/2010/main" val="1761093118"/>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preserve="1" userDrawn="1">
  <p:cSld name="1_Title and Content">
    <p:bg>
      <p:bgPr>
        <a:solidFill>
          <a:schemeClr val="bg1"/>
        </a:solidFill>
        <a:effectLst/>
      </p:bgPr>
    </p:bg>
    <p:spTree>
      <p:nvGrpSpPr>
        <p:cNvPr id="1" name="Shape 27"/>
        <p:cNvGrpSpPr/>
        <p:nvPr/>
      </p:nvGrpSpPr>
      <p:grpSpPr>
        <a:xfrm>
          <a:off x="0" y="0"/>
          <a:ext cx="0" cy="0"/>
          <a:chOff x="0" y="0"/>
          <a:chExt cx="0" cy="0"/>
        </a:xfrm>
      </p:grpSpPr>
      <p:sp>
        <p:nvSpPr>
          <p:cNvPr id="25" name="Google Shape;29;p31">
            <a:extLst>
              <a:ext uri="{FF2B5EF4-FFF2-40B4-BE49-F238E27FC236}">
                <a16:creationId xmlns:a16="http://schemas.microsoft.com/office/drawing/2014/main" id="{D933B60E-9596-75BF-40EF-1D954957F451}"/>
              </a:ext>
            </a:extLst>
          </p:cNvPr>
          <p:cNvSpPr txBox="1">
            <a:spLocks noGrp="1"/>
          </p:cNvSpPr>
          <p:nvPr>
            <p:ph type="body" idx="1" hasCustomPrompt="1"/>
          </p:nvPr>
        </p:nvSpPr>
        <p:spPr>
          <a:xfrm>
            <a:off x="628649" y="1325161"/>
            <a:ext cx="8058151" cy="2593121"/>
          </a:xfrm>
          <a:prstGeom prst="rect">
            <a:avLst/>
          </a:prstGeom>
          <a:noFill/>
          <a:ln>
            <a:noFill/>
          </a:ln>
        </p:spPr>
        <p:txBody>
          <a:bodyPr spcFirstLastPara="1" wrap="square" lIns="91425" tIns="45700" rIns="91425" bIns="45700" anchor="t" anchorCtr="0">
            <a:noAutofit/>
          </a:bodyPr>
          <a:lstStyle>
            <a:lvl1pPr marL="312896" lvl="0" indent="-214313" algn="l">
              <a:spcBef>
                <a:spcPts val="0"/>
              </a:spcBef>
              <a:spcAft>
                <a:spcPts val="600"/>
              </a:spcAft>
              <a:buClr>
                <a:srgbClr val="1D3354"/>
              </a:buClr>
              <a:buSzPct val="100000"/>
              <a:buFont typeface="Wingdings" panose="05000000000000000000" pitchFamily="2" charset="2"/>
              <a:buChar char="§"/>
              <a:defRPr sz="1400" spc="0">
                <a:solidFill>
                  <a:schemeClr val="tx1"/>
                </a:solidFill>
                <a:effectLst/>
                <a:latin typeface="Bahnschrift Light" panose="020B0502040204020203" pitchFamily="34" charset="0"/>
                <a:ea typeface="Verdana" panose="020B0604030504040204" pitchFamily="34" charset="0"/>
                <a:cs typeface="Helvetica" panose="020B0604020202020204" pitchFamily="34" charset="0"/>
              </a:defRPr>
            </a:lvl1pPr>
            <a:lvl2pPr marL="784384" lvl="1" indent="-342900" algn="l">
              <a:spcBef>
                <a:spcPts val="600"/>
              </a:spcBef>
              <a:spcAft>
                <a:spcPts val="600"/>
              </a:spcAft>
              <a:buClr>
                <a:srgbClr val="AF0E3F"/>
              </a:buClr>
              <a:buSzPct val="140000"/>
              <a:buFont typeface="Wingdings" panose="05000000000000000000" pitchFamily="2" charset="2"/>
              <a:buChar char="§"/>
              <a:defRPr sz="2100">
                <a:solidFill>
                  <a:srgbClr val="FF6464"/>
                </a:solidFill>
              </a:defRPr>
            </a:lvl2pPr>
            <a:lvl3pPr marL="1122998" lvl="2" indent="-342900" algn="l">
              <a:spcBef>
                <a:spcPts val="600"/>
              </a:spcBef>
              <a:spcAft>
                <a:spcPts val="600"/>
              </a:spcAft>
              <a:buClr>
                <a:srgbClr val="AF0E3F"/>
              </a:buClr>
              <a:buSzPct val="140000"/>
              <a:buFont typeface="Wingdings" panose="05000000000000000000" pitchFamily="2" charset="2"/>
              <a:buChar char="§"/>
              <a:defRPr sz="2100"/>
            </a:lvl3pPr>
            <a:lvl4pPr marL="1457325" lvl="3" indent="-342900" algn="l">
              <a:spcBef>
                <a:spcPts val="600"/>
              </a:spcBef>
              <a:spcAft>
                <a:spcPts val="600"/>
              </a:spcAft>
              <a:buClr>
                <a:srgbClr val="AF0E3F"/>
              </a:buClr>
              <a:buSzPct val="140000"/>
              <a:buFont typeface="Wingdings" panose="05000000000000000000" pitchFamily="2" charset="2"/>
              <a:buChar char="§"/>
              <a:defRPr sz="2100" b="1"/>
            </a:lvl4pPr>
            <a:lvl5pPr marL="1800225" lvl="4" indent="-342900" algn="l">
              <a:spcBef>
                <a:spcPts val="600"/>
              </a:spcBef>
              <a:spcAft>
                <a:spcPts val="600"/>
              </a:spcAft>
              <a:buClr>
                <a:srgbClr val="AF0E3F"/>
              </a:buClr>
              <a:buSzPct val="140000"/>
              <a:buFont typeface="Wingdings" panose="05000000000000000000" pitchFamily="2" charset="2"/>
              <a:buChar char="§"/>
              <a:defRPr sz="2100" i="1">
                <a:solidFill>
                  <a:srgbClr val="C00000"/>
                </a:solidFill>
              </a:defRPr>
            </a:lvl5pPr>
            <a:lvl6pPr marL="1800225" lvl="5" indent="0" algn="l">
              <a:spcBef>
                <a:spcPts val="600"/>
              </a:spcBef>
              <a:spcAft>
                <a:spcPts val="600"/>
              </a:spcAft>
              <a:buClr>
                <a:srgbClr val="AF0E3F"/>
              </a:buClr>
              <a:buSzPct val="140000"/>
              <a:buFont typeface="Wingdings" panose="05000000000000000000" pitchFamily="2" charset="2"/>
              <a:buNone/>
              <a:defRPr sz="2100"/>
            </a:lvl6pPr>
            <a:lvl7pPr marL="2400300" lvl="6" indent="-257175" algn="l">
              <a:spcBef>
                <a:spcPts val="270"/>
              </a:spcBef>
              <a:spcAft>
                <a:spcPts val="0"/>
              </a:spcAft>
              <a:buSzPts val="1800"/>
              <a:buChar char="•"/>
              <a:defRPr/>
            </a:lvl7pPr>
            <a:lvl8pPr marL="2743200" lvl="7" indent="-257175" algn="l">
              <a:spcBef>
                <a:spcPts val="270"/>
              </a:spcBef>
              <a:spcAft>
                <a:spcPts val="0"/>
              </a:spcAft>
              <a:buSzPts val="1800"/>
              <a:buChar char="•"/>
              <a:defRPr/>
            </a:lvl8pPr>
            <a:lvl9pPr marL="3086100" lvl="8" indent="-257175" algn="l">
              <a:spcBef>
                <a:spcPts val="270"/>
              </a:spcBef>
              <a:spcAft>
                <a:spcPts val="0"/>
              </a:spcAft>
              <a:buSzPts val="1800"/>
              <a:buChar char="•"/>
              <a:defRPr/>
            </a:lvl9pPr>
          </a:lstStyle>
          <a:p>
            <a:r>
              <a:rPr lang="en-PH" dirty="0"/>
              <a:t>Sample text</a:t>
            </a:r>
          </a:p>
        </p:txBody>
      </p:sp>
      <p:sp>
        <p:nvSpPr>
          <p:cNvPr id="27" name="Google Shape;28;p31">
            <a:extLst>
              <a:ext uri="{FF2B5EF4-FFF2-40B4-BE49-F238E27FC236}">
                <a16:creationId xmlns:a16="http://schemas.microsoft.com/office/drawing/2014/main" id="{F9EBFDC1-A551-FD54-3832-55F976F86CE4}"/>
              </a:ext>
            </a:extLst>
          </p:cNvPr>
          <p:cNvSpPr txBox="1">
            <a:spLocks noGrp="1"/>
          </p:cNvSpPr>
          <p:nvPr>
            <p:ph type="title" hasCustomPrompt="1"/>
          </p:nvPr>
        </p:nvSpPr>
        <p:spPr>
          <a:xfrm>
            <a:off x="628648" y="592963"/>
            <a:ext cx="8058151" cy="61982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C00000"/>
              </a:buClr>
              <a:buSzPts val="1800"/>
              <a:buNone/>
              <a:defRPr sz="6000" b="1" spc="-300">
                <a:ln w="0">
                  <a:noFill/>
                </a:ln>
                <a:solidFill>
                  <a:srgbClr val="467599"/>
                </a:solidFill>
                <a:effectLst>
                  <a:outerShdw dist="38100" dir="8100000" algn="tr" rotWithShape="0">
                    <a:srgbClr val="D64045"/>
                  </a:outerShdw>
                </a:effectLst>
                <a:latin typeface="Bahnschrift SemiBold" panose="020B0502040204020203" pitchFamily="34" charset="0"/>
                <a:cs typeface="Helvetica"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dirty="0"/>
              <a:t>	reflection</a:t>
            </a:r>
            <a:endParaRPr dirty="0"/>
          </a:p>
        </p:txBody>
      </p:sp>
      <p:sp>
        <p:nvSpPr>
          <p:cNvPr id="10" name="Footer Placeholder 4">
            <a:extLst>
              <a:ext uri="{FF2B5EF4-FFF2-40B4-BE49-F238E27FC236}">
                <a16:creationId xmlns:a16="http://schemas.microsoft.com/office/drawing/2014/main" id="{0C0EA192-0932-FEAE-9E17-3AF1158A6950}"/>
              </a:ext>
            </a:extLst>
          </p:cNvPr>
          <p:cNvSpPr>
            <a:spLocks noGrp="1"/>
          </p:cNvSpPr>
          <p:nvPr>
            <p:ph type="ftr" sz="quarter" idx="3"/>
          </p:nvPr>
        </p:nvSpPr>
        <p:spPr>
          <a:xfrm>
            <a:off x="628649" y="6356351"/>
            <a:ext cx="6818525" cy="365125"/>
          </a:xfrm>
          <a:prstGeom prst="rect">
            <a:avLst/>
          </a:prstGeom>
        </p:spPr>
        <p:txBody>
          <a:bodyPr vert="horz" lIns="91440" tIns="45720" rIns="91440" bIns="45720" rtlCol="0" anchor="ctr"/>
          <a:lstStyle>
            <a:lvl1pPr algn="l">
              <a:defRPr sz="1800" spc="300">
                <a:solidFill>
                  <a:srgbClr val="D64045"/>
                </a:solidFill>
                <a:latin typeface="Bahnschrift Condensed" panose="020B0502040204020203" pitchFamily="34" charset="0"/>
              </a:defRPr>
            </a:lvl1pPr>
          </a:lstStyle>
          <a:p>
            <a:r>
              <a:rPr lang="en-US"/>
              <a:t>Physics 301 - Advanced Signal and Image Processing</a:t>
            </a:r>
            <a:endParaRPr lang="en-US" dirty="0"/>
          </a:p>
        </p:txBody>
      </p:sp>
      <p:sp>
        <p:nvSpPr>
          <p:cNvPr id="11" name="Slide Number Placeholder 5">
            <a:extLst>
              <a:ext uri="{FF2B5EF4-FFF2-40B4-BE49-F238E27FC236}">
                <a16:creationId xmlns:a16="http://schemas.microsoft.com/office/drawing/2014/main" id="{5997149A-AE92-98E3-B00D-1C6E247F5246}"/>
              </a:ext>
            </a:extLst>
          </p:cNvPr>
          <p:cNvSpPr>
            <a:spLocks noGrp="1"/>
          </p:cNvSpPr>
          <p:nvPr>
            <p:ph type="sldNum" sz="quarter" idx="4"/>
          </p:nvPr>
        </p:nvSpPr>
        <p:spPr>
          <a:xfrm>
            <a:off x="7588576" y="6356351"/>
            <a:ext cx="926773" cy="365125"/>
          </a:xfrm>
          <a:prstGeom prst="rect">
            <a:avLst/>
          </a:prstGeom>
        </p:spPr>
        <p:txBody>
          <a:bodyPr vert="horz" lIns="91440" tIns="45720" rIns="91440" bIns="45720" rtlCol="0" anchor="ctr"/>
          <a:lstStyle>
            <a:lvl1pPr algn="r">
              <a:defRPr sz="1800" spc="300">
                <a:solidFill>
                  <a:srgbClr val="D64045"/>
                </a:solidFill>
                <a:latin typeface="Bahnschrift Condensed" panose="020B0502040204020203" pitchFamily="34" charset="0"/>
              </a:defRPr>
            </a:lvl1pPr>
          </a:lstStyle>
          <a:p>
            <a:fld id="{8262CFD8-7A98-47E6-A2CC-B17DDA24BA0E}" type="slidenum">
              <a:rPr lang="en-US" smtClean="0"/>
              <a:pPr/>
              <a:t>‹#›</a:t>
            </a:fld>
            <a:endParaRPr lang="en-US"/>
          </a:p>
        </p:txBody>
      </p:sp>
      <p:sp>
        <p:nvSpPr>
          <p:cNvPr id="15" name="Google Shape;29;p31">
            <a:extLst>
              <a:ext uri="{FF2B5EF4-FFF2-40B4-BE49-F238E27FC236}">
                <a16:creationId xmlns:a16="http://schemas.microsoft.com/office/drawing/2014/main" id="{8DE1B49A-DE74-91FA-2C55-7A926302AD4F}"/>
              </a:ext>
            </a:extLst>
          </p:cNvPr>
          <p:cNvSpPr txBox="1">
            <a:spLocks noGrp="1"/>
          </p:cNvSpPr>
          <p:nvPr>
            <p:ph type="body" idx="10" hasCustomPrompt="1"/>
          </p:nvPr>
        </p:nvSpPr>
        <p:spPr>
          <a:xfrm>
            <a:off x="628649" y="5072700"/>
            <a:ext cx="8058152" cy="1192337"/>
          </a:xfrm>
          <a:prstGeom prst="rect">
            <a:avLst/>
          </a:prstGeom>
          <a:noFill/>
          <a:ln>
            <a:noFill/>
          </a:ln>
        </p:spPr>
        <p:txBody>
          <a:bodyPr spcFirstLastPara="1" wrap="square" lIns="91425" tIns="45700" rIns="91425" bIns="45700" anchor="t" anchorCtr="0">
            <a:noAutofit/>
          </a:bodyPr>
          <a:lstStyle>
            <a:lvl1pPr marL="312896" lvl="0" indent="-214313" algn="l">
              <a:lnSpc>
                <a:spcPct val="100000"/>
              </a:lnSpc>
              <a:spcBef>
                <a:spcPts val="0"/>
              </a:spcBef>
              <a:spcAft>
                <a:spcPts val="0"/>
              </a:spcAft>
              <a:buClr>
                <a:srgbClr val="C00000"/>
              </a:buClr>
              <a:buSzPct val="100000"/>
              <a:buFont typeface="Wingdings" panose="05000000000000000000" pitchFamily="2" charset="2"/>
              <a:buChar char="§"/>
              <a:defRPr sz="1400" spc="0">
                <a:solidFill>
                  <a:schemeClr val="tx1"/>
                </a:solidFill>
                <a:effectLst/>
                <a:latin typeface="Bahnschrift Light" panose="020B0502040204020203" pitchFamily="34" charset="0"/>
                <a:ea typeface="Verdana" panose="020B0604030504040204" pitchFamily="34" charset="0"/>
                <a:cs typeface="Helvetica" panose="020B0604020202020204" pitchFamily="34" charset="0"/>
              </a:defRPr>
            </a:lvl1pPr>
            <a:lvl2pPr marL="784384" lvl="1" indent="-342900" algn="l">
              <a:spcBef>
                <a:spcPts val="600"/>
              </a:spcBef>
              <a:spcAft>
                <a:spcPts val="600"/>
              </a:spcAft>
              <a:buClr>
                <a:srgbClr val="AF0E3F"/>
              </a:buClr>
              <a:buSzPct val="140000"/>
              <a:buFont typeface="Wingdings" panose="05000000000000000000" pitchFamily="2" charset="2"/>
              <a:buChar char="§"/>
              <a:defRPr sz="2100">
                <a:solidFill>
                  <a:srgbClr val="FF6464"/>
                </a:solidFill>
              </a:defRPr>
            </a:lvl2pPr>
            <a:lvl3pPr marL="1122998" lvl="2" indent="-342900" algn="l">
              <a:spcBef>
                <a:spcPts val="600"/>
              </a:spcBef>
              <a:spcAft>
                <a:spcPts val="600"/>
              </a:spcAft>
              <a:buClr>
                <a:srgbClr val="AF0E3F"/>
              </a:buClr>
              <a:buSzPct val="140000"/>
              <a:buFont typeface="Wingdings" panose="05000000000000000000" pitchFamily="2" charset="2"/>
              <a:buChar char="§"/>
              <a:defRPr sz="2100"/>
            </a:lvl3pPr>
            <a:lvl4pPr marL="1457325" lvl="3" indent="-342900" algn="l">
              <a:spcBef>
                <a:spcPts val="600"/>
              </a:spcBef>
              <a:spcAft>
                <a:spcPts val="600"/>
              </a:spcAft>
              <a:buClr>
                <a:srgbClr val="AF0E3F"/>
              </a:buClr>
              <a:buSzPct val="140000"/>
              <a:buFont typeface="Wingdings" panose="05000000000000000000" pitchFamily="2" charset="2"/>
              <a:buChar char="§"/>
              <a:defRPr sz="2100" b="1"/>
            </a:lvl4pPr>
            <a:lvl5pPr marL="1800225" lvl="4" indent="-342900" algn="l">
              <a:spcBef>
                <a:spcPts val="600"/>
              </a:spcBef>
              <a:spcAft>
                <a:spcPts val="600"/>
              </a:spcAft>
              <a:buClr>
                <a:srgbClr val="AF0E3F"/>
              </a:buClr>
              <a:buSzPct val="140000"/>
              <a:buFont typeface="Wingdings" panose="05000000000000000000" pitchFamily="2" charset="2"/>
              <a:buChar char="§"/>
              <a:defRPr sz="2100" i="1">
                <a:solidFill>
                  <a:srgbClr val="C00000"/>
                </a:solidFill>
              </a:defRPr>
            </a:lvl5pPr>
            <a:lvl6pPr marL="1800225" lvl="5" indent="0" algn="l">
              <a:spcBef>
                <a:spcPts val="600"/>
              </a:spcBef>
              <a:spcAft>
                <a:spcPts val="600"/>
              </a:spcAft>
              <a:buClr>
                <a:srgbClr val="AF0E3F"/>
              </a:buClr>
              <a:buSzPct val="140000"/>
              <a:buFont typeface="Wingdings" panose="05000000000000000000" pitchFamily="2" charset="2"/>
              <a:buNone/>
              <a:defRPr sz="2100"/>
            </a:lvl6pPr>
            <a:lvl7pPr marL="2400300" lvl="6" indent="-257175" algn="l">
              <a:spcBef>
                <a:spcPts val="270"/>
              </a:spcBef>
              <a:spcAft>
                <a:spcPts val="0"/>
              </a:spcAft>
              <a:buSzPts val="1800"/>
              <a:buChar char="•"/>
              <a:defRPr/>
            </a:lvl7pPr>
            <a:lvl8pPr marL="2743200" lvl="7" indent="-257175" algn="l">
              <a:spcBef>
                <a:spcPts val="270"/>
              </a:spcBef>
              <a:spcAft>
                <a:spcPts val="0"/>
              </a:spcAft>
              <a:buSzPts val="1800"/>
              <a:buChar char="•"/>
              <a:defRPr/>
            </a:lvl8pPr>
            <a:lvl9pPr marL="3086100" lvl="8" indent="-257175" algn="l">
              <a:spcBef>
                <a:spcPts val="270"/>
              </a:spcBef>
              <a:spcAft>
                <a:spcPts val="0"/>
              </a:spcAft>
              <a:buSzPts val="1800"/>
              <a:buChar char="•"/>
              <a:defRPr/>
            </a:lvl9pPr>
          </a:lstStyle>
          <a:p>
            <a:r>
              <a:rPr lang="en-PH" dirty="0"/>
              <a:t>Sample text</a:t>
            </a:r>
          </a:p>
        </p:txBody>
      </p:sp>
      <p:pic>
        <p:nvPicPr>
          <p:cNvPr id="3" name="Graphic 2" descr="Quill with solid fill">
            <a:extLst>
              <a:ext uri="{FF2B5EF4-FFF2-40B4-BE49-F238E27FC236}">
                <a16:creationId xmlns:a16="http://schemas.microsoft.com/office/drawing/2014/main" id="{B9FFA53B-2F18-9DF8-3F6A-763705EA42D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8648" y="108870"/>
            <a:ext cx="1216291" cy="1216291"/>
          </a:xfrm>
          <a:prstGeom prst="rect">
            <a:avLst/>
          </a:prstGeom>
          <a:effectLst>
            <a:outerShdw dist="38100" dir="8100000" algn="tr" rotWithShape="0">
              <a:srgbClr val="D64045"/>
            </a:outerShdw>
          </a:effectLst>
        </p:spPr>
      </p:pic>
      <p:grpSp>
        <p:nvGrpSpPr>
          <p:cNvPr id="2" name="Group 1">
            <a:extLst>
              <a:ext uri="{FF2B5EF4-FFF2-40B4-BE49-F238E27FC236}">
                <a16:creationId xmlns:a16="http://schemas.microsoft.com/office/drawing/2014/main" id="{BDEF291E-D32F-A650-73A0-C6F41F2BDFAB}"/>
              </a:ext>
            </a:extLst>
          </p:cNvPr>
          <p:cNvGrpSpPr/>
          <p:nvPr userDrawn="1"/>
        </p:nvGrpSpPr>
        <p:grpSpPr>
          <a:xfrm>
            <a:off x="457200" y="3966535"/>
            <a:ext cx="5773918" cy="1057912"/>
            <a:chOff x="457200" y="3196343"/>
            <a:chExt cx="5773918" cy="1057912"/>
          </a:xfrm>
        </p:grpSpPr>
        <p:sp>
          <p:nvSpPr>
            <p:cNvPr id="13" name="Google Shape;28;p31">
              <a:extLst>
                <a:ext uri="{FF2B5EF4-FFF2-40B4-BE49-F238E27FC236}">
                  <a16:creationId xmlns:a16="http://schemas.microsoft.com/office/drawing/2014/main" id="{69155587-274E-3D4D-6FAB-37A2307CD7B0}"/>
                </a:ext>
              </a:extLst>
            </p:cNvPr>
            <p:cNvSpPr txBox="1">
              <a:spLocks/>
            </p:cNvSpPr>
            <p:nvPr userDrawn="1"/>
          </p:nvSpPr>
          <p:spPr>
            <a:xfrm>
              <a:off x="457200" y="3442604"/>
              <a:ext cx="5773918" cy="619827"/>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C00000"/>
                </a:buClr>
                <a:buSzPts val="1800"/>
                <a:buFont typeface="Arial"/>
                <a:buNone/>
                <a:defRPr sz="6000" b="1" i="0" u="none" strike="noStrike" cap="none">
                  <a:ln w="0">
                    <a:noFill/>
                  </a:ln>
                  <a:solidFill>
                    <a:srgbClr val="D64045"/>
                  </a:solidFill>
                  <a:effectLst>
                    <a:outerShdw dist="38100" dir="8100000" algn="tr" rotWithShape="0">
                      <a:srgbClr val="467599"/>
                    </a:outerShdw>
                  </a:effectLst>
                  <a:latin typeface="Bahnschrift Condensed" panose="020B0502040204020203" pitchFamily="34" charset="0"/>
                  <a:ea typeface="Verdana" panose="020B0604030504040204" pitchFamily="34" charset="0"/>
                  <a:cs typeface="Helvetica" panose="020B0604020202020204" pitchFamily="34" charset="0"/>
                  <a:sym typeface="Arial"/>
                </a:defRPr>
              </a:lvl1pPr>
              <a:lvl2pPr marR="0" lvl="1"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9pPr>
            </a:lstStyle>
            <a:p>
              <a:pPr algn="l"/>
              <a:r>
                <a:rPr lang="en-US" spc="-300" dirty="0">
                  <a:latin typeface="Bahnschrift SemiBold" panose="020B0502040204020203" pitchFamily="34" charset="0"/>
                </a:rPr>
                <a:t>		 references</a:t>
              </a:r>
            </a:p>
          </p:txBody>
        </p:sp>
        <p:pic>
          <p:nvPicPr>
            <p:cNvPr id="5" name="Graphic 4" descr="Books on shelf with solid fill">
              <a:extLst>
                <a:ext uri="{FF2B5EF4-FFF2-40B4-BE49-F238E27FC236}">
                  <a16:creationId xmlns:a16="http://schemas.microsoft.com/office/drawing/2014/main" id="{AB4532E4-388F-287E-4D9F-36F277E56A34}"/>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8648" y="3196343"/>
              <a:ext cx="1057912" cy="1057912"/>
            </a:xfrm>
            <a:prstGeom prst="rect">
              <a:avLst/>
            </a:prstGeom>
            <a:effectLst>
              <a:outerShdw dist="38100" dir="8100000" algn="tr" rotWithShape="0">
                <a:srgbClr val="467599"/>
              </a:outerShdw>
            </a:effectLst>
          </p:spPr>
        </p:pic>
      </p:grpSp>
    </p:spTree>
    <p:extLst>
      <p:ext uri="{BB962C8B-B14F-4D97-AF65-F5344CB8AC3E}">
        <p14:creationId xmlns:p14="http://schemas.microsoft.com/office/powerpoint/2010/main" val="2792379138"/>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alpha val="89000"/>
          </a:schemeClr>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Physics 301 - Advanced Signal and Image Processing</a:t>
            </a:r>
            <a:endParaRPr lang="en-US" dirty="0"/>
          </a:p>
        </p:txBody>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oAutofit/>
          </a:bodyPr>
          <a:lstStyle>
            <a:lvl1pPr>
              <a:defRPr>
                <a:latin typeface="Bahnschrift SemiLight" panose="020B0502040204020203" pitchFamily="34" charset="0"/>
              </a:defRPr>
            </a:lvl1pPr>
            <a:lvl2pPr>
              <a:defRPr>
                <a:latin typeface="Bahnschrift SemiLight" panose="020B0502040204020203" pitchFamily="34" charset="0"/>
              </a:defRPr>
            </a:lvl2pPr>
            <a:lvl3pPr>
              <a:defRPr>
                <a:latin typeface="Bahnschrift SemiLight" panose="020B0502040204020203" pitchFamily="34" charset="0"/>
              </a:defRPr>
            </a:lvl3pPr>
            <a:lvl4pPr>
              <a:defRPr>
                <a:latin typeface="Bahnschrift SemiLight" panose="020B0502040204020203" pitchFamily="34" charset="0"/>
              </a:defRPr>
            </a:lvl4pPr>
            <a:lvl5pPr>
              <a:defRPr>
                <a:latin typeface="Bahnschrift SemiLigh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193858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Physics 301 - Advanced Signal and Image Processing</a:t>
            </a:r>
          </a:p>
        </p:txBody>
      </p:sp>
      <p:sp>
        <p:nvSpPr>
          <p:cNvPr id="6" name="Slide Number Placeholder 5"/>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2116614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a:t>Physics 301 - Advanced Signal and Image Processing</a:t>
            </a:r>
          </a:p>
        </p:txBody>
      </p:sp>
      <p:sp>
        <p:nvSpPr>
          <p:cNvPr id="7" name="Slide Number Placeholder 6"/>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1185480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endParaRPr lang="en-US"/>
          </a:p>
        </p:txBody>
      </p:sp>
      <p:sp>
        <p:nvSpPr>
          <p:cNvPr id="8" name="Footer Placeholder 7"/>
          <p:cNvSpPr>
            <a:spLocks noGrp="1"/>
          </p:cNvSpPr>
          <p:nvPr>
            <p:ph type="ftr" sz="quarter" idx="11"/>
          </p:nvPr>
        </p:nvSpPr>
        <p:spPr/>
        <p:txBody>
          <a:bodyPr/>
          <a:lstStyle/>
          <a:p>
            <a:r>
              <a:rPr lang="en-US"/>
              <a:t>Physics 301 - Advanced Signal and Image Processing</a:t>
            </a:r>
          </a:p>
        </p:txBody>
      </p:sp>
      <p:sp>
        <p:nvSpPr>
          <p:cNvPr id="9" name="Slide Number Placeholder 8"/>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1501101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endParaRPr lang="en-US"/>
          </a:p>
        </p:txBody>
      </p:sp>
      <p:sp>
        <p:nvSpPr>
          <p:cNvPr id="4" name="Footer Placeholder 3"/>
          <p:cNvSpPr>
            <a:spLocks noGrp="1"/>
          </p:cNvSpPr>
          <p:nvPr>
            <p:ph type="ftr" sz="quarter" idx="11"/>
          </p:nvPr>
        </p:nvSpPr>
        <p:spPr/>
        <p:txBody>
          <a:bodyPr/>
          <a:lstStyle/>
          <a:p>
            <a:r>
              <a:rPr lang="en-US"/>
              <a:t>Physics 301 - Advanced Signal and Image Processing</a:t>
            </a:r>
          </a:p>
        </p:txBody>
      </p:sp>
      <p:sp>
        <p:nvSpPr>
          <p:cNvPr id="5" name="Slide Number Placeholder 4"/>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1672111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4.sv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Graphic 6" descr="An organic corner shape">
            <a:extLst>
              <a:ext uri="{FF2B5EF4-FFF2-40B4-BE49-F238E27FC236}">
                <a16:creationId xmlns:a16="http://schemas.microsoft.com/office/drawing/2014/main" id="{2253A2A4-E159-C8E1-4994-6600574E534A}"/>
              </a:ext>
            </a:extLst>
          </p:cNvPr>
          <p:cNvPicPr>
            <a:picLocks noChangeAspect="1"/>
          </p:cNvPicPr>
          <p:nvPr userDrawn="1"/>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flipH="1">
            <a:off x="5197339" y="2920077"/>
            <a:ext cx="3947160" cy="3947160"/>
          </a:xfrm>
          <a:prstGeom prst="rect">
            <a:avLst/>
          </a:prstGeom>
        </p:spPr>
      </p:pic>
      <p:pic>
        <p:nvPicPr>
          <p:cNvPr id="8" name="Graphic 7" descr="An organic corner shape">
            <a:extLst>
              <a:ext uri="{FF2B5EF4-FFF2-40B4-BE49-F238E27FC236}">
                <a16:creationId xmlns:a16="http://schemas.microsoft.com/office/drawing/2014/main" id="{A5B2AEFB-4387-992C-E516-4548C939BCE9}"/>
              </a:ext>
            </a:extLst>
          </p:cNvPr>
          <p:cNvPicPr>
            <a:picLocks noChangeAspect="1"/>
          </p:cNvPicPr>
          <p:nvPr userDrawn="1"/>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rot="16200000" flipH="1">
            <a:off x="-1" y="0"/>
            <a:ext cx="3459494" cy="3459494"/>
          </a:xfrm>
          <a:prstGeom prst="rect">
            <a:avLst/>
          </a:prstGeom>
        </p:spPr>
      </p:pic>
      <p:sp>
        <p:nvSpPr>
          <p:cNvPr id="2" name="Title Placeholder 1"/>
          <p:cNvSpPr>
            <a:spLocks noGrp="1"/>
          </p:cNvSpPr>
          <p:nvPr>
            <p:ph type="title"/>
          </p:nvPr>
        </p:nvSpPr>
        <p:spPr>
          <a:xfrm>
            <a:off x="628650" y="365127"/>
            <a:ext cx="7886700" cy="662396"/>
          </a:xfrm>
          <a:prstGeom prst="rect">
            <a:avLst/>
          </a:prstGeom>
          <a:effectLst/>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628650" y="1131216"/>
            <a:ext cx="7886700" cy="5045747"/>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628649" y="6356351"/>
            <a:ext cx="6818525" cy="365125"/>
          </a:xfrm>
          <a:prstGeom prst="rect">
            <a:avLst/>
          </a:prstGeom>
        </p:spPr>
        <p:txBody>
          <a:bodyPr vert="horz" lIns="91440" tIns="45720" rIns="91440" bIns="45720" rtlCol="0" anchor="ctr"/>
          <a:lstStyle>
            <a:lvl1pPr algn="l">
              <a:defRPr sz="1800" spc="300">
                <a:solidFill>
                  <a:srgbClr val="D64045"/>
                </a:solidFill>
                <a:latin typeface="Bahnschrift Condensed" panose="020B0502040204020203" pitchFamily="34" charset="0"/>
              </a:defRPr>
            </a:lvl1pPr>
          </a:lstStyle>
          <a:p>
            <a:r>
              <a:rPr lang="en-US"/>
              <a:t>Physics 301 - Advanced Signal and Image Processing</a:t>
            </a:r>
            <a:endParaRPr lang="en-US" dirty="0"/>
          </a:p>
        </p:txBody>
      </p:sp>
      <p:sp>
        <p:nvSpPr>
          <p:cNvPr id="6" name="Slide Number Placeholder 5"/>
          <p:cNvSpPr>
            <a:spLocks noGrp="1"/>
          </p:cNvSpPr>
          <p:nvPr>
            <p:ph type="sldNum" sz="quarter" idx="4"/>
          </p:nvPr>
        </p:nvSpPr>
        <p:spPr>
          <a:xfrm>
            <a:off x="7588576" y="6356351"/>
            <a:ext cx="926773" cy="365125"/>
          </a:xfrm>
          <a:prstGeom prst="rect">
            <a:avLst/>
          </a:prstGeom>
        </p:spPr>
        <p:txBody>
          <a:bodyPr vert="horz" lIns="91440" tIns="45720" rIns="91440" bIns="45720" rtlCol="0" anchor="ctr"/>
          <a:lstStyle>
            <a:lvl1pPr algn="r">
              <a:defRPr sz="1800" spc="300">
                <a:solidFill>
                  <a:srgbClr val="D64045"/>
                </a:solidFill>
                <a:latin typeface="Bahnschrift Condensed" panose="020B0502040204020203" pitchFamily="34" charset="0"/>
              </a:defRPr>
            </a:lvl1pPr>
          </a:lstStyle>
          <a:p>
            <a:fld id="{8262CFD8-7A98-47E6-A2CC-B17DDA24BA0E}" type="slidenum">
              <a:rPr lang="en-US" smtClean="0"/>
              <a:pPr/>
              <a:t>‹#›</a:t>
            </a:fld>
            <a:endParaRPr lang="en-US"/>
          </a:p>
        </p:txBody>
      </p:sp>
    </p:spTree>
    <p:extLst>
      <p:ext uri="{BB962C8B-B14F-4D97-AF65-F5344CB8AC3E}">
        <p14:creationId xmlns:p14="http://schemas.microsoft.com/office/powerpoint/2010/main" val="2955905657"/>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73" r:id="rId3"/>
    <p:sldLayoutId id="2147483674"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Lst>
  <p:hf hdr="0" dt="0"/>
  <p:txStyles>
    <p:titleStyle>
      <a:lvl1pPr algn="l" defTabSz="914400" rtl="0" eaLnBrk="1" latinLnBrk="0" hangingPunct="1">
        <a:lnSpc>
          <a:spcPct val="90000"/>
        </a:lnSpc>
        <a:spcBef>
          <a:spcPct val="0"/>
        </a:spcBef>
        <a:buNone/>
        <a:defRPr sz="6000" kern="1200" spc="-300">
          <a:solidFill>
            <a:srgbClr val="D64045"/>
          </a:solidFill>
          <a:effectLst>
            <a:outerShdw dist="38100" dir="8100000" algn="tr" rotWithShape="0">
              <a:srgbClr val="467599"/>
            </a:outerShdw>
          </a:effectLst>
          <a:latin typeface="Bahnschrift SemiBold" panose="020B0502040204020203" pitchFamily="34" charset="0"/>
          <a:ea typeface="+mj-ea"/>
          <a:cs typeface="+mj-cs"/>
        </a:defRPr>
      </a:lvl1pPr>
    </p:titleStyle>
    <p:bodyStyle>
      <a:lvl1pPr marL="228600" indent="-228600" algn="l" defTabSz="914400" rtl="0" eaLnBrk="1" latinLnBrk="0" hangingPunct="1">
        <a:lnSpc>
          <a:spcPct val="100000"/>
        </a:lnSpc>
        <a:spcBef>
          <a:spcPts val="600"/>
        </a:spcBef>
        <a:spcAft>
          <a:spcPts val="600"/>
        </a:spcAft>
        <a:buClr>
          <a:srgbClr val="C00000"/>
        </a:buClr>
        <a:buFont typeface="Wingdings" panose="05000000000000000000" pitchFamily="2" charset="2"/>
        <a:buChar char="§"/>
        <a:defRPr sz="2800" kern="1200">
          <a:solidFill>
            <a:schemeClr val="tx1"/>
          </a:solidFill>
          <a:latin typeface="Bahnschrift Light" panose="020B0502040204020203" pitchFamily="34" charset="0"/>
          <a:ea typeface="+mn-ea"/>
          <a:cs typeface="+mn-cs"/>
        </a:defRPr>
      </a:lvl1pPr>
      <a:lvl2pPr marL="685800" indent="-228600" algn="l" defTabSz="914400" rtl="0" eaLnBrk="1" latinLnBrk="0" hangingPunct="1">
        <a:lnSpc>
          <a:spcPct val="100000"/>
        </a:lnSpc>
        <a:spcBef>
          <a:spcPts val="600"/>
        </a:spcBef>
        <a:spcAft>
          <a:spcPts val="600"/>
        </a:spcAft>
        <a:buClr>
          <a:srgbClr val="C00000"/>
        </a:buClr>
        <a:buFont typeface="Wingdings" panose="05000000000000000000" pitchFamily="2" charset="2"/>
        <a:buChar char="§"/>
        <a:defRPr sz="2400" kern="1200">
          <a:solidFill>
            <a:schemeClr val="tx1"/>
          </a:solidFill>
          <a:latin typeface="Bahnschrift Light" panose="020B0502040204020203" pitchFamily="34" charset="0"/>
          <a:ea typeface="+mn-ea"/>
          <a:cs typeface="+mn-cs"/>
        </a:defRPr>
      </a:lvl2pPr>
      <a:lvl3pPr marL="1143000" indent="-228600" algn="l" defTabSz="914400" rtl="0" eaLnBrk="1" latinLnBrk="0" hangingPunct="1">
        <a:lnSpc>
          <a:spcPct val="100000"/>
        </a:lnSpc>
        <a:spcBef>
          <a:spcPts val="600"/>
        </a:spcBef>
        <a:spcAft>
          <a:spcPts val="600"/>
        </a:spcAft>
        <a:buClr>
          <a:srgbClr val="C00000"/>
        </a:buClr>
        <a:buFont typeface="Wingdings" panose="05000000000000000000" pitchFamily="2" charset="2"/>
        <a:buChar char="§"/>
        <a:defRPr sz="2000" kern="1200">
          <a:solidFill>
            <a:schemeClr val="tx1"/>
          </a:solidFill>
          <a:latin typeface="Bahnschrift Light" panose="020B0502040204020203" pitchFamily="34" charset="0"/>
          <a:ea typeface="+mn-ea"/>
          <a:cs typeface="+mn-cs"/>
        </a:defRPr>
      </a:lvl3pPr>
      <a:lvl4pPr marL="1600200" indent="-228600" algn="l" defTabSz="914400" rtl="0" eaLnBrk="1" latinLnBrk="0" hangingPunct="1">
        <a:lnSpc>
          <a:spcPct val="100000"/>
        </a:lnSpc>
        <a:spcBef>
          <a:spcPts val="600"/>
        </a:spcBef>
        <a:spcAft>
          <a:spcPts val="600"/>
        </a:spcAft>
        <a:buClr>
          <a:srgbClr val="C00000"/>
        </a:buClr>
        <a:buFont typeface="Wingdings" panose="05000000000000000000" pitchFamily="2" charset="2"/>
        <a:buChar char="§"/>
        <a:defRPr sz="1800" kern="1200">
          <a:solidFill>
            <a:schemeClr val="tx1"/>
          </a:solidFill>
          <a:latin typeface="Bahnschrift Light" panose="020B0502040204020203" pitchFamily="34" charset="0"/>
          <a:ea typeface="+mn-ea"/>
          <a:cs typeface="+mn-cs"/>
        </a:defRPr>
      </a:lvl4pPr>
      <a:lvl5pPr marL="2057400" indent="-228600" algn="l" defTabSz="914400" rtl="0" eaLnBrk="1" latinLnBrk="0" hangingPunct="1">
        <a:lnSpc>
          <a:spcPct val="100000"/>
        </a:lnSpc>
        <a:spcBef>
          <a:spcPts val="600"/>
        </a:spcBef>
        <a:spcAft>
          <a:spcPts val="600"/>
        </a:spcAft>
        <a:buClr>
          <a:srgbClr val="C00000"/>
        </a:buClr>
        <a:buFont typeface="Wingdings" panose="05000000000000000000" pitchFamily="2" charset="2"/>
        <a:buChar char="§"/>
        <a:defRPr sz="1800" kern="1200">
          <a:solidFill>
            <a:schemeClr val="tx1"/>
          </a:solidFill>
          <a:latin typeface="Bahnschrift Light" panose="020B05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40.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s://arxiv.org/abs/1506.02640" TargetMode="External"/><Relationship Id="rId2" Type="http://schemas.openxmlformats.org/officeDocument/2006/relationships/hyperlink" Target="https://pytorch.org/vision/stable/index.html" TargetMode="External"/><Relationship Id="rId1" Type="http://schemas.openxmlformats.org/officeDocument/2006/relationships/slideLayout" Target="../slideLayouts/slideLayout4.xml"/><Relationship Id="rId4" Type="http://schemas.openxmlformats.org/officeDocument/2006/relationships/hyperlink" Target="https://imageai.readthedocs.io/en/latest/detection/index.html"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drive.google.com/file/d/13Iea5CgVMoUqUAX9ISZNh7PAHcre43vS/view?usp=sharing" TargetMode="External"/><Relationship Id="rId3" Type="http://schemas.openxmlformats.org/officeDocument/2006/relationships/diagramLayout" Target="../diagrams/layout1.xml"/><Relationship Id="rId7" Type="http://schemas.openxmlformats.org/officeDocument/2006/relationships/hyperlink" Target="https://github.com/reneprincipejr/Physics-301/blob/main/06%20Finding%20Objects%20and%20Scenes%20in%20Video/Activity%206%20-%20Finding%20Objects%20and%20Scenes%20in%20Video.ipynb" TargetMode="Externa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11" Type="http://schemas.openxmlformats.org/officeDocument/2006/relationships/image" Target="../media/image28.jpg"/><Relationship Id="rId5" Type="http://schemas.openxmlformats.org/officeDocument/2006/relationships/diagramColors" Target="../diagrams/colors1.xml"/><Relationship Id="rId10" Type="http://schemas.openxmlformats.org/officeDocument/2006/relationships/image" Target="../media/image27.jpg"/><Relationship Id="rId4" Type="http://schemas.openxmlformats.org/officeDocument/2006/relationships/diagramQuickStyle" Target="../diagrams/quickStyle1.xml"/><Relationship Id="rId9" Type="http://schemas.openxmlformats.org/officeDocument/2006/relationships/image" Target="../media/image26.jpg"/></Relationships>
</file>

<file path=ppt/slides/_rels/slide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5.xml"/><Relationship Id="rId5" Type="http://schemas.openxmlformats.org/officeDocument/2006/relationships/image" Target="../media/image33.png"/><Relationship Id="rId4" Type="http://schemas.openxmlformats.org/officeDocument/2006/relationships/image" Target="../media/image32.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4.png"/><Relationship Id="rId1" Type="http://schemas.openxmlformats.org/officeDocument/2006/relationships/slideLayout" Target="../slideLayouts/slideLayout5.xml"/><Relationship Id="rId5" Type="http://schemas.openxmlformats.org/officeDocument/2006/relationships/hyperlink" Target="https://arxiv.org/abs/1506.02640" TargetMode="External"/><Relationship Id="rId4" Type="http://schemas.openxmlformats.org/officeDocument/2006/relationships/image" Target="../media/image35.jpeg"/></Relationships>
</file>

<file path=ppt/slides/_rels/slide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28.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image" Target="../media/image26.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background pattern&#10;&#10;Description automatically generated">
            <a:extLst>
              <a:ext uri="{FF2B5EF4-FFF2-40B4-BE49-F238E27FC236}">
                <a16:creationId xmlns:a16="http://schemas.microsoft.com/office/drawing/2014/main" id="{E74CC48C-7427-DCB6-25A3-B39EF588FC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529" y="144121"/>
            <a:ext cx="849365" cy="849365"/>
          </a:xfrm>
          <a:prstGeom prst="rect">
            <a:avLst/>
          </a:prstGeom>
        </p:spPr>
      </p:pic>
    </p:spTree>
    <p:extLst>
      <p:ext uri="{BB962C8B-B14F-4D97-AF65-F5344CB8AC3E}">
        <p14:creationId xmlns:p14="http://schemas.microsoft.com/office/powerpoint/2010/main" val="538386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92912A3-11D6-1692-B0BA-D2A776A3ADDE}"/>
              </a:ext>
            </a:extLst>
          </p:cNvPr>
          <p:cNvSpPr>
            <a:spLocks noGrp="1"/>
          </p:cNvSpPr>
          <p:nvPr>
            <p:ph type="ftr" sz="quarter" idx="11"/>
          </p:nvPr>
        </p:nvSpPr>
        <p:spPr/>
        <p:txBody>
          <a:bodyPr/>
          <a:lstStyle/>
          <a:p>
            <a:r>
              <a:rPr lang="en-US"/>
              <a:t>Physics 301 - Advanced Signal and Image Processing</a:t>
            </a:r>
            <a:endParaRPr lang="en-US" dirty="0"/>
          </a:p>
        </p:txBody>
      </p:sp>
      <p:sp>
        <p:nvSpPr>
          <p:cNvPr id="3" name="Title 2">
            <a:extLst>
              <a:ext uri="{FF2B5EF4-FFF2-40B4-BE49-F238E27FC236}">
                <a16:creationId xmlns:a16="http://schemas.microsoft.com/office/drawing/2014/main" id="{C6043ACB-ED41-C641-6A06-DF08D7DDF64F}"/>
              </a:ext>
            </a:extLst>
          </p:cNvPr>
          <p:cNvSpPr>
            <a:spLocks noGrp="1"/>
          </p:cNvSpPr>
          <p:nvPr>
            <p:ph type="title"/>
          </p:nvPr>
        </p:nvSpPr>
        <p:spPr/>
        <p:txBody>
          <a:bodyPr/>
          <a:lstStyle/>
          <a:p>
            <a:r>
              <a:rPr lang="en-US" dirty="0"/>
              <a:t>Video Object Detection</a:t>
            </a:r>
          </a:p>
        </p:txBody>
      </p:sp>
      <p:sp>
        <p:nvSpPr>
          <p:cNvPr id="4" name="Content Placeholder 3">
            <a:extLst>
              <a:ext uri="{FF2B5EF4-FFF2-40B4-BE49-F238E27FC236}">
                <a16:creationId xmlns:a16="http://schemas.microsoft.com/office/drawing/2014/main" id="{9883ECD6-48D0-55B7-C4F8-ED36D40D6DF8}"/>
              </a:ext>
            </a:extLst>
          </p:cNvPr>
          <p:cNvSpPr>
            <a:spLocks noGrp="1"/>
          </p:cNvSpPr>
          <p:nvPr>
            <p:ph idx="1"/>
          </p:nvPr>
        </p:nvSpPr>
        <p:spPr/>
        <p:txBody>
          <a:bodyPr/>
          <a:lstStyle/>
          <a:p>
            <a:pPr marL="0" indent="0">
              <a:buNone/>
            </a:pPr>
            <a:r>
              <a:rPr lang="en-US" sz="1800" dirty="0"/>
              <a:t>Interestingly, it can still detect and classify the cars regardless if the videos are taken on a lateral view or on a bird’s eye view from a building.</a:t>
            </a:r>
          </a:p>
        </p:txBody>
      </p:sp>
      <p:sp>
        <p:nvSpPr>
          <p:cNvPr id="5" name="Slide Number Placeholder 4">
            <a:extLst>
              <a:ext uri="{FF2B5EF4-FFF2-40B4-BE49-F238E27FC236}">
                <a16:creationId xmlns:a16="http://schemas.microsoft.com/office/drawing/2014/main" id="{7EAAF6A6-819B-5A68-3BC2-B029665FFEC9}"/>
              </a:ext>
            </a:extLst>
          </p:cNvPr>
          <p:cNvSpPr>
            <a:spLocks noGrp="1"/>
          </p:cNvSpPr>
          <p:nvPr>
            <p:ph type="sldNum" sz="quarter" idx="12"/>
          </p:nvPr>
        </p:nvSpPr>
        <p:spPr/>
        <p:txBody>
          <a:bodyPr/>
          <a:lstStyle/>
          <a:p>
            <a:fld id="{8262CFD8-7A98-47E6-A2CC-B17DDA24BA0E}" type="slidenum">
              <a:rPr lang="en-US" smtClean="0"/>
              <a:t>10</a:t>
            </a:fld>
            <a:endParaRPr lang="en-US"/>
          </a:p>
        </p:txBody>
      </p:sp>
      <p:pic>
        <p:nvPicPr>
          <p:cNvPr id="7" name="Picture 6" descr="A picture containing text, sky, outdoor, city&#10;&#10;Description automatically generated">
            <a:extLst>
              <a:ext uri="{FF2B5EF4-FFF2-40B4-BE49-F238E27FC236}">
                <a16:creationId xmlns:a16="http://schemas.microsoft.com/office/drawing/2014/main" id="{6DA0B319-7AF0-15F7-63F1-DCF72FA386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4512" y="1784351"/>
            <a:ext cx="3429000" cy="4572000"/>
          </a:xfrm>
          <a:prstGeom prst="rect">
            <a:avLst/>
          </a:prstGeom>
        </p:spPr>
      </p:pic>
      <p:pic>
        <p:nvPicPr>
          <p:cNvPr id="10" name="Picture 9" descr="A picture containing window, city, way, overlooking&#10;&#10;Description automatically generated">
            <a:extLst>
              <a:ext uri="{FF2B5EF4-FFF2-40B4-BE49-F238E27FC236}">
                <a16:creationId xmlns:a16="http://schemas.microsoft.com/office/drawing/2014/main" id="{8A7B4CC9-0B7F-3CAE-C5CC-5BE9FA1366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0488" y="1784351"/>
            <a:ext cx="3429000" cy="4572000"/>
          </a:xfrm>
          <a:prstGeom prst="rect">
            <a:avLst/>
          </a:prstGeom>
        </p:spPr>
      </p:pic>
    </p:spTree>
    <p:extLst>
      <p:ext uri="{BB962C8B-B14F-4D97-AF65-F5344CB8AC3E}">
        <p14:creationId xmlns:p14="http://schemas.microsoft.com/office/powerpoint/2010/main" val="3589859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C1FDDED-327A-FB29-0C6B-CA85FE1F2370}"/>
              </a:ext>
            </a:extLst>
          </p:cNvPr>
          <p:cNvSpPr>
            <a:spLocks noGrp="1"/>
          </p:cNvSpPr>
          <p:nvPr>
            <p:ph type="body" idx="1"/>
          </p:nvPr>
        </p:nvSpPr>
        <p:spPr/>
        <p:txBody>
          <a:bodyPr/>
          <a:lstStyle/>
          <a:p>
            <a:pPr marL="98583" indent="457200">
              <a:buNone/>
            </a:pPr>
            <a:r>
              <a:rPr lang="en-US" sz="1400" dirty="0"/>
              <a:t>Before doing this activity, I was already familiar with YOLO</a:t>
            </a:r>
            <a:r>
              <a:rPr lang="en-US" dirty="0"/>
              <a:t>, </a:t>
            </a:r>
            <a:r>
              <a:rPr lang="en-US" sz="1400" dirty="0"/>
              <a:t>and I was aware of its capacity to detect an</a:t>
            </a:r>
            <a:r>
              <a:rPr lang="en-US" dirty="0"/>
              <a:t>d classify objects with high accuracies. I implemented </a:t>
            </a:r>
            <a:r>
              <a:rPr lang="en-US" dirty="0" err="1"/>
              <a:t>AlexNet</a:t>
            </a:r>
            <a:r>
              <a:rPr lang="en-US" dirty="0"/>
              <a:t> first on </a:t>
            </a:r>
            <a:r>
              <a:rPr lang="en-US" dirty="0" err="1"/>
              <a:t>Matlab</a:t>
            </a:r>
            <a:r>
              <a:rPr lang="en-US" dirty="0"/>
              <a:t>, figured out its equivalent on Python, then went straight onto using YOLO and the results did not disappoint. Comparing the methods here to the previous activity which tracks objects based on color, it’s a thrilling experience to exploit the power of deep learning to facilitate object detection. To sum up the take-aways from lessons that I learned in the past six activities so far, it’s all about pattern recognition. By recognizing and calculating for patterns in our data, we were able to carry out signal recovery, compression by PCA, and video analysis through deep learning. There’s so much to do with the tools that I used in this activity, and I honestly can’t wait to check them out soon.</a:t>
            </a:r>
            <a:endParaRPr lang="en-US" sz="1400" dirty="0"/>
          </a:p>
          <a:p>
            <a:pPr marL="98583" indent="457200">
              <a:buNone/>
            </a:pPr>
            <a:r>
              <a:rPr lang="en-US" sz="1400" dirty="0"/>
              <a:t>With that said, I’d give myself a score of </a:t>
            </a:r>
            <a:r>
              <a:rPr lang="en-US" sz="2000" dirty="0">
                <a:highlight>
                  <a:srgbClr val="FFEE9E"/>
                </a:highlight>
                <a:latin typeface="Bahnschrift SemiBold" panose="020B0502040204020203" pitchFamily="34" charset="0"/>
              </a:rPr>
              <a:t>95/100.</a:t>
            </a:r>
            <a:endParaRPr lang="en-US" sz="1400" dirty="0">
              <a:highlight>
                <a:srgbClr val="FFEE9E"/>
              </a:highlight>
              <a:latin typeface="Bahnschrift SemiBold" panose="020B0502040204020203" pitchFamily="34" charset="0"/>
            </a:endParaRPr>
          </a:p>
          <a:p>
            <a:pPr marL="98583" indent="457200">
              <a:buNone/>
            </a:pPr>
            <a:endParaRPr lang="en-US" dirty="0"/>
          </a:p>
        </p:txBody>
      </p:sp>
      <p:sp>
        <p:nvSpPr>
          <p:cNvPr id="4" name="Title 3">
            <a:extLst>
              <a:ext uri="{FF2B5EF4-FFF2-40B4-BE49-F238E27FC236}">
                <a16:creationId xmlns:a16="http://schemas.microsoft.com/office/drawing/2014/main" id="{2CA31454-8CFD-DCEC-F28C-84EEBEB1C175}"/>
              </a:ext>
            </a:extLst>
          </p:cNvPr>
          <p:cNvSpPr>
            <a:spLocks noGrp="1"/>
          </p:cNvSpPr>
          <p:nvPr>
            <p:ph type="title"/>
          </p:nvPr>
        </p:nvSpPr>
        <p:spPr/>
        <p:txBody>
          <a:bodyPr/>
          <a:lstStyle/>
          <a:p>
            <a:r>
              <a:rPr lang="en-US" dirty="0"/>
              <a:t>	reflection</a:t>
            </a:r>
          </a:p>
        </p:txBody>
      </p:sp>
      <p:sp>
        <p:nvSpPr>
          <p:cNvPr id="2" name="Footer Placeholder 1">
            <a:extLst>
              <a:ext uri="{FF2B5EF4-FFF2-40B4-BE49-F238E27FC236}">
                <a16:creationId xmlns:a16="http://schemas.microsoft.com/office/drawing/2014/main" id="{0119B976-BF6E-0B15-F21A-F0DB09CB3231}"/>
              </a:ext>
            </a:extLst>
          </p:cNvPr>
          <p:cNvSpPr>
            <a:spLocks noGrp="1"/>
          </p:cNvSpPr>
          <p:nvPr>
            <p:ph type="ftr" sz="quarter" idx="3"/>
          </p:nvPr>
        </p:nvSpPr>
        <p:spPr/>
        <p:txBody>
          <a:bodyPr/>
          <a:lstStyle/>
          <a:p>
            <a:r>
              <a:rPr lang="en-US"/>
              <a:t>Physics 301 - Advanced Signal and Image Processing</a:t>
            </a:r>
          </a:p>
        </p:txBody>
      </p:sp>
      <p:sp>
        <p:nvSpPr>
          <p:cNvPr id="3" name="Slide Number Placeholder 2">
            <a:extLst>
              <a:ext uri="{FF2B5EF4-FFF2-40B4-BE49-F238E27FC236}">
                <a16:creationId xmlns:a16="http://schemas.microsoft.com/office/drawing/2014/main" id="{CC1769D2-2BF2-348C-7810-0DF7AC643181}"/>
              </a:ext>
            </a:extLst>
          </p:cNvPr>
          <p:cNvSpPr>
            <a:spLocks noGrp="1"/>
          </p:cNvSpPr>
          <p:nvPr>
            <p:ph type="sldNum" sz="quarter" idx="4"/>
          </p:nvPr>
        </p:nvSpPr>
        <p:spPr/>
        <p:txBody>
          <a:bodyPr/>
          <a:lstStyle/>
          <a:p>
            <a:fld id="{8262CFD8-7A98-47E6-A2CC-B17DDA24BA0E}" type="slidenum">
              <a:rPr lang="en-US" smtClean="0"/>
              <a:t>11</a:t>
            </a:fld>
            <a:endParaRPr lang="en-US"/>
          </a:p>
        </p:txBody>
      </p:sp>
      <p:sp>
        <p:nvSpPr>
          <p:cNvPr id="6" name="Text Placeholder 5">
            <a:extLst>
              <a:ext uri="{FF2B5EF4-FFF2-40B4-BE49-F238E27FC236}">
                <a16:creationId xmlns:a16="http://schemas.microsoft.com/office/drawing/2014/main" id="{4CF77D77-DE5F-0916-8BC1-AF6BBBA7D8AE}"/>
              </a:ext>
            </a:extLst>
          </p:cNvPr>
          <p:cNvSpPr>
            <a:spLocks noGrp="1"/>
          </p:cNvSpPr>
          <p:nvPr>
            <p:ph type="body" idx="10"/>
          </p:nvPr>
        </p:nvSpPr>
        <p:spPr/>
        <p:txBody>
          <a:bodyPr/>
          <a:lstStyle/>
          <a:p>
            <a:r>
              <a:rPr lang="en-US" dirty="0"/>
              <a:t>[1] M. Soriano, Physics 301 – Video Processing – Finding Objects and Scenes, (2022).</a:t>
            </a:r>
          </a:p>
          <a:p>
            <a:pPr>
              <a:lnSpc>
                <a:spcPct val="100000"/>
              </a:lnSpc>
            </a:pPr>
            <a:r>
              <a:rPr lang="en-US" dirty="0"/>
              <a:t>[2] </a:t>
            </a:r>
            <a:r>
              <a:rPr lang="fr-FR" dirty="0" err="1">
                <a:hlinkClick r:id="rId2"/>
              </a:rPr>
              <a:t>torchvision</a:t>
            </a:r>
            <a:r>
              <a:rPr lang="fr-FR" dirty="0">
                <a:hlinkClick r:id="rId2"/>
              </a:rPr>
              <a:t> — </a:t>
            </a:r>
            <a:r>
              <a:rPr lang="fr-FR" dirty="0" err="1">
                <a:hlinkClick r:id="rId2"/>
              </a:rPr>
              <a:t>Torchvision</a:t>
            </a:r>
            <a:r>
              <a:rPr lang="fr-FR" dirty="0">
                <a:hlinkClick r:id="rId2"/>
              </a:rPr>
              <a:t> 0.12 documentation (pytorch.org)</a:t>
            </a:r>
            <a:endParaRPr lang="en-US" dirty="0"/>
          </a:p>
          <a:p>
            <a:r>
              <a:rPr lang="en-US" dirty="0"/>
              <a:t>[3] </a:t>
            </a:r>
            <a:r>
              <a:rPr lang="en-US" dirty="0">
                <a:hlinkClick r:id="rId3"/>
              </a:rPr>
              <a:t>[1506.02640] You Only Look Once: Unified, Real-Time Object Detection (arxiv.org)</a:t>
            </a:r>
            <a:endParaRPr lang="en-US" dirty="0"/>
          </a:p>
          <a:p>
            <a:r>
              <a:rPr lang="en-US" dirty="0"/>
              <a:t>[4] </a:t>
            </a:r>
            <a:r>
              <a:rPr lang="fr-FR" dirty="0" err="1">
                <a:hlinkClick r:id="rId4"/>
              </a:rPr>
              <a:t>Detection</a:t>
            </a:r>
            <a:r>
              <a:rPr lang="fr-FR" dirty="0">
                <a:hlinkClick r:id="rId4"/>
              </a:rPr>
              <a:t> Classes — </a:t>
            </a:r>
            <a:r>
              <a:rPr lang="fr-FR" dirty="0" err="1">
                <a:hlinkClick r:id="rId4"/>
              </a:rPr>
              <a:t>ImageAI</a:t>
            </a:r>
            <a:r>
              <a:rPr lang="fr-FR" dirty="0">
                <a:hlinkClick r:id="rId4"/>
              </a:rPr>
              <a:t> 2.1.6 documentation</a:t>
            </a:r>
            <a:endParaRPr lang="en-US" dirty="0"/>
          </a:p>
        </p:txBody>
      </p:sp>
    </p:spTree>
    <p:extLst>
      <p:ext uri="{BB962C8B-B14F-4D97-AF65-F5344CB8AC3E}">
        <p14:creationId xmlns:p14="http://schemas.microsoft.com/office/powerpoint/2010/main" val="431426445"/>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ext Placeholder 1">
            <a:extLst>
              <a:ext uri="{FF2B5EF4-FFF2-40B4-BE49-F238E27FC236}">
                <a16:creationId xmlns:a16="http://schemas.microsoft.com/office/drawing/2014/main" id="{0B842D4E-BA5F-A2C5-AE04-7E52CBED838A}"/>
              </a:ext>
            </a:extLst>
          </p:cNvPr>
          <p:cNvGraphicFramePr/>
          <p:nvPr>
            <p:extLst>
              <p:ext uri="{D42A27DB-BD31-4B8C-83A1-F6EECF244321}">
                <p14:modId xmlns:p14="http://schemas.microsoft.com/office/powerpoint/2010/main" val="3682652059"/>
              </p:ext>
            </p:extLst>
          </p:nvPr>
        </p:nvGraphicFramePr>
        <p:xfrm>
          <a:off x="628649" y="572556"/>
          <a:ext cx="8058151" cy="21377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3">
            <a:extLst>
              <a:ext uri="{FF2B5EF4-FFF2-40B4-BE49-F238E27FC236}">
                <a16:creationId xmlns:a16="http://schemas.microsoft.com/office/drawing/2014/main" id="{FD98B02D-F7B1-CACE-01EA-155A5FE35C49}"/>
              </a:ext>
            </a:extLst>
          </p:cNvPr>
          <p:cNvSpPr>
            <a:spLocks noGrp="1"/>
          </p:cNvSpPr>
          <p:nvPr>
            <p:ph type="title"/>
          </p:nvPr>
        </p:nvSpPr>
        <p:spPr/>
        <p:txBody>
          <a:bodyPr/>
          <a:lstStyle/>
          <a:p>
            <a:r>
              <a:rPr lang="en-US" dirty="0"/>
              <a:t>	 objectives</a:t>
            </a:r>
          </a:p>
        </p:txBody>
      </p:sp>
      <p:sp>
        <p:nvSpPr>
          <p:cNvPr id="5" name="Footer Placeholder 4">
            <a:extLst>
              <a:ext uri="{FF2B5EF4-FFF2-40B4-BE49-F238E27FC236}">
                <a16:creationId xmlns:a16="http://schemas.microsoft.com/office/drawing/2014/main" id="{5C8EAB2E-02F6-3645-143A-6BFFD2E793F0}"/>
              </a:ext>
            </a:extLst>
          </p:cNvPr>
          <p:cNvSpPr>
            <a:spLocks noGrp="1"/>
          </p:cNvSpPr>
          <p:nvPr>
            <p:ph type="ftr" sz="quarter" idx="3"/>
          </p:nvPr>
        </p:nvSpPr>
        <p:spPr/>
        <p:txBody>
          <a:bodyPr/>
          <a:lstStyle/>
          <a:p>
            <a:r>
              <a:rPr lang="en-US"/>
              <a:t>Physics 301 - Advanced Signal and Image Processing</a:t>
            </a:r>
            <a:endParaRPr lang="en-US" dirty="0"/>
          </a:p>
        </p:txBody>
      </p:sp>
      <p:sp>
        <p:nvSpPr>
          <p:cNvPr id="6" name="Slide Number Placeholder 5">
            <a:extLst>
              <a:ext uri="{FF2B5EF4-FFF2-40B4-BE49-F238E27FC236}">
                <a16:creationId xmlns:a16="http://schemas.microsoft.com/office/drawing/2014/main" id="{D7DBD226-D837-4B17-D0E6-80294F6BB619}"/>
              </a:ext>
            </a:extLst>
          </p:cNvPr>
          <p:cNvSpPr>
            <a:spLocks noGrp="1"/>
          </p:cNvSpPr>
          <p:nvPr>
            <p:ph type="sldNum" sz="quarter" idx="4"/>
          </p:nvPr>
        </p:nvSpPr>
        <p:spPr/>
        <p:txBody>
          <a:bodyPr/>
          <a:lstStyle/>
          <a:p>
            <a:fld id="{8262CFD8-7A98-47E6-A2CC-B17DDA24BA0E}" type="slidenum">
              <a:rPr lang="en-US" smtClean="0"/>
              <a:pPr/>
              <a:t>2</a:t>
            </a:fld>
            <a:endParaRPr lang="en-US"/>
          </a:p>
        </p:txBody>
      </p:sp>
      <p:sp>
        <p:nvSpPr>
          <p:cNvPr id="12" name="Text Placeholder 11">
            <a:extLst>
              <a:ext uri="{FF2B5EF4-FFF2-40B4-BE49-F238E27FC236}">
                <a16:creationId xmlns:a16="http://schemas.microsoft.com/office/drawing/2014/main" id="{EB08C5A9-B42D-8224-E554-1993D057CC4D}"/>
              </a:ext>
            </a:extLst>
          </p:cNvPr>
          <p:cNvSpPr>
            <a:spLocks noGrp="1"/>
          </p:cNvSpPr>
          <p:nvPr>
            <p:ph type="body" idx="10"/>
          </p:nvPr>
        </p:nvSpPr>
        <p:spPr/>
        <p:txBody>
          <a:bodyPr>
            <a:normAutofit/>
          </a:bodyPr>
          <a:lstStyle/>
          <a:p>
            <a:r>
              <a:rPr lang="en-US" sz="1800" dirty="0"/>
              <a:t>Detecting and classifying objects in a video using YOLO</a:t>
            </a:r>
          </a:p>
        </p:txBody>
      </p:sp>
      <p:sp>
        <p:nvSpPr>
          <p:cNvPr id="7" name="Text Placeholder 6">
            <a:extLst>
              <a:ext uri="{FF2B5EF4-FFF2-40B4-BE49-F238E27FC236}">
                <a16:creationId xmlns:a16="http://schemas.microsoft.com/office/drawing/2014/main" id="{C214954A-16EE-E29B-EB5E-17A9AB49191D}"/>
              </a:ext>
            </a:extLst>
          </p:cNvPr>
          <p:cNvSpPr>
            <a:spLocks noGrp="1"/>
          </p:cNvSpPr>
          <p:nvPr>
            <p:ph type="body" idx="11"/>
          </p:nvPr>
        </p:nvSpPr>
        <p:spPr>
          <a:xfrm>
            <a:off x="628648" y="5816603"/>
            <a:ext cx="8403592" cy="468841"/>
          </a:xfrm>
        </p:spPr>
        <p:txBody>
          <a:bodyPr/>
          <a:lstStyle/>
          <a:p>
            <a:r>
              <a:rPr lang="en-US" dirty="0">
                <a:hlinkClick r:id="rId7"/>
              </a:rPr>
              <a:t>Physics-301/Activity 6 - Finding Objects and Scenes in </a:t>
            </a:r>
            <a:r>
              <a:rPr lang="en-US" dirty="0" err="1">
                <a:hlinkClick r:id="rId7"/>
              </a:rPr>
              <a:t>Video.ipynb</a:t>
            </a:r>
            <a:r>
              <a:rPr lang="en-US" dirty="0">
                <a:hlinkClick r:id="rId7"/>
              </a:rPr>
              <a:t> at main · </a:t>
            </a:r>
            <a:r>
              <a:rPr lang="en-US" dirty="0" err="1">
                <a:hlinkClick r:id="rId7"/>
              </a:rPr>
              <a:t>reneprincipejr</a:t>
            </a:r>
            <a:r>
              <a:rPr lang="en-US" dirty="0">
                <a:hlinkClick r:id="rId7"/>
              </a:rPr>
              <a:t>/Physics-301 (github.com)</a:t>
            </a:r>
            <a:endParaRPr lang="en-US" dirty="0"/>
          </a:p>
          <a:p>
            <a:r>
              <a:rPr lang="en-US" dirty="0">
                <a:hlinkClick r:id="rId8"/>
              </a:rPr>
              <a:t>https://drive.google.com/file/d/13Iea5CgVMoUqUAX9ISZNh7PAHcre43vS/view?usp=sharing</a:t>
            </a:r>
            <a:r>
              <a:rPr lang="en-US" dirty="0"/>
              <a:t> </a:t>
            </a:r>
          </a:p>
        </p:txBody>
      </p:sp>
      <p:pic>
        <p:nvPicPr>
          <p:cNvPr id="9" name="Picture 8" descr="A picture containing person, indoor, building, platform&#10;&#10;Description automatically generated">
            <a:extLst>
              <a:ext uri="{FF2B5EF4-FFF2-40B4-BE49-F238E27FC236}">
                <a16:creationId xmlns:a16="http://schemas.microsoft.com/office/drawing/2014/main" id="{2D28B588-FA2A-6FB0-2D5E-2B7CA4D2E39B}"/>
              </a:ext>
            </a:extLst>
          </p:cNvPr>
          <p:cNvPicPr>
            <a:picLocks noChangeAspect="1"/>
          </p:cNvPicPr>
          <p:nvPr/>
        </p:nvPicPr>
        <p:blipFill rotWithShape="1">
          <a:blip r:embed="rId9">
            <a:extLst>
              <a:ext uri="{28A0092B-C50C-407E-A947-70E740481C1C}">
                <a14:useLocalDpi xmlns:a14="http://schemas.microsoft.com/office/drawing/2010/main" val="0"/>
              </a:ext>
            </a:extLst>
          </a:blip>
          <a:srcRect l="16472" t="29607" r="15927" b="36593"/>
          <a:stretch/>
        </p:blipFill>
        <p:spPr>
          <a:xfrm>
            <a:off x="794120" y="3678317"/>
            <a:ext cx="2468880" cy="1645920"/>
          </a:xfrm>
          <a:prstGeom prst="rect">
            <a:avLst/>
          </a:prstGeom>
        </p:spPr>
      </p:pic>
      <p:pic>
        <p:nvPicPr>
          <p:cNvPr id="10" name="Picture 9" descr="A picture containing window, city, way, overlooking&#10;&#10;Description automatically generated">
            <a:extLst>
              <a:ext uri="{FF2B5EF4-FFF2-40B4-BE49-F238E27FC236}">
                <a16:creationId xmlns:a16="http://schemas.microsoft.com/office/drawing/2014/main" id="{2B5E8003-8FFC-BA7A-6986-43C432B8CFC4}"/>
              </a:ext>
            </a:extLst>
          </p:cNvPr>
          <p:cNvPicPr>
            <a:picLocks noChangeAspect="1"/>
          </p:cNvPicPr>
          <p:nvPr/>
        </p:nvPicPr>
        <p:blipFill rotWithShape="1">
          <a:blip r:embed="rId10">
            <a:extLst>
              <a:ext uri="{28A0092B-C50C-407E-A947-70E740481C1C}">
                <a14:useLocalDpi xmlns:a14="http://schemas.microsoft.com/office/drawing/2010/main" val="0"/>
              </a:ext>
            </a:extLst>
          </a:blip>
          <a:srcRect l="16252" t="55237" r="17142" b="11461"/>
          <a:stretch/>
        </p:blipFill>
        <p:spPr>
          <a:xfrm>
            <a:off x="3428470" y="3678317"/>
            <a:ext cx="2468880" cy="1645920"/>
          </a:xfrm>
          <a:prstGeom prst="rect">
            <a:avLst/>
          </a:prstGeom>
        </p:spPr>
      </p:pic>
      <p:pic>
        <p:nvPicPr>
          <p:cNvPr id="11" name="Picture 10" descr="A picture containing text, outdoor&#10;&#10;Description automatically generated">
            <a:extLst>
              <a:ext uri="{FF2B5EF4-FFF2-40B4-BE49-F238E27FC236}">
                <a16:creationId xmlns:a16="http://schemas.microsoft.com/office/drawing/2014/main" id="{6B981992-8C9D-F303-8400-32DD7D97B032}"/>
              </a:ext>
            </a:extLst>
          </p:cNvPr>
          <p:cNvPicPr>
            <a:picLocks noChangeAspect="1"/>
          </p:cNvPicPr>
          <p:nvPr/>
        </p:nvPicPr>
        <p:blipFill rotWithShape="1">
          <a:blip r:embed="rId11">
            <a:extLst>
              <a:ext uri="{28A0092B-C50C-407E-A947-70E740481C1C}">
                <a14:useLocalDpi xmlns:a14="http://schemas.microsoft.com/office/drawing/2010/main" val="0"/>
              </a:ext>
            </a:extLst>
          </a:blip>
          <a:srcRect l="16141" t="22447" r="17031" b="44139"/>
          <a:stretch/>
        </p:blipFill>
        <p:spPr>
          <a:xfrm>
            <a:off x="6057635" y="3678317"/>
            <a:ext cx="2468880" cy="1645920"/>
          </a:xfrm>
          <a:prstGeom prst="rect">
            <a:avLst/>
          </a:prstGeom>
        </p:spPr>
      </p:pic>
    </p:spTree>
    <p:extLst>
      <p:ext uri="{BB962C8B-B14F-4D97-AF65-F5344CB8AC3E}">
        <p14:creationId xmlns:p14="http://schemas.microsoft.com/office/powerpoint/2010/main" val="2375245548"/>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FE7776C-DF15-089B-2F25-6E4ED90249F7}"/>
              </a:ext>
            </a:extLst>
          </p:cNvPr>
          <p:cNvSpPr>
            <a:spLocks noGrp="1"/>
          </p:cNvSpPr>
          <p:nvPr>
            <p:ph type="ftr" sz="quarter" idx="11"/>
          </p:nvPr>
        </p:nvSpPr>
        <p:spPr/>
        <p:txBody>
          <a:bodyPr/>
          <a:lstStyle/>
          <a:p>
            <a:r>
              <a:rPr lang="en-US"/>
              <a:t>Physics 301 - Advanced Signal and Image Processing</a:t>
            </a:r>
          </a:p>
        </p:txBody>
      </p:sp>
      <p:sp>
        <p:nvSpPr>
          <p:cNvPr id="6" name="Title 5">
            <a:extLst>
              <a:ext uri="{FF2B5EF4-FFF2-40B4-BE49-F238E27FC236}">
                <a16:creationId xmlns:a16="http://schemas.microsoft.com/office/drawing/2014/main" id="{D7C2DEF7-83CE-6E34-9D5F-B468618DD2A0}"/>
              </a:ext>
            </a:extLst>
          </p:cNvPr>
          <p:cNvSpPr>
            <a:spLocks noGrp="1"/>
          </p:cNvSpPr>
          <p:nvPr>
            <p:ph type="title"/>
          </p:nvPr>
        </p:nvSpPr>
        <p:spPr/>
        <p:txBody>
          <a:bodyPr/>
          <a:lstStyle/>
          <a:p>
            <a:r>
              <a:rPr lang="en-US" dirty="0"/>
              <a:t>Classification using NNs</a:t>
            </a:r>
          </a:p>
        </p:txBody>
      </p:sp>
      <p:sp>
        <p:nvSpPr>
          <p:cNvPr id="7" name="Content Placeholder 6">
            <a:extLst>
              <a:ext uri="{FF2B5EF4-FFF2-40B4-BE49-F238E27FC236}">
                <a16:creationId xmlns:a16="http://schemas.microsoft.com/office/drawing/2014/main" id="{0A385223-1285-E661-027C-97FD7B1E7494}"/>
              </a:ext>
            </a:extLst>
          </p:cNvPr>
          <p:cNvSpPr>
            <a:spLocks noGrp="1"/>
          </p:cNvSpPr>
          <p:nvPr>
            <p:ph idx="1"/>
          </p:nvPr>
        </p:nvSpPr>
        <p:spPr/>
        <p:txBody>
          <a:bodyPr/>
          <a:lstStyle/>
          <a:p>
            <a:pPr marL="0" indent="0">
              <a:buNone/>
            </a:pPr>
            <a:r>
              <a:rPr lang="en-US" sz="1800" dirty="0"/>
              <a:t>The rationale of this activity is to </a:t>
            </a:r>
            <a:r>
              <a:rPr lang="en-US" sz="1800" dirty="0">
                <a:latin typeface="Bahnschrift SemiBold" panose="020B0502040204020203" pitchFamily="34" charset="0"/>
              </a:rPr>
              <a:t>classify objects using pre-trained deep learning models</a:t>
            </a:r>
            <a:r>
              <a:rPr lang="en-US" sz="1800" dirty="0"/>
              <a:t>. The implementation on MATLAB was relatively easier and much more straight-forward as these trained classifier models can be loaded in one line of code [1]. Instead, we use the equivalent tools in Python, namely </a:t>
            </a:r>
            <a:r>
              <a:rPr lang="en-US" sz="1800" dirty="0">
                <a:latin typeface="Bahnschrift SemiBold" panose="020B0502040204020203" pitchFamily="34" charset="0"/>
              </a:rPr>
              <a:t>Torchvision to classify any input image</a:t>
            </a:r>
            <a:r>
              <a:rPr lang="en-US" sz="1800" dirty="0"/>
              <a:t> [2]. We used the webcam’s input feed and then displayed the top 5 classifications along with their respective probabilities. Here’s a sample result:</a:t>
            </a:r>
          </a:p>
        </p:txBody>
      </p:sp>
      <p:sp>
        <p:nvSpPr>
          <p:cNvPr id="3" name="Slide Number Placeholder 2">
            <a:extLst>
              <a:ext uri="{FF2B5EF4-FFF2-40B4-BE49-F238E27FC236}">
                <a16:creationId xmlns:a16="http://schemas.microsoft.com/office/drawing/2014/main" id="{6BEDF90A-AAD3-BA57-ACCE-4F3BBA611384}"/>
              </a:ext>
            </a:extLst>
          </p:cNvPr>
          <p:cNvSpPr>
            <a:spLocks noGrp="1"/>
          </p:cNvSpPr>
          <p:nvPr>
            <p:ph type="sldNum" sz="quarter" idx="12"/>
          </p:nvPr>
        </p:nvSpPr>
        <p:spPr/>
        <p:txBody>
          <a:bodyPr/>
          <a:lstStyle/>
          <a:p>
            <a:fld id="{8262CFD8-7A98-47E6-A2CC-B17DDA24BA0E}" type="slidenum">
              <a:rPr lang="en-US" smtClean="0"/>
              <a:t>3</a:t>
            </a:fld>
            <a:endParaRPr lang="en-US"/>
          </a:p>
        </p:txBody>
      </p:sp>
      <p:pic>
        <p:nvPicPr>
          <p:cNvPr id="1026" name="Picture 2">
            <a:extLst>
              <a:ext uri="{FF2B5EF4-FFF2-40B4-BE49-F238E27FC236}">
                <a16:creationId xmlns:a16="http://schemas.microsoft.com/office/drawing/2014/main" id="{39C816C2-626F-6DC3-D3DF-3B797FD838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268663"/>
            <a:ext cx="7315200" cy="2806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9847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FBDF33F-F01B-BAF6-72D9-B0CD885434D4}"/>
              </a:ext>
            </a:extLst>
          </p:cNvPr>
          <p:cNvSpPr>
            <a:spLocks noGrp="1"/>
          </p:cNvSpPr>
          <p:nvPr>
            <p:ph type="ftr" sz="quarter" idx="11"/>
          </p:nvPr>
        </p:nvSpPr>
        <p:spPr/>
        <p:txBody>
          <a:bodyPr/>
          <a:lstStyle/>
          <a:p>
            <a:r>
              <a:rPr lang="en-US" dirty="0"/>
              <a:t>Physics 301 - Advanced Signal and Image Processing</a:t>
            </a:r>
          </a:p>
        </p:txBody>
      </p:sp>
      <p:sp>
        <p:nvSpPr>
          <p:cNvPr id="6" name="Title 5">
            <a:extLst>
              <a:ext uri="{FF2B5EF4-FFF2-40B4-BE49-F238E27FC236}">
                <a16:creationId xmlns:a16="http://schemas.microsoft.com/office/drawing/2014/main" id="{85BC629B-E6E0-C294-DB90-DA06EBF329C1}"/>
              </a:ext>
            </a:extLst>
          </p:cNvPr>
          <p:cNvSpPr>
            <a:spLocks noGrp="1"/>
          </p:cNvSpPr>
          <p:nvPr>
            <p:ph type="title"/>
          </p:nvPr>
        </p:nvSpPr>
        <p:spPr/>
        <p:txBody>
          <a:bodyPr/>
          <a:lstStyle/>
          <a:p>
            <a:r>
              <a:rPr lang="en-US" dirty="0" err="1"/>
              <a:t>AlexNet</a:t>
            </a:r>
            <a:endParaRPr lang="en-US" dirty="0"/>
          </a:p>
        </p:txBody>
      </p:sp>
      <p:sp>
        <p:nvSpPr>
          <p:cNvPr id="11" name="Content Placeholder 10">
            <a:extLst>
              <a:ext uri="{FF2B5EF4-FFF2-40B4-BE49-F238E27FC236}">
                <a16:creationId xmlns:a16="http://schemas.microsoft.com/office/drawing/2014/main" id="{3774A4AA-045E-768A-AAAA-424750F91CEA}"/>
              </a:ext>
            </a:extLst>
          </p:cNvPr>
          <p:cNvSpPr>
            <a:spLocks noGrp="1"/>
          </p:cNvSpPr>
          <p:nvPr>
            <p:ph idx="1"/>
          </p:nvPr>
        </p:nvSpPr>
        <p:spPr/>
        <p:txBody>
          <a:bodyPr/>
          <a:lstStyle/>
          <a:p>
            <a:pPr marL="0" indent="0">
              <a:buNone/>
            </a:pPr>
            <a:r>
              <a:rPr lang="en-US" sz="1800" dirty="0"/>
              <a:t>More results displayed below show that </a:t>
            </a:r>
            <a:r>
              <a:rPr lang="en-US" sz="1800" dirty="0" err="1">
                <a:latin typeface="Bahnschrift SemiBold" panose="020B0502040204020203" pitchFamily="34" charset="0"/>
              </a:rPr>
              <a:t>AlexNet</a:t>
            </a:r>
            <a:r>
              <a:rPr lang="en-US" sz="1800" dirty="0">
                <a:latin typeface="Bahnschrift SemiBold" panose="020B0502040204020203" pitchFamily="34" charset="0"/>
              </a:rPr>
              <a:t> had a decent prediction</a:t>
            </a:r>
            <a:r>
              <a:rPr lang="en-US" sz="1800" dirty="0"/>
              <a:t> but in general, the probabilities of the top five classes had small difference. In fact, slight camera movements sometimes change the prediction. </a:t>
            </a:r>
          </a:p>
          <a:p>
            <a:pPr marL="0" indent="457200">
              <a:buNone/>
            </a:pPr>
            <a:r>
              <a:rPr lang="en-US" sz="1800" dirty="0"/>
              <a:t>Together with </a:t>
            </a:r>
            <a:r>
              <a:rPr lang="en-US" sz="1800" dirty="0" err="1"/>
              <a:t>GoogleNet</a:t>
            </a:r>
            <a:r>
              <a:rPr lang="en-US" sz="1800" dirty="0"/>
              <a:t> and MobileNetV2, they were mostly trained on the ImageNet dataset of around 15 million images of 22,000 classes and so, we expect a relatively similar performance [1]. Next, </a:t>
            </a:r>
            <a:r>
              <a:rPr lang="en-US" sz="1800" dirty="0">
                <a:latin typeface="Bahnschrift SemiBold" panose="020B0502040204020203" pitchFamily="34" charset="0"/>
              </a:rPr>
              <a:t>we now explore other contributed deep learning NNs for object detection</a:t>
            </a:r>
            <a:r>
              <a:rPr lang="en-US" sz="1800" dirty="0"/>
              <a:t>.</a:t>
            </a:r>
          </a:p>
        </p:txBody>
      </p:sp>
      <p:sp>
        <p:nvSpPr>
          <p:cNvPr id="4" name="Slide Number Placeholder 3">
            <a:extLst>
              <a:ext uri="{FF2B5EF4-FFF2-40B4-BE49-F238E27FC236}">
                <a16:creationId xmlns:a16="http://schemas.microsoft.com/office/drawing/2014/main" id="{4B520862-D02B-E1C0-F59E-0DD1231ED4CD}"/>
              </a:ext>
            </a:extLst>
          </p:cNvPr>
          <p:cNvSpPr>
            <a:spLocks noGrp="1"/>
          </p:cNvSpPr>
          <p:nvPr>
            <p:ph type="sldNum" sz="quarter" idx="12"/>
          </p:nvPr>
        </p:nvSpPr>
        <p:spPr/>
        <p:txBody>
          <a:bodyPr/>
          <a:lstStyle/>
          <a:p>
            <a:fld id="{8262CFD8-7A98-47E6-A2CC-B17DDA24BA0E}" type="slidenum">
              <a:rPr lang="en-US" smtClean="0"/>
              <a:t>4</a:t>
            </a:fld>
            <a:endParaRPr lang="en-US"/>
          </a:p>
        </p:txBody>
      </p:sp>
      <p:pic>
        <p:nvPicPr>
          <p:cNvPr id="2050" name="Picture 2">
            <a:extLst>
              <a:ext uri="{FF2B5EF4-FFF2-40B4-BE49-F238E27FC236}">
                <a16:creationId xmlns:a16="http://schemas.microsoft.com/office/drawing/2014/main" id="{5D1DAB54-AFDC-70A4-B8A3-714B96097B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431322"/>
            <a:ext cx="3657600" cy="140525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40EE08C0-DD1F-9BD1-B998-99F2278485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4888132"/>
            <a:ext cx="3657600" cy="14033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a:extLst>
              <a:ext uri="{FF2B5EF4-FFF2-40B4-BE49-F238E27FC236}">
                <a16:creationId xmlns:a16="http://schemas.microsoft.com/office/drawing/2014/main" id="{01AAAC24-CC1A-E90C-AF62-ED8BAFDA4D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7750" y="3523103"/>
            <a:ext cx="3657600" cy="134747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a:extLst>
              <a:ext uri="{FF2B5EF4-FFF2-40B4-BE49-F238E27FC236}">
                <a16:creationId xmlns:a16="http://schemas.microsoft.com/office/drawing/2014/main" id="{F3EE0E97-F66B-63B3-815D-1C06388200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57750" y="4877306"/>
            <a:ext cx="3657600" cy="140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8874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96527A7-493D-0057-1300-1930C6782553}"/>
              </a:ext>
            </a:extLst>
          </p:cNvPr>
          <p:cNvSpPr>
            <a:spLocks noGrp="1"/>
          </p:cNvSpPr>
          <p:nvPr>
            <p:ph type="ftr" sz="quarter" idx="11"/>
          </p:nvPr>
        </p:nvSpPr>
        <p:spPr/>
        <p:txBody>
          <a:bodyPr/>
          <a:lstStyle/>
          <a:p>
            <a:r>
              <a:rPr lang="en-US"/>
              <a:t>Physics 301 - Advanced Signal and Image Processing</a:t>
            </a:r>
            <a:endParaRPr lang="en-US" dirty="0"/>
          </a:p>
        </p:txBody>
      </p:sp>
      <p:sp>
        <p:nvSpPr>
          <p:cNvPr id="3" name="Title 2">
            <a:extLst>
              <a:ext uri="{FF2B5EF4-FFF2-40B4-BE49-F238E27FC236}">
                <a16:creationId xmlns:a16="http://schemas.microsoft.com/office/drawing/2014/main" id="{805447FC-68E0-EA49-E30F-C2ACE51BCB50}"/>
              </a:ext>
            </a:extLst>
          </p:cNvPr>
          <p:cNvSpPr>
            <a:spLocks noGrp="1"/>
          </p:cNvSpPr>
          <p:nvPr>
            <p:ph type="title"/>
          </p:nvPr>
        </p:nvSpPr>
        <p:spPr/>
        <p:txBody>
          <a:bodyPr/>
          <a:lstStyle/>
          <a:p>
            <a:r>
              <a:rPr lang="en-US" dirty="0"/>
              <a:t>Contributed Deep NNs</a:t>
            </a:r>
          </a:p>
        </p:txBody>
      </p:sp>
      <p:sp>
        <p:nvSpPr>
          <p:cNvPr id="6" name="Content Placeholder 5">
            <a:extLst>
              <a:ext uri="{FF2B5EF4-FFF2-40B4-BE49-F238E27FC236}">
                <a16:creationId xmlns:a16="http://schemas.microsoft.com/office/drawing/2014/main" id="{4235497F-567C-F213-C229-5B65F6EDDE65}"/>
              </a:ext>
            </a:extLst>
          </p:cNvPr>
          <p:cNvSpPr>
            <a:spLocks noGrp="1"/>
          </p:cNvSpPr>
          <p:nvPr>
            <p:ph idx="1"/>
          </p:nvPr>
        </p:nvSpPr>
        <p:spPr/>
        <p:txBody>
          <a:bodyPr/>
          <a:lstStyle/>
          <a:p>
            <a:pPr marL="0" indent="0">
              <a:buNone/>
            </a:pPr>
            <a:r>
              <a:rPr lang="en-US" sz="1800" dirty="0"/>
              <a:t>In this work, we used </a:t>
            </a:r>
            <a:r>
              <a:rPr lang="en-US" sz="1800" dirty="0">
                <a:latin typeface="Bahnschrift SemiBold" panose="020B0502040204020203" pitchFamily="34" charset="0"/>
              </a:rPr>
              <a:t>YOLO (You Only Look Once)</a:t>
            </a:r>
            <a:r>
              <a:rPr lang="en-US" sz="1800" dirty="0"/>
              <a:t>, a state-of the-art detection algorithm which </a:t>
            </a:r>
            <a:r>
              <a:rPr lang="en-US" sz="1800" dirty="0">
                <a:highlight>
                  <a:srgbClr val="FFEE9E"/>
                </a:highlight>
              </a:rPr>
              <a:t>automatically bounds boxes on the objects of interest and classify them in real-time using a Full-CNN </a:t>
            </a:r>
            <a:r>
              <a:rPr lang="en-US" sz="1800" dirty="0"/>
              <a:t>[3]. </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457200">
              <a:buNone/>
            </a:pPr>
            <a:r>
              <a:rPr lang="en-US" sz="1800" dirty="0"/>
              <a:t>We implemented the algorithms using the </a:t>
            </a:r>
            <a:r>
              <a:rPr lang="en-US" sz="1800" dirty="0" err="1"/>
              <a:t>imageai.detection</a:t>
            </a:r>
            <a:r>
              <a:rPr lang="en-US" sz="1800" dirty="0"/>
              <a:t> package in Python [4]. Pre-recorded video files were fed on the the pre-trained YOLO and Tiny-YOLO; both of which can classify 80 common objects [4]. For sanity check, we visualized the object detection on still images first as shown in the next page.</a:t>
            </a:r>
          </a:p>
        </p:txBody>
      </p:sp>
      <p:sp>
        <p:nvSpPr>
          <p:cNvPr id="5" name="Slide Number Placeholder 4">
            <a:extLst>
              <a:ext uri="{FF2B5EF4-FFF2-40B4-BE49-F238E27FC236}">
                <a16:creationId xmlns:a16="http://schemas.microsoft.com/office/drawing/2014/main" id="{7936F486-4878-0937-BB22-15B97954BDB5}"/>
              </a:ext>
            </a:extLst>
          </p:cNvPr>
          <p:cNvSpPr>
            <a:spLocks noGrp="1"/>
          </p:cNvSpPr>
          <p:nvPr>
            <p:ph type="sldNum" sz="quarter" idx="12"/>
          </p:nvPr>
        </p:nvSpPr>
        <p:spPr/>
        <p:txBody>
          <a:bodyPr/>
          <a:lstStyle/>
          <a:p>
            <a:fld id="{8262CFD8-7A98-47E6-A2CC-B17DDA24BA0E}" type="slidenum">
              <a:rPr lang="en-US" smtClean="0"/>
              <a:t>5</a:t>
            </a:fld>
            <a:endParaRPr lang="en-US"/>
          </a:p>
        </p:txBody>
      </p:sp>
      <p:pic>
        <p:nvPicPr>
          <p:cNvPr id="6146" name="Picture 2">
            <a:extLst>
              <a:ext uri="{FF2B5EF4-FFF2-40B4-BE49-F238E27FC236}">
                <a16:creationId xmlns:a16="http://schemas.microsoft.com/office/drawing/2014/main" id="{4B5FFF17-E471-C908-319E-B44CE32A9706}"/>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3456" b="79420" l="9772" r="89975">
                        <a14:foregroundMark x1="16117" y1="35884" x2="74239" y2="64644"/>
                        <a14:foregroundMark x1="74239" y1="64644" x2="82614" y2="56464"/>
                        <a14:foregroundMark x1="82614" y1="56464" x2="84391" y2="52507"/>
                        <a14:foregroundMark x1="11421" y1="22427" x2="25888" y2="23747"/>
                        <a14:foregroundMark x1="25888" y1="23747" x2="74619" y2="49604"/>
                        <a14:foregroundMark x1="74619" y1="49604" x2="83376" y2="44855"/>
                        <a14:foregroundMark x1="83376" y1="44855" x2="83503" y2="44591"/>
                        <a14:foregroundMark x1="83376" y1="44591" x2="34645" y2="42744"/>
                        <a14:foregroundMark x1="17513" y1="45119" x2="51142" y2="73351"/>
                        <a14:foregroundMark x1="51142" y1="73351" x2="59137" y2="75989"/>
                        <a14:foregroundMark x1="20431" y1="69393" x2="55711" y2="73351"/>
                        <a14:foregroundMark x1="41371" y1="75198" x2="51904" y2="74934"/>
                        <a14:foregroundMark x1="44416" y1="78892" x2="56218" y2="77836"/>
                        <a14:foregroundMark x1="56218" y1="77836" x2="56599" y2="77309"/>
                        <a14:foregroundMark x1="66624" y1="66227" x2="57234" y2="79420"/>
                        <a14:foregroundMark x1="21193" y1="55673" x2="17640" y2="64908"/>
                        <a14:foregroundMark x1="17132" y1="39842" x2="17893" y2="61214"/>
                        <a14:foregroundMark x1="15102" y1="39050" x2="16371" y2="51451"/>
                        <a14:foregroundMark x1="21827" y1="66491" x2="18528" y2="66227"/>
                        <a14:foregroundMark x1="11041" y1="13456" x2="21447" y2="35620"/>
                        <a14:foregroundMark x1="86041" y1="49077" x2="86548" y2="61741"/>
                        <a14:foregroundMark x1="79822" y1="62269" x2="85406" y2="62797"/>
                        <a14:foregroundMark x1="17766" y1="62269" x2="22081" y2="72296"/>
                        <a14:foregroundMark x1="14213" y1="34037" x2="16497" y2="49077"/>
                      </a14:backgroundRemoval>
                    </a14:imgEffect>
                  </a14:imgLayer>
                </a14:imgProps>
              </a:ext>
              <a:ext uri="{28A0092B-C50C-407E-A947-70E740481C1C}">
                <a14:useLocalDpi xmlns:a14="http://schemas.microsoft.com/office/drawing/2010/main" val="0"/>
              </a:ext>
            </a:extLst>
          </a:blip>
          <a:srcRect t="10283" r="10535" b="18311"/>
          <a:stretch/>
        </p:blipFill>
        <p:spPr bwMode="auto">
          <a:xfrm>
            <a:off x="4037911" y="2286912"/>
            <a:ext cx="5016789" cy="192583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02CA5813-650C-F9FA-940F-C1A7D6B9779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257" r="6191" b="32553"/>
          <a:stretch/>
        </p:blipFill>
        <p:spPr bwMode="auto">
          <a:xfrm>
            <a:off x="905740" y="2091986"/>
            <a:ext cx="3493782" cy="215407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2E25226-B8B7-E532-F1E7-33D8167E74AA}"/>
              </a:ext>
            </a:extLst>
          </p:cNvPr>
          <p:cNvSpPr txBox="1"/>
          <p:nvPr/>
        </p:nvSpPr>
        <p:spPr>
          <a:xfrm>
            <a:off x="748664" y="4248746"/>
            <a:ext cx="7023735" cy="251607"/>
          </a:xfrm>
          <a:prstGeom prst="rect">
            <a:avLst/>
          </a:prstGeom>
          <a:noFill/>
        </p:spPr>
        <p:txBody>
          <a:bodyPr wrap="square">
            <a:spAutoFit/>
          </a:bodyPr>
          <a:lstStyle/>
          <a:p>
            <a:pPr>
              <a:lnSpc>
                <a:spcPct val="110000"/>
              </a:lnSpc>
              <a:spcBef>
                <a:spcPts val="0"/>
              </a:spcBef>
            </a:pPr>
            <a:r>
              <a:rPr lang="en-US" sz="1000" dirty="0">
                <a:solidFill>
                  <a:srgbClr val="D64045"/>
                </a:solidFill>
                <a:latin typeface="Bahnschrift Light" panose="020B0502040204020203" pitchFamily="34" charset="0"/>
              </a:rPr>
              <a:t>Images from: [3] </a:t>
            </a:r>
            <a:r>
              <a:rPr lang="en-US" sz="1000" dirty="0">
                <a:solidFill>
                  <a:srgbClr val="D64045"/>
                </a:solidFill>
                <a:latin typeface="Bahnschrift Light" panose="020B0502040204020203" pitchFamily="34" charset="0"/>
                <a:hlinkClick r:id="rId5">
                  <a:extLst>
                    <a:ext uri="{A12FA001-AC4F-418D-AE19-62706E023703}">
                      <ahyp:hlinkClr xmlns:ahyp="http://schemas.microsoft.com/office/drawing/2018/hyperlinkcolor" val="tx"/>
                    </a:ext>
                  </a:extLst>
                </a:hlinkClick>
              </a:rPr>
              <a:t>[1506.02640] You Only Look Once: Unified, Real-Time Object Detection (arxiv.org)</a:t>
            </a:r>
            <a:r>
              <a:rPr lang="en-US" sz="1000" dirty="0">
                <a:solidFill>
                  <a:srgbClr val="D64045"/>
                </a:solidFill>
                <a:latin typeface="Bahnschrift Light" panose="020B0502040204020203" pitchFamily="34" charset="0"/>
              </a:rPr>
              <a:t> </a:t>
            </a:r>
          </a:p>
        </p:txBody>
      </p:sp>
    </p:spTree>
    <p:extLst>
      <p:ext uri="{BB962C8B-B14F-4D97-AF65-F5344CB8AC3E}">
        <p14:creationId xmlns:p14="http://schemas.microsoft.com/office/powerpoint/2010/main" val="2504525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374EC51-6267-148E-40E6-AC950A800EB9}"/>
              </a:ext>
            </a:extLst>
          </p:cNvPr>
          <p:cNvSpPr>
            <a:spLocks noGrp="1"/>
          </p:cNvSpPr>
          <p:nvPr>
            <p:ph type="ftr" sz="quarter" idx="11"/>
          </p:nvPr>
        </p:nvSpPr>
        <p:spPr/>
        <p:txBody>
          <a:bodyPr/>
          <a:lstStyle/>
          <a:p>
            <a:r>
              <a:rPr lang="en-US"/>
              <a:t>Physics 301 - Advanced Signal and Image Processing</a:t>
            </a:r>
          </a:p>
        </p:txBody>
      </p:sp>
      <p:sp>
        <p:nvSpPr>
          <p:cNvPr id="2" name="Title 1">
            <a:extLst>
              <a:ext uri="{FF2B5EF4-FFF2-40B4-BE49-F238E27FC236}">
                <a16:creationId xmlns:a16="http://schemas.microsoft.com/office/drawing/2014/main" id="{51E481FB-9380-7892-4C02-2E1689626DA8}"/>
              </a:ext>
            </a:extLst>
          </p:cNvPr>
          <p:cNvSpPr>
            <a:spLocks noGrp="1"/>
          </p:cNvSpPr>
          <p:nvPr>
            <p:ph type="title"/>
          </p:nvPr>
        </p:nvSpPr>
        <p:spPr/>
        <p:txBody>
          <a:bodyPr/>
          <a:lstStyle/>
          <a:p>
            <a:r>
              <a:rPr lang="en-US" dirty="0"/>
              <a:t>YOLO </a:t>
            </a:r>
          </a:p>
        </p:txBody>
      </p:sp>
      <p:sp>
        <p:nvSpPr>
          <p:cNvPr id="5" name="Content Placeholder 4">
            <a:extLst>
              <a:ext uri="{FF2B5EF4-FFF2-40B4-BE49-F238E27FC236}">
                <a16:creationId xmlns:a16="http://schemas.microsoft.com/office/drawing/2014/main" id="{F2A3F014-DB53-C847-40F0-251082CFDF60}"/>
              </a:ext>
            </a:extLst>
          </p:cNvPr>
          <p:cNvSpPr>
            <a:spLocks noGrp="1"/>
          </p:cNvSpPr>
          <p:nvPr>
            <p:ph idx="1"/>
          </p:nvPr>
        </p:nvSpPr>
        <p:spPr/>
        <p:txBody>
          <a:bodyPr/>
          <a:lstStyle/>
          <a:p>
            <a:pPr marL="0" indent="0">
              <a:buNone/>
            </a:pPr>
            <a:r>
              <a:rPr lang="en-US" sz="1800" dirty="0"/>
              <a:t>YOLO was able to accurately detect and classify objects even with obstructions in less than 38 seconds.</a:t>
            </a:r>
          </a:p>
        </p:txBody>
      </p:sp>
      <p:sp>
        <p:nvSpPr>
          <p:cNvPr id="4" name="Slide Number Placeholder 3">
            <a:extLst>
              <a:ext uri="{FF2B5EF4-FFF2-40B4-BE49-F238E27FC236}">
                <a16:creationId xmlns:a16="http://schemas.microsoft.com/office/drawing/2014/main" id="{0EEF4CCB-D4EF-8E59-BDC3-34C36EB89517}"/>
              </a:ext>
            </a:extLst>
          </p:cNvPr>
          <p:cNvSpPr>
            <a:spLocks noGrp="1"/>
          </p:cNvSpPr>
          <p:nvPr>
            <p:ph type="sldNum" sz="quarter" idx="12"/>
          </p:nvPr>
        </p:nvSpPr>
        <p:spPr/>
        <p:txBody>
          <a:bodyPr/>
          <a:lstStyle/>
          <a:p>
            <a:fld id="{8262CFD8-7A98-47E6-A2CC-B17DDA24BA0E}" type="slidenum">
              <a:rPr lang="en-US" smtClean="0"/>
              <a:t>6</a:t>
            </a:fld>
            <a:endParaRPr lang="en-US"/>
          </a:p>
        </p:txBody>
      </p:sp>
      <p:pic>
        <p:nvPicPr>
          <p:cNvPr id="4098" name="Picture 2">
            <a:extLst>
              <a:ext uri="{FF2B5EF4-FFF2-40B4-BE49-F238E27FC236}">
                <a16:creationId xmlns:a16="http://schemas.microsoft.com/office/drawing/2014/main" id="{F6F1C8CE-7E8E-CA3E-8313-70218E36124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414"/>
          <a:stretch/>
        </p:blipFill>
        <p:spPr bwMode="auto">
          <a:xfrm>
            <a:off x="457200" y="1636779"/>
            <a:ext cx="8229600" cy="5221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199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D9777A9-5A23-E917-D7F1-F7FB7578CC66}"/>
              </a:ext>
            </a:extLst>
          </p:cNvPr>
          <p:cNvSpPr>
            <a:spLocks noGrp="1"/>
          </p:cNvSpPr>
          <p:nvPr>
            <p:ph type="ftr" sz="quarter" idx="11"/>
          </p:nvPr>
        </p:nvSpPr>
        <p:spPr/>
        <p:txBody>
          <a:bodyPr/>
          <a:lstStyle/>
          <a:p>
            <a:r>
              <a:rPr lang="en-US"/>
              <a:t>Physics 301 - Advanced Signal and Image Processing</a:t>
            </a:r>
            <a:endParaRPr lang="en-US" dirty="0"/>
          </a:p>
        </p:txBody>
      </p:sp>
      <p:sp>
        <p:nvSpPr>
          <p:cNvPr id="3" name="Title 2">
            <a:extLst>
              <a:ext uri="{FF2B5EF4-FFF2-40B4-BE49-F238E27FC236}">
                <a16:creationId xmlns:a16="http://schemas.microsoft.com/office/drawing/2014/main" id="{FEBD9F2F-3BCD-3D62-ABD1-4DCC4B5313D6}"/>
              </a:ext>
            </a:extLst>
          </p:cNvPr>
          <p:cNvSpPr>
            <a:spLocks noGrp="1"/>
          </p:cNvSpPr>
          <p:nvPr>
            <p:ph type="title"/>
          </p:nvPr>
        </p:nvSpPr>
        <p:spPr/>
        <p:txBody>
          <a:bodyPr/>
          <a:lstStyle/>
          <a:p>
            <a:r>
              <a:rPr lang="en-US" dirty="0"/>
              <a:t>Tiny-YOLO</a:t>
            </a:r>
          </a:p>
        </p:txBody>
      </p:sp>
      <p:sp>
        <p:nvSpPr>
          <p:cNvPr id="4" name="Content Placeholder 3">
            <a:extLst>
              <a:ext uri="{FF2B5EF4-FFF2-40B4-BE49-F238E27FC236}">
                <a16:creationId xmlns:a16="http://schemas.microsoft.com/office/drawing/2014/main" id="{FFBDFC32-9F81-84CE-F223-47255DAFB616}"/>
              </a:ext>
            </a:extLst>
          </p:cNvPr>
          <p:cNvSpPr>
            <a:spLocks noGrp="1"/>
          </p:cNvSpPr>
          <p:nvPr>
            <p:ph idx="1"/>
          </p:nvPr>
        </p:nvSpPr>
        <p:spPr/>
        <p:txBody>
          <a:bodyPr/>
          <a:lstStyle/>
          <a:p>
            <a:pPr marL="0" indent="0">
              <a:buNone/>
            </a:pPr>
            <a:r>
              <a:rPr lang="en-US" sz="1800" dirty="0"/>
              <a:t>Tiny-YOLO is a smaller but faster version of YOLO. However, the trade-off for the detection speed (21.8s) is the lower detection accuracy.</a:t>
            </a:r>
          </a:p>
          <a:p>
            <a:endParaRPr lang="en-US" sz="1800" dirty="0"/>
          </a:p>
        </p:txBody>
      </p:sp>
      <p:sp>
        <p:nvSpPr>
          <p:cNvPr id="5" name="Slide Number Placeholder 4">
            <a:extLst>
              <a:ext uri="{FF2B5EF4-FFF2-40B4-BE49-F238E27FC236}">
                <a16:creationId xmlns:a16="http://schemas.microsoft.com/office/drawing/2014/main" id="{51DD67DB-197C-B464-3E5D-2C031E782A7F}"/>
              </a:ext>
            </a:extLst>
          </p:cNvPr>
          <p:cNvSpPr>
            <a:spLocks noGrp="1"/>
          </p:cNvSpPr>
          <p:nvPr>
            <p:ph type="sldNum" sz="quarter" idx="12"/>
          </p:nvPr>
        </p:nvSpPr>
        <p:spPr/>
        <p:txBody>
          <a:bodyPr/>
          <a:lstStyle/>
          <a:p>
            <a:fld id="{8262CFD8-7A98-47E6-A2CC-B17DDA24BA0E}" type="slidenum">
              <a:rPr lang="en-US" smtClean="0"/>
              <a:t>7</a:t>
            </a:fld>
            <a:endParaRPr lang="en-US"/>
          </a:p>
        </p:txBody>
      </p:sp>
      <p:pic>
        <p:nvPicPr>
          <p:cNvPr id="5122" name="Picture 2">
            <a:extLst>
              <a:ext uri="{FF2B5EF4-FFF2-40B4-BE49-F238E27FC236}">
                <a16:creationId xmlns:a16="http://schemas.microsoft.com/office/drawing/2014/main" id="{130991B2-8BD4-EB82-A840-576123AB71A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875"/>
          <a:stretch/>
        </p:blipFill>
        <p:spPr bwMode="auto">
          <a:xfrm>
            <a:off x="457200" y="1610940"/>
            <a:ext cx="8229600" cy="5247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4078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92912A3-11D6-1692-B0BA-D2A776A3ADDE}"/>
              </a:ext>
            </a:extLst>
          </p:cNvPr>
          <p:cNvSpPr>
            <a:spLocks noGrp="1"/>
          </p:cNvSpPr>
          <p:nvPr>
            <p:ph type="ftr" sz="quarter" idx="11"/>
          </p:nvPr>
        </p:nvSpPr>
        <p:spPr/>
        <p:txBody>
          <a:bodyPr/>
          <a:lstStyle/>
          <a:p>
            <a:r>
              <a:rPr lang="en-US"/>
              <a:t>Physics 301 - Advanced Signal and Image Processing</a:t>
            </a:r>
            <a:endParaRPr lang="en-US" dirty="0"/>
          </a:p>
        </p:txBody>
      </p:sp>
      <p:sp>
        <p:nvSpPr>
          <p:cNvPr id="3" name="Title 2">
            <a:extLst>
              <a:ext uri="{FF2B5EF4-FFF2-40B4-BE49-F238E27FC236}">
                <a16:creationId xmlns:a16="http://schemas.microsoft.com/office/drawing/2014/main" id="{C6043ACB-ED41-C641-6A06-DF08D7DDF64F}"/>
              </a:ext>
            </a:extLst>
          </p:cNvPr>
          <p:cNvSpPr>
            <a:spLocks noGrp="1"/>
          </p:cNvSpPr>
          <p:nvPr>
            <p:ph type="title"/>
          </p:nvPr>
        </p:nvSpPr>
        <p:spPr/>
        <p:txBody>
          <a:bodyPr/>
          <a:lstStyle/>
          <a:p>
            <a:r>
              <a:rPr lang="en-US" dirty="0"/>
              <a:t>Video Object Detection</a:t>
            </a:r>
          </a:p>
        </p:txBody>
      </p:sp>
      <p:sp>
        <p:nvSpPr>
          <p:cNvPr id="4" name="Content Placeholder 3">
            <a:extLst>
              <a:ext uri="{FF2B5EF4-FFF2-40B4-BE49-F238E27FC236}">
                <a16:creationId xmlns:a16="http://schemas.microsoft.com/office/drawing/2014/main" id="{9883ECD6-48D0-55B7-C4F8-ED36D40D6DF8}"/>
              </a:ext>
            </a:extLst>
          </p:cNvPr>
          <p:cNvSpPr>
            <a:spLocks noGrp="1"/>
          </p:cNvSpPr>
          <p:nvPr>
            <p:ph idx="1"/>
          </p:nvPr>
        </p:nvSpPr>
        <p:spPr/>
        <p:txBody>
          <a:bodyPr/>
          <a:lstStyle/>
          <a:p>
            <a:pPr marL="0" indent="0">
              <a:buNone/>
            </a:pPr>
            <a:r>
              <a:rPr lang="en-US" sz="1800" dirty="0"/>
              <a:t>Shown below are some snapshots of the object detection results using outdoor footages that I took recently using my phone.</a:t>
            </a:r>
          </a:p>
        </p:txBody>
      </p:sp>
      <p:sp>
        <p:nvSpPr>
          <p:cNvPr id="5" name="Slide Number Placeholder 4">
            <a:extLst>
              <a:ext uri="{FF2B5EF4-FFF2-40B4-BE49-F238E27FC236}">
                <a16:creationId xmlns:a16="http://schemas.microsoft.com/office/drawing/2014/main" id="{7EAAF6A6-819B-5A68-3BC2-B029665FFEC9}"/>
              </a:ext>
            </a:extLst>
          </p:cNvPr>
          <p:cNvSpPr>
            <a:spLocks noGrp="1"/>
          </p:cNvSpPr>
          <p:nvPr>
            <p:ph type="sldNum" sz="quarter" idx="12"/>
          </p:nvPr>
        </p:nvSpPr>
        <p:spPr/>
        <p:txBody>
          <a:bodyPr/>
          <a:lstStyle/>
          <a:p>
            <a:fld id="{8262CFD8-7A98-47E6-A2CC-B17DDA24BA0E}" type="slidenum">
              <a:rPr lang="en-US" smtClean="0"/>
              <a:t>8</a:t>
            </a:fld>
            <a:endParaRPr lang="en-US"/>
          </a:p>
        </p:txBody>
      </p:sp>
      <p:pic>
        <p:nvPicPr>
          <p:cNvPr id="7" name="Picture 6" descr="A picture containing text, outdoor&#10;&#10;Description automatically generated">
            <a:extLst>
              <a:ext uri="{FF2B5EF4-FFF2-40B4-BE49-F238E27FC236}">
                <a16:creationId xmlns:a16="http://schemas.microsoft.com/office/drawing/2014/main" id="{901B173F-5FBE-7313-7530-927BF624F8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292" y="1790076"/>
            <a:ext cx="3429000" cy="4572000"/>
          </a:xfrm>
          <a:prstGeom prst="rect">
            <a:avLst/>
          </a:prstGeom>
        </p:spPr>
      </p:pic>
      <p:pic>
        <p:nvPicPr>
          <p:cNvPr id="9" name="Picture 8" descr="A picture containing text, indoor, several&#10;&#10;Description automatically generated">
            <a:extLst>
              <a:ext uri="{FF2B5EF4-FFF2-40B4-BE49-F238E27FC236}">
                <a16:creationId xmlns:a16="http://schemas.microsoft.com/office/drawing/2014/main" id="{D3A39354-7568-BE4C-1EAC-17435F92A4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9709" y="1790076"/>
            <a:ext cx="3429000" cy="4572000"/>
          </a:xfrm>
          <a:prstGeom prst="rect">
            <a:avLst/>
          </a:prstGeom>
        </p:spPr>
      </p:pic>
    </p:spTree>
    <p:extLst>
      <p:ext uri="{BB962C8B-B14F-4D97-AF65-F5344CB8AC3E}">
        <p14:creationId xmlns:p14="http://schemas.microsoft.com/office/powerpoint/2010/main" val="2743373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92912A3-11D6-1692-B0BA-D2A776A3ADDE}"/>
              </a:ext>
            </a:extLst>
          </p:cNvPr>
          <p:cNvSpPr>
            <a:spLocks noGrp="1"/>
          </p:cNvSpPr>
          <p:nvPr>
            <p:ph type="ftr" sz="quarter" idx="11"/>
          </p:nvPr>
        </p:nvSpPr>
        <p:spPr/>
        <p:txBody>
          <a:bodyPr/>
          <a:lstStyle/>
          <a:p>
            <a:r>
              <a:rPr lang="en-US"/>
              <a:t>Physics 301 - Advanced Signal and Image Processing</a:t>
            </a:r>
            <a:endParaRPr lang="en-US" dirty="0"/>
          </a:p>
        </p:txBody>
      </p:sp>
      <p:sp>
        <p:nvSpPr>
          <p:cNvPr id="3" name="Title 2">
            <a:extLst>
              <a:ext uri="{FF2B5EF4-FFF2-40B4-BE49-F238E27FC236}">
                <a16:creationId xmlns:a16="http://schemas.microsoft.com/office/drawing/2014/main" id="{C6043ACB-ED41-C641-6A06-DF08D7DDF64F}"/>
              </a:ext>
            </a:extLst>
          </p:cNvPr>
          <p:cNvSpPr>
            <a:spLocks noGrp="1"/>
          </p:cNvSpPr>
          <p:nvPr>
            <p:ph type="title"/>
          </p:nvPr>
        </p:nvSpPr>
        <p:spPr/>
        <p:txBody>
          <a:bodyPr/>
          <a:lstStyle/>
          <a:p>
            <a:r>
              <a:rPr lang="en-US" dirty="0"/>
              <a:t>Video Object Detection</a:t>
            </a:r>
          </a:p>
        </p:txBody>
      </p:sp>
      <p:sp>
        <p:nvSpPr>
          <p:cNvPr id="4" name="Content Placeholder 3">
            <a:extLst>
              <a:ext uri="{FF2B5EF4-FFF2-40B4-BE49-F238E27FC236}">
                <a16:creationId xmlns:a16="http://schemas.microsoft.com/office/drawing/2014/main" id="{9883ECD6-48D0-55B7-C4F8-ED36D40D6DF8}"/>
              </a:ext>
            </a:extLst>
          </p:cNvPr>
          <p:cNvSpPr>
            <a:spLocks noGrp="1"/>
          </p:cNvSpPr>
          <p:nvPr>
            <p:ph idx="1"/>
          </p:nvPr>
        </p:nvSpPr>
        <p:spPr/>
        <p:txBody>
          <a:bodyPr/>
          <a:lstStyle/>
          <a:p>
            <a:pPr marL="0" indent="0">
              <a:buNone/>
            </a:pPr>
            <a:r>
              <a:rPr lang="en-US" sz="1800" dirty="0"/>
              <a:t>The probabilities are quite high. Small handbags, persons at different distances, and moving motorcycles were successfully detected.</a:t>
            </a:r>
          </a:p>
        </p:txBody>
      </p:sp>
      <p:sp>
        <p:nvSpPr>
          <p:cNvPr id="5" name="Slide Number Placeholder 4">
            <a:extLst>
              <a:ext uri="{FF2B5EF4-FFF2-40B4-BE49-F238E27FC236}">
                <a16:creationId xmlns:a16="http://schemas.microsoft.com/office/drawing/2014/main" id="{7EAAF6A6-819B-5A68-3BC2-B029665FFEC9}"/>
              </a:ext>
            </a:extLst>
          </p:cNvPr>
          <p:cNvSpPr>
            <a:spLocks noGrp="1"/>
          </p:cNvSpPr>
          <p:nvPr>
            <p:ph type="sldNum" sz="quarter" idx="12"/>
          </p:nvPr>
        </p:nvSpPr>
        <p:spPr/>
        <p:txBody>
          <a:bodyPr/>
          <a:lstStyle/>
          <a:p>
            <a:fld id="{8262CFD8-7A98-47E6-A2CC-B17DDA24BA0E}" type="slidenum">
              <a:rPr lang="en-US" smtClean="0"/>
              <a:t>9</a:t>
            </a:fld>
            <a:endParaRPr lang="en-US"/>
          </a:p>
        </p:txBody>
      </p:sp>
      <p:pic>
        <p:nvPicPr>
          <p:cNvPr id="8" name="Picture 7" descr="A picture containing person, indoor, building, platform&#10;&#10;Description automatically generated">
            <a:extLst>
              <a:ext uri="{FF2B5EF4-FFF2-40B4-BE49-F238E27FC236}">
                <a16:creationId xmlns:a16="http://schemas.microsoft.com/office/drawing/2014/main" id="{B95C1D16-C885-9654-FB6C-2FB7FA9320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759" y="1784351"/>
            <a:ext cx="3429000" cy="4572000"/>
          </a:xfrm>
          <a:prstGeom prst="rect">
            <a:avLst/>
          </a:prstGeom>
        </p:spPr>
      </p:pic>
      <p:pic>
        <p:nvPicPr>
          <p:cNvPr id="11" name="Picture 10" descr="A picture containing text&#10;&#10;Description automatically generated">
            <a:extLst>
              <a:ext uri="{FF2B5EF4-FFF2-40B4-BE49-F238E27FC236}">
                <a16:creationId xmlns:a16="http://schemas.microsoft.com/office/drawing/2014/main" id="{81824493-1DD4-DDE0-5CF5-53FDCFE705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3242" y="1784351"/>
            <a:ext cx="3429000" cy="4572000"/>
          </a:xfrm>
          <a:prstGeom prst="rect">
            <a:avLst/>
          </a:prstGeom>
        </p:spPr>
      </p:pic>
    </p:spTree>
    <p:extLst>
      <p:ext uri="{BB962C8B-B14F-4D97-AF65-F5344CB8AC3E}">
        <p14:creationId xmlns:p14="http://schemas.microsoft.com/office/powerpoint/2010/main" val="108026392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2343</TotalTime>
  <Words>834</Words>
  <Application>Microsoft Office PowerPoint</Application>
  <PresentationFormat>On-screen Show (4:3)</PresentationFormat>
  <Paragraphs>58</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Bahnschrift</vt:lpstr>
      <vt:lpstr>Bahnschrift Condensed</vt:lpstr>
      <vt:lpstr>Bahnschrift Light</vt:lpstr>
      <vt:lpstr>Bahnschrift SemiBold</vt:lpstr>
      <vt:lpstr>Bahnschrift SemiLight</vt:lpstr>
      <vt:lpstr>Calibri</vt:lpstr>
      <vt:lpstr>Cochocib Script Latin Pro</vt:lpstr>
      <vt:lpstr>Wingdings</vt:lpstr>
      <vt:lpstr>Office Theme</vt:lpstr>
      <vt:lpstr>PowerPoint Presentation</vt:lpstr>
      <vt:lpstr>  objectives</vt:lpstr>
      <vt:lpstr>Classification using NNs</vt:lpstr>
      <vt:lpstr>AlexNet</vt:lpstr>
      <vt:lpstr>Contributed Deep NNs</vt:lpstr>
      <vt:lpstr>YOLO </vt:lpstr>
      <vt:lpstr>Tiny-YOLO</vt:lpstr>
      <vt:lpstr>Video Object Detection</vt:lpstr>
      <vt:lpstr>Video Object Detection</vt:lpstr>
      <vt:lpstr>Video Object Detection</vt:lpstr>
      <vt:lpstr> reflection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Rene Jr Principe</dc:creator>
  <cp:lastModifiedBy>Rene Jr Principe</cp:lastModifiedBy>
  <cp:revision>27</cp:revision>
  <dcterms:created xsi:type="dcterms:W3CDTF">2022-05-28T03:01:51Z</dcterms:created>
  <dcterms:modified xsi:type="dcterms:W3CDTF">2022-06-11T07:52:40Z</dcterms:modified>
</cp:coreProperties>
</file>