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E9E94-88B8-724D-8427-DF2519B7781E}" v="2" dt="2023-03-08T10:52:42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cor Soriano" userId="112363f7-a979-4607-9ffe-1e4531b47327" providerId="ADAL" clId="{7F7E9E94-88B8-724D-8427-DF2519B7781E}"/>
    <pc:docChg chg="custSel modSld">
      <pc:chgData name="Maricor Soriano" userId="112363f7-a979-4607-9ffe-1e4531b47327" providerId="ADAL" clId="{7F7E9E94-88B8-724D-8427-DF2519B7781E}" dt="2023-03-08T11:23:17.394" v="78" actId="20577"/>
      <pc:docMkLst>
        <pc:docMk/>
      </pc:docMkLst>
      <pc:sldChg chg="modSp mod">
        <pc:chgData name="Maricor Soriano" userId="112363f7-a979-4607-9ffe-1e4531b47327" providerId="ADAL" clId="{7F7E9E94-88B8-724D-8427-DF2519B7781E}" dt="2023-03-08T11:23:17.394" v="78" actId="20577"/>
        <pc:sldMkLst>
          <pc:docMk/>
          <pc:sldMk cId="2168144315" sldId="257"/>
        </pc:sldMkLst>
        <pc:spChg chg="mod">
          <ac:chgData name="Maricor Soriano" userId="112363f7-a979-4607-9ffe-1e4531b47327" providerId="ADAL" clId="{7F7E9E94-88B8-724D-8427-DF2519B7781E}" dt="2023-03-08T11:23:17.394" v="78" actId="20577"/>
          <ac:spMkLst>
            <pc:docMk/>
            <pc:sldMk cId="2168144315" sldId="257"/>
            <ac:spMk id="3" creationId="{24D00701-5464-1682-36D4-7AC3837DEAB6}"/>
          </ac:spMkLst>
        </pc:spChg>
      </pc:sldChg>
      <pc:sldChg chg="modSp mod">
        <pc:chgData name="Maricor Soriano" userId="112363f7-a979-4607-9ffe-1e4531b47327" providerId="ADAL" clId="{7F7E9E94-88B8-724D-8427-DF2519B7781E}" dt="2023-03-08T10:52:56.716" v="32" actId="27636"/>
        <pc:sldMkLst>
          <pc:docMk/>
          <pc:sldMk cId="4173815061" sldId="258"/>
        </pc:sldMkLst>
        <pc:spChg chg="mod">
          <ac:chgData name="Maricor Soriano" userId="112363f7-a979-4607-9ffe-1e4531b47327" providerId="ADAL" clId="{7F7E9E94-88B8-724D-8427-DF2519B7781E}" dt="2023-03-08T10:52:56.716" v="32" actId="27636"/>
          <ac:spMkLst>
            <pc:docMk/>
            <pc:sldMk cId="4173815061" sldId="258"/>
            <ac:spMk id="3" creationId="{3D1477B4-86F2-CB4B-7D78-9C778840BA84}"/>
          </ac:spMkLst>
        </pc:spChg>
      </pc:sldChg>
      <pc:sldChg chg="modSp mod">
        <pc:chgData name="Maricor Soriano" userId="112363f7-a979-4607-9ffe-1e4531b47327" providerId="ADAL" clId="{7F7E9E94-88B8-724D-8427-DF2519B7781E}" dt="2023-03-08T10:53:32.915" v="46" actId="20577"/>
        <pc:sldMkLst>
          <pc:docMk/>
          <pc:sldMk cId="2517155177" sldId="260"/>
        </pc:sldMkLst>
        <pc:spChg chg="mod">
          <ac:chgData name="Maricor Soriano" userId="112363f7-a979-4607-9ffe-1e4531b47327" providerId="ADAL" clId="{7F7E9E94-88B8-724D-8427-DF2519B7781E}" dt="2023-03-08T10:53:32.915" v="46" actId="20577"/>
          <ac:spMkLst>
            <pc:docMk/>
            <pc:sldMk cId="2517155177" sldId="260"/>
            <ac:spMk id="6" creationId="{180991B3-B0E6-445B-726F-7CEBEDCC8172}"/>
          </ac:spMkLst>
        </pc:spChg>
      </pc:sldChg>
      <pc:sldChg chg="modSp mod">
        <pc:chgData name="Maricor Soriano" userId="112363f7-a979-4607-9ffe-1e4531b47327" providerId="ADAL" clId="{7F7E9E94-88B8-724D-8427-DF2519B7781E}" dt="2023-03-08T10:53:20.017" v="44" actId="20577"/>
        <pc:sldMkLst>
          <pc:docMk/>
          <pc:sldMk cId="2488048479" sldId="263"/>
        </pc:sldMkLst>
        <pc:spChg chg="mod">
          <ac:chgData name="Maricor Soriano" userId="112363f7-a979-4607-9ffe-1e4531b47327" providerId="ADAL" clId="{7F7E9E94-88B8-724D-8427-DF2519B7781E}" dt="2023-03-08T10:53:20.017" v="44" actId="20577"/>
          <ac:spMkLst>
            <pc:docMk/>
            <pc:sldMk cId="2488048479" sldId="263"/>
            <ac:spMk id="8" creationId="{F5843626-AB47-8AB0-EAE4-DF8D32B7C9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099B-E22C-5FFD-37D6-0B3B20B85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21B7F-DE38-AAE8-B39D-3E24550B3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1F0F-1CC9-6DB1-5878-D86CA659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BD7B-1D7D-D572-3541-0F7A6173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45BF-046F-C4DC-87B4-D5C4E7CC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B198-1000-DFD2-832F-8BE8F8A2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2BF71-4054-9712-45A5-0CE97196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6155-8450-0B6D-CD77-0B4F26A0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42E6-AC5F-7E79-4308-6036F437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70DBD-101F-785B-D6F4-ECBBC431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0415F-D5AA-AFDE-4567-6C0B9658C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2B4A9-20B6-CDA3-1774-1BA769706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7CA6-DC2B-6DE2-8468-84DDBF77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00D6-0042-57D2-44A2-7794BF48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C02B-6F0F-DC79-6A3B-1AC0884F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4960-6A4F-DE94-9071-7D79ACD3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2E07-271C-6777-308D-CA5C4D93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3E63-CBA6-1542-7BC8-8ED7E035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AF7F-BAFF-14C8-9509-C746B145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A06A-856B-2CAD-AFFC-3D042AD8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1541-5034-A60C-38E9-F2F56C49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3E6D-FF54-E410-81E0-5D2E1FD77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A32A-C1A9-9715-9E2E-D11EBE75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F529-5575-55E3-A5EE-563E1037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912C-62C2-A751-659F-16B0747C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CF7E-900C-3566-590C-CA13BF6C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BBD7-2855-9C09-281D-E7D4FD11D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D3B8-8521-9226-1A3D-5192A7C5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73B0E-EF04-517B-5478-05384FCB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355C2-837B-1997-24BC-DFCA008F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B673E-457A-5288-AE54-62C137A7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5A4-527F-067B-BD9D-39ABAAC3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E58BD-E064-EDA7-3084-861DD8E68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0FD08-526F-277E-DAC1-09CA11D8B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2AA27-68CB-CC3E-5CCA-669D15B27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14CE0-D96D-B080-72B6-D98788285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33BA-14F6-2001-B570-F2A8C1C7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FEA92-DA56-C853-FAED-A215185B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A3872-E354-2C06-32B4-4549718E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7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5646-D3DE-59B6-FEDD-C00CA032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92F18-AD7F-7B0F-AE7B-9856A1A1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FDF5-E9FA-BA3F-F0BE-6E577856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6AB32-7457-DD32-9321-DEB27E8A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1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18503-D4E7-9739-F04A-C95BB19C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7DB36-BDCB-C298-38F6-A9AFBF32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948FE-CA4F-3EC1-3985-906B6F7D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1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8CA5-0E84-55B7-07A1-C6FB1E8B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8E70-C8D1-16A8-F1B2-0F04EEE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411A2-1AF3-5094-A869-4A52CFB41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8D0D-8B19-B2E1-FFBF-E7317B37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9363-DD5D-8645-3660-BE4205EA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7B847-ADDC-2965-516F-1BBE1B08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15F5-D84A-3434-F202-FA742FD5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A9F6B-0736-558B-5E0C-94F1AC1B2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518FB-EBC7-5A24-3113-613DB72F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57C0-ED43-EDB9-AEB6-3EA3564F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7681C-3344-B78B-B830-D00A4531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1B3A-D88C-FAF3-21BE-C89107E9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89D7E-FFA6-5E5C-FCA3-2659DE4D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6A4F-F050-BF63-22C4-ECAF9E8A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9805-40A2-B25A-CFE5-77F8DE9F0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E5E3-63DC-7340-8AA4-CC2A93A3A90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B290-3222-A514-097C-354215F3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656A-3C44-8D83-842B-933EDF6B4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FE57-A4B8-FF41-B469-404E5F76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spp-online.org/article/view/SPP-2019-PB-38" TargetMode="External"/><Relationship Id="rId2" Type="http://schemas.openxmlformats.org/officeDocument/2006/relationships/hyperlink" Target="https://youtube.com/playlist?list=PLVnEmTOBCgy0QFxU5kKNFOy1CIwCie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edings.spp-online.org/article/view/SPP-2020-4C-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C712-AED8-4561-7879-A71DB3489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565F1-DB99-7B39-28C2-61B815BF8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Physics 305</a:t>
            </a:r>
          </a:p>
        </p:txBody>
      </p:sp>
    </p:spTree>
    <p:extLst>
      <p:ext uri="{BB962C8B-B14F-4D97-AF65-F5344CB8AC3E}">
        <p14:creationId xmlns:p14="http://schemas.microsoft.com/office/powerpoint/2010/main" val="117173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DE35-2F59-F6F8-4171-19E40A1F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Shannon-Nyquist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00701-5464-1682-36D4-7AC3837DE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signal whose highest frequency component is Fmax needs to be sampled at 2Fmax or greater to avoid aliasing.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DEMO in MATLAB (see </a:t>
                </a:r>
                <a:r>
                  <a:rPr lang="en-US" dirty="0" err="1"/>
                  <a:t>aliasingdemo.docx</a:t>
                </a:r>
                <a:r>
                  <a:rPr lang="en-US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00701-5464-1682-36D4-7AC3837DE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14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5C1B-D0E1-0123-6002-11089653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turns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EA82-398A-D525-CA13-55FF2DB5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Shannon-Nyquist Theorem only holds true if the signal is evenly sampled. </a:t>
            </a:r>
          </a:p>
          <a:p>
            <a:r>
              <a:rPr lang="en-US" dirty="0"/>
              <a:t>If the signal is </a:t>
            </a:r>
            <a:r>
              <a:rPr lang="en-US" u="sng" dirty="0"/>
              <a:t>randomly sampled</a:t>
            </a:r>
            <a:r>
              <a:rPr lang="en-US" dirty="0"/>
              <a:t>, we can get away with sampling the signal much lesser.</a:t>
            </a:r>
          </a:p>
          <a:p>
            <a:r>
              <a:rPr lang="en-US" dirty="0"/>
              <a:t>Compressive Sensing is the process by which we can recover the signal through random and fewer sampling.</a:t>
            </a:r>
          </a:p>
          <a:p>
            <a:r>
              <a:rPr lang="en-US" dirty="0"/>
              <a:t>Relatively new technique - ~ 17 years old</a:t>
            </a:r>
          </a:p>
        </p:txBody>
      </p:sp>
    </p:spTree>
    <p:extLst>
      <p:ext uri="{BB962C8B-B14F-4D97-AF65-F5344CB8AC3E}">
        <p14:creationId xmlns:p14="http://schemas.microsoft.com/office/powerpoint/2010/main" val="200754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E8D3-9DE8-2EBD-2232-FF5265EA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A2D3F-311C-BF52-04AB-1D1C824A4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9875"/>
                <a:ext cx="10515600" cy="1603375"/>
              </a:xfrm>
            </p:spPr>
            <p:txBody>
              <a:bodyPr/>
              <a:lstStyle/>
              <a:p>
                <a:r>
                  <a:rPr lang="en-US" dirty="0"/>
                  <a:t>The signal x should be expressible as sparse in a given basis </a:t>
                </a:r>
                <a:r>
                  <a:rPr lang="en-US" dirty="0" err="1"/>
                  <a:t>Ѱ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Here s is a sparse matrix. </a:t>
                </a:r>
                <a:r>
                  <a:rPr lang="en-US" dirty="0" err="1"/>
                  <a:t>Pwede</a:t>
                </a:r>
                <a:r>
                  <a:rPr lang="en-US" dirty="0"/>
                  <a:t>! Consider sound signal below: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A2D3F-311C-BF52-04AB-1D1C824A4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9875"/>
                <a:ext cx="10515600" cy="1603375"/>
              </a:xfrm>
              <a:blipFill>
                <a:blip r:embed="rId2"/>
                <a:stretch>
                  <a:fillRect l="-1086" t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65B9227-47E6-1734-E52B-5E569663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53" y="3128610"/>
            <a:ext cx="9944922" cy="3302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991B3-B0E6-445B-726F-7CEBEDCC8172}"/>
              </a:ext>
            </a:extLst>
          </p:cNvPr>
          <p:cNvSpPr txBox="1"/>
          <p:nvPr/>
        </p:nvSpPr>
        <p:spPr>
          <a:xfrm>
            <a:off x="838200" y="6285186"/>
            <a:ext cx="3544614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from Ref. 3</a:t>
            </a:r>
          </a:p>
        </p:txBody>
      </p:sp>
    </p:spTree>
    <p:extLst>
      <p:ext uri="{BB962C8B-B14F-4D97-AF65-F5344CB8AC3E}">
        <p14:creationId xmlns:p14="http://schemas.microsoft.com/office/powerpoint/2010/main" val="251715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BCC4-E0ED-F180-5EC5-637E48AF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Compressive Sensing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1AA30-7625-6880-6B2E-7B5D40423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876"/>
                <a:ext cx="10515600" cy="47790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Let y be the random measurement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𝑪𝒙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C is the measurement matrix</a:t>
                </a:r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Solve for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 (Manhattan distance)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1AA30-7625-6880-6B2E-7B5D40423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876"/>
                <a:ext cx="10515600" cy="4779087"/>
              </a:xfrm>
              <a:blipFill>
                <a:blip r:embed="rId2"/>
                <a:stretch>
                  <a:fillRect l="-1206" t="-2910" b="-40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0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E5DE-4D44-7F22-9619-52E1154A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05B9-D2E4-903D-B466-D11BAFA7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ConVeX</a:t>
            </a:r>
            <a:r>
              <a:rPr lang="en-US" dirty="0"/>
              <a:t> (</a:t>
            </a:r>
            <a:r>
              <a:rPr lang="en-US" dirty="0" err="1"/>
              <a:t>cvx</a:t>
            </a:r>
            <a:r>
              <a:rPr lang="en-US" dirty="0"/>
              <a:t>) optimization package</a:t>
            </a:r>
          </a:p>
          <a:p>
            <a:r>
              <a:rPr lang="en-US" dirty="0" err="1"/>
              <a:t>CoSaMP</a:t>
            </a:r>
            <a:r>
              <a:rPr lang="en-US" dirty="0"/>
              <a:t> - Compressed Sensing Matching Pursuit</a:t>
            </a:r>
          </a:p>
          <a:p>
            <a:r>
              <a:rPr lang="en-US" dirty="0"/>
              <a:t>LASSO –Least Absolute Shrinkage and Selection Operator</a:t>
            </a:r>
          </a:p>
          <a:p>
            <a:r>
              <a:rPr lang="en-US" dirty="0"/>
              <a:t>OMP – Orthogonal Matching Pursuit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7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304F-F2E5-1C9C-577A-B4E5585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9064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15CACEA-5FE2-5604-7BF8-9A06DC23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36172"/>
            <a:ext cx="7772400" cy="296091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A5CA298-22F1-0A63-6348-D1B17A17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3897086"/>
            <a:ext cx="7772400" cy="296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43626-AB47-8AB0-EAE4-DF8D32B7C9FC}"/>
              </a:ext>
            </a:extLst>
          </p:cNvPr>
          <p:cNvSpPr txBox="1"/>
          <p:nvPr/>
        </p:nvSpPr>
        <p:spPr>
          <a:xfrm>
            <a:off x="81455" y="6358523"/>
            <a:ext cx="3544614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from Ref. 3</a:t>
            </a:r>
          </a:p>
        </p:txBody>
      </p:sp>
    </p:spTree>
    <p:extLst>
      <p:ext uri="{BB962C8B-B14F-4D97-AF65-F5344CB8AC3E}">
        <p14:creationId xmlns:p14="http://schemas.microsoft.com/office/powerpoint/2010/main" val="248804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AAAF-5FE9-054D-1FE8-0341633C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77B4-86F2-CB4B-7D78-9C778840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S. Brunton, J. </a:t>
            </a:r>
            <a:r>
              <a:rPr lang="en-US" dirty="0" err="1"/>
              <a:t>Kutz</a:t>
            </a:r>
            <a:r>
              <a:rPr lang="en-US" dirty="0"/>
              <a:t>, “Data-driven science and engineering”, Chapter 3 (2019) Cambridge University 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https://youtube.com/playlist?list=PLVnEmTOBCgy0QFxU5kKNFOy1CIwCieSDl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KV Domingo and MN Soriano, Frequency domain reconstruction of stochastically sampled signals based on compressive sensing, Proceedings of the </a:t>
            </a:r>
            <a:r>
              <a:rPr lang="en-US" dirty="0" err="1"/>
              <a:t>Samahang</a:t>
            </a:r>
            <a:r>
              <a:rPr lang="en-US" dirty="0"/>
              <a:t> </a:t>
            </a:r>
            <a:r>
              <a:rPr lang="en-US" dirty="0" err="1"/>
              <a:t>Pisika</a:t>
            </a:r>
            <a:r>
              <a:rPr lang="en-US" dirty="0"/>
              <a:t> ng </a:t>
            </a:r>
            <a:r>
              <a:rPr lang="en-US" dirty="0" err="1"/>
              <a:t>Pilipinas</a:t>
            </a:r>
            <a:r>
              <a:rPr lang="en-US" dirty="0"/>
              <a:t> 37, SPP-2019-PB-38 (2019). URL: </a:t>
            </a:r>
            <a:r>
              <a:rPr lang="en-US" dirty="0">
                <a:hlinkClick r:id="rId3"/>
              </a:rPr>
              <a:t>https://proceedings.spp-online.org/article/view/SPP-2019-PB-38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KV Domingo and MN Soriano, Compressively sampled speech: How good is the recovery?, Proceedings of the </a:t>
            </a:r>
            <a:r>
              <a:rPr lang="en-US" dirty="0" err="1"/>
              <a:t>Samahang</a:t>
            </a:r>
            <a:r>
              <a:rPr lang="en-US" dirty="0"/>
              <a:t> </a:t>
            </a:r>
            <a:r>
              <a:rPr lang="en-US" dirty="0" err="1"/>
              <a:t>Pisika</a:t>
            </a:r>
            <a:r>
              <a:rPr lang="en-US" dirty="0"/>
              <a:t> ng </a:t>
            </a:r>
            <a:r>
              <a:rPr lang="en-US" dirty="0" err="1"/>
              <a:t>Pilipinas</a:t>
            </a:r>
            <a:r>
              <a:rPr lang="en-US" dirty="0"/>
              <a:t> 38, SPP-2020-4C-04 (2020). URL: </a:t>
            </a:r>
            <a:r>
              <a:rPr lang="en-US" dirty="0">
                <a:hlinkClick r:id="rId4"/>
              </a:rPr>
              <a:t>https://proceedings.spp-online.org/article/view/SPP-2020-4C-04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1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341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Compressive Sensing</vt:lpstr>
      <vt:lpstr>Shannon-Nyquist Theorem</vt:lpstr>
      <vt:lpstr>IT turns out…</vt:lpstr>
      <vt:lpstr>Requirement</vt:lpstr>
      <vt:lpstr>Compressive Sensing</vt:lpstr>
      <vt:lpstr>How to solve</vt:lpstr>
      <vt:lpstr>Example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</dc:title>
  <dc:creator>Maricor Soriano</dc:creator>
  <cp:lastModifiedBy>Maricor Soriano</cp:lastModifiedBy>
  <cp:revision>1</cp:revision>
  <dcterms:created xsi:type="dcterms:W3CDTF">2023-03-08T08:55:34Z</dcterms:created>
  <dcterms:modified xsi:type="dcterms:W3CDTF">2023-03-08T11:23:19Z</dcterms:modified>
</cp:coreProperties>
</file>