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BD236-5A1A-4486-AD5B-DA262A25D048}" v="48" dt="2023-05-10T09:27:42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2" d="100"/>
          <a:sy n="62" d="100"/>
        </p:scale>
        <p:origin x="1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cor Soriano" userId="112363f7-a979-4607-9ffe-1e4531b47327" providerId="ADAL" clId="{81EBD236-5A1A-4486-AD5B-DA262A25D048}"/>
    <pc:docChg chg="undo custSel addSld modSld">
      <pc:chgData name="Maricor Soriano" userId="112363f7-a979-4607-9ffe-1e4531b47327" providerId="ADAL" clId="{81EBD236-5A1A-4486-AD5B-DA262A25D048}" dt="2023-05-10T09:38:24.887" v="1385" actId="688"/>
      <pc:docMkLst>
        <pc:docMk/>
      </pc:docMkLst>
      <pc:sldChg chg="addSp delSp modSp mod setBg">
        <pc:chgData name="Maricor Soriano" userId="112363f7-a979-4607-9ffe-1e4531b47327" providerId="ADAL" clId="{81EBD236-5A1A-4486-AD5B-DA262A25D048}" dt="2023-05-10T09:09:38.560" v="1025" actId="164"/>
        <pc:sldMkLst>
          <pc:docMk/>
          <pc:sldMk cId="1488448782" sldId="257"/>
        </pc:sldMkLst>
        <pc:spChg chg="mod">
          <ac:chgData name="Maricor Soriano" userId="112363f7-a979-4607-9ffe-1e4531b47327" providerId="ADAL" clId="{81EBD236-5A1A-4486-AD5B-DA262A25D048}" dt="2023-05-10T08:30:13.691" v="17" actId="20577"/>
          <ac:spMkLst>
            <pc:docMk/>
            <pc:sldMk cId="1488448782" sldId="257"/>
            <ac:spMk id="2" creationId="{90519A5B-CE93-2342-B681-435A1A9F5E63}"/>
          </ac:spMkLst>
        </pc:spChg>
        <pc:spChg chg="del">
          <ac:chgData name="Maricor Soriano" userId="112363f7-a979-4607-9ffe-1e4531b47327" providerId="ADAL" clId="{81EBD236-5A1A-4486-AD5B-DA262A25D048}" dt="2023-05-10T08:53:57.641" v="323" actId="478"/>
          <ac:spMkLst>
            <pc:docMk/>
            <pc:sldMk cId="1488448782" sldId="257"/>
            <ac:spMk id="3" creationId="{09304CD1-1392-3AE6-4D03-D39E38F48CD2}"/>
          </ac:spMkLst>
        </pc:spChg>
        <pc:spChg chg="add mod">
          <ac:chgData name="Maricor Soriano" userId="112363f7-a979-4607-9ffe-1e4531b47327" providerId="ADAL" clId="{81EBD236-5A1A-4486-AD5B-DA262A25D048}" dt="2023-05-10T09:01:11.450" v="801" actId="164"/>
          <ac:spMkLst>
            <pc:docMk/>
            <pc:sldMk cId="1488448782" sldId="257"/>
            <ac:spMk id="4" creationId="{77ECA363-6339-65F5-CAD3-193B1F9717EF}"/>
          </ac:spMkLst>
        </pc:spChg>
        <pc:spChg chg="add mod">
          <ac:chgData name="Maricor Soriano" userId="112363f7-a979-4607-9ffe-1e4531b47327" providerId="ADAL" clId="{81EBD236-5A1A-4486-AD5B-DA262A25D048}" dt="2023-05-10T09:01:11.450" v="801" actId="164"/>
          <ac:spMkLst>
            <pc:docMk/>
            <pc:sldMk cId="1488448782" sldId="257"/>
            <ac:spMk id="5" creationId="{7FC1DB96-2D41-EDFE-E95C-CD2E0D2224EC}"/>
          </ac:spMkLst>
        </pc:spChg>
        <pc:spChg chg="add mod">
          <ac:chgData name="Maricor Soriano" userId="112363f7-a979-4607-9ffe-1e4531b47327" providerId="ADAL" clId="{81EBD236-5A1A-4486-AD5B-DA262A25D048}" dt="2023-05-10T09:01:11.450" v="801" actId="164"/>
          <ac:spMkLst>
            <pc:docMk/>
            <pc:sldMk cId="1488448782" sldId="257"/>
            <ac:spMk id="36" creationId="{2BB77E6C-E332-9D76-220A-31F157104DB9}"/>
          </ac:spMkLst>
        </pc:spChg>
        <pc:spChg chg="add mod">
          <ac:chgData name="Maricor Soriano" userId="112363f7-a979-4607-9ffe-1e4531b47327" providerId="ADAL" clId="{81EBD236-5A1A-4486-AD5B-DA262A25D048}" dt="2023-05-10T09:09:38.560" v="1025" actId="164"/>
          <ac:spMkLst>
            <pc:docMk/>
            <pc:sldMk cId="1488448782" sldId="257"/>
            <ac:spMk id="38" creationId="{48FCB8C6-91A1-6F1A-5F7D-F18BE856DA79}"/>
          </ac:spMkLst>
        </pc:spChg>
        <pc:spChg chg="add mod">
          <ac:chgData name="Maricor Soriano" userId="112363f7-a979-4607-9ffe-1e4531b47327" providerId="ADAL" clId="{81EBD236-5A1A-4486-AD5B-DA262A25D048}" dt="2023-05-10T09:07:30.945" v="900" actId="164"/>
          <ac:spMkLst>
            <pc:docMk/>
            <pc:sldMk cId="1488448782" sldId="257"/>
            <ac:spMk id="39" creationId="{8895F819-EC34-9320-2F64-E9DAB3F5D2D9}"/>
          </ac:spMkLst>
        </pc:spChg>
        <pc:spChg chg="add del mod">
          <ac:chgData name="Maricor Soriano" userId="112363f7-a979-4607-9ffe-1e4531b47327" providerId="ADAL" clId="{81EBD236-5A1A-4486-AD5B-DA262A25D048}" dt="2023-05-10T09:07:17.946" v="899" actId="478"/>
          <ac:spMkLst>
            <pc:docMk/>
            <pc:sldMk cId="1488448782" sldId="257"/>
            <ac:spMk id="40" creationId="{8975E696-0725-BD14-71FD-AB2907A7AE68}"/>
          </ac:spMkLst>
        </pc:spChg>
        <pc:spChg chg="add del mod">
          <ac:chgData name="Maricor Soriano" userId="112363f7-a979-4607-9ffe-1e4531b47327" providerId="ADAL" clId="{81EBD236-5A1A-4486-AD5B-DA262A25D048}" dt="2023-05-10T09:07:17.946" v="899" actId="478"/>
          <ac:spMkLst>
            <pc:docMk/>
            <pc:sldMk cId="1488448782" sldId="257"/>
            <ac:spMk id="41" creationId="{44966962-F0FD-1DF8-2BF7-F915844D2CF2}"/>
          </ac:spMkLst>
        </pc:spChg>
        <pc:spChg chg="add del mod">
          <ac:chgData name="Maricor Soriano" userId="112363f7-a979-4607-9ffe-1e4531b47327" providerId="ADAL" clId="{81EBD236-5A1A-4486-AD5B-DA262A25D048}" dt="2023-05-10T09:07:17.946" v="899" actId="478"/>
          <ac:spMkLst>
            <pc:docMk/>
            <pc:sldMk cId="1488448782" sldId="257"/>
            <ac:spMk id="42" creationId="{5008ADFA-4658-D1F3-35B5-D3092D1109ED}"/>
          </ac:spMkLst>
        </pc:spChg>
        <pc:spChg chg="add del mod">
          <ac:chgData name="Maricor Soriano" userId="112363f7-a979-4607-9ffe-1e4531b47327" providerId="ADAL" clId="{81EBD236-5A1A-4486-AD5B-DA262A25D048}" dt="2023-05-10T09:07:17.946" v="899" actId="478"/>
          <ac:spMkLst>
            <pc:docMk/>
            <pc:sldMk cId="1488448782" sldId="257"/>
            <ac:spMk id="43" creationId="{9715FDFD-707F-9996-0160-69A147310508}"/>
          </ac:spMkLst>
        </pc:spChg>
        <pc:spChg chg="add del mod">
          <ac:chgData name="Maricor Soriano" userId="112363f7-a979-4607-9ffe-1e4531b47327" providerId="ADAL" clId="{81EBD236-5A1A-4486-AD5B-DA262A25D048}" dt="2023-05-10T09:07:17.946" v="899" actId="478"/>
          <ac:spMkLst>
            <pc:docMk/>
            <pc:sldMk cId="1488448782" sldId="257"/>
            <ac:spMk id="44" creationId="{1DAC3E1C-33F9-641B-4E97-FEF8BB9DBFF7}"/>
          </ac:spMkLst>
        </pc:spChg>
        <pc:spChg chg="add del mod">
          <ac:chgData name="Maricor Soriano" userId="112363f7-a979-4607-9ffe-1e4531b47327" providerId="ADAL" clId="{81EBD236-5A1A-4486-AD5B-DA262A25D048}" dt="2023-05-10T09:07:17.946" v="899" actId="478"/>
          <ac:spMkLst>
            <pc:docMk/>
            <pc:sldMk cId="1488448782" sldId="257"/>
            <ac:spMk id="45" creationId="{BF863BEF-B02B-DA05-789F-404615691BA6}"/>
          </ac:spMkLst>
        </pc:spChg>
        <pc:spChg chg="add mod">
          <ac:chgData name="Maricor Soriano" userId="112363f7-a979-4607-9ffe-1e4531b47327" providerId="ADAL" clId="{81EBD236-5A1A-4486-AD5B-DA262A25D048}" dt="2023-05-10T09:07:30.945" v="900" actId="164"/>
          <ac:spMkLst>
            <pc:docMk/>
            <pc:sldMk cId="1488448782" sldId="257"/>
            <ac:spMk id="46" creationId="{CE42440D-C1A4-89E4-2FF2-4BBD52831D2A}"/>
          </ac:spMkLst>
        </pc:spChg>
        <pc:spChg chg="mod">
          <ac:chgData name="Maricor Soriano" userId="112363f7-a979-4607-9ffe-1e4531b47327" providerId="ADAL" clId="{81EBD236-5A1A-4486-AD5B-DA262A25D048}" dt="2023-05-10T09:07:33.595" v="901"/>
          <ac:spMkLst>
            <pc:docMk/>
            <pc:sldMk cId="1488448782" sldId="257"/>
            <ac:spMk id="49" creationId="{29627C30-6C67-14CD-BDF8-C792B92E02EE}"/>
          </ac:spMkLst>
        </pc:spChg>
        <pc:spChg chg="mod">
          <ac:chgData name="Maricor Soriano" userId="112363f7-a979-4607-9ffe-1e4531b47327" providerId="ADAL" clId="{81EBD236-5A1A-4486-AD5B-DA262A25D048}" dt="2023-05-10T09:07:33.595" v="901"/>
          <ac:spMkLst>
            <pc:docMk/>
            <pc:sldMk cId="1488448782" sldId="257"/>
            <ac:spMk id="50" creationId="{40D8E1ED-86B5-E543-47AD-8FB553AC8C00}"/>
          </ac:spMkLst>
        </pc:spChg>
        <pc:spChg chg="mod">
          <ac:chgData name="Maricor Soriano" userId="112363f7-a979-4607-9ffe-1e4531b47327" providerId="ADAL" clId="{81EBD236-5A1A-4486-AD5B-DA262A25D048}" dt="2023-05-10T09:08:16.994" v="960" actId="1035"/>
          <ac:spMkLst>
            <pc:docMk/>
            <pc:sldMk cId="1488448782" sldId="257"/>
            <ac:spMk id="52" creationId="{89B0C84D-3399-EA09-A3A7-EF119D8B85FB}"/>
          </ac:spMkLst>
        </pc:spChg>
        <pc:spChg chg="mod">
          <ac:chgData name="Maricor Soriano" userId="112363f7-a979-4607-9ffe-1e4531b47327" providerId="ADAL" clId="{81EBD236-5A1A-4486-AD5B-DA262A25D048}" dt="2023-05-10T09:07:43.538" v="922"/>
          <ac:spMkLst>
            <pc:docMk/>
            <pc:sldMk cId="1488448782" sldId="257"/>
            <ac:spMk id="53" creationId="{714A0C47-8335-3498-9650-B89D11DE4194}"/>
          </ac:spMkLst>
        </pc:spChg>
        <pc:spChg chg="mod">
          <ac:chgData name="Maricor Soriano" userId="112363f7-a979-4607-9ffe-1e4531b47327" providerId="ADAL" clId="{81EBD236-5A1A-4486-AD5B-DA262A25D048}" dt="2023-05-10T09:07:43.894" v="923"/>
          <ac:spMkLst>
            <pc:docMk/>
            <pc:sldMk cId="1488448782" sldId="257"/>
            <ac:spMk id="55" creationId="{5D2E0950-8F03-00B9-27E8-C2FD1F11D395}"/>
          </ac:spMkLst>
        </pc:spChg>
        <pc:spChg chg="mod">
          <ac:chgData name="Maricor Soriano" userId="112363f7-a979-4607-9ffe-1e4531b47327" providerId="ADAL" clId="{81EBD236-5A1A-4486-AD5B-DA262A25D048}" dt="2023-05-10T09:07:43.894" v="923"/>
          <ac:spMkLst>
            <pc:docMk/>
            <pc:sldMk cId="1488448782" sldId="257"/>
            <ac:spMk id="56" creationId="{DF69C2F1-35DA-8999-4A85-2EBF30441B11}"/>
          </ac:spMkLst>
        </pc:spChg>
        <pc:spChg chg="mod">
          <ac:chgData name="Maricor Soriano" userId="112363f7-a979-4607-9ffe-1e4531b47327" providerId="ADAL" clId="{81EBD236-5A1A-4486-AD5B-DA262A25D048}" dt="2023-05-10T09:07:44.150" v="924"/>
          <ac:spMkLst>
            <pc:docMk/>
            <pc:sldMk cId="1488448782" sldId="257"/>
            <ac:spMk id="58" creationId="{C630826B-E52C-E088-5ED8-C3D8F7EBAC81}"/>
          </ac:spMkLst>
        </pc:spChg>
        <pc:spChg chg="mod">
          <ac:chgData name="Maricor Soriano" userId="112363f7-a979-4607-9ffe-1e4531b47327" providerId="ADAL" clId="{81EBD236-5A1A-4486-AD5B-DA262A25D048}" dt="2023-05-10T09:07:44.150" v="924"/>
          <ac:spMkLst>
            <pc:docMk/>
            <pc:sldMk cId="1488448782" sldId="257"/>
            <ac:spMk id="59" creationId="{17AAA26B-3EF8-9CF4-D4DC-7A4F401F29B7}"/>
          </ac:spMkLst>
        </pc:spChg>
        <pc:spChg chg="mod">
          <ac:chgData name="Maricor Soriano" userId="112363f7-a979-4607-9ffe-1e4531b47327" providerId="ADAL" clId="{81EBD236-5A1A-4486-AD5B-DA262A25D048}" dt="2023-05-10T09:07:44.401" v="925"/>
          <ac:spMkLst>
            <pc:docMk/>
            <pc:sldMk cId="1488448782" sldId="257"/>
            <ac:spMk id="61" creationId="{422380E5-70EF-BF1A-AF11-A02D7ADD9E5C}"/>
          </ac:spMkLst>
        </pc:spChg>
        <pc:spChg chg="mod">
          <ac:chgData name="Maricor Soriano" userId="112363f7-a979-4607-9ffe-1e4531b47327" providerId="ADAL" clId="{81EBD236-5A1A-4486-AD5B-DA262A25D048}" dt="2023-05-10T09:07:44.401" v="925"/>
          <ac:spMkLst>
            <pc:docMk/>
            <pc:sldMk cId="1488448782" sldId="257"/>
            <ac:spMk id="62" creationId="{4C0C6BEA-8D17-BECA-0ECB-BABBACB4A67A}"/>
          </ac:spMkLst>
        </pc:spChg>
        <pc:spChg chg="mod">
          <ac:chgData name="Maricor Soriano" userId="112363f7-a979-4607-9ffe-1e4531b47327" providerId="ADAL" clId="{81EBD236-5A1A-4486-AD5B-DA262A25D048}" dt="2023-05-10T09:08:54.695" v="976"/>
          <ac:spMkLst>
            <pc:docMk/>
            <pc:sldMk cId="1488448782" sldId="257"/>
            <ac:spMk id="64" creationId="{3C92EE4F-C00D-94C2-0D74-395678EE7962}"/>
          </ac:spMkLst>
        </pc:spChg>
        <pc:spChg chg="mod">
          <ac:chgData name="Maricor Soriano" userId="112363f7-a979-4607-9ffe-1e4531b47327" providerId="ADAL" clId="{81EBD236-5A1A-4486-AD5B-DA262A25D048}" dt="2023-05-10T09:08:54.695" v="976"/>
          <ac:spMkLst>
            <pc:docMk/>
            <pc:sldMk cId="1488448782" sldId="257"/>
            <ac:spMk id="65" creationId="{A58A7CCB-4CB8-1164-409C-60D524405CFF}"/>
          </ac:spMkLst>
        </pc:spChg>
        <pc:spChg chg="mod">
          <ac:chgData name="Maricor Soriano" userId="112363f7-a979-4607-9ffe-1e4531b47327" providerId="ADAL" clId="{81EBD236-5A1A-4486-AD5B-DA262A25D048}" dt="2023-05-10T09:08:54.695" v="976"/>
          <ac:spMkLst>
            <pc:docMk/>
            <pc:sldMk cId="1488448782" sldId="257"/>
            <ac:spMk id="67" creationId="{71673598-3D41-9A32-1DAB-E380267A98C5}"/>
          </ac:spMkLst>
        </pc:spChg>
        <pc:spChg chg="mod">
          <ac:chgData name="Maricor Soriano" userId="112363f7-a979-4607-9ffe-1e4531b47327" providerId="ADAL" clId="{81EBD236-5A1A-4486-AD5B-DA262A25D048}" dt="2023-05-10T09:08:54.695" v="976"/>
          <ac:spMkLst>
            <pc:docMk/>
            <pc:sldMk cId="1488448782" sldId="257"/>
            <ac:spMk id="68" creationId="{87FE4AAC-1BBC-2DE8-92BD-B048E0A64109}"/>
          </ac:spMkLst>
        </pc:spChg>
        <pc:spChg chg="mod">
          <ac:chgData name="Maricor Soriano" userId="112363f7-a979-4607-9ffe-1e4531b47327" providerId="ADAL" clId="{81EBD236-5A1A-4486-AD5B-DA262A25D048}" dt="2023-05-10T09:08:54.695" v="976"/>
          <ac:spMkLst>
            <pc:docMk/>
            <pc:sldMk cId="1488448782" sldId="257"/>
            <ac:spMk id="70" creationId="{9DCC8535-0A90-5339-FE0F-429AA0FDD474}"/>
          </ac:spMkLst>
        </pc:spChg>
        <pc:spChg chg="mod">
          <ac:chgData name="Maricor Soriano" userId="112363f7-a979-4607-9ffe-1e4531b47327" providerId="ADAL" clId="{81EBD236-5A1A-4486-AD5B-DA262A25D048}" dt="2023-05-10T09:08:54.695" v="976"/>
          <ac:spMkLst>
            <pc:docMk/>
            <pc:sldMk cId="1488448782" sldId="257"/>
            <ac:spMk id="71" creationId="{6E0A0642-0EAD-C5EF-75C7-C3606A3BF964}"/>
          </ac:spMkLst>
        </pc:spChg>
        <pc:spChg chg="mod">
          <ac:chgData name="Maricor Soriano" userId="112363f7-a979-4607-9ffe-1e4531b47327" providerId="ADAL" clId="{81EBD236-5A1A-4486-AD5B-DA262A25D048}" dt="2023-05-10T09:08:54.695" v="976"/>
          <ac:spMkLst>
            <pc:docMk/>
            <pc:sldMk cId="1488448782" sldId="257"/>
            <ac:spMk id="73" creationId="{0709CCA7-BC6B-812B-728D-BA67A51790EE}"/>
          </ac:spMkLst>
        </pc:spChg>
        <pc:spChg chg="mod">
          <ac:chgData name="Maricor Soriano" userId="112363f7-a979-4607-9ffe-1e4531b47327" providerId="ADAL" clId="{81EBD236-5A1A-4486-AD5B-DA262A25D048}" dt="2023-05-10T09:08:54.695" v="976"/>
          <ac:spMkLst>
            <pc:docMk/>
            <pc:sldMk cId="1488448782" sldId="257"/>
            <ac:spMk id="74" creationId="{9A1C8050-6EE9-293F-B069-DABFACF3C9B1}"/>
          </ac:spMkLst>
        </pc:spChg>
        <pc:spChg chg="mod">
          <ac:chgData name="Maricor Soriano" userId="112363f7-a979-4607-9ffe-1e4531b47327" providerId="ADAL" clId="{81EBD236-5A1A-4486-AD5B-DA262A25D048}" dt="2023-05-10T09:08:54.695" v="976"/>
          <ac:spMkLst>
            <pc:docMk/>
            <pc:sldMk cId="1488448782" sldId="257"/>
            <ac:spMk id="76" creationId="{7F2E0F98-A3A7-659E-199A-6D8CC223FBA5}"/>
          </ac:spMkLst>
        </pc:spChg>
        <pc:spChg chg="mod">
          <ac:chgData name="Maricor Soriano" userId="112363f7-a979-4607-9ffe-1e4531b47327" providerId="ADAL" clId="{81EBD236-5A1A-4486-AD5B-DA262A25D048}" dt="2023-05-10T09:08:54.695" v="976"/>
          <ac:spMkLst>
            <pc:docMk/>
            <pc:sldMk cId="1488448782" sldId="257"/>
            <ac:spMk id="77" creationId="{DB77FF52-291F-C138-80BE-1CD2CE855556}"/>
          </ac:spMkLst>
        </pc:spChg>
        <pc:spChg chg="mod">
          <ac:chgData name="Maricor Soriano" userId="112363f7-a979-4607-9ffe-1e4531b47327" providerId="ADAL" clId="{81EBD236-5A1A-4486-AD5B-DA262A25D048}" dt="2023-05-10T09:08:54.695" v="976"/>
          <ac:spMkLst>
            <pc:docMk/>
            <pc:sldMk cId="1488448782" sldId="257"/>
            <ac:spMk id="79" creationId="{B45ECE56-279A-31EA-0F75-EDFF0E40E426}"/>
          </ac:spMkLst>
        </pc:spChg>
        <pc:spChg chg="mod">
          <ac:chgData name="Maricor Soriano" userId="112363f7-a979-4607-9ffe-1e4531b47327" providerId="ADAL" clId="{81EBD236-5A1A-4486-AD5B-DA262A25D048}" dt="2023-05-10T09:08:54.695" v="976"/>
          <ac:spMkLst>
            <pc:docMk/>
            <pc:sldMk cId="1488448782" sldId="257"/>
            <ac:spMk id="80" creationId="{D3C38F99-B186-1919-9890-1B2C53E378E6}"/>
          </ac:spMkLst>
        </pc:spChg>
        <pc:grpChg chg="add mod">
          <ac:chgData name="Maricor Soriano" userId="112363f7-a979-4607-9ffe-1e4531b47327" providerId="ADAL" clId="{81EBD236-5A1A-4486-AD5B-DA262A25D048}" dt="2023-05-10T09:01:14.726" v="802" actId="1076"/>
          <ac:grpSpMkLst>
            <pc:docMk/>
            <pc:sldMk cId="1488448782" sldId="257"/>
            <ac:grpSpMk id="37" creationId="{76C32D55-2EEE-3224-ED9A-AA62C1F48CC5}"/>
          </ac:grpSpMkLst>
        </pc:grpChg>
        <pc:grpChg chg="add mod">
          <ac:chgData name="Maricor Soriano" userId="112363f7-a979-4607-9ffe-1e4531b47327" providerId="ADAL" clId="{81EBD236-5A1A-4486-AD5B-DA262A25D048}" dt="2023-05-10T09:09:38.560" v="1025" actId="164"/>
          <ac:grpSpMkLst>
            <pc:docMk/>
            <pc:sldMk cId="1488448782" sldId="257"/>
            <ac:grpSpMk id="47" creationId="{68580F5E-0E8F-3CAF-C3E6-34905A3E9B7E}"/>
          </ac:grpSpMkLst>
        </pc:grpChg>
        <pc:grpChg chg="add mod">
          <ac:chgData name="Maricor Soriano" userId="112363f7-a979-4607-9ffe-1e4531b47327" providerId="ADAL" clId="{81EBD236-5A1A-4486-AD5B-DA262A25D048}" dt="2023-05-10T09:09:38.560" v="1025" actId="164"/>
          <ac:grpSpMkLst>
            <pc:docMk/>
            <pc:sldMk cId="1488448782" sldId="257"/>
            <ac:grpSpMk id="48" creationId="{07C1C4D9-7900-1A17-5637-5E1F42AFCC2D}"/>
          </ac:grpSpMkLst>
        </pc:grpChg>
        <pc:grpChg chg="add mod">
          <ac:chgData name="Maricor Soriano" userId="112363f7-a979-4607-9ffe-1e4531b47327" providerId="ADAL" clId="{81EBD236-5A1A-4486-AD5B-DA262A25D048}" dt="2023-05-10T09:09:38.560" v="1025" actId="164"/>
          <ac:grpSpMkLst>
            <pc:docMk/>
            <pc:sldMk cId="1488448782" sldId="257"/>
            <ac:grpSpMk id="51" creationId="{66623AF3-5CBE-F2B6-7E27-62FF2B0E23AC}"/>
          </ac:grpSpMkLst>
        </pc:grpChg>
        <pc:grpChg chg="add mod">
          <ac:chgData name="Maricor Soriano" userId="112363f7-a979-4607-9ffe-1e4531b47327" providerId="ADAL" clId="{81EBD236-5A1A-4486-AD5B-DA262A25D048}" dt="2023-05-10T09:09:38.560" v="1025" actId="164"/>
          <ac:grpSpMkLst>
            <pc:docMk/>
            <pc:sldMk cId="1488448782" sldId="257"/>
            <ac:grpSpMk id="54" creationId="{060597C3-59ED-7AB1-E416-304BCBDC3123}"/>
          </ac:grpSpMkLst>
        </pc:grpChg>
        <pc:grpChg chg="add mod">
          <ac:chgData name="Maricor Soriano" userId="112363f7-a979-4607-9ffe-1e4531b47327" providerId="ADAL" clId="{81EBD236-5A1A-4486-AD5B-DA262A25D048}" dt="2023-05-10T09:09:38.560" v="1025" actId="164"/>
          <ac:grpSpMkLst>
            <pc:docMk/>
            <pc:sldMk cId="1488448782" sldId="257"/>
            <ac:grpSpMk id="57" creationId="{EE059517-D5F1-3603-F54A-7145FFEEE14D}"/>
          </ac:grpSpMkLst>
        </pc:grpChg>
        <pc:grpChg chg="add mod">
          <ac:chgData name="Maricor Soriano" userId="112363f7-a979-4607-9ffe-1e4531b47327" providerId="ADAL" clId="{81EBD236-5A1A-4486-AD5B-DA262A25D048}" dt="2023-05-10T09:09:38.560" v="1025" actId="164"/>
          <ac:grpSpMkLst>
            <pc:docMk/>
            <pc:sldMk cId="1488448782" sldId="257"/>
            <ac:grpSpMk id="60" creationId="{CEEECB8D-A184-1F48-E4FC-CE3202941367}"/>
          </ac:grpSpMkLst>
        </pc:grpChg>
        <pc:grpChg chg="add mod">
          <ac:chgData name="Maricor Soriano" userId="112363f7-a979-4607-9ffe-1e4531b47327" providerId="ADAL" clId="{81EBD236-5A1A-4486-AD5B-DA262A25D048}" dt="2023-05-10T09:09:38.560" v="1025" actId="164"/>
          <ac:grpSpMkLst>
            <pc:docMk/>
            <pc:sldMk cId="1488448782" sldId="257"/>
            <ac:grpSpMk id="63" creationId="{2CF23A77-7E9A-30BC-3428-584541CA3C0A}"/>
          </ac:grpSpMkLst>
        </pc:grpChg>
        <pc:grpChg chg="add mod">
          <ac:chgData name="Maricor Soriano" userId="112363f7-a979-4607-9ffe-1e4531b47327" providerId="ADAL" clId="{81EBD236-5A1A-4486-AD5B-DA262A25D048}" dt="2023-05-10T09:09:38.560" v="1025" actId="164"/>
          <ac:grpSpMkLst>
            <pc:docMk/>
            <pc:sldMk cId="1488448782" sldId="257"/>
            <ac:grpSpMk id="66" creationId="{314A31D3-D644-B6A2-6887-A6709A56467C}"/>
          </ac:grpSpMkLst>
        </pc:grpChg>
        <pc:grpChg chg="add del mod">
          <ac:chgData name="Maricor Soriano" userId="112363f7-a979-4607-9ffe-1e4531b47327" providerId="ADAL" clId="{81EBD236-5A1A-4486-AD5B-DA262A25D048}" dt="2023-05-10T09:09:03.985" v="1012" actId="478"/>
          <ac:grpSpMkLst>
            <pc:docMk/>
            <pc:sldMk cId="1488448782" sldId="257"/>
            <ac:grpSpMk id="69" creationId="{4CA54CA7-F489-9A68-FE0C-B83F86EEF2F2}"/>
          </ac:grpSpMkLst>
        </pc:grpChg>
        <pc:grpChg chg="add del mod">
          <ac:chgData name="Maricor Soriano" userId="112363f7-a979-4607-9ffe-1e4531b47327" providerId="ADAL" clId="{81EBD236-5A1A-4486-AD5B-DA262A25D048}" dt="2023-05-10T09:09:09.844" v="1013" actId="478"/>
          <ac:grpSpMkLst>
            <pc:docMk/>
            <pc:sldMk cId="1488448782" sldId="257"/>
            <ac:grpSpMk id="72" creationId="{3420885C-7B1A-8C77-DC48-48C862EB820F}"/>
          </ac:grpSpMkLst>
        </pc:grpChg>
        <pc:grpChg chg="add del mod">
          <ac:chgData name="Maricor Soriano" userId="112363f7-a979-4607-9ffe-1e4531b47327" providerId="ADAL" clId="{81EBD236-5A1A-4486-AD5B-DA262A25D048}" dt="2023-05-10T09:09:12.271" v="1014" actId="478"/>
          <ac:grpSpMkLst>
            <pc:docMk/>
            <pc:sldMk cId="1488448782" sldId="257"/>
            <ac:grpSpMk id="75" creationId="{DBA0770A-8428-F593-8A4D-0377ECBC81B0}"/>
          </ac:grpSpMkLst>
        </pc:grpChg>
        <pc:grpChg chg="add del mod">
          <ac:chgData name="Maricor Soriano" userId="112363f7-a979-4607-9ffe-1e4531b47327" providerId="ADAL" clId="{81EBD236-5A1A-4486-AD5B-DA262A25D048}" dt="2023-05-10T09:09:38.560" v="1025" actId="164"/>
          <ac:grpSpMkLst>
            <pc:docMk/>
            <pc:sldMk cId="1488448782" sldId="257"/>
            <ac:grpSpMk id="78" creationId="{697B81DC-A878-1B0D-A2E0-E384578F2256}"/>
          </ac:grpSpMkLst>
        </pc:grpChg>
        <pc:grpChg chg="add mod">
          <ac:chgData name="Maricor Soriano" userId="112363f7-a979-4607-9ffe-1e4531b47327" providerId="ADAL" clId="{81EBD236-5A1A-4486-AD5B-DA262A25D048}" dt="2023-05-10T09:09:38.560" v="1025" actId="164"/>
          <ac:grpSpMkLst>
            <pc:docMk/>
            <pc:sldMk cId="1488448782" sldId="257"/>
            <ac:grpSpMk id="81" creationId="{2CB7EA44-B241-ACDF-FAAE-36B3BDC60135}"/>
          </ac:grpSpMkLst>
        </pc:grp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7" creationId="{22A0DC89-9731-EB66-A5C8-B18BC80E4F2F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9" creationId="{111C2845-FD19-12CA-B54C-49F7ECED081C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10" creationId="{FBDF7AF5-8288-D66F-1328-9C79A92BE119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11" creationId="{EE7A176F-8204-E5E2-5BC1-010CEC09F99A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12" creationId="{8CDE5ECB-8567-CD00-3ACF-519DB9AAE49A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13" creationId="{CBABB6D0-7E5D-7501-B026-4740BBF8F500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14" creationId="{7B4A6937-B230-37FF-C804-04A59FDAE01C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15" creationId="{C16E6493-64E6-8013-688B-E206BF7CD0AE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16" creationId="{7178D974-6FFE-F151-B06F-158BF7AA172F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17" creationId="{D900DEE9-29CF-7AE4-30EE-929122E671A1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18" creationId="{A1F4CF5F-0764-4D40-E11C-22F97886B86F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19" creationId="{B711C5A2-F9D8-B9AA-95C0-DB3DCFCEE271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20" creationId="{9DC78DD7-370F-9C60-D737-F7DED168CBCC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21" creationId="{1ADB3B83-B667-01B6-DD57-CA9880942421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22" creationId="{D014906A-2C1E-36A4-1D22-4F312A62ED13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23" creationId="{42DF5E39-A524-0AC6-F85E-815096B80699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24" creationId="{C8D4795F-9DD6-AAFC-4476-BB676ECB422B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25" creationId="{233693BD-027D-2E00-94F1-9CADB82C7197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26" creationId="{F21035B4-0768-F5EF-4BD6-A43D34E8820D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27" creationId="{4DDC3F66-42A4-5892-D0BE-0F69C4931271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28" creationId="{9553C5F5-0495-4D1B-2595-FB32B5B6618F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29" creationId="{62CADB38-6F28-BBBE-3EB3-CDCD99EA4AFB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30" creationId="{5C76DEA3-119B-8990-A5B1-F51B7549A43B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31" creationId="{6122BBC8-D145-9582-7C53-A01EE095E5DA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32" creationId="{6DD81DEC-FAA0-4050-7B39-C78197699399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33" creationId="{F6130E28-68B2-61D8-A8DD-84E03965C8D4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34" creationId="{456EA1C4-35F7-5E20-4642-69974A5E025F}"/>
          </ac:cxnSpMkLst>
        </pc:cxnChg>
        <pc:cxnChg chg="add mod">
          <ac:chgData name="Maricor Soriano" userId="112363f7-a979-4607-9ffe-1e4531b47327" providerId="ADAL" clId="{81EBD236-5A1A-4486-AD5B-DA262A25D048}" dt="2023-05-10T09:01:11.450" v="801" actId="164"/>
          <ac:cxnSpMkLst>
            <pc:docMk/>
            <pc:sldMk cId="1488448782" sldId="257"/>
            <ac:cxnSpMk id="35" creationId="{13C63B4D-95E9-6684-16A9-005DA3C8CFB0}"/>
          </ac:cxnSpMkLst>
        </pc:cxnChg>
      </pc:sldChg>
      <pc:sldChg chg="addSp delSp modSp new mod modClrScheme chgLayout">
        <pc:chgData name="Maricor Soriano" userId="112363f7-a979-4607-9ffe-1e4531b47327" providerId="ADAL" clId="{81EBD236-5A1A-4486-AD5B-DA262A25D048}" dt="2023-05-10T09:10:01.248" v="1033" actId="1035"/>
        <pc:sldMkLst>
          <pc:docMk/>
          <pc:sldMk cId="2578914746" sldId="258"/>
        </pc:sldMkLst>
        <pc:spChg chg="del mod ord">
          <ac:chgData name="Maricor Soriano" userId="112363f7-a979-4607-9ffe-1e4531b47327" providerId="ADAL" clId="{81EBD236-5A1A-4486-AD5B-DA262A25D048}" dt="2023-05-10T09:01:48.753" v="804" actId="700"/>
          <ac:spMkLst>
            <pc:docMk/>
            <pc:sldMk cId="2578914746" sldId="258"/>
            <ac:spMk id="2" creationId="{C67B13E4-6D9E-254F-8A2E-4EB7337D1856}"/>
          </ac:spMkLst>
        </pc:spChg>
        <pc:spChg chg="del">
          <ac:chgData name="Maricor Soriano" userId="112363f7-a979-4607-9ffe-1e4531b47327" providerId="ADAL" clId="{81EBD236-5A1A-4486-AD5B-DA262A25D048}" dt="2023-05-10T09:01:48.753" v="804" actId="700"/>
          <ac:spMkLst>
            <pc:docMk/>
            <pc:sldMk cId="2578914746" sldId="258"/>
            <ac:spMk id="3" creationId="{EFB99201-54E6-3C0E-094C-16310D763704}"/>
          </ac:spMkLst>
        </pc:spChg>
        <pc:spChg chg="add mod ord">
          <ac:chgData name="Maricor Soriano" userId="112363f7-a979-4607-9ffe-1e4531b47327" providerId="ADAL" clId="{81EBD236-5A1A-4486-AD5B-DA262A25D048}" dt="2023-05-10T09:01:48.753" v="804" actId="700"/>
          <ac:spMkLst>
            <pc:docMk/>
            <pc:sldMk cId="2578914746" sldId="258"/>
            <ac:spMk id="4" creationId="{230B6549-6438-2FAE-0E3E-0AE5ECA33C81}"/>
          </ac:spMkLst>
        </pc:spChg>
        <pc:spChg chg="mod topLvl">
          <ac:chgData name="Maricor Soriano" userId="112363f7-a979-4607-9ffe-1e4531b47327" providerId="ADAL" clId="{81EBD236-5A1A-4486-AD5B-DA262A25D048}" dt="2023-05-10T09:02:41.147" v="809" actId="688"/>
          <ac:spMkLst>
            <pc:docMk/>
            <pc:sldMk cId="2578914746" sldId="258"/>
            <ac:spMk id="6" creationId="{999ADFEB-A632-E80E-2D49-24C379C5A0E8}"/>
          </ac:spMkLst>
        </pc:spChg>
        <pc:spChg chg="mod topLvl">
          <ac:chgData name="Maricor Soriano" userId="112363f7-a979-4607-9ffe-1e4531b47327" providerId="ADAL" clId="{81EBD236-5A1A-4486-AD5B-DA262A25D048}" dt="2023-05-10T09:02:48.646" v="810" actId="688"/>
          <ac:spMkLst>
            <pc:docMk/>
            <pc:sldMk cId="2578914746" sldId="258"/>
            <ac:spMk id="7" creationId="{1D2DAA06-1838-9387-E51C-591CA663B77C}"/>
          </ac:spMkLst>
        </pc:spChg>
        <pc:spChg chg="mod topLvl">
          <ac:chgData name="Maricor Soriano" userId="112363f7-a979-4607-9ffe-1e4531b47327" providerId="ADAL" clId="{81EBD236-5A1A-4486-AD5B-DA262A25D048}" dt="2023-05-10T09:02:41.147" v="809" actId="688"/>
          <ac:spMkLst>
            <pc:docMk/>
            <pc:sldMk cId="2578914746" sldId="258"/>
            <ac:spMk id="36" creationId="{EFF711C6-99BD-8DF1-97FD-53CB8B6591AB}"/>
          </ac:spMkLst>
        </pc:spChg>
        <pc:spChg chg="mod">
          <ac:chgData name="Maricor Soriano" userId="112363f7-a979-4607-9ffe-1e4531b47327" providerId="ADAL" clId="{81EBD236-5A1A-4486-AD5B-DA262A25D048}" dt="2023-05-10T09:09:51.630" v="1026"/>
          <ac:spMkLst>
            <pc:docMk/>
            <pc:sldMk cId="2578914746" sldId="258"/>
            <ac:spMk id="66" creationId="{63CF1357-5F4D-D4E7-920F-49966600AFDF}"/>
          </ac:spMkLst>
        </pc:spChg>
        <pc:spChg chg="mod">
          <ac:chgData name="Maricor Soriano" userId="112363f7-a979-4607-9ffe-1e4531b47327" providerId="ADAL" clId="{81EBD236-5A1A-4486-AD5B-DA262A25D048}" dt="2023-05-10T09:09:51.630" v="1026"/>
          <ac:spMkLst>
            <pc:docMk/>
            <pc:sldMk cId="2578914746" sldId="258"/>
            <ac:spMk id="76" creationId="{DF601CD9-9F08-CB42-EB5C-1DB12BEA397E}"/>
          </ac:spMkLst>
        </pc:spChg>
        <pc:spChg chg="mod">
          <ac:chgData name="Maricor Soriano" userId="112363f7-a979-4607-9ffe-1e4531b47327" providerId="ADAL" clId="{81EBD236-5A1A-4486-AD5B-DA262A25D048}" dt="2023-05-10T09:09:51.630" v="1026"/>
          <ac:spMkLst>
            <pc:docMk/>
            <pc:sldMk cId="2578914746" sldId="258"/>
            <ac:spMk id="77" creationId="{6F4181D0-6B81-CCC7-F8AF-40FDD3ABD7EB}"/>
          </ac:spMkLst>
        </pc:spChg>
        <pc:spChg chg="mod">
          <ac:chgData name="Maricor Soriano" userId="112363f7-a979-4607-9ffe-1e4531b47327" providerId="ADAL" clId="{81EBD236-5A1A-4486-AD5B-DA262A25D048}" dt="2023-05-10T09:09:51.630" v="1026"/>
          <ac:spMkLst>
            <pc:docMk/>
            <pc:sldMk cId="2578914746" sldId="258"/>
            <ac:spMk id="78" creationId="{201A88CA-279A-A9FA-B6B5-BB5AB97CD27F}"/>
          </ac:spMkLst>
        </pc:spChg>
        <pc:spChg chg="mod">
          <ac:chgData name="Maricor Soriano" userId="112363f7-a979-4607-9ffe-1e4531b47327" providerId="ADAL" clId="{81EBD236-5A1A-4486-AD5B-DA262A25D048}" dt="2023-05-10T09:09:51.630" v="1026"/>
          <ac:spMkLst>
            <pc:docMk/>
            <pc:sldMk cId="2578914746" sldId="258"/>
            <ac:spMk id="79" creationId="{8A0E3818-EBBD-DE92-4768-699031224EBD}"/>
          </ac:spMkLst>
        </pc:spChg>
        <pc:spChg chg="mod">
          <ac:chgData name="Maricor Soriano" userId="112363f7-a979-4607-9ffe-1e4531b47327" providerId="ADAL" clId="{81EBD236-5A1A-4486-AD5B-DA262A25D048}" dt="2023-05-10T09:09:51.630" v="1026"/>
          <ac:spMkLst>
            <pc:docMk/>
            <pc:sldMk cId="2578914746" sldId="258"/>
            <ac:spMk id="80" creationId="{7C8373A6-0D81-C2CA-6484-DA36A5514BB8}"/>
          </ac:spMkLst>
        </pc:spChg>
        <pc:spChg chg="mod">
          <ac:chgData name="Maricor Soriano" userId="112363f7-a979-4607-9ffe-1e4531b47327" providerId="ADAL" clId="{81EBD236-5A1A-4486-AD5B-DA262A25D048}" dt="2023-05-10T09:09:51.630" v="1026"/>
          <ac:spMkLst>
            <pc:docMk/>
            <pc:sldMk cId="2578914746" sldId="258"/>
            <ac:spMk id="81" creationId="{2DB02316-7A33-F6B6-6D8F-C5A1AAF51219}"/>
          </ac:spMkLst>
        </pc:spChg>
        <pc:spChg chg="mod">
          <ac:chgData name="Maricor Soriano" userId="112363f7-a979-4607-9ffe-1e4531b47327" providerId="ADAL" clId="{81EBD236-5A1A-4486-AD5B-DA262A25D048}" dt="2023-05-10T09:09:51.630" v="1026"/>
          <ac:spMkLst>
            <pc:docMk/>
            <pc:sldMk cId="2578914746" sldId="258"/>
            <ac:spMk id="82" creationId="{8421310D-0DDA-75EE-A2A9-F8EB53C77081}"/>
          </ac:spMkLst>
        </pc:spChg>
        <pc:spChg chg="mod">
          <ac:chgData name="Maricor Soriano" userId="112363f7-a979-4607-9ffe-1e4531b47327" providerId="ADAL" clId="{81EBD236-5A1A-4486-AD5B-DA262A25D048}" dt="2023-05-10T09:09:51.630" v="1026"/>
          <ac:spMkLst>
            <pc:docMk/>
            <pc:sldMk cId="2578914746" sldId="258"/>
            <ac:spMk id="83" creationId="{1EA4754D-EF4E-2B2D-8461-41610C62708C}"/>
          </ac:spMkLst>
        </pc:spChg>
        <pc:spChg chg="mod">
          <ac:chgData name="Maricor Soriano" userId="112363f7-a979-4607-9ffe-1e4531b47327" providerId="ADAL" clId="{81EBD236-5A1A-4486-AD5B-DA262A25D048}" dt="2023-05-10T09:09:51.630" v="1026"/>
          <ac:spMkLst>
            <pc:docMk/>
            <pc:sldMk cId="2578914746" sldId="258"/>
            <ac:spMk id="84" creationId="{76841279-599E-C78E-C7FD-F45F8C5A1785}"/>
          </ac:spMkLst>
        </pc:spChg>
        <pc:spChg chg="mod">
          <ac:chgData name="Maricor Soriano" userId="112363f7-a979-4607-9ffe-1e4531b47327" providerId="ADAL" clId="{81EBD236-5A1A-4486-AD5B-DA262A25D048}" dt="2023-05-10T09:09:51.630" v="1026"/>
          <ac:spMkLst>
            <pc:docMk/>
            <pc:sldMk cId="2578914746" sldId="258"/>
            <ac:spMk id="85" creationId="{EB53E925-AA55-D81E-D72C-41AE0273D5F4}"/>
          </ac:spMkLst>
        </pc:spChg>
        <pc:spChg chg="mod">
          <ac:chgData name="Maricor Soriano" userId="112363f7-a979-4607-9ffe-1e4531b47327" providerId="ADAL" clId="{81EBD236-5A1A-4486-AD5B-DA262A25D048}" dt="2023-05-10T09:09:51.630" v="1026"/>
          <ac:spMkLst>
            <pc:docMk/>
            <pc:sldMk cId="2578914746" sldId="258"/>
            <ac:spMk id="86" creationId="{D672657E-0236-8C7D-41B0-D5E0EB3AB22D}"/>
          </ac:spMkLst>
        </pc:spChg>
        <pc:spChg chg="mod">
          <ac:chgData name="Maricor Soriano" userId="112363f7-a979-4607-9ffe-1e4531b47327" providerId="ADAL" clId="{81EBD236-5A1A-4486-AD5B-DA262A25D048}" dt="2023-05-10T09:09:51.630" v="1026"/>
          <ac:spMkLst>
            <pc:docMk/>
            <pc:sldMk cId="2578914746" sldId="258"/>
            <ac:spMk id="87" creationId="{1527A46D-09B1-5FA6-B9CD-48589149C624}"/>
          </ac:spMkLst>
        </pc:spChg>
        <pc:spChg chg="mod">
          <ac:chgData name="Maricor Soriano" userId="112363f7-a979-4607-9ffe-1e4531b47327" providerId="ADAL" clId="{81EBD236-5A1A-4486-AD5B-DA262A25D048}" dt="2023-05-10T09:09:51.630" v="1026"/>
          <ac:spMkLst>
            <pc:docMk/>
            <pc:sldMk cId="2578914746" sldId="258"/>
            <ac:spMk id="88" creationId="{C4661389-2001-4046-FEC1-F77FBE45BF6E}"/>
          </ac:spMkLst>
        </pc:spChg>
        <pc:spChg chg="mod">
          <ac:chgData name="Maricor Soriano" userId="112363f7-a979-4607-9ffe-1e4531b47327" providerId="ADAL" clId="{81EBD236-5A1A-4486-AD5B-DA262A25D048}" dt="2023-05-10T09:09:51.630" v="1026"/>
          <ac:spMkLst>
            <pc:docMk/>
            <pc:sldMk cId="2578914746" sldId="258"/>
            <ac:spMk id="89" creationId="{662767D7-E46F-0322-D830-96B1406F68BE}"/>
          </ac:spMkLst>
        </pc:spChg>
        <pc:spChg chg="mod">
          <ac:chgData name="Maricor Soriano" userId="112363f7-a979-4607-9ffe-1e4531b47327" providerId="ADAL" clId="{81EBD236-5A1A-4486-AD5B-DA262A25D048}" dt="2023-05-10T09:09:51.630" v="1026"/>
          <ac:spMkLst>
            <pc:docMk/>
            <pc:sldMk cId="2578914746" sldId="258"/>
            <ac:spMk id="90" creationId="{11F18A7E-3199-A9AC-4CBB-AA40C4C33990}"/>
          </ac:spMkLst>
        </pc:spChg>
        <pc:spChg chg="mod">
          <ac:chgData name="Maricor Soriano" userId="112363f7-a979-4607-9ffe-1e4531b47327" providerId="ADAL" clId="{81EBD236-5A1A-4486-AD5B-DA262A25D048}" dt="2023-05-10T09:09:51.630" v="1026"/>
          <ac:spMkLst>
            <pc:docMk/>
            <pc:sldMk cId="2578914746" sldId="258"/>
            <ac:spMk id="91" creationId="{AB663B84-6252-875C-257B-5F2DB4AEAF2C}"/>
          </ac:spMkLst>
        </pc:spChg>
        <pc:spChg chg="mod">
          <ac:chgData name="Maricor Soriano" userId="112363f7-a979-4607-9ffe-1e4531b47327" providerId="ADAL" clId="{81EBD236-5A1A-4486-AD5B-DA262A25D048}" dt="2023-05-10T09:09:51.630" v="1026"/>
          <ac:spMkLst>
            <pc:docMk/>
            <pc:sldMk cId="2578914746" sldId="258"/>
            <ac:spMk id="92" creationId="{98A0C2DA-5155-9E87-B1DD-0460637A03F2}"/>
          </ac:spMkLst>
        </pc:spChg>
        <pc:spChg chg="mod">
          <ac:chgData name="Maricor Soriano" userId="112363f7-a979-4607-9ffe-1e4531b47327" providerId="ADAL" clId="{81EBD236-5A1A-4486-AD5B-DA262A25D048}" dt="2023-05-10T09:09:51.630" v="1026"/>
          <ac:spMkLst>
            <pc:docMk/>
            <pc:sldMk cId="2578914746" sldId="258"/>
            <ac:spMk id="93" creationId="{A1F0CE7B-94BF-4804-178C-C909500B93F6}"/>
          </ac:spMkLst>
        </pc:spChg>
        <pc:grpChg chg="add del mod">
          <ac:chgData name="Maricor Soriano" userId="112363f7-a979-4607-9ffe-1e4531b47327" providerId="ADAL" clId="{81EBD236-5A1A-4486-AD5B-DA262A25D048}" dt="2023-05-10T09:02:31.745" v="807" actId="165"/>
          <ac:grpSpMkLst>
            <pc:docMk/>
            <pc:sldMk cId="2578914746" sldId="258"/>
            <ac:grpSpMk id="5" creationId="{7B8B8694-DD64-299B-74E3-7A19454219CF}"/>
          </ac:grpSpMkLst>
        </pc:grpChg>
        <pc:grpChg chg="add mod">
          <ac:chgData name="Maricor Soriano" userId="112363f7-a979-4607-9ffe-1e4531b47327" providerId="ADAL" clId="{81EBD236-5A1A-4486-AD5B-DA262A25D048}" dt="2023-05-10T09:10:01.248" v="1033" actId="1035"/>
          <ac:grpSpMkLst>
            <pc:docMk/>
            <pc:sldMk cId="2578914746" sldId="258"/>
            <ac:grpSpMk id="65" creationId="{BDF96BA5-2AE2-DBC5-BF43-0A9A2E89589B}"/>
          </ac:grpSpMkLst>
        </pc:grpChg>
        <pc:grpChg chg="mod">
          <ac:chgData name="Maricor Soriano" userId="112363f7-a979-4607-9ffe-1e4531b47327" providerId="ADAL" clId="{81EBD236-5A1A-4486-AD5B-DA262A25D048}" dt="2023-05-10T09:09:51.630" v="1026"/>
          <ac:grpSpMkLst>
            <pc:docMk/>
            <pc:sldMk cId="2578914746" sldId="258"/>
            <ac:grpSpMk id="67" creationId="{CF930769-7320-3DC2-97B6-6E26C4392369}"/>
          </ac:grpSpMkLst>
        </pc:grpChg>
        <pc:grpChg chg="mod">
          <ac:chgData name="Maricor Soriano" userId="112363f7-a979-4607-9ffe-1e4531b47327" providerId="ADAL" clId="{81EBD236-5A1A-4486-AD5B-DA262A25D048}" dt="2023-05-10T09:09:51.630" v="1026"/>
          <ac:grpSpMkLst>
            <pc:docMk/>
            <pc:sldMk cId="2578914746" sldId="258"/>
            <ac:grpSpMk id="68" creationId="{040622F1-E43A-FC54-9580-82AEF9B9E000}"/>
          </ac:grpSpMkLst>
        </pc:grpChg>
        <pc:grpChg chg="mod">
          <ac:chgData name="Maricor Soriano" userId="112363f7-a979-4607-9ffe-1e4531b47327" providerId="ADAL" clId="{81EBD236-5A1A-4486-AD5B-DA262A25D048}" dt="2023-05-10T09:09:51.630" v="1026"/>
          <ac:grpSpMkLst>
            <pc:docMk/>
            <pc:sldMk cId="2578914746" sldId="258"/>
            <ac:grpSpMk id="69" creationId="{8149AD91-274B-6C3C-D667-5058C3A3979E}"/>
          </ac:grpSpMkLst>
        </pc:grpChg>
        <pc:grpChg chg="mod">
          <ac:chgData name="Maricor Soriano" userId="112363f7-a979-4607-9ffe-1e4531b47327" providerId="ADAL" clId="{81EBD236-5A1A-4486-AD5B-DA262A25D048}" dt="2023-05-10T09:09:51.630" v="1026"/>
          <ac:grpSpMkLst>
            <pc:docMk/>
            <pc:sldMk cId="2578914746" sldId="258"/>
            <ac:grpSpMk id="70" creationId="{04D42C3A-D837-4AE1-E68A-437376625F26}"/>
          </ac:grpSpMkLst>
        </pc:grpChg>
        <pc:grpChg chg="mod">
          <ac:chgData name="Maricor Soriano" userId="112363f7-a979-4607-9ffe-1e4531b47327" providerId="ADAL" clId="{81EBD236-5A1A-4486-AD5B-DA262A25D048}" dt="2023-05-10T09:09:51.630" v="1026"/>
          <ac:grpSpMkLst>
            <pc:docMk/>
            <pc:sldMk cId="2578914746" sldId="258"/>
            <ac:grpSpMk id="71" creationId="{D69F1EF2-DFAD-4F07-D108-A8E52D7BC896}"/>
          </ac:grpSpMkLst>
        </pc:grpChg>
        <pc:grpChg chg="mod">
          <ac:chgData name="Maricor Soriano" userId="112363f7-a979-4607-9ffe-1e4531b47327" providerId="ADAL" clId="{81EBD236-5A1A-4486-AD5B-DA262A25D048}" dt="2023-05-10T09:09:51.630" v="1026"/>
          <ac:grpSpMkLst>
            <pc:docMk/>
            <pc:sldMk cId="2578914746" sldId="258"/>
            <ac:grpSpMk id="72" creationId="{4FABC63E-AD59-CA6A-CD1A-199F468755E3}"/>
          </ac:grpSpMkLst>
        </pc:grpChg>
        <pc:grpChg chg="mod">
          <ac:chgData name="Maricor Soriano" userId="112363f7-a979-4607-9ffe-1e4531b47327" providerId="ADAL" clId="{81EBD236-5A1A-4486-AD5B-DA262A25D048}" dt="2023-05-10T09:09:51.630" v="1026"/>
          <ac:grpSpMkLst>
            <pc:docMk/>
            <pc:sldMk cId="2578914746" sldId="258"/>
            <ac:grpSpMk id="73" creationId="{8A430F1D-B4FF-8902-BB0F-90E65B5377EB}"/>
          </ac:grpSpMkLst>
        </pc:grpChg>
        <pc:grpChg chg="mod">
          <ac:chgData name="Maricor Soriano" userId="112363f7-a979-4607-9ffe-1e4531b47327" providerId="ADAL" clId="{81EBD236-5A1A-4486-AD5B-DA262A25D048}" dt="2023-05-10T09:09:51.630" v="1026"/>
          <ac:grpSpMkLst>
            <pc:docMk/>
            <pc:sldMk cId="2578914746" sldId="258"/>
            <ac:grpSpMk id="74" creationId="{0D3A9520-F45B-398A-65F3-253026904542}"/>
          </ac:grpSpMkLst>
        </pc:grpChg>
        <pc:grpChg chg="mod">
          <ac:chgData name="Maricor Soriano" userId="112363f7-a979-4607-9ffe-1e4531b47327" providerId="ADAL" clId="{81EBD236-5A1A-4486-AD5B-DA262A25D048}" dt="2023-05-10T09:09:51.630" v="1026"/>
          <ac:grpSpMkLst>
            <pc:docMk/>
            <pc:sldMk cId="2578914746" sldId="258"/>
            <ac:grpSpMk id="75" creationId="{66721357-B9E4-9BD9-6EDB-262B9BA46143}"/>
          </ac:grpSpMkLst>
        </pc:grp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8" creationId="{9FD5EAF9-91D0-5D92-21A8-550E7B0AEC50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9" creationId="{126FCEEB-35CC-AB34-871C-9F5912B7460C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10" creationId="{E1FF11BF-B029-2D1C-4D65-DE449A50F76E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11" creationId="{48E1179E-A4A0-D3C0-67FC-08C0BAE7BD5F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12" creationId="{A21C2D11-4199-1A7C-3F62-A0E4F2E1DC19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13" creationId="{72D89928-3EED-E2EF-9C7B-C8114B359D51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14" creationId="{F272964E-584D-0F99-0873-200EA9BAF586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15" creationId="{77D6B451-CA16-E787-B4E9-E8837996977B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16" creationId="{80B73C6D-798E-0376-16B8-25BEA2C58F02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17" creationId="{F8F2B38F-F83E-0F02-0A9C-BB720B57A6A1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18" creationId="{1E21DF1D-306E-1D7C-2C2D-FCDE4CC9227B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19" creationId="{3382953D-8508-65DC-15CD-10539D57A686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20" creationId="{2D4FA737-154C-B44F-0809-022382E3EAAF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21" creationId="{98506C05-E28B-5E29-3E25-4737E9EA5E4D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22" creationId="{8E7F63DF-EDCF-E683-A63C-71F405DC7C53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23" creationId="{54A5596C-56E8-8697-280D-B0DD4B80CF33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24" creationId="{8133A88E-50AD-2A42-4AE0-432CA2CC0BE3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25" creationId="{614AE8B2-B4C9-EE21-E13D-123F9A7400BF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26" creationId="{81856755-7BFB-0943-C6E6-AD99B9BD6685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27" creationId="{FA61CD49-81C0-3B00-CE99-C9A8042FB30C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28" creationId="{F79E8E29-93E9-613C-7B03-3C9D037D95FA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29" creationId="{BA7B9683-F8D5-88B3-F847-361908A3B8AD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30" creationId="{1C8DEE01-49FC-5EC3-3F08-E7E92164DAF6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31" creationId="{FE36218F-802E-9284-14B5-320AE3418FC7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32" creationId="{DEAAE880-4798-10E0-EEB0-991DDE668DF7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33" creationId="{E921575A-9438-0212-10A4-E4EB143B9A3C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34" creationId="{E5C480A7-0386-4487-6672-475A45A52F6D}"/>
          </ac:cxnSpMkLst>
        </pc:cxnChg>
        <pc:cxnChg chg="mod topLvl">
          <ac:chgData name="Maricor Soriano" userId="112363f7-a979-4607-9ffe-1e4531b47327" providerId="ADAL" clId="{81EBD236-5A1A-4486-AD5B-DA262A25D048}" dt="2023-05-10T09:02:41.147" v="809" actId="688"/>
          <ac:cxnSpMkLst>
            <pc:docMk/>
            <pc:sldMk cId="2578914746" sldId="258"/>
            <ac:cxnSpMk id="35" creationId="{EF35D82D-FE24-2441-DBB9-6D52222DA71D}"/>
          </ac:cxnSpMkLst>
        </pc:cxnChg>
      </pc:sldChg>
      <pc:sldChg chg="addSp delSp modSp new mod setBg">
        <pc:chgData name="Maricor Soriano" userId="112363f7-a979-4607-9ffe-1e4531b47327" providerId="ADAL" clId="{81EBD236-5A1A-4486-AD5B-DA262A25D048}" dt="2023-05-10T09:38:24.887" v="1385" actId="688"/>
        <pc:sldMkLst>
          <pc:docMk/>
          <pc:sldMk cId="3353145777" sldId="259"/>
        </pc:sldMkLst>
        <pc:spChg chg="mod">
          <ac:chgData name="Maricor Soriano" userId="112363f7-a979-4607-9ffe-1e4531b47327" providerId="ADAL" clId="{81EBD236-5A1A-4486-AD5B-DA262A25D048}" dt="2023-05-10T09:10:13.607" v="1035"/>
          <ac:spMkLst>
            <pc:docMk/>
            <pc:sldMk cId="3353145777" sldId="259"/>
            <ac:spMk id="4" creationId="{0D54C400-E61B-00D6-3EE1-AE98E7002ECB}"/>
          </ac:spMkLst>
        </pc:spChg>
        <pc:spChg chg="mod">
          <ac:chgData name="Maricor Soriano" userId="112363f7-a979-4607-9ffe-1e4531b47327" providerId="ADAL" clId="{81EBD236-5A1A-4486-AD5B-DA262A25D048}" dt="2023-05-10T09:10:13.607" v="1035"/>
          <ac:spMkLst>
            <pc:docMk/>
            <pc:sldMk cId="3353145777" sldId="259"/>
            <ac:spMk id="14" creationId="{C8D267D8-85DD-BB1D-F764-84CF178B19D1}"/>
          </ac:spMkLst>
        </pc:spChg>
        <pc:spChg chg="mod">
          <ac:chgData name="Maricor Soriano" userId="112363f7-a979-4607-9ffe-1e4531b47327" providerId="ADAL" clId="{81EBD236-5A1A-4486-AD5B-DA262A25D048}" dt="2023-05-10T09:10:13.607" v="1035"/>
          <ac:spMkLst>
            <pc:docMk/>
            <pc:sldMk cId="3353145777" sldId="259"/>
            <ac:spMk id="15" creationId="{D161D180-36E1-F0EF-34FE-8790C46B1B89}"/>
          </ac:spMkLst>
        </pc:spChg>
        <pc:spChg chg="mod">
          <ac:chgData name="Maricor Soriano" userId="112363f7-a979-4607-9ffe-1e4531b47327" providerId="ADAL" clId="{81EBD236-5A1A-4486-AD5B-DA262A25D048}" dt="2023-05-10T09:10:13.607" v="1035"/>
          <ac:spMkLst>
            <pc:docMk/>
            <pc:sldMk cId="3353145777" sldId="259"/>
            <ac:spMk id="16" creationId="{5AF4C5EB-A2D4-3AC5-67E0-746A35ED22EE}"/>
          </ac:spMkLst>
        </pc:spChg>
        <pc:spChg chg="mod">
          <ac:chgData name="Maricor Soriano" userId="112363f7-a979-4607-9ffe-1e4531b47327" providerId="ADAL" clId="{81EBD236-5A1A-4486-AD5B-DA262A25D048}" dt="2023-05-10T09:10:13.607" v="1035"/>
          <ac:spMkLst>
            <pc:docMk/>
            <pc:sldMk cId="3353145777" sldId="259"/>
            <ac:spMk id="17" creationId="{4FE14488-9C64-BFE4-0213-5760CB8B4575}"/>
          </ac:spMkLst>
        </pc:spChg>
        <pc:spChg chg="mod">
          <ac:chgData name="Maricor Soriano" userId="112363f7-a979-4607-9ffe-1e4531b47327" providerId="ADAL" clId="{81EBD236-5A1A-4486-AD5B-DA262A25D048}" dt="2023-05-10T09:10:13.607" v="1035"/>
          <ac:spMkLst>
            <pc:docMk/>
            <pc:sldMk cId="3353145777" sldId="259"/>
            <ac:spMk id="18" creationId="{A69F7470-1ACD-4232-0279-D586FA8E0466}"/>
          </ac:spMkLst>
        </pc:spChg>
        <pc:spChg chg="mod">
          <ac:chgData name="Maricor Soriano" userId="112363f7-a979-4607-9ffe-1e4531b47327" providerId="ADAL" clId="{81EBD236-5A1A-4486-AD5B-DA262A25D048}" dt="2023-05-10T09:10:13.607" v="1035"/>
          <ac:spMkLst>
            <pc:docMk/>
            <pc:sldMk cId="3353145777" sldId="259"/>
            <ac:spMk id="19" creationId="{B283CCE8-94D3-ADD7-066C-43A3CB7A950C}"/>
          </ac:spMkLst>
        </pc:spChg>
        <pc:spChg chg="mod">
          <ac:chgData name="Maricor Soriano" userId="112363f7-a979-4607-9ffe-1e4531b47327" providerId="ADAL" clId="{81EBD236-5A1A-4486-AD5B-DA262A25D048}" dt="2023-05-10T09:10:13.607" v="1035"/>
          <ac:spMkLst>
            <pc:docMk/>
            <pc:sldMk cId="3353145777" sldId="259"/>
            <ac:spMk id="20" creationId="{0A33B3B9-F99B-8636-1E92-10BA991FB486}"/>
          </ac:spMkLst>
        </pc:spChg>
        <pc:spChg chg="mod">
          <ac:chgData name="Maricor Soriano" userId="112363f7-a979-4607-9ffe-1e4531b47327" providerId="ADAL" clId="{81EBD236-5A1A-4486-AD5B-DA262A25D048}" dt="2023-05-10T09:10:13.607" v="1035"/>
          <ac:spMkLst>
            <pc:docMk/>
            <pc:sldMk cId="3353145777" sldId="259"/>
            <ac:spMk id="21" creationId="{2ED633F2-3CD6-AEFA-E65D-86856924EC71}"/>
          </ac:spMkLst>
        </pc:spChg>
        <pc:spChg chg="mod">
          <ac:chgData name="Maricor Soriano" userId="112363f7-a979-4607-9ffe-1e4531b47327" providerId="ADAL" clId="{81EBD236-5A1A-4486-AD5B-DA262A25D048}" dt="2023-05-10T09:10:13.607" v="1035"/>
          <ac:spMkLst>
            <pc:docMk/>
            <pc:sldMk cId="3353145777" sldId="259"/>
            <ac:spMk id="22" creationId="{FBCDFEC7-43D4-4366-84C9-A76440169F0D}"/>
          </ac:spMkLst>
        </pc:spChg>
        <pc:spChg chg="mod">
          <ac:chgData name="Maricor Soriano" userId="112363f7-a979-4607-9ffe-1e4531b47327" providerId="ADAL" clId="{81EBD236-5A1A-4486-AD5B-DA262A25D048}" dt="2023-05-10T09:10:13.607" v="1035"/>
          <ac:spMkLst>
            <pc:docMk/>
            <pc:sldMk cId="3353145777" sldId="259"/>
            <ac:spMk id="23" creationId="{E1428003-D09C-90D5-970D-7D74E1D2AED2}"/>
          </ac:spMkLst>
        </pc:spChg>
        <pc:spChg chg="mod">
          <ac:chgData name="Maricor Soriano" userId="112363f7-a979-4607-9ffe-1e4531b47327" providerId="ADAL" clId="{81EBD236-5A1A-4486-AD5B-DA262A25D048}" dt="2023-05-10T09:10:13.607" v="1035"/>
          <ac:spMkLst>
            <pc:docMk/>
            <pc:sldMk cId="3353145777" sldId="259"/>
            <ac:spMk id="24" creationId="{02BEA50D-3C67-937A-F8AA-6CBF81AC5856}"/>
          </ac:spMkLst>
        </pc:spChg>
        <pc:spChg chg="mod">
          <ac:chgData name="Maricor Soriano" userId="112363f7-a979-4607-9ffe-1e4531b47327" providerId="ADAL" clId="{81EBD236-5A1A-4486-AD5B-DA262A25D048}" dt="2023-05-10T09:10:13.607" v="1035"/>
          <ac:spMkLst>
            <pc:docMk/>
            <pc:sldMk cId="3353145777" sldId="259"/>
            <ac:spMk id="25" creationId="{C79835B8-3CB5-BF04-9A45-0EBB4E15BB73}"/>
          </ac:spMkLst>
        </pc:spChg>
        <pc:spChg chg="mod">
          <ac:chgData name="Maricor Soriano" userId="112363f7-a979-4607-9ffe-1e4531b47327" providerId="ADAL" clId="{81EBD236-5A1A-4486-AD5B-DA262A25D048}" dt="2023-05-10T09:10:13.607" v="1035"/>
          <ac:spMkLst>
            <pc:docMk/>
            <pc:sldMk cId="3353145777" sldId="259"/>
            <ac:spMk id="26" creationId="{73CFE168-11B6-7B57-A06E-6E90A75D7EBB}"/>
          </ac:spMkLst>
        </pc:spChg>
        <pc:spChg chg="mod">
          <ac:chgData name="Maricor Soriano" userId="112363f7-a979-4607-9ffe-1e4531b47327" providerId="ADAL" clId="{81EBD236-5A1A-4486-AD5B-DA262A25D048}" dt="2023-05-10T09:10:13.607" v="1035"/>
          <ac:spMkLst>
            <pc:docMk/>
            <pc:sldMk cId="3353145777" sldId="259"/>
            <ac:spMk id="27" creationId="{19D1E770-B555-F8A0-AB03-E6E2A9C86DFB}"/>
          </ac:spMkLst>
        </pc:spChg>
        <pc:spChg chg="mod">
          <ac:chgData name="Maricor Soriano" userId="112363f7-a979-4607-9ffe-1e4531b47327" providerId="ADAL" clId="{81EBD236-5A1A-4486-AD5B-DA262A25D048}" dt="2023-05-10T09:10:13.607" v="1035"/>
          <ac:spMkLst>
            <pc:docMk/>
            <pc:sldMk cId="3353145777" sldId="259"/>
            <ac:spMk id="28" creationId="{ADC1ED23-5D0D-4980-522E-8A53B22AC308}"/>
          </ac:spMkLst>
        </pc:spChg>
        <pc:spChg chg="mod">
          <ac:chgData name="Maricor Soriano" userId="112363f7-a979-4607-9ffe-1e4531b47327" providerId="ADAL" clId="{81EBD236-5A1A-4486-AD5B-DA262A25D048}" dt="2023-05-10T09:10:13.607" v="1035"/>
          <ac:spMkLst>
            <pc:docMk/>
            <pc:sldMk cId="3353145777" sldId="259"/>
            <ac:spMk id="29" creationId="{9A3176CF-85D2-61F7-36E7-0BCEF61CF1B3}"/>
          </ac:spMkLst>
        </pc:spChg>
        <pc:spChg chg="mod">
          <ac:chgData name="Maricor Soriano" userId="112363f7-a979-4607-9ffe-1e4531b47327" providerId="ADAL" clId="{81EBD236-5A1A-4486-AD5B-DA262A25D048}" dt="2023-05-10T09:10:13.607" v="1035"/>
          <ac:spMkLst>
            <pc:docMk/>
            <pc:sldMk cId="3353145777" sldId="259"/>
            <ac:spMk id="30" creationId="{A67800D7-EBF8-C1E4-6FFC-709D791468E0}"/>
          </ac:spMkLst>
        </pc:spChg>
        <pc:spChg chg="mod">
          <ac:chgData name="Maricor Soriano" userId="112363f7-a979-4607-9ffe-1e4531b47327" providerId="ADAL" clId="{81EBD236-5A1A-4486-AD5B-DA262A25D048}" dt="2023-05-10T09:10:13.607" v="1035"/>
          <ac:spMkLst>
            <pc:docMk/>
            <pc:sldMk cId="3353145777" sldId="259"/>
            <ac:spMk id="31" creationId="{45F16BBC-3B97-CE59-859A-66C7B7B912D2}"/>
          </ac:spMkLst>
        </pc:spChg>
        <pc:spChg chg="mod">
          <ac:chgData name="Maricor Soriano" userId="112363f7-a979-4607-9ffe-1e4531b47327" providerId="ADAL" clId="{81EBD236-5A1A-4486-AD5B-DA262A25D048}" dt="2023-05-10T09:10:19.236" v="1037"/>
          <ac:spMkLst>
            <pc:docMk/>
            <pc:sldMk cId="3353145777" sldId="259"/>
            <ac:spMk id="33" creationId="{D90C4E87-B9F9-700C-9247-A2692EB6812F}"/>
          </ac:spMkLst>
        </pc:spChg>
        <pc:spChg chg="mod">
          <ac:chgData name="Maricor Soriano" userId="112363f7-a979-4607-9ffe-1e4531b47327" providerId="ADAL" clId="{81EBD236-5A1A-4486-AD5B-DA262A25D048}" dt="2023-05-10T09:10:19.236" v="1037"/>
          <ac:spMkLst>
            <pc:docMk/>
            <pc:sldMk cId="3353145777" sldId="259"/>
            <ac:spMk id="43" creationId="{98C6FE29-8E35-757D-F2F1-A557B8CCDA3B}"/>
          </ac:spMkLst>
        </pc:spChg>
        <pc:spChg chg="mod">
          <ac:chgData name="Maricor Soriano" userId="112363f7-a979-4607-9ffe-1e4531b47327" providerId="ADAL" clId="{81EBD236-5A1A-4486-AD5B-DA262A25D048}" dt="2023-05-10T09:10:19.236" v="1037"/>
          <ac:spMkLst>
            <pc:docMk/>
            <pc:sldMk cId="3353145777" sldId="259"/>
            <ac:spMk id="44" creationId="{AAF9E0C3-C32D-C592-2B15-5D39B05EFC1D}"/>
          </ac:spMkLst>
        </pc:spChg>
        <pc:spChg chg="mod">
          <ac:chgData name="Maricor Soriano" userId="112363f7-a979-4607-9ffe-1e4531b47327" providerId="ADAL" clId="{81EBD236-5A1A-4486-AD5B-DA262A25D048}" dt="2023-05-10T09:10:19.236" v="1037"/>
          <ac:spMkLst>
            <pc:docMk/>
            <pc:sldMk cId="3353145777" sldId="259"/>
            <ac:spMk id="45" creationId="{8E39243B-234A-AF0F-DD73-34B6ED78CC0D}"/>
          </ac:spMkLst>
        </pc:spChg>
        <pc:spChg chg="mod">
          <ac:chgData name="Maricor Soriano" userId="112363f7-a979-4607-9ffe-1e4531b47327" providerId="ADAL" clId="{81EBD236-5A1A-4486-AD5B-DA262A25D048}" dt="2023-05-10T09:10:19.236" v="1037"/>
          <ac:spMkLst>
            <pc:docMk/>
            <pc:sldMk cId="3353145777" sldId="259"/>
            <ac:spMk id="46" creationId="{F88CF47E-533C-DEFB-F986-DEB1A6102E9C}"/>
          </ac:spMkLst>
        </pc:spChg>
        <pc:spChg chg="mod">
          <ac:chgData name="Maricor Soriano" userId="112363f7-a979-4607-9ffe-1e4531b47327" providerId="ADAL" clId="{81EBD236-5A1A-4486-AD5B-DA262A25D048}" dt="2023-05-10T09:10:19.236" v="1037"/>
          <ac:spMkLst>
            <pc:docMk/>
            <pc:sldMk cId="3353145777" sldId="259"/>
            <ac:spMk id="47" creationId="{C00399FC-FBA8-A778-DB1B-82AD9438B2D5}"/>
          </ac:spMkLst>
        </pc:spChg>
        <pc:spChg chg="mod">
          <ac:chgData name="Maricor Soriano" userId="112363f7-a979-4607-9ffe-1e4531b47327" providerId="ADAL" clId="{81EBD236-5A1A-4486-AD5B-DA262A25D048}" dt="2023-05-10T09:10:19.236" v="1037"/>
          <ac:spMkLst>
            <pc:docMk/>
            <pc:sldMk cId="3353145777" sldId="259"/>
            <ac:spMk id="48" creationId="{C55B7BCA-7D4D-E997-D83A-5F58B6C7BD9D}"/>
          </ac:spMkLst>
        </pc:spChg>
        <pc:spChg chg="mod">
          <ac:chgData name="Maricor Soriano" userId="112363f7-a979-4607-9ffe-1e4531b47327" providerId="ADAL" clId="{81EBD236-5A1A-4486-AD5B-DA262A25D048}" dt="2023-05-10T09:10:19.236" v="1037"/>
          <ac:spMkLst>
            <pc:docMk/>
            <pc:sldMk cId="3353145777" sldId="259"/>
            <ac:spMk id="49" creationId="{C559B9DF-3C90-E9AE-B88B-434BEC7BE13B}"/>
          </ac:spMkLst>
        </pc:spChg>
        <pc:spChg chg="mod">
          <ac:chgData name="Maricor Soriano" userId="112363f7-a979-4607-9ffe-1e4531b47327" providerId="ADAL" clId="{81EBD236-5A1A-4486-AD5B-DA262A25D048}" dt="2023-05-10T09:10:19.236" v="1037"/>
          <ac:spMkLst>
            <pc:docMk/>
            <pc:sldMk cId="3353145777" sldId="259"/>
            <ac:spMk id="50" creationId="{F4918893-8FFF-414A-2EAA-0D7C1955CFB9}"/>
          </ac:spMkLst>
        </pc:spChg>
        <pc:spChg chg="mod">
          <ac:chgData name="Maricor Soriano" userId="112363f7-a979-4607-9ffe-1e4531b47327" providerId="ADAL" clId="{81EBD236-5A1A-4486-AD5B-DA262A25D048}" dt="2023-05-10T09:10:19.236" v="1037"/>
          <ac:spMkLst>
            <pc:docMk/>
            <pc:sldMk cId="3353145777" sldId="259"/>
            <ac:spMk id="51" creationId="{A14445BD-77A8-A7AE-C366-F287CA00A149}"/>
          </ac:spMkLst>
        </pc:spChg>
        <pc:spChg chg="mod">
          <ac:chgData name="Maricor Soriano" userId="112363f7-a979-4607-9ffe-1e4531b47327" providerId="ADAL" clId="{81EBD236-5A1A-4486-AD5B-DA262A25D048}" dt="2023-05-10T09:10:19.236" v="1037"/>
          <ac:spMkLst>
            <pc:docMk/>
            <pc:sldMk cId="3353145777" sldId="259"/>
            <ac:spMk id="52" creationId="{BB9E3E79-C7A7-F69D-C532-890A6519386E}"/>
          </ac:spMkLst>
        </pc:spChg>
        <pc:spChg chg="mod">
          <ac:chgData name="Maricor Soriano" userId="112363f7-a979-4607-9ffe-1e4531b47327" providerId="ADAL" clId="{81EBD236-5A1A-4486-AD5B-DA262A25D048}" dt="2023-05-10T09:10:19.236" v="1037"/>
          <ac:spMkLst>
            <pc:docMk/>
            <pc:sldMk cId="3353145777" sldId="259"/>
            <ac:spMk id="53" creationId="{8DD7DEFA-88C5-2ABB-613B-C719BB571E4B}"/>
          </ac:spMkLst>
        </pc:spChg>
        <pc:spChg chg="mod">
          <ac:chgData name="Maricor Soriano" userId="112363f7-a979-4607-9ffe-1e4531b47327" providerId="ADAL" clId="{81EBD236-5A1A-4486-AD5B-DA262A25D048}" dt="2023-05-10T09:10:19.236" v="1037"/>
          <ac:spMkLst>
            <pc:docMk/>
            <pc:sldMk cId="3353145777" sldId="259"/>
            <ac:spMk id="54" creationId="{2745E4E2-9DEE-B880-AE0B-054631D3E1B3}"/>
          </ac:spMkLst>
        </pc:spChg>
        <pc:spChg chg="mod">
          <ac:chgData name="Maricor Soriano" userId="112363f7-a979-4607-9ffe-1e4531b47327" providerId="ADAL" clId="{81EBD236-5A1A-4486-AD5B-DA262A25D048}" dt="2023-05-10T09:10:19.236" v="1037"/>
          <ac:spMkLst>
            <pc:docMk/>
            <pc:sldMk cId="3353145777" sldId="259"/>
            <ac:spMk id="55" creationId="{62EDB1FB-6685-AD0A-2E87-9EC1D0184475}"/>
          </ac:spMkLst>
        </pc:spChg>
        <pc:spChg chg="mod">
          <ac:chgData name="Maricor Soriano" userId="112363f7-a979-4607-9ffe-1e4531b47327" providerId="ADAL" clId="{81EBD236-5A1A-4486-AD5B-DA262A25D048}" dt="2023-05-10T09:10:19.236" v="1037"/>
          <ac:spMkLst>
            <pc:docMk/>
            <pc:sldMk cId="3353145777" sldId="259"/>
            <ac:spMk id="56" creationId="{40F0A9EF-A897-EC1A-8291-5131FAABA4D4}"/>
          </ac:spMkLst>
        </pc:spChg>
        <pc:spChg chg="mod">
          <ac:chgData name="Maricor Soriano" userId="112363f7-a979-4607-9ffe-1e4531b47327" providerId="ADAL" clId="{81EBD236-5A1A-4486-AD5B-DA262A25D048}" dt="2023-05-10T09:10:19.236" v="1037"/>
          <ac:spMkLst>
            <pc:docMk/>
            <pc:sldMk cId="3353145777" sldId="259"/>
            <ac:spMk id="57" creationId="{928A9984-27C6-F74A-A4F4-A232A0710BE3}"/>
          </ac:spMkLst>
        </pc:spChg>
        <pc:spChg chg="mod">
          <ac:chgData name="Maricor Soriano" userId="112363f7-a979-4607-9ffe-1e4531b47327" providerId="ADAL" clId="{81EBD236-5A1A-4486-AD5B-DA262A25D048}" dt="2023-05-10T09:10:19.236" v="1037"/>
          <ac:spMkLst>
            <pc:docMk/>
            <pc:sldMk cId="3353145777" sldId="259"/>
            <ac:spMk id="58" creationId="{4BC40AF2-CA73-465F-CEB2-237EC3A3FA4B}"/>
          </ac:spMkLst>
        </pc:spChg>
        <pc:spChg chg="mod">
          <ac:chgData name="Maricor Soriano" userId="112363f7-a979-4607-9ffe-1e4531b47327" providerId="ADAL" clId="{81EBD236-5A1A-4486-AD5B-DA262A25D048}" dt="2023-05-10T09:10:19.236" v="1037"/>
          <ac:spMkLst>
            <pc:docMk/>
            <pc:sldMk cId="3353145777" sldId="259"/>
            <ac:spMk id="59" creationId="{50AB8856-E9F1-3162-0251-1778FBB770C3}"/>
          </ac:spMkLst>
        </pc:spChg>
        <pc:spChg chg="mod">
          <ac:chgData name="Maricor Soriano" userId="112363f7-a979-4607-9ffe-1e4531b47327" providerId="ADAL" clId="{81EBD236-5A1A-4486-AD5B-DA262A25D048}" dt="2023-05-10T09:10:19.236" v="1037"/>
          <ac:spMkLst>
            <pc:docMk/>
            <pc:sldMk cId="3353145777" sldId="259"/>
            <ac:spMk id="60" creationId="{6042AA04-2E1A-6784-26E5-1749F726919F}"/>
          </ac:spMkLst>
        </pc:spChg>
        <pc:spChg chg="add del mod">
          <ac:chgData name="Maricor Soriano" userId="112363f7-a979-4607-9ffe-1e4531b47327" providerId="ADAL" clId="{81EBD236-5A1A-4486-AD5B-DA262A25D048}" dt="2023-05-10T09:10:47.012" v="1047" actId="478"/>
          <ac:spMkLst>
            <pc:docMk/>
            <pc:sldMk cId="3353145777" sldId="259"/>
            <ac:spMk id="61" creationId="{E221E7ED-FB36-94D2-526F-63FA35995C57}"/>
          </ac:spMkLst>
        </pc:spChg>
        <pc:spChg chg="add mod">
          <ac:chgData name="Maricor Soriano" userId="112363f7-a979-4607-9ffe-1e4531b47327" providerId="ADAL" clId="{81EBD236-5A1A-4486-AD5B-DA262A25D048}" dt="2023-05-10T09:11:07.047" v="1054" actId="1036"/>
          <ac:spMkLst>
            <pc:docMk/>
            <pc:sldMk cId="3353145777" sldId="259"/>
            <ac:spMk id="62" creationId="{A80EC0AC-0F6E-CD1F-C59D-7BD81F0262B7}"/>
          </ac:spMkLst>
        </pc:spChg>
        <pc:spChg chg="add mod">
          <ac:chgData name="Maricor Soriano" userId="112363f7-a979-4607-9ffe-1e4531b47327" providerId="ADAL" clId="{81EBD236-5A1A-4486-AD5B-DA262A25D048}" dt="2023-05-10T09:11:25.254" v="1071" actId="14100"/>
          <ac:spMkLst>
            <pc:docMk/>
            <pc:sldMk cId="3353145777" sldId="259"/>
            <ac:spMk id="63" creationId="{E0B75003-80C0-94F7-9F7B-B3F469139C72}"/>
          </ac:spMkLst>
        </pc:spChg>
        <pc:spChg chg="add del">
          <ac:chgData name="Maricor Soriano" userId="112363f7-a979-4607-9ffe-1e4531b47327" providerId="ADAL" clId="{81EBD236-5A1A-4486-AD5B-DA262A25D048}" dt="2023-05-10T09:11:45.623" v="1073" actId="478"/>
          <ac:spMkLst>
            <pc:docMk/>
            <pc:sldMk cId="3353145777" sldId="259"/>
            <ac:spMk id="64" creationId="{E2FA00F7-65C2-3E15-AFC0-5E447DEA03E9}"/>
          </ac:spMkLst>
        </pc:spChg>
        <pc:spChg chg="mod">
          <ac:chgData name="Maricor Soriano" userId="112363f7-a979-4607-9ffe-1e4531b47327" providerId="ADAL" clId="{81EBD236-5A1A-4486-AD5B-DA262A25D048}" dt="2023-05-10T09:11:49.151" v="1074"/>
          <ac:spMkLst>
            <pc:docMk/>
            <pc:sldMk cId="3353145777" sldId="259"/>
            <ac:spMk id="66" creationId="{37922A46-740F-2E38-3A44-18E58624EB7F}"/>
          </ac:spMkLst>
        </pc:spChg>
        <pc:spChg chg="mod">
          <ac:chgData name="Maricor Soriano" userId="112363f7-a979-4607-9ffe-1e4531b47327" providerId="ADAL" clId="{81EBD236-5A1A-4486-AD5B-DA262A25D048}" dt="2023-05-10T09:11:49.151" v="1074"/>
          <ac:spMkLst>
            <pc:docMk/>
            <pc:sldMk cId="3353145777" sldId="259"/>
            <ac:spMk id="76" creationId="{F3FC24E1-46FB-5717-5134-3D6A67C2FB77}"/>
          </ac:spMkLst>
        </pc:spChg>
        <pc:spChg chg="mod">
          <ac:chgData name="Maricor Soriano" userId="112363f7-a979-4607-9ffe-1e4531b47327" providerId="ADAL" clId="{81EBD236-5A1A-4486-AD5B-DA262A25D048}" dt="2023-05-10T09:11:49.151" v="1074"/>
          <ac:spMkLst>
            <pc:docMk/>
            <pc:sldMk cId="3353145777" sldId="259"/>
            <ac:spMk id="77" creationId="{EE390D0D-2576-C377-83C5-4226CA3E927F}"/>
          </ac:spMkLst>
        </pc:spChg>
        <pc:spChg chg="mod">
          <ac:chgData name="Maricor Soriano" userId="112363f7-a979-4607-9ffe-1e4531b47327" providerId="ADAL" clId="{81EBD236-5A1A-4486-AD5B-DA262A25D048}" dt="2023-05-10T09:11:49.151" v="1074"/>
          <ac:spMkLst>
            <pc:docMk/>
            <pc:sldMk cId="3353145777" sldId="259"/>
            <ac:spMk id="78" creationId="{DB233472-8796-D9DA-5885-5D377FC77370}"/>
          </ac:spMkLst>
        </pc:spChg>
        <pc:spChg chg="mod">
          <ac:chgData name="Maricor Soriano" userId="112363f7-a979-4607-9ffe-1e4531b47327" providerId="ADAL" clId="{81EBD236-5A1A-4486-AD5B-DA262A25D048}" dt="2023-05-10T09:11:49.151" v="1074"/>
          <ac:spMkLst>
            <pc:docMk/>
            <pc:sldMk cId="3353145777" sldId="259"/>
            <ac:spMk id="79" creationId="{29D87E40-ED42-6BE0-CA4D-7D139B932232}"/>
          </ac:spMkLst>
        </pc:spChg>
        <pc:spChg chg="mod">
          <ac:chgData name="Maricor Soriano" userId="112363f7-a979-4607-9ffe-1e4531b47327" providerId="ADAL" clId="{81EBD236-5A1A-4486-AD5B-DA262A25D048}" dt="2023-05-10T09:11:49.151" v="1074"/>
          <ac:spMkLst>
            <pc:docMk/>
            <pc:sldMk cId="3353145777" sldId="259"/>
            <ac:spMk id="80" creationId="{A28B5C6D-5D7F-7C06-5EC5-1520A56A1C17}"/>
          </ac:spMkLst>
        </pc:spChg>
        <pc:spChg chg="mod">
          <ac:chgData name="Maricor Soriano" userId="112363f7-a979-4607-9ffe-1e4531b47327" providerId="ADAL" clId="{81EBD236-5A1A-4486-AD5B-DA262A25D048}" dt="2023-05-10T09:11:49.151" v="1074"/>
          <ac:spMkLst>
            <pc:docMk/>
            <pc:sldMk cId="3353145777" sldId="259"/>
            <ac:spMk id="81" creationId="{72E27A8B-5F53-9020-442B-0A713FBC33ED}"/>
          </ac:spMkLst>
        </pc:spChg>
        <pc:spChg chg="mod">
          <ac:chgData name="Maricor Soriano" userId="112363f7-a979-4607-9ffe-1e4531b47327" providerId="ADAL" clId="{81EBD236-5A1A-4486-AD5B-DA262A25D048}" dt="2023-05-10T09:11:49.151" v="1074"/>
          <ac:spMkLst>
            <pc:docMk/>
            <pc:sldMk cId="3353145777" sldId="259"/>
            <ac:spMk id="82" creationId="{3EC179F7-678A-0FF0-5BFC-25A72954C507}"/>
          </ac:spMkLst>
        </pc:spChg>
        <pc:spChg chg="mod">
          <ac:chgData name="Maricor Soriano" userId="112363f7-a979-4607-9ffe-1e4531b47327" providerId="ADAL" clId="{81EBD236-5A1A-4486-AD5B-DA262A25D048}" dt="2023-05-10T09:11:49.151" v="1074"/>
          <ac:spMkLst>
            <pc:docMk/>
            <pc:sldMk cId="3353145777" sldId="259"/>
            <ac:spMk id="83" creationId="{03C0CEA2-808E-072D-81C4-9C291F5084FD}"/>
          </ac:spMkLst>
        </pc:spChg>
        <pc:spChg chg="mod">
          <ac:chgData name="Maricor Soriano" userId="112363f7-a979-4607-9ffe-1e4531b47327" providerId="ADAL" clId="{81EBD236-5A1A-4486-AD5B-DA262A25D048}" dt="2023-05-10T09:11:49.151" v="1074"/>
          <ac:spMkLst>
            <pc:docMk/>
            <pc:sldMk cId="3353145777" sldId="259"/>
            <ac:spMk id="84" creationId="{DB1C0FE4-DB5F-5084-3D15-3A038E1AE206}"/>
          </ac:spMkLst>
        </pc:spChg>
        <pc:spChg chg="mod">
          <ac:chgData name="Maricor Soriano" userId="112363f7-a979-4607-9ffe-1e4531b47327" providerId="ADAL" clId="{81EBD236-5A1A-4486-AD5B-DA262A25D048}" dt="2023-05-10T09:11:49.151" v="1074"/>
          <ac:spMkLst>
            <pc:docMk/>
            <pc:sldMk cId="3353145777" sldId="259"/>
            <ac:spMk id="85" creationId="{70A4A9BF-1F18-7053-7037-A8374A5E10DD}"/>
          </ac:spMkLst>
        </pc:spChg>
        <pc:spChg chg="mod">
          <ac:chgData name="Maricor Soriano" userId="112363f7-a979-4607-9ffe-1e4531b47327" providerId="ADAL" clId="{81EBD236-5A1A-4486-AD5B-DA262A25D048}" dt="2023-05-10T09:11:49.151" v="1074"/>
          <ac:spMkLst>
            <pc:docMk/>
            <pc:sldMk cId="3353145777" sldId="259"/>
            <ac:spMk id="86" creationId="{DFE6DB47-190E-DF44-4923-A818C2E1CE97}"/>
          </ac:spMkLst>
        </pc:spChg>
        <pc:spChg chg="mod">
          <ac:chgData name="Maricor Soriano" userId="112363f7-a979-4607-9ffe-1e4531b47327" providerId="ADAL" clId="{81EBD236-5A1A-4486-AD5B-DA262A25D048}" dt="2023-05-10T09:11:49.151" v="1074"/>
          <ac:spMkLst>
            <pc:docMk/>
            <pc:sldMk cId="3353145777" sldId="259"/>
            <ac:spMk id="87" creationId="{B9AC4C6A-BCAF-0EC7-92C2-602EC57E2BC3}"/>
          </ac:spMkLst>
        </pc:spChg>
        <pc:spChg chg="mod">
          <ac:chgData name="Maricor Soriano" userId="112363f7-a979-4607-9ffe-1e4531b47327" providerId="ADAL" clId="{81EBD236-5A1A-4486-AD5B-DA262A25D048}" dt="2023-05-10T09:11:49.151" v="1074"/>
          <ac:spMkLst>
            <pc:docMk/>
            <pc:sldMk cId="3353145777" sldId="259"/>
            <ac:spMk id="88" creationId="{B77A6FA0-436B-27B3-7096-E72F0BBACA4C}"/>
          </ac:spMkLst>
        </pc:spChg>
        <pc:spChg chg="mod">
          <ac:chgData name="Maricor Soriano" userId="112363f7-a979-4607-9ffe-1e4531b47327" providerId="ADAL" clId="{81EBD236-5A1A-4486-AD5B-DA262A25D048}" dt="2023-05-10T09:11:49.151" v="1074"/>
          <ac:spMkLst>
            <pc:docMk/>
            <pc:sldMk cId="3353145777" sldId="259"/>
            <ac:spMk id="89" creationId="{6AE49A53-1BF5-9230-322F-B258CE094E37}"/>
          </ac:spMkLst>
        </pc:spChg>
        <pc:spChg chg="mod">
          <ac:chgData name="Maricor Soriano" userId="112363f7-a979-4607-9ffe-1e4531b47327" providerId="ADAL" clId="{81EBD236-5A1A-4486-AD5B-DA262A25D048}" dt="2023-05-10T09:11:49.151" v="1074"/>
          <ac:spMkLst>
            <pc:docMk/>
            <pc:sldMk cId="3353145777" sldId="259"/>
            <ac:spMk id="90" creationId="{B49B6AF4-6B32-A015-0BC4-03453DB27A98}"/>
          </ac:spMkLst>
        </pc:spChg>
        <pc:spChg chg="mod">
          <ac:chgData name="Maricor Soriano" userId="112363f7-a979-4607-9ffe-1e4531b47327" providerId="ADAL" clId="{81EBD236-5A1A-4486-AD5B-DA262A25D048}" dt="2023-05-10T09:11:49.151" v="1074"/>
          <ac:spMkLst>
            <pc:docMk/>
            <pc:sldMk cId="3353145777" sldId="259"/>
            <ac:spMk id="91" creationId="{C4C90AFF-47D6-674B-B0F7-D5DA8925368C}"/>
          </ac:spMkLst>
        </pc:spChg>
        <pc:spChg chg="mod">
          <ac:chgData name="Maricor Soriano" userId="112363f7-a979-4607-9ffe-1e4531b47327" providerId="ADAL" clId="{81EBD236-5A1A-4486-AD5B-DA262A25D048}" dt="2023-05-10T09:11:49.151" v="1074"/>
          <ac:spMkLst>
            <pc:docMk/>
            <pc:sldMk cId="3353145777" sldId="259"/>
            <ac:spMk id="92" creationId="{5888A95F-0CBB-02F0-C63D-0746FD800579}"/>
          </ac:spMkLst>
        </pc:spChg>
        <pc:spChg chg="mod">
          <ac:chgData name="Maricor Soriano" userId="112363f7-a979-4607-9ffe-1e4531b47327" providerId="ADAL" clId="{81EBD236-5A1A-4486-AD5B-DA262A25D048}" dt="2023-05-10T09:11:49.151" v="1074"/>
          <ac:spMkLst>
            <pc:docMk/>
            <pc:sldMk cId="3353145777" sldId="259"/>
            <ac:spMk id="93" creationId="{3457C8B9-BFE9-4D9A-E9F6-BBCB64C85B55}"/>
          </ac:spMkLst>
        </pc:spChg>
        <pc:spChg chg="mod">
          <ac:chgData name="Maricor Soriano" userId="112363f7-a979-4607-9ffe-1e4531b47327" providerId="ADAL" clId="{81EBD236-5A1A-4486-AD5B-DA262A25D048}" dt="2023-05-10T09:12:46.327" v="1204" actId="207"/>
          <ac:spMkLst>
            <pc:docMk/>
            <pc:sldMk cId="3353145777" sldId="259"/>
            <ac:spMk id="95" creationId="{F1B52628-517D-3F19-7AB2-09691DD481EE}"/>
          </ac:spMkLst>
        </pc:spChg>
        <pc:spChg chg="mod">
          <ac:chgData name="Maricor Soriano" userId="112363f7-a979-4607-9ffe-1e4531b47327" providerId="ADAL" clId="{81EBD236-5A1A-4486-AD5B-DA262A25D048}" dt="2023-05-10T09:12:46.327" v="1204" actId="207"/>
          <ac:spMkLst>
            <pc:docMk/>
            <pc:sldMk cId="3353145777" sldId="259"/>
            <ac:spMk id="105" creationId="{9AB18A97-C801-364E-65EB-501A2C64B57C}"/>
          </ac:spMkLst>
        </pc:spChg>
        <pc:spChg chg="mod">
          <ac:chgData name="Maricor Soriano" userId="112363f7-a979-4607-9ffe-1e4531b47327" providerId="ADAL" clId="{81EBD236-5A1A-4486-AD5B-DA262A25D048}" dt="2023-05-10T09:12:46.327" v="1204" actId="207"/>
          <ac:spMkLst>
            <pc:docMk/>
            <pc:sldMk cId="3353145777" sldId="259"/>
            <ac:spMk id="106" creationId="{A9748E4D-C29D-F94F-3452-7843F46B2587}"/>
          </ac:spMkLst>
        </pc:spChg>
        <pc:spChg chg="mod">
          <ac:chgData name="Maricor Soriano" userId="112363f7-a979-4607-9ffe-1e4531b47327" providerId="ADAL" clId="{81EBD236-5A1A-4486-AD5B-DA262A25D048}" dt="2023-05-10T09:12:46.327" v="1204" actId="207"/>
          <ac:spMkLst>
            <pc:docMk/>
            <pc:sldMk cId="3353145777" sldId="259"/>
            <ac:spMk id="107" creationId="{38BDE998-6A54-E517-77C6-9D9EA60C7DDF}"/>
          </ac:spMkLst>
        </pc:spChg>
        <pc:spChg chg="mod">
          <ac:chgData name="Maricor Soriano" userId="112363f7-a979-4607-9ffe-1e4531b47327" providerId="ADAL" clId="{81EBD236-5A1A-4486-AD5B-DA262A25D048}" dt="2023-05-10T09:12:46.327" v="1204" actId="207"/>
          <ac:spMkLst>
            <pc:docMk/>
            <pc:sldMk cId="3353145777" sldId="259"/>
            <ac:spMk id="108" creationId="{6E29D6C0-02E3-5791-63D9-681DD4A2F377}"/>
          </ac:spMkLst>
        </pc:spChg>
        <pc:spChg chg="mod">
          <ac:chgData name="Maricor Soriano" userId="112363f7-a979-4607-9ffe-1e4531b47327" providerId="ADAL" clId="{81EBD236-5A1A-4486-AD5B-DA262A25D048}" dt="2023-05-10T09:12:46.327" v="1204" actId="207"/>
          <ac:spMkLst>
            <pc:docMk/>
            <pc:sldMk cId="3353145777" sldId="259"/>
            <ac:spMk id="109" creationId="{6D81D165-608E-0D39-089D-5ACD03A08CDF}"/>
          </ac:spMkLst>
        </pc:spChg>
        <pc:spChg chg="mod">
          <ac:chgData name="Maricor Soriano" userId="112363f7-a979-4607-9ffe-1e4531b47327" providerId="ADAL" clId="{81EBD236-5A1A-4486-AD5B-DA262A25D048}" dt="2023-05-10T09:12:46.327" v="1204" actId="207"/>
          <ac:spMkLst>
            <pc:docMk/>
            <pc:sldMk cId="3353145777" sldId="259"/>
            <ac:spMk id="110" creationId="{0472E546-A697-F0D5-D46A-77884E3FC299}"/>
          </ac:spMkLst>
        </pc:spChg>
        <pc:spChg chg="mod">
          <ac:chgData name="Maricor Soriano" userId="112363f7-a979-4607-9ffe-1e4531b47327" providerId="ADAL" clId="{81EBD236-5A1A-4486-AD5B-DA262A25D048}" dt="2023-05-10T09:12:46.327" v="1204" actId="207"/>
          <ac:spMkLst>
            <pc:docMk/>
            <pc:sldMk cId="3353145777" sldId="259"/>
            <ac:spMk id="111" creationId="{D4E99B80-DC2C-3F52-5500-B93AF59FCF7A}"/>
          </ac:spMkLst>
        </pc:spChg>
        <pc:spChg chg="mod">
          <ac:chgData name="Maricor Soriano" userId="112363f7-a979-4607-9ffe-1e4531b47327" providerId="ADAL" clId="{81EBD236-5A1A-4486-AD5B-DA262A25D048}" dt="2023-05-10T09:12:46.327" v="1204" actId="207"/>
          <ac:spMkLst>
            <pc:docMk/>
            <pc:sldMk cId="3353145777" sldId="259"/>
            <ac:spMk id="112" creationId="{CDD4D64C-443B-CBDF-EB25-CC9C03D3002E}"/>
          </ac:spMkLst>
        </pc:spChg>
        <pc:spChg chg="mod">
          <ac:chgData name="Maricor Soriano" userId="112363f7-a979-4607-9ffe-1e4531b47327" providerId="ADAL" clId="{81EBD236-5A1A-4486-AD5B-DA262A25D048}" dt="2023-05-10T09:12:46.327" v="1204" actId="207"/>
          <ac:spMkLst>
            <pc:docMk/>
            <pc:sldMk cId="3353145777" sldId="259"/>
            <ac:spMk id="113" creationId="{8DA89B0D-0892-D54A-12B2-B6A56FA5A1F5}"/>
          </ac:spMkLst>
        </pc:spChg>
        <pc:spChg chg="mod">
          <ac:chgData name="Maricor Soriano" userId="112363f7-a979-4607-9ffe-1e4531b47327" providerId="ADAL" clId="{81EBD236-5A1A-4486-AD5B-DA262A25D048}" dt="2023-05-10T09:12:46.327" v="1204" actId="207"/>
          <ac:spMkLst>
            <pc:docMk/>
            <pc:sldMk cId="3353145777" sldId="259"/>
            <ac:spMk id="114" creationId="{5CA946CA-62BD-24B5-236C-C92429E1CC4D}"/>
          </ac:spMkLst>
        </pc:spChg>
        <pc:spChg chg="mod">
          <ac:chgData name="Maricor Soriano" userId="112363f7-a979-4607-9ffe-1e4531b47327" providerId="ADAL" clId="{81EBD236-5A1A-4486-AD5B-DA262A25D048}" dt="2023-05-10T09:12:46.327" v="1204" actId="207"/>
          <ac:spMkLst>
            <pc:docMk/>
            <pc:sldMk cId="3353145777" sldId="259"/>
            <ac:spMk id="115" creationId="{8416EB99-F634-6E4C-4753-56F51BC37A5E}"/>
          </ac:spMkLst>
        </pc:spChg>
        <pc:spChg chg="mod">
          <ac:chgData name="Maricor Soriano" userId="112363f7-a979-4607-9ffe-1e4531b47327" providerId="ADAL" clId="{81EBD236-5A1A-4486-AD5B-DA262A25D048}" dt="2023-05-10T09:12:46.327" v="1204" actId="207"/>
          <ac:spMkLst>
            <pc:docMk/>
            <pc:sldMk cId="3353145777" sldId="259"/>
            <ac:spMk id="116" creationId="{01D56C68-F250-F502-9CE7-3AE2CA545C42}"/>
          </ac:spMkLst>
        </pc:spChg>
        <pc:spChg chg="mod">
          <ac:chgData name="Maricor Soriano" userId="112363f7-a979-4607-9ffe-1e4531b47327" providerId="ADAL" clId="{81EBD236-5A1A-4486-AD5B-DA262A25D048}" dt="2023-05-10T09:12:46.327" v="1204" actId="207"/>
          <ac:spMkLst>
            <pc:docMk/>
            <pc:sldMk cId="3353145777" sldId="259"/>
            <ac:spMk id="117" creationId="{5DAC6FE2-9B86-AAB3-7D90-0614A2D5FAFA}"/>
          </ac:spMkLst>
        </pc:spChg>
        <pc:spChg chg="mod">
          <ac:chgData name="Maricor Soriano" userId="112363f7-a979-4607-9ffe-1e4531b47327" providerId="ADAL" clId="{81EBD236-5A1A-4486-AD5B-DA262A25D048}" dt="2023-05-10T09:12:46.327" v="1204" actId="207"/>
          <ac:spMkLst>
            <pc:docMk/>
            <pc:sldMk cId="3353145777" sldId="259"/>
            <ac:spMk id="118" creationId="{776DC832-D515-8D24-BE05-CFEBF56812A9}"/>
          </ac:spMkLst>
        </pc:spChg>
        <pc:spChg chg="mod">
          <ac:chgData name="Maricor Soriano" userId="112363f7-a979-4607-9ffe-1e4531b47327" providerId="ADAL" clId="{81EBD236-5A1A-4486-AD5B-DA262A25D048}" dt="2023-05-10T09:12:46.327" v="1204" actId="207"/>
          <ac:spMkLst>
            <pc:docMk/>
            <pc:sldMk cId="3353145777" sldId="259"/>
            <ac:spMk id="119" creationId="{78C68DF8-FCFC-9373-A588-47602B3A307C}"/>
          </ac:spMkLst>
        </pc:spChg>
        <pc:spChg chg="mod">
          <ac:chgData name="Maricor Soriano" userId="112363f7-a979-4607-9ffe-1e4531b47327" providerId="ADAL" clId="{81EBD236-5A1A-4486-AD5B-DA262A25D048}" dt="2023-05-10T09:12:46.327" v="1204" actId="207"/>
          <ac:spMkLst>
            <pc:docMk/>
            <pc:sldMk cId="3353145777" sldId="259"/>
            <ac:spMk id="120" creationId="{B79171E8-17F5-DC96-6F97-8FE7BCF7D0EC}"/>
          </ac:spMkLst>
        </pc:spChg>
        <pc:spChg chg="mod">
          <ac:chgData name="Maricor Soriano" userId="112363f7-a979-4607-9ffe-1e4531b47327" providerId="ADAL" clId="{81EBD236-5A1A-4486-AD5B-DA262A25D048}" dt="2023-05-10T09:12:46.327" v="1204" actId="207"/>
          <ac:spMkLst>
            <pc:docMk/>
            <pc:sldMk cId="3353145777" sldId="259"/>
            <ac:spMk id="121" creationId="{60533DC9-6E7B-F6D5-7A39-34EFFE9F37BA}"/>
          </ac:spMkLst>
        </pc:spChg>
        <pc:spChg chg="mod">
          <ac:chgData name="Maricor Soriano" userId="112363f7-a979-4607-9ffe-1e4531b47327" providerId="ADAL" clId="{81EBD236-5A1A-4486-AD5B-DA262A25D048}" dt="2023-05-10T09:12:46.327" v="1204" actId="207"/>
          <ac:spMkLst>
            <pc:docMk/>
            <pc:sldMk cId="3353145777" sldId="259"/>
            <ac:spMk id="122" creationId="{976F1BA3-B2E5-F8E8-F307-5132A1A3BC0B}"/>
          </ac:spMkLst>
        </pc:spChg>
        <pc:spChg chg="add del mod">
          <ac:chgData name="Maricor Soriano" userId="112363f7-a979-4607-9ffe-1e4531b47327" providerId="ADAL" clId="{81EBD236-5A1A-4486-AD5B-DA262A25D048}" dt="2023-05-10T09:15:26.311" v="1298" actId="478"/>
          <ac:spMkLst>
            <pc:docMk/>
            <pc:sldMk cId="3353145777" sldId="259"/>
            <ac:spMk id="123" creationId="{BA3B8E00-ECCB-330D-EB8E-E41F9C01319A}"/>
          </ac:spMkLst>
        </pc:spChg>
        <pc:spChg chg="add del mod">
          <ac:chgData name="Maricor Soriano" userId="112363f7-a979-4607-9ffe-1e4531b47327" providerId="ADAL" clId="{81EBD236-5A1A-4486-AD5B-DA262A25D048}" dt="2023-05-10T09:14:51.007" v="1292" actId="478"/>
          <ac:spMkLst>
            <pc:docMk/>
            <pc:sldMk cId="3353145777" sldId="259"/>
            <ac:spMk id="124" creationId="{B68BA526-B881-FDA8-0C46-20924E73BF9A}"/>
          </ac:spMkLst>
        </pc:spChg>
        <pc:spChg chg="add del mod">
          <ac:chgData name="Maricor Soriano" userId="112363f7-a979-4607-9ffe-1e4531b47327" providerId="ADAL" clId="{81EBD236-5A1A-4486-AD5B-DA262A25D048}" dt="2023-05-10T09:27:12.833" v="1320" actId="478"/>
          <ac:spMkLst>
            <pc:docMk/>
            <pc:sldMk cId="3353145777" sldId="259"/>
            <ac:spMk id="125" creationId="{18146F79-FF10-1C78-B248-B0F57939FB99}"/>
          </ac:spMkLst>
        </pc:spChg>
        <pc:spChg chg="add del mod">
          <ac:chgData name="Maricor Soriano" userId="112363f7-a979-4607-9ffe-1e4531b47327" providerId="ADAL" clId="{81EBD236-5A1A-4486-AD5B-DA262A25D048}" dt="2023-05-10T09:27:16.175" v="1322" actId="478"/>
          <ac:spMkLst>
            <pc:docMk/>
            <pc:sldMk cId="3353145777" sldId="259"/>
            <ac:spMk id="126" creationId="{0A8DABF2-00FE-9518-3194-6888B6059FFC}"/>
          </ac:spMkLst>
        </pc:spChg>
        <pc:spChg chg="add del mod">
          <ac:chgData name="Maricor Soriano" userId="112363f7-a979-4607-9ffe-1e4531b47327" providerId="ADAL" clId="{81EBD236-5A1A-4486-AD5B-DA262A25D048}" dt="2023-05-10T09:27:14.566" v="1321" actId="478"/>
          <ac:spMkLst>
            <pc:docMk/>
            <pc:sldMk cId="3353145777" sldId="259"/>
            <ac:spMk id="127" creationId="{0FA09802-13DE-B537-65E9-875B2A54F30B}"/>
          </ac:spMkLst>
        </pc:spChg>
        <pc:spChg chg="mod">
          <ac:chgData name="Maricor Soriano" userId="112363f7-a979-4607-9ffe-1e4531b47327" providerId="ADAL" clId="{81EBD236-5A1A-4486-AD5B-DA262A25D048}" dt="2023-05-10T09:27:19.216" v="1323"/>
          <ac:spMkLst>
            <pc:docMk/>
            <pc:sldMk cId="3353145777" sldId="259"/>
            <ac:spMk id="129" creationId="{DA2162AB-29ED-72FA-5792-178117AEBAEE}"/>
          </ac:spMkLst>
        </pc:spChg>
        <pc:spChg chg="mod">
          <ac:chgData name="Maricor Soriano" userId="112363f7-a979-4607-9ffe-1e4531b47327" providerId="ADAL" clId="{81EBD236-5A1A-4486-AD5B-DA262A25D048}" dt="2023-05-10T09:27:19.216" v="1323"/>
          <ac:spMkLst>
            <pc:docMk/>
            <pc:sldMk cId="3353145777" sldId="259"/>
            <ac:spMk id="139" creationId="{CF11CB74-D2CD-B18E-878E-27845DE68B5E}"/>
          </ac:spMkLst>
        </pc:spChg>
        <pc:spChg chg="mod">
          <ac:chgData name="Maricor Soriano" userId="112363f7-a979-4607-9ffe-1e4531b47327" providerId="ADAL" clId="{81EBD236-5A1A-4486-AD5B-DA262A25D048}" dt="2023-05-10T09:27:19.216" v="1323"/>
          <ac:spMkLst>
            <pc:docMk/>
            <pc:sldMk cId="3353145777" sldId="259"/>
            <ac:spMk id="140" creationId="{BAA476F0-CCF6-2536-C2E4-CE9ADE5EA3D7}"/>
          </ac:spMkLst>
        </pc:spChg>
        <pc:spChg chg="mod">
          <ac:chgData name="Maricor Soriano" userId="112363f7-a979-4607-9ffe-1e4531b47327" providerId="ADAL" clId="{81EBD236-5A1A-4486-AD5B-DA262A25D048}" dt="2023-05-10T09:27:19.216" v="1323"/>
          <ac:spMkLst>
            <pc:docMk/>
            <pc:sldMk cId="3353145777" sldId="259"/>
            <ac:spMk id="141" creationId="{0A3CDDB4-B1E4-22B7-F3F6-5E09B7C8A950}"/>
          </ac:spMkLst>
        </pc:spChg>
        <pc:spChg chg="mod">
          <ac:chgData name="Maricor Soriano" userId="112363f7-a979-4607-9ffe-1e4531b47327" providerId="ADAL" clId="{81EBD236-5A1A-4486-AD5B-DA262A25D048}" dt="2023-05-10T09:27:19.216" v="1323"/>
          <ac:spMkLst>
            <pc:docMk/>
            <pc:sldMk cId="3353145777" sldId="259"/>
            <ac:spMk id="142" creationId="{D2750625-0F72-3497-A5C8-5271EB2BAC23}"/>
          </ac:spMkLst>
        </pc:spChg>
        <pc:spChg chg="mod">
          <ac:chgData name="Maricor Soriano" userId="112363f7-a979-4607-9ffe-1e4531b47327" providerId="ADAL" clId="{81EBD236-5A1A-4486-AD5B-DA262A25D048}" dt="2023-05-10T09:27:19.216" v="1323"/>
          <ac:spMkLst>
            <pc:docMk/>
            <pc:sldMk cId="3353145777" sldId="259"/>
            <ac:spMk id="143" creationId="{D796BB77-2756-132A-6BCA-6121711A6206}"/>
          </ac:spMkLst>
        </pc:spChg>
        <pc:spChg chg="mod">
          <ac:chgData name="Maricor Soriano" userId="112363f7-a979-4607-9ffe-1e4531b47327" providerId="ADAL" clId="{81EBD236-5A1A-4486-AD5B-DA262A25D048}" dt="2023-05-10T09:27:19.216" v="1323"/>
          <ac:spMkLst>
            <pc:docMk/>
            <pc:sldMk cId="3353145777" sldId="259"/>
            <ac:spMk id="144" creationId="{B537EF67-9B13-1D8A-2F05-D938C071AF1E}"/>
          </ac:spMkLst>
        </pc:spChg>
        <pc:spChg chg="mod">
          <ac:chgData name="Maricor Soriano" userId="112363f7-a979-4607-9ffe-1e4531b47327" providerId="ADAL" clId="{81EBD236-5A1A-4486-AD5B-DA262A25D048}" dt="2023-05-10T09:27:19.216" v="1323"/>
          <ac:spMkLst>
            <pc:docMk/>
            <pc:sldMk cId="3353145777" sldId="259"/>
            <ac:spMk id="145" creationId="{806C98A4-17CE-9226-C289-2E71034D5610}"/>
          </ac:spMkLst>
        </pc:spChg>
        <pc:spChg chg="mod">
          <ac:chgData name="Maricor Soriano" userId="112363f7-a979-4607-9ffe-1e4531b47327" providerId="ADAL" clId="{81EBD236-5A1A-4486-AD5B-DA262A25D048}" dt="2023-05-10T09:27:19.216" v="1323"/>
          <ac:spMkLst>
            <pc:docMk/>
            <pc:sldMk cId="3353145777" sldId="259"/>
            <ac:spMk id="146" creationId="{B7A675F3-EFB7-3F07-394D-F9E1A5D5DE3F}"/>
          </ac:spMkLst>
        </pc:spChg>
        <pc:spChg chg="mod">
          <ac:chgData name="Maricor Soriano" userId="112363f7-a979-4607-9ffe-1e4531b47327" providerId="ADAL" clId="{81EBD236-5A1A-4486-AD5B-DA262A25D048}" dt="2023-05-10T09:27:19.216" v="1323"/>
          <ac:spMkLst>
            <pc:docMk/>
            <pc:sldMk cId="3353145777" sldId="259"/>
            <ac:spMk id="147" creationId="{5CE2850E-9FD5-7DED-4777-1F1A73E6BF4E}"/>
          </ac:spMkLst>
        </pc:spChg>
        <pc:spChg chg="mod">
          <ac:chgData name="Maricor Soriano" userId="112363f7-a979-4607-9ffe-1e4531b47327" providerId="ADAL" clId="{81EBD236-5A1A-4486-AD5B-DA262A25D048}" dt="2023-05-10T09:27:19.216" v="1323"/>
          <ac:spMkLst>
            <pc:docMk/>
            <pc:sldMk cId="3353145777" sldId="259"/>
            <ac:spMk id="148" creationId="{2C30349A-1FB2-38C2-42DA-8ABDAADF94D8}"/>
          </ac:spMkLst>
        </pc:spChg>
        <pc:spChg chg="mod">
          <ac:chgData name="Maricor Soriano" userId="112363f7-a979-4607-9ffe-1e4531b47327" providerId="ADAL" clId="{81EBD236-5A1A-4486-AD5B-DA262A25D048}" dt="2023-05-10T09:27:19.216" v="1323"/>
          <ac:spMkLst>
            <pc:docMk/>
            <pc:sldMk cId="3353145777" sldId="259"/>
            <ac:spMk id="149" creationId="{EACC10A4-0001-51C4-2CD2-4E95DC7B424D}"/>
          </ac:spMkLst>
        </pc:spChg>
        <pc:spChg chg="mod">
          <ac:chgData name="Maricor Soriano" userId="112363f7-a979-4607-9ffe-1e4531b47327" providerId="ADAL" clId="{81EBD236-5A1A-4486-AD5B-DA262A25D048}" dt="2023-05-10T09:27:19.216" v="1323"/>
          <ac:spMkLst>
            <pc:docMk/>
            <pc:sldMk cId="3353145777" sldId="259"/>
            <ac:spMk id="150" creationId="{BC0E899B-A4A8-FDD7-97C9-765B60569339}"/>
          </ac:spMkLst>
        </pc:spChg>
        <pc:spChg chg="mod">
          <ac:chgData name="Maricor Soriano" userId="112363f7-a979-4607-9ffe-1e4531b47327" providerId="ADAL" clId="{81EBD236-5A1A-4486-AD5B-DA262A25D048}" dt="2023-05-10T09:27:19.216" v="1323"/>
          <ac:spMkLst>
            <pc:docMk/>
            <pc:sldMk cId="3353145777" sldId="259"/>
            <ac:spMk id="151" creationId="{4126552C-E9B7-6BFA-C3DD-3904C21B5E59}"/>
          </ac:spMkLst>
        </pc:spChg>
        <pc:spChg chg="mod">
          <ac:chgData name="Maricor Soriano" userId="112363f7-a979-4607-9ffe-1e4531b47327" providerId="ADAL" clId="{81EBD236-5A1A-4486-AD5B-DA262A25D048}" dt="2023-05-10T09:27:19.216" v="1323"/>
          <ac:spMkLst>
            <pc:docMk/>
            <pc:sldMk cId="3353145777" sldId="259"/>
            <ac:spMk id="152" creationId="{F96B8EF4-3BC4-AF03-4E24-67776344CB70}"/>
          </ac:spMkLst>
        </pc:spChg>
        <pc:spChg chg="mod">
          <ac:chgData name="Maricor Soriano" userId="112363f7-a979-4607-9ffe-1e4531b47327" providerId="ADAL" clId="{81EBD236-5A1A-4486-AD5B-DA262A25D048}" dt="2023-05-10T09:27:19.216" v="1323"/>
          <ac:spMkLst>
            <pc:docMk/>
            <pc:sldMk cId="3353145777" sldId="259"/>
            <ac:spMk id="153" creationId="{FAD9C3FA-4653-EBE6-38C0-810BBD24B5CE}"/>
          </ac:spMkLst>
        </pc:spChg>
        <pc:spChg chg="mod">
          <ac:chgData name="Maricor Soriano" userId="112363f7-a979-4607-9ffe-1e4531b47327" providerId="ADAL" clId="{81EBD236-5A1A-4486-AD5B-DA262A25D048}" dt="2023-05-10T09:27:19.216" v="1323"/>
          <ac:spMkLst>
            <pc:docMk/>
            <pc:sldMk cId="3353145777" sldId="259"/>
            <ac:spMk id="154" creationId="{B8B0A613-8929-5FFA-6D4B-F92CCD5C7565}"/>
          </ac:spMkLst>
        </pc:spChg>
        <pc:spChg chg="mod">
          <ac:chgData name="Maricor Soriano" userId="112363f7-a979-4607-9ffe-1e4531b47327" providerId="ADAL" clId="{81EBD236-5A1A-4486-AD5B-DA262A25D048}" dt="2023-05-10T09:27:19.216" v="1323"/>
          <ac:spMkLst>
            <pc:docMk/>
            <pc:sldMk cId="3353145777" sldId="259"/>
            <ac:spMk id="155" creationId="{83355EC8-BBC1-E230-BFB5-2A56AC570B28}"/>
          </ac:spMkLst>
        </pc:spChg>
        <pc:spChg chg="mod">
          <ac:chgData name="Maricor Soriano" userId="112363f7-a979-4607-9ffe-1e4531b47327" providerId="ADAL" clId="{81EBD236-5A1A-4486-AD5B-DA262A25D048}" dt="2023-05-10T09:27:19.216" v="1323"/>
          <ac:spMkLst>
            <pc:docMk/>
            <pc:sldMk cId="3353145777" sldId="259"/>
            <ac:spMk id="156" creationId="{4C3E47F1-B183-1C67-E9D0-4A2D59438B40}"/>
          </ac:spMkLst>
        </pc:spChg>
        <pc:spChg chg="mod">
          <ac:chgData name="Maricor Soriano" userId="112363f7-a979-4607-9ffe-1e4531b47327" providerId="ADAL" clId="{81EBD236-5A1A-4486-AD5B-DA262A25D048}" dt="2023-05-10T09:27:34.823" v="1379"/>
          <ac:spMkLst>
            <pc:docMk/>
            <pc:sldMk cId="3353145777" sldId="259"/>
            <ac:spMk id="158" creationId="{96B01100-4489-1E83-9848-3C0AB7B4D9C9}"/>
          </ac:spMkLst>
        </pc:spChg>
        <pc:spChg chg="mod">
          <ac:chgData name="Maricor Soriano" userId="112363f7-a979-4607-9ffe-1e4531b47327" providerId="ADAL" clId="{81EBD236-5A1A-4486-AD5B-DA262A25D048}" dt="2023-05-10T09:27:34.823" v="1379"/>
          <ac:spMkLst>
            <pc:docMk/>
            <pc:sldMk cId="3353145777" sldId="259"/>
            <ac:spMk id="168" creationId="{3377ACA3-AC35-C9ED-F936-B7B1A12E5B49}"/>
          </ac:spMkLst>
        </pc:spChg>
        <pc:spChg chg="mod">
          <ac:chgData name="Maricor Soriano" userId="112363f7-a979-4607-9ffe-1e4531b47327" providerId="ADAL" clId="{81EBD236-5A1A-4486-AD5B-DA262A25D048}" dt="2023-05-10T09:27:34.823" v="1379"/>
          <ac:spMkLst>
            <pc:docMk/>
            <pc:sldMk cId="3353145777" sldId="259"/>
            <ac:spMk id="169" creationId="{273DF2F6-75F6-8CC8-21EF-C9A74DF60816}"/>
          </ac:spMkLst>
        </pc:spChg>
        <pc:spChg chg="mod">
          <ac:chgData name="Maricor Soriano" userId="112363f7-a979-4607-9ffe-1e4531b47327" providerId="ADAL" clId="{81EBD236-5A1A-4486-AD5B-DA262A25D048}" dt="2023-05-10T09:27:34.823" v="1379"/>
          <ac:spMkLst>
            <pc:docMk/>
            <pc:sldMk cId="3353145777" sldId="259"/>
            <ac:spMk id="170" creationId="{A4CD5706-2DE4-2E19-451C-2A55C46A0F0F}"/>
          </ac:spMkLst>
        </pc:spChg>
        <pc:spChg chg="mod">
          <ac:chgData name="Maricor Soriano" userId="112363f7-a979-4607-9ffe-1e4531b47327" providerId="ADAL" clId="{81EBD236-5A1A-4486-AD5B-DA262A25D048}" dt="2023-05-10T09:27:34.823" v="1379"/>
          <ac:spMkLst>
            <pc:docMk/>
            <pc:sldMk cId="3353145777" sldId="259"/>
            <ac:spMk id="171" creationId="{D07A4CD6-C5D2-0A27-876D-1C4CDC31FD3C}"/>
          </ac:spMkLst>
        </pc:spChg>
        <pc:spChg chg="mod">
          <ac:chgData name="Maricor Soriano" userId="112363f7-a979-4607-9ffe-1e4531b47327" providerId="ADAL" clId="{81EBD236-5A1A-4486-AD5B-DA262A25D048}" dt="2023-05-10T09:27:34.823" v="1379"/>
          <ac:spMkLst>
            <pc:docMk/>
            <pc:sldMk cId="3353145777" sldId="259"/>
            <ac:spMk id="172" creationId="{302B4023-89EB-A437-6F4B-184F096FA114}"/>
          </ac:spMkLst>
        </pc:spChg>
        <pc:spChg chg="mod">
          <ac:chgData name="Maricor Soriano" userId="112363f7-a979-4607-9ffe-1e4531b47327" providerId="ADAL" clId="{81EBD236-5A1A-4486-AD5B-DA262A25D048}" dt="2023-05-10T09:27:34.823" v="1379"/>
          <ac:spMkLst>
            <pc:docMk/>
            <pc:sldMk cId="3353145777" sldId="259"/>
            <ac:spMk id="173" creationId="{09992D3A-BBFD-50D3-9D94-976EB307BE95}"/>
          </ac:spMkLst>
        </pc:spChg>
        <pc:spChg chg="mod">
          <ac:chgData name="Maricor Soriano" userId="112363f7-a979-4607-9ffe-1e4531b47327" providerId="ADAL" clId="{81EBD236-5A1A-4486-AD5B-DA262A25D048}" dt="2023-05-10T09:27:34.823" v="1379"/>
          <ac:spMkLst>
            <pc:docMk/>
            <pc:sldMk cId="3353145777" sldId="259"/>
            <ac:spMk id="174" creationId="{1521C779-23B5-08B8-271E-33D2EC1702AF}"/>
          </ac:spMkLst>
        </pc:spChg>
        <pc:spChg chg="mod">
          <ac:chgData name="Maricor Soriano" userId="112363f7-a979-4607-9ffe-1e4531b47327" providerId="ADAL" clId="{81EBD236-5A1A-4486-AD5B-DA262A25D048}" dt="2023-05-10T09:27:34.823" v="1379"/>
          <ac:spMkLst>
            <pc:docMk/>
            <pc:sldMk cId="3353145777" sldId="259"/>
            <ac:spMk id="175" creationId="{ED31D2C2-5A36-7745-F0EB-83975933B6B9}"/>
          </ac:spMkLst>
        </pc:spChg>
        <pc:spChg chg="mod">
          <ac:chgData name="Maricor Soriano" userId="112363f7-a979-4607-9ffe-1e4531b47327" providerId="ADAL" clId="{81EBD236-5A1A-4486-AD5B-DA262A25D048}" dt="2023-05-10T09:27:34.823" v="1379"/>
          <ac:spMkLst>
            <pc:docMk/>
            <pc:sldMk cId="3353145777" sldId="259"/>
            <ac:spMk id="176" creationId="{50D9738D-77F4-4D8B-55E2-5DBB2E5A5177}"/>
          </ac:spMkLst>
        </pc:spChg>
        <pc:spChg chg="mod">
          <ac:chgData name="Maricor Soriano" userId="112363f7-a979-4607-9ffe-1e4531b47327" providerId="ADAL" clId="{81EBD236-5A1A-4486-AD5B-DA262A25D048}" dt="2023-05-10T09:27:34.823" v="1379"/>
          <ac:spMkLst>
            <pc:docMk/>
            <pc:sldMk cId="3353145777" sldId="259"/>
            <ac:spMk id="177" creationId="{D76D92E2-98B3-68B1-0E6F-7639ED44936E}"/>
          </ac:spMkLst>
        </pc:spChg>
        <pc:spChg chg="mod">
          <ac:chgData name="Maricor Soriano" userId="112363f7-a979-4607-9ffe-1e4531b47327" providerId="ADAL" clId="{81EBD236-5A1A-4486-AD5B-DA262A25D048}" dt="2023-05-10T09:27:34.823" v="1379"/>
          <ac:spMkLst>
            <pc:docMk/>
            <pc:sldMk cId="3353145777" sldId="259"/>
            <ac:spMk id="178" creationId="{3F8AA232-76D3-A297-06CF-E1D8A605B51A}"/>
          </ac:spMkLst>
        </pc:spChg>
        <pc:spChg chg="mod">
          <ac:chgData name="Maricor Soriano" userId="112363f7-a979-4607-9ffe-1e4531b47327" providerId="ADAL" clId="{81EBD236-5A1A-4486-AD5B-DA262A25D048}" dt="2023-05-10T09:27:34.823" v="1379"/>
          <ac:spMkLst>
            <pc:docMk/>
            <pc:sldMk cId="3353145777" sldId="259"/>
            <ac:spMk id="179" creationId="{609958C0-AF41-BAE5-0AC6-C0F6B21AA915}"/>
          </ac:spMkLst>
        </pc:spChg>
        <pc:spChg chg="mod">
          <ac:chgData name="Maricor Soriano" userId="112363f7-a979-4607-9ffe-1e4531b47327" providerId="ADAL" clId="{81EBD236-5A1A-4486-AD5B-DA262A25D048}" dt="2023-05-10T09:27:34.823" v="1379"/>
          <ac:spMkLst>
            <pc:docMk/>
            <pc:sldMk cId="3353145777" sldId="259"/>
            <ac:spMk id="180" creationId="{0AC8105F-71DE-0D56-FAAF-366F9D407056}"/>
          </ac:spMkLst>
        </pc:spChg>
        <pc:spChg chg="mod">
          <ac:chgData name="Maricor Soriano" userId="112363f7-a979-4607-9ffe-1e4531b47327" providerId="ADAL" clId="{81EBD236-5A1A-4486-AD5B-DA262A25D048}" dt="2023-05-10T09:27:34.823" v="1379"/>
          <ac:spMkLst>
            <pc:docMk/>
            <pc:sldMk cId="3353145777" sldId="259"/>
            <ac:spMk id="181" creationId="{BD2179DF-82E5-380A-B336-B2EFDAA58BD7}"/>
          </ac:spMkLst>
        </pc:spChg>
        <pc:spChg chg="mod">
          <ac:chgData name="Maricor Soriano" userId="112363f7-a979-4607-9ffe-1e4531b47327" providerId="ADAL" clId="{81EBD236-5A1A-4486-AD5B-DA262A25D048}" dt="2023-05-10T09:27:34.823" v="1379"/>
          <ac:spMkLst>
            <pc:docMk/>
            <pc:sldMk cId="3353145777" sldId="259"/>
            <ac:spMk id="182" creationId="{2E1EB633-C6F3-68E1-D638-22372C397D54}"/>
          </ac:spMkLst>
        </pc:spChg>
        <pc:spChg chg="mod">
          <ac:chgData name="Maricor Soriano" userId="112363f7-a979-4607-9ffe-1e4531b47327" providerId="ADAL" clId="{81EBD236-5A1A-4486-AD5B-DA262A25D048}" dt="2023-05-10T09:27:34.823" v="1379"/>
          <ac:spMkLst>
            <pc:docMk/>
            <pc:sldMk cId="3353145777" sldId="259"/>
            <ac:spMk id="183" creationId="{6F6D7976-5E98-9685-DAC2-6233938BF001}"/>
          </ac:spMkLst>
        </pc:spChg>
        <pc:spChg chg="mod">
          <ac:chgData name="Maricor Soriano" userId="112363f7-a979-4607-9ffe-1e4531b47327" providerId="ADAL" clId="{81EBD236-5A1A-4486-AD5B-DA262A25D048}" dt="2023-05-10T09:27:34.823" v="1379"/>
          <ac:spMkLst>
            <pc:docMk/>
            <pc:sldMk cId="3353145777" sldId="259"/>
            <ac:spMk id="184" creationId="{254DDF9E-6C7B-9FE6-4D19-E4023F5497A3}"/>
          </ac:spMkLst>
        </pc:spChg>
        <pc:spChg chg="mod">
          <ac:chgData name="Maricor Soriano" userId="112363f7-a979-4607-9ffe-1e4531b47327" providerId="ADAL" clId="{81EBD236-5A1A-4486-AD5B-DA262A25D048}" dt="2023-05-10T09:27:34.823" v="1379"/>
          <ac:spMkLst>
            <pc:docMk/>
            <pc:sldMk cId="3353145777" sldId="259"/>
            <ac:spMk id="185" creationId="{A78E520D-4271-7919-BE98-87D9A41EF5E6}"/>
          </ac:spMkLst>
        </pc:spChg>
        <pc:spChg chg="mod">
          <ac:chgData name="Maricor Soriano" userId="112363f7-a979-4607-9ffe-1e4531b47327" providerId="ADAL" clId="{81EBD236-5A1A-4486-AD5B-DA262A25D048}" dt="2023-05-10T09:27:42.663" v="1381"/>
          <ac:spMkLst>
            <pc:docMk/>
            <pc:sldMk cId="3353145777" sldId="259"/>
            <ac:spMk id="187" creationId="{6D99CB42-C06A-5835-EDE5-09D6E56C066B}"/>
          </ac:spMkLst>
        </pc:spChg>
        <pc:spChg chg="mod">
          <ac:chgData name="Maricor Soriano" userId="112363f7-a979-4607-9ffe-1e4531b47327" providerId="ADAL" clId="{81EBD236-5A1A-4486-AD5B-DA262A25D048}" dt="2023-05-10T09:27:42.663" v="1381"/>
          <ac:spMkLst>
            <pc:docMk/>
            <pc:sldMk cId="3353145777" sldId="259"/>
            <ac:spMk id="197" creationId="{C9A95335-FA78-9F83-1893-219E5803D7CC}"/>
          </ac:spMkLst>
        </pc:spChg>
        <pc:spChg chg="mod">
          <ac:chgData name="Maricor Soriano" userId="112363f7-a979-4607-9ffe-1e4531b47327" providerId="ADAL" clId="{81EBD236-5A1A-4486-AD5B-DA262A25D048}" dt="2023-05-10T09:27:42.663" v="1381"/>
          <ac:spMkLst>
            <pc:docMk/>
            <pc:sldMk cId="3353145777" sldId="259"/>
            <ac:spMk id="198" creationId="{E2E3EF99-7E8A-A86E-5F36-08BF984C7F0E}"/>
          </ac:spMkLst>
        </pc:spChg>
        <pc:spChg chg="mod">
          <ac:chgData name="Maricor Soriano" userId="112363f7-a979-4607-9ffe-1e4531b47327" providerId="ADAL" clId="{81EBD236-5A1A-4486-AD5B-DA262A25D048}" dt="2023-05-10T09:27:42.663" v="1381"/>
          <ac:spMkLst>
            <pc:docMk/>
            <pc:sldMk cId="3353145777" sldId="259"/>
            <ac:spMk id="199" creationId="{9425A81C-A75F-C5CE-CBE9-7495A06E55FF}"/>
          </ac:spMkLst>
        </pc:spChg>
        <pc:spChg chg="mod">
          <ac:chgData name="Maricor Soriano" userId="112363f7-a979-4607-9ffe-1e4531b47327" providerId="ADAL" clId="{81EBD236-5A1A-4486-AD5B-DA262A25D048}" dt="2023-05-10T09:27:42.663" v="1381"/>
          <ac:spMkLst>
            <pc:docMk/>
            <pc:sldMk cId="3353145777" sldId="259"/>
            <ac:spMk id="200" creationId="{0F07AA07-5A67-F67C-271A-8C47DE84CD94}"/>
          </ac:spMkLst>
        </pc:spChg>
        <pc:spChg chg="mod">
          <ac:chgData name="Maricor Soriano" userId="112363f7-a979-4607-9ffe-1e4531b47327" providerId="ADAL" clId="{81EBD236-5A1A-4486-AD5B-DA262A25D048}" dt="2023-05-10T09:27:42.663" v="1381"/>
          <ac:spMkLst>
            <pc:docMk/>
            <pc:sldMk cId="3353145777" sldId="259"/>
            <ac:spMk id="201" creationId="{B20F1C49-0815-176A-22BF-D9020DC2A666}"/>
          </ac:spMkLst>
        </pc:spChg>
        <pc:spChg chg="mod">
          <ac:chgData name="Maricor Soriano" userId="112363f7-a979-4607-9ffe-1e4531b47327" providerId="ADAL" clId="{81EBD236-5A1A-4486-AD5B-DA262A25D048}" dt="2023-05-10T09:27:42.663" v="1381"/>
          <ac:spMkLst>
            <pc:docMk/>
            <pc:sldMk cId="3353145777" sldId="259"/>
            <ac:spMk id="202" creationId="{103E20E5-CCDC-0826-3FE4-B2980A8F0D82}"/>
          </ac:spMkLst>
        </pc:spChg>
        <pc:spChg chg="mod">
          <ac:chgData name="Maricor Soriano" userId="112363f7-a979-4607-9ffe-1e4531b47327" providerId="ADAL" clId="{81EBD236-5A1A-4486-AD5B-DA262A25D048}" dt="2023-05-10T09:27:42.663" v="1381"/>
          <ac:spMkLst>
            <pc:docMk/>
            <pc:sldMk cId="3353145777" sldId="259"/>
            <ac:spMk id="203" creationId="{379E0B22-504D-C433-8FDD-B0D529CB234B}"/>
          </ac:spMkLst>
        </pc:spChg>
        <pc:spChg chg="mod">
          <ac:chgData name="Maricor Soriano" userId="112363f7-a979-4607-9ffe-1e4531b47327" providerId="ADAL" clId="{81EBD236-5A1A-4486-AD5B-DA262A25D048}" dt="2023-05-10T09:27:42.663" v="1381"/>
          <ac:spMkLst>
            <pc:docMk/>
            <pc:sldMk cId="3353145777" sldId="259"/>
            <ac:spMk id="204" creationId="{F61EF49E-5122-7A30-82A7-F89338E64D9A}"/>
          </ac:spMkLst>
        </pc:spChg>
        <pc:spChg chg="mod">
          <ac:chgData name="Maricor Soriano" userId="112363f7-a979-4607-9ffe-1e4531b47327" providerId="ADAL" clId="{81EBD236-5A1A-4486-AD5B-DA262A25D048}" dt="2023-05-10T09:27:42.663" v="1381"/>
          <ac:spMkLst>
            <pc:docMk/>
            <pc:sldMk cId="3353145777" sldId="259"/>
            <ac:spMk id="205" creationId="{877D959B-D956-D6AC-6615-32A35F6138B6}"/>
          </ac:spMkLst>
        </pc:spChg>
        <pc:spChg chg="mod">
          <ac:chgData name="Maricor Soriano" userId="112363f7-a979-4607-9ffe-1e4531b47327" providerId="ADAL" clId="{81EBD236-5A1A-4486-AD5B-DA262A25D048}" dt="2023-05-10T09:27:42.663" v="1381"/>
          <ac:spMkLst>
            <pc:docMk/>
            <pc:sldMk cId="3353145777" sldId="259"/>
            <ac:spMk id="206" creationId="{BBAF636C-5E56-32D4-70A3-0881B4AD9B26}"/>
          </ac:spMkLst>
        </pc:spChg>
        <pc:spChg chg="mod">
          <ac:chgData name="Maricor Soriano" userId="112363f7-a979-4607-9ffe-1e4531b47327" providerId="ADAL" clId="{81EBD236-5A1A-4486-AD5B-DA262A25D048}" dt="2023-05-10T09:27:42.663" v="1381"/>
          <ac:spMkLst>
            <pc:docMk/>
            <pc:sldMk cId="3353145777" sldId="259"/>
            <ac:spMk id="207" creationId="{76006C9E-6CD2-DA85-6BB0-A44BD48DEB9F}"/>
          </ac:spMkLst>
        </pc:spChg>
        <pc:spChg chg="mod">
          <ac:chgData name="Maricor Soriano" userId="112363f7-a979-4607-9ffe-1e4531b47327" providerId="ADAL" clId="{81EBD236-5A1A-4486-AD5B-DA262A25D048}" dt="2023-05-10T09:27:42.663" v="1381"/>
          <ac:spMkLst>
            <pc:docMk/>
            <pc:sldMk cId="3353145777" sldId="259"/>
            <ac:spMk id="208" creationId="{722EF046-DE95-F73B-E06E-FFFAE8D724C6}"/>
          </ac:spMkLst>
        </pc:spChg>
        <pc:spChg chg="mod">
          <ac:chgData name="Maricor Soriano" userId="112363f7-a979-4607-9ffe-1e4531b47327" providerId="ADAL" clId="{81EBD236-5A1A-4486-AD5B-DA262A25D048}" dt="2023-05-10T09:27:42.663" v="1381"/>
          <ac:spMkLst>
            <pc:docMk/>
            <pc:sldMk cId="3353145777" sldId="259"/>
            <ac:spMk id="209" creationId="{47E43D07-AB4E-FA2A-8A3C-15EC6928B62F}"/>
          </ac:spMkLst>
        </pc:spChg>
        <pc:spChg chg="mod">
          <ac:chgData name="Maricor Soriano" userId="112363f7-a979-4607-9ffe-1e4531b47327" providerId="ADAL" clId="{81EBD236-5A1A-4486-AD5B-DA262A25D048}" dt="2023-05-10T09:27:42.663" v="1381"/>
          <ac:spMkLst>
            <pc:docMk/>
            <pc:sldMk cId="3353145777" sldId="259"/>
            <ac:spMk id="210" creationId="{6FC24180-26DC-1449-92D3-74164875E1D6}"/>
          </ac:spMkLst>
        </pc:spChg>
        <pc:spChg chg="mod">
          <ac:chgData name="Maricor Soriano" userId="112363f7-a979-4607-9ffe-1e4531b47327" providerId="ADAL" clId="{81EBD236-5A1A-4486-AD5B-DA262A25D048}" dt="2023-05-10T09:27:42.663" v="1381"/>
          <ac:spMkLst>
            <pc:docMk/>
            <pc:sldMk cId="3353145777" sldId="259"/>
            <ac:spMk id="211" creationId="{B02D0CBE-60D9-7007-BF06-1AEB81932EBA}"/>
          </ac:spMkLst>
        </pc:spChg>
        <pc:spChg chg="mod">
          <ac:chgData name="Maricor Soriano" userId="112363f7-a979-4607-9ffe-1e4531b47327" providerId="ADAL" clId="{81EBD236-5A1A-4486-AD5B-DA262A25D048}" dt="2023-05-10T09:27:42.663" v="1381"/>
          <ac:spMkLst>
            <pc:docMk/>
            <pc:sldMk cId="3353145777" sldId="259"/>
            <ac:spMk id="212" creationId="{E4AE7118-0B0C-0E32-1777-56B81B662181}"/>
          </ac:spMkLst>
        </pc:spChg>
        <pc:spChg chg="mod">
          <ac:chgData name="Maricor Soriano" userId="112363f7-a979-4607-9ffe-1e4531b47327" providerId="ADAL" clId="{81EBD236-5A1A-4486-AD5B-DA262A25D048}" dt="2023-05-10T09:27:42.663" v="1381"/>
          <ac:spMkLst>
            <pc:docMk/>
            <pc:sldMk cId="3353145777" sldId="259"/>
            <ac:spMk id="213" creationId="{3923C64E-7824-1932-4065-65F317441677}"/>
          </ac:spMkLst>
        </pc:spChg>
        <pc:spChg chg="mod">
          <ac:chgData name="Maricor Soriano" userId="112363f7-a979-4607-9ffe-1e4531b47327" providerId="ADAL" clId="{81EBD236-5A1A-4486-AD5B-DA262A25D048}" dt="2023-05-10T09:27:42.663" v="1381"/>
          <ac:spMkLst>
            <pc:docMk/>
            <pc:sldMk cId="3353145777" sldId="259"/>
            <ac:spMk id="214" creationId="{7F47BE67-CE53-1771-6F3C-2050E682C8DC}"/>
          </ac:spMkLst>
        </pc:spChg>
        <pc:grpChg chg="add mod">
          <ac:chgData name="Maricor Soriano" userId="112363f7-a979-4607-9ffe-1e4531b47327" providerId="ADAL" clId="{81EBD236-5A1A-4486-AD5B-DA262A25D048}" dt="2023-05-10T09:10:28.363" v="1044" actId="1038"/>
          <ac:grpSpMkLst>
            <pc:docMk/>
            <pc:sldMk cId="3353145777" sldId="259"/>
            <ac:grpSpMk id="3" creationId="{FFFE6E5C-C0CC-BAC5-67F8-761A9813F98B}"/>
          </ac:grpSpMkLst>
        </pc:grpChg>
        <pc:grpChg chg="mod">
          <ac:chgData name="Maricor Soriano" userId="112363f7-a979-4607-9ffe-1e4531b47327" providerId="ADAL" clId="{81EBD236-5A1A-4486-AD5B-DA262A25D048}" dt="2023-05-10T09:10:13.607" v="1035"/>
          <ac:grpSpMkLst>
            <pc:docMk/>
            <pc:sldMk cId="3353145777" sldId="259"/>
            <ac:grpSpMk id="5" creationId="{83B74774-0AC0-446F-73B9-206CDA852221}"/>
          </ac:grpSpMkLst>
        </pc:grpChg>
        <pc:grpChg chg="mod">
          <ac:chgData name="Maricor Soriano" userId="112363f7-a979-4607-9ffe-1e4531b47327" providerId="ADAL" clId="{81EBD236-5A1A-4486-AD5B-DA262A25D048}" dt="2023-05-10T09:10:13.607" v="1035"/>
          <ac:grpSpMkLst>
            <pc:docMk/>
            <pc:sldMk cId="3353145777" sldId="259"/>
            <ac:grpSpMk id="6" creationId="{0DB97C9F-C6BF-2D41-8864-500BFD4E41F8}"/>
          </ac:grpSpMkLst>
        </pc:grpChg>
        <pc:grpChg chg="mod">
          <ac:chgData name="Maricor Soriano" userId="112363f7-a979-4607-9ffe-1e4531b47327" providerId="ADAL" clId="{81EBD236-5A1A-4486-AD5B-DA262A25D048}" dt="2023-05-10T09:10:13.607" v="1035"/>
          <ac:grpSpMkLst>
            <pc:docMk/>
            <pc:sldMk cId="3353145777" sldId="259"/>
            <ac:grpSpMk id="7" creationId="{E77D97C8-48D4-1449-5F61-C967E6FFD819}"/>
          </ac:grpSpMkLst>
        </pc:grpChg>
        <pc:grpChg chg="mod">
          <ac:chgData name="Maricor Soriano" userId="112363f7-a979-4607-9ffe-1e4531b47327" providerId="ADAL" clId="{81EBD236-5A1A-4486-AD5B-DA262A25D048}" dt="2023-05-10T09:10:13.607" v="1035"/>
          <ac:grpSpMkLst>
            <pc:docMk/>
            <pc:sldMk cId="3353145777" sldId="259"/>
            <ac:grpSpMk id="8" creationId="{FADD093F-80A0-8FA1-8FE5-40E7B71AB386}"/>
          </ac:grpSpMkLst>
        </pc:grpChg>
        <pc:grpChg chg="mod">
          <ac:chgData name="Maricor Soriano" userId="112363f7-a979-4607-9ffe-1e4531b47327" providerId="ADAL" clId="{81EBD236-5A1A-4486-AD5B-DA262A25D048}" dt="2023-05-10T09:10:13.607" v="1035"/>
          <ac:grpSpMkLst>
            <pc:docMk/>
            <pc:sldMk cId="3353145777" sldId="259"/>
            <ac:grpSpMk id="9" creationId="{383F74CD-3B32-FD3A-C53A-57C330810996}"/>
          </ac:grpSpMkLst>
        </pc:grpChg>
        <pc:grpChg chg="mod">
          <ac:chgData name="Maricor Soriano" userId="112363f7-a979-4607-9ffe-1e4531b47327" providerId="ADAL" clId="{81EBD236-5A1A-4486-AD5B-DA262A25D048}" dt="2023-05-10T09:10:13.607" v="1035"/>
          <ac:grpSpMkLst>
            <pc:docMk/>
            <pc:sldMk cId="3353145777" sldId="259"/>
            <ac:grpSpMk id="10" creationId="{D2278BE4-FA5A-F90A-5CC1-4FEF480F83AA}"/>
          </ac:grpSpMkLst>
        </pc:grpChg>
        <pc:grpChg chg="mod">
          <ac:chgData name="Maricor Soriano" userId="112363f7-a979-4607-9ffe-1e4531b47327" providerId="ADAL" clId="{81EBD236-5A1A-4486-AD5B-DA262A25D048}" dt="2023-05-10T09:10:13.607" v="1035"/>
          <ac:grpSpMkLst>
            <pc:docMk/>
            <pc:sldMk cId="3353145777" sldId="259"/>
            <ac:grpSpMk id="11" creationId="{E8176E7A-7256-BE54-7CD6-62B760BB4B67}"/>
          </ac:grpSpMkLst>
        </pc:grpChg>
        <pc:grpChg chg="mod">
          <ac:chgData name="Maricor Soriano" userId="112363f7-a979-4607-9ffe-1e4531b47327" providerId="ADAL" clId="{81EBD236-5A1A-4486-AD5B-DA262A25D048}" dt="2023-05-10T09:10:13.607" v="1035"/>
          <ac:grpSpMkLst>
            <pc:docMk/>
            <pc:sldMk cId="3353145777" sldId="259"/>
            <ac:grpSpMk id="12" creationId="{E37E13EE-8D6C-C095-A4E1-4EEC2834D0C8}"/>
          </ac:grpSpMkLst>
        </pc:grpChg>
        <pc:grpChg chg="mod">
          <ac:chgData name="Maricor Soriano" userId="112363f7-a979-4607-9ffe-1e4531b47327" providerId="ADAL" clId="{81EBD236-5A1A-4486-AD5B-DA262A25D048}" dt="2023-05-10T09:10:13.607" v="1035"/>
          <ac:grpSpMkLst>
            <pc:docMk/>
            <pc:sldMk cId="3353145777" sldId="259"/>
            <ac:grpSpMk id="13" creationId="{06329C21-E753-4056-F3CB-C29FF2DA35A7}"/>
          </ac:grpSpMkLst>
        </pc:grpChg>
        <pc:grpChg chg="add mod">
          <ac:chgData name="Maricor Soriano" userId="112363f7-a979-4607-9ffe-1e4531b47327" providerId="ADAL" clId="{81EBD236-5A1A-4486-AD5B-DA262A25D048}" dt="2023-05-10T09:10:25.212" v="1039" actId="688"/>
          <ac:grpSpMkLst>
            <pc:docMk/>
            <pc:sldMk cId="3353145777" sldId="259"/>
            <ac:grpSpMk id="32" creationId="{BF5A12AB-365F-3D65-18A9-FF6CBC85F0E5}"/>
          </ac:grpSpMkLst>
        </pc:grpChg>
        <pc:grpChg chg="mod">
          <ac:chgData name="Maricor Soriano" userId="112363f7-a979-4607-9ffe-1e4531b47327" providerId="ADAL" clId="{81EBD236-5A1A-4486-AD5B-DA262A25D048}" dt="2023-05-10T09:10:19.236" v="1037"/>
          <ac:grpSpMkLst>
            <pc:docMk/>
            <pc:sldMk cId="3353145777" sldId="259"/>
            <ac:grpSpMk id="34" creationId="{543F4FF9-0623-5391-ECA8-D9758D8F8499}"/>
          </ac:grpSpMkLst>
        </pc:grpChg>
        <pc:grpChg chg="mod">
          <ac:chgData name="Maricor Soriano" userId="112363f7-a979-4607-9ffe-1e4531b47327" providerId="ADAL" clId="{81EBD236-5A1A-4486-AD5B-DA262A25D048}" dt="2023-05-10T09:10:19.236" v="1037"/>
          <ac:grpSpMkLst>
            <pc:docMk/>
            <pc:sldMk cId="3353145777" sldId="259"/>
            <ac:grpSpMk id="35" creationId="{C7F2014F-18B8-B762-E11C-1FD7088F4481}"/>
          </ac:grpSpMkLst>
        </pc:grpChg>
        <pc:grpChg chg="mod">
          <ac:chgData name="Maricor Soriano" userId="112363f7-a979-4607-9ffe-1e4531b47327" providerId="ADAL" clId="{81EBD236-5A1A-4486-AD5B-DA262A25D048}" dt="2023-05-10T09:10:19.236" v="1037"/>
          <ac:grpSpMkLst>
            <pc:docMk/>
            <pc:sldMk cId="3353145777" sldId="259"/>
            <ac:grpSpMk id="36" creationId="{BEF4ECB4-8D89-638D-7B03-AE86FD81B138}"/>
          </ac:grpSpMkLst>
        </pc:grpChg>
        <pc:grpChg chg="mod">
          <ac:chgData name="Maricor Soriano" userId="112363f7-a979-4607-9ffe-1e4531b47327" providerId="ADAL" clId="{81EBD236-5A1A-4486-AD5B-DA262A25D048}" dt="2023-05-10T09:10:19.236" v="1037"/>
          <ac:grpSpMkLst>
            <pc:docMk/>
            <pc:sldMk cId="3353145777" sldId="259"/>
            <ac:grpSpMk id="37" creationId="{E6451508-37A7-CCBC-F493-B8F0244A2FB2}"/>
          </ac:grpSpMkLst>
        </pc:grpChg>
        <pc:grpChg chg="mod">
          <ac:chgData name="Maricor Soriano" userId="112363f7-a979-4607-9ffe-1e4531b47327" providerId="ADAL" clId="{81EBD236-5A1A-4486-AD5B-DA262A25D048}" dt="2023-05-10T09:10:19.236" v="1037"/>
          <ac:grpSpMkLst>
            <pc:docMk/>
            <pc:sldMk cId="3353145777" sldId="259"/>
            <ac:grpSpMk id="38" creationId="{2FA3A395-8BA1-2AE0-6E7F-0B2641CD5720}"/>
          </ac:grpSpMkLst>
        </pc:grpChg>
        <pc:grpChg chg="mod">
          <ac:chgData name="Maricor Soriano" userId="112363f7-a979-4607-9ffe-1e4531b47327" providerId="ADAL" clId="{81EBD236-5A1A-4486-AD5B-DA262A25D048}" dt="2023-05-10T09:10:19.236" v="1037"/>
          <ac:grpSpMkLst>
            <pc:docMk/>
            <pc:sldMk cId="3353145777" sldId="259"/>
            <ac:grpSpMk id="39" creationId="{9296B695-B814-F905-285A-CEF68F026143}"/>
          </ac:grpSpMkLst>
        </pc:grpChg>
        <pc:grpChg chg="mod">
          <ac:chgData name="Maricor Soriano" userId="112363f7-a979-4607-9ffe-1e4531b47327" providerId="ADAL" clId="{81EBD236-5A1A-4486-AD5B-DA262A25D048}" dt="2023-05-10T09:10:19.236" v="1037"/>
          <ac:grpSpMkLst>
            <pc:docMk/>
            <pc:sldMk cId="3353145777" sldId="259"/>
            <ac:grpSpMk id="40" creationId="{04D7A510-2F9E-2F10-812A-246BF2EB9F70}"/>
          </ac:grpSpMkLst>
        </pc:grpChg>
        <pc:grpChg chg="mod">
          <ac:chgData name="Maricor Soriano" userId="112363f7-a979-4607-9ffe-1e4531b47327" providerId="ADAL" clId="{81EBD236-5A1A-4486-AD5B-DA262A25D048}" dt="2023-05-10T09:10:19.236" v="1037"/>
          <ac:grpSpMkLst>
            <pc:docMk/>
            <pc:sldMk cId="3353145777" sldId="259"/>
            <ac:grpSpMk id="41" creationId="{CE1C2389-0278-2B80-5434-65B38B81FB05}"/>
          </ac:grpSpMkLst>
        </pc:grpChg>
        <pc:grpChg chg="mod">
          <ac:chgData name="Maricor Soriano" userId="112363f7-a979-4607-9ffe-1e4531b47327" providerId="ADAL" clId="{81EBD236-5A1A-4486-AD5B-DA262A25D048}" dt="2023-05-10T09:10:19.236" v="1037"/>
          <ac:grpSpMkLst>
            <pc:docMk/>
            <pc:sldMk cId="3353145777" sldId="259"/>
            <ac:grpSpMk id="42" creationId="{0F728AF2-04F3-CF7F-7E6C-355B3CA5FC26}"/>
          </ac:grpSpMkLst>
        </pc:grpChg>
        <pc:grpChg chg="add del mod">
          <ac:chgData name="Maricor Soriano" userId="112363f7-a979-4607-9ffe-1e4531b47327" providerId="ADAL" clId="{81EBD236-5A1A-4486-AD5B-DA262A25D048}" dt="2023-05-10T09:12:53.217" v="1205" actId="478"/>
          <ac:grpSpMkLst>
            <pc:docMk/>
            <pc:sldMk cId="3353145777" sldId="259"/>
            <ac:grpSpMk id="65" creationId="{57D71E3B-7E1C-542F-DFA9-10851CE747BA}"/>
          </ac:grpSpMkLst>
        </pc:grpChg>
        <pc:grpChg chg="mod">
          <ac:chgData name="Maricor Soriano" userId="112363f7-a979-4607-9ffe-1e4531b47327" providerId="ADAL" clId="{81EBD236-5A1A-4486-AD5B-DA262A25D048}" dt="2023-05-10T09:11:49.151" v="1074"/>
          <ac:grpSpMkLst>
            <pc:docMk/>
            <pc:sldMk cId="3353145777" sldId="259"/>
            <ac:grpSpMk id="67" creationId="{78DE0792-DFC5-8EAE-30DB-1E8EF88C5B5A}"/>
          </ac:grpSpMkLst>
        </pc:grpChg>
        <pc:grpChg chg="mod">
          <ac:chgData name="Maricor Soriano" userId="112363f7-a979-4607-9ffe-1e4531b47327" providerId="ADAL" clId="{81EBD236-5A1A-4486-AD5B-DA262A25D048}" dt="2023-05-10T09:11:49.151" v="1074"/>
          <ac:grpSpMkLst>
            <pc:docMk/>
            <pc:sldMk cId="3353145777" sldId="259"/>
            <ac:grpSpMk id="68" creationId="{F4FBB1F2-AE97-5CEF-57EE-3B305ADF5C71}"/>
          </ac:grpSpMkLst>
        </pc:grpChg>
        <pc:grpChg chg="mod">
          <ac:chgData name="Maricor Soriano" userId="112363f7-a979-4607-9ffe-1e4531b47327" providerId="ADAL" clId="{81EBD236-5A1A-4486-AD5B-DA262A25D048}" dt="2023-05-10T09:11:49.151" v="1074"/>
          <ac:grpSpMkLst>
            <pc:docMk/>
            <pc:sldMk cId="3353145777" sldId="259"/>
            <ac:grpSpMk id="69" creationId="{94CB27DE-EB8D-9E1E-A115-4F21816426F0}"/>
          </ac:grpSpMkLst>
        </pc:grpChg>
        <pc:grpChg chg="mod">
          <ac:chgData name="Maricor Soriano" userId="112363f7-a979-4607-9ffe-1e4531b47327" providerId="ADAL" clId="{81EBD236-5A1A-4486-AD5B-DA262A25D048}" dt="2023-05-10T09:11:49.151" v="1074"/>
          <ac:grpSpMkLst>
            <pc:docMk/>
            <pc:sldMk cId="3353145777" sldId="259"/>
            <ac:grpSpMk id="70" creationId="{3271057C-24E0-660F-E2DA-97A50D6D23BB}"/>
          </ac:grpSpMkLst>
        </pc:grpChg>
        <pc:grpChg chg="mod">
          <ac:chgData name="Maricor Soriano" userId="112363f7-a979-4607-9ffe-1e4531b47327" providerId="ADAL" clId="{81EBD236-5A1A-4486-AD5B-DA262A25D048}" dt="2023-05-10T09:11:49.151" v="1074"/>
          <ac:grpSpMkLst>
            <pc:docMk/>
            <pc:sldMk cId="3353145777" sldId="259"/>
            <ac:grpSpMk id="71" creationId="{6FD3D0C0-C6DD-AAA7-4EC4-BC8D7C7F4C91}"/>
          </ac:grpSpMkLst>
        </pc:grpChg>
        <pc:grpChg chg="mod">
          <ac:chgData name="Maricor Soriano" userId="112363f7-a979-4607-9ffe-1e4531b47327" providerId="ADAL" clId="{81EBD236-5A1A-4486-AD5B-DA262A25D048}" dt="2023-05-10T09:11:49.151" v="1074"/>
          <ac:grpSpMkLst>
            <pc:docMk/>
            <pc:sldMk cId="3353145777" sldId="259"/>
            <ac:grpSpMk id="72" creationId="{A61DAA66-AAB8-10E5-3ACE-CD4DC51DFD2D}"/>
          </ac:grpSpMkLst>
        </pc:grpChg>
        <pc:grpChg chg="mod">
          <ac:chgData name="Maricor Soriano" userId="112363f7-a979-4607-9ffe-1e4531b47327" providerId="ADAL" clId="{81EBD236-5A1A-4486-AD5B-DA262A25D048}" dt="2023-05-10T09:11:49.151" v="1074"/>
          <ac:grpSpMkLst>
            <pc:docMk/>
            <pc:sldMk cId="3353145777" sldId="259"/>
            <ac:grpSpMk id="73" creationId="{95774290-542D-EE01-151C-BE055C87C16F}"/>
          </ac:grpSpMkLst>
        </pc:grpChg>
        <pc:grpChg chg="mod">
          <ac:chgData name="Maricor Soriano" userId="112363f7-a979-4607-9ffe-1e4531b47327" providerId="ADAL" clId="{81EBD236-5A1A-4486-AD5B-DA262A25D048}" dt="2023-05-10T09:11:49.151" v="1074"/>
          <ac:grpSpMkLst>
            <pc:docMk/>
            <pc:sldMk cId="3353145777" sldId="259"/>
            <ac:grpSpMk id="74" creationId="{9D9BC561-D8F3-D3A9-7A84-4333E6799C77}"/>
          </ac:grpSpMkLst>
        </pc:grpChg>
        <pc:grpChg chg="mod">
          <ac:chgData name="Maricor Soriano" userId="112363f7-a979-4607-9ffe-1e4531b47327" providerId="ADAL" clId="{81EBD236-5A1A-4486-AD5B-DA262A25D048}" dt="2023-05-10T09:11:49.151" v="1074"/>
          <ac:grpSpMkLst>
            <pc:docMk/>
            <pc:sldMk cId="3353145777" sldId="259"/>
            <ac:grpSpMk id="75" creationId="{C5C17A4A-4128-9E75-1767-3F98418211E6}"/>
          </ac:grpSpMkLst>
        </pc:grpChg>
        <pc:grpChg chg="add del mod">
          <ac:chgData name="Maricor Soriano" userId="112363f7-a979-4607-9ffe-1e4531b47327" providerId="ADAL" clId="{81EBD236-5A1A-4486-AD5B-DA262A25D048}" dt="2023-05-10T09:12:53.217" v="1205" actId="478"/>
          <ac:grpSpMkLst>
            <pc:docMk/>
            <pc:sldMk cId="3353145777" sldId="259"/>
            <ac:grpSpMk id="94" creationId="{814618AB-7C63-2983-FFA9-4D018898777E}"/>
          </ac:grpSpMkLst>
        </pc:grpChg>
        <pc:grpChg chg="mod">
          <ac:chgData name="Maricor Soriano" userId="112363f7-a979-4607-9ffe-1e4531b47327" providerId="ADAL" clId="{81EBD236-5A1A-4486-AD5B-DA262A25D048}" dt="2023-05-10T09:12:46.327" v="1204" actId="207"/>
          <ac:grpSpMkLst>
            <pc:docMk/>
            <pc:sldMk cId="3353145777" sldId="259"/>
            <ac:grpSpMk id="96" creationId="{0A80D1B3-6E15-B798-FE5B-B22A8E345E79}"/>
          </ac:grpSpMkLst>
        </pc:grpChg>
        <pc:grpChg chg="mod">
          <ac:chgData name="Maricor Soriano" userId="112363f7-a979-4607-9ffe-1e4531b47327" providerId="ADAL" clId="{81EBD236-5A1A-4486-AD5B-DA262A25D048}" dt="2023-05-10T09:12:46.327" v="1204" actId="207"/>
          <ac:grpSpMkLst>
            <pc:docMk/>
            <pc:sldMk cId="3353145777" sldId="259"/>
            <ac:grpSpMk id="97" creationId="{28AC87BA-39E2-F3AC-FD4D-C39DFCEF77F9}"/>
          </ac:grpSpMkLst>
        </pc:grpChg>
        <pc:grpChg chg="mod">
          <ac:chgData name="Maricor Soriano" userId="112363f7-a979-4607-9ffe-1e4531b47327" providerId="ADAL" clId="{81EBD236-5A1A-4486-AD5B-DA262A25D048}" dt="2023-05-10T09:12:46.327" v="1204" actId="207"/>
          <ac:grpSpMkLst>
            <pc:docMk/>
            <pc:sldMk cId="3353145777" sldId="259"/>
            <ac:grpSpMk id="98" creationId="{66A76E9B-F1BE-31E3-9503-A648112FDD3A}"/>
          </ac:grpSpMkLst>
        </pc:grpChg>
        <pc:grpChg chg="mod">
          <ac:chgData name="Maricor Soriano" userId="112363f7-a979-4607-9ffe-1e4531b47327" providerId="ADAL" clId="{81EBD236-5A1A-4486-AD5B-DA262A25D048}" dt="2023-05-10T09:12:46.327" v="1204" actId="207"/>
          <ac:grpSpMkLst>
            <pc:docMk/>
            <pc:sldMk cId="3353145777" sldId="259"/>
            <ac:grpSpMk id="99" creationId="{1CF6A807-2F92-4513-F846-47517D469287}"/>
          </ac:grpSpMkLst>
        </pc:grpChg>
        <pc:grpChg chg="mod">
          <ac:chgData name="Maricor Soriano" userId="112363f7-a979-4607-9ffe-1e4531b47327" providerId="ADAL" clId="{81EBD236-5A1A-4486-AD5B-DA262A25D048}" dt="2023-05-10T09:12:46.327" v="1204" actId="207"/>
          <ac:grpSpMkLst>
            <pc:docMk/>
            <pc:sldMk cId="3353145777" sldId="259"/>
            <ac:grpSpMk id="100" creationId="{1E2C8435-AB9A-FD9E-C646-E51C7147C602}"/>
          </ac:grpSpMkLst>
        </pc:grpChg>
        <pc:grpChg chg="mod">
          <ac:chgData name="Maricor Soriano" userId="112363f7-a979-4607-9ffe-1e4531b47327" providerId="ADAL" clId="{81EBD236-5A1A-4486-AD5B-DA262A25D048}" dt="2023-05-10T09:12:46.327" v="1204" actId="207"/>
          <ac:grpSpMkLst>
            <pc:docMk/>
            <pc:sldMk cId="3353145777" sldId="259"/>
            <ac:grpSpMk id="101" creationId="{B80203F2-02BB-7F7C-3F53-DD686CA2C826}"/>
          </ac:grpSpMkLst>
        </pc:grpChg>
        <pc:grpChg chg="mod">
          <ac:chgData name="Maricor Soriano" userId="112363f7-a979-4607-9ffe-1e4531b47327" providerId="ADAL" clId="{81EBD236-5A1A-4486-AD5B-DA262A25D048}" dt="2023-05-10T09:12:46.327" v="1204" actId="207"/>
          <ac:grpSpMkLst>
            <pc:docMk/>
            <pc:sldMk cId="3353145777" sldId="259"/>
            <ac:grpSpMk id="102" creationId="{15F104F5-6DFF-5162-323E-E79B1394A12E}"/>
          </ac:grpSpMkLst>
        </pc:grpChg>
        <pc:grpChg chg="mod">
          <ac:chgData name="Maricor Soriano" userId="112363f7-a979-4607-9ffe-1e4531b47327" providerId="ADAL" clId="{81EBD236-5A1A-4486-AD5B-DA262A25D048}" dt="2023-05-10T09:12:46.327" v="1204" actId="207"/>
          <ac:grpSpMkLst>
            <pc:docMk/>
            <pc:sldMk cId="3353145777" sldId="259"/>
            <ac:grpSpMk id="103" creationId="{6B74FC87-E82B-971E-9EFE-AB1A5BBDB801}"/>
          </ac:grpSpMkLst>
        </pc:grpChg>
        <pc:grpChg chg="mod">
          <ac:chgData name="Maricor Soriano" userId="112363f7-a979-4607-9ffe-1e4531b47327" providerId="ADAL" clId="{81EBD236-5A1A-4486-AD5B-DA262A25D048}" dt="2023-05-10T09:12:46.327" v="1204" actId="207"/>
          <ac:grpSpMkLst>
            <pc:docMk/>
            <pc:sldMk cId="3353145777" sldId="259"/>
            <ac:grpSpMk id="104" creationId="{66DB030F-39EE-3F9F-DAFD-664D7338548B}"/>
          </ac:grpSpMkLst>
        </pc:grpChg>
        <pc:grpChg chg="add del mod">
          <ac:chgData name="Maricor Soriano" userId="112363f7-a979-4607-9ffe-1e4531b47327" providerId="ADAL" clId="{81EBD236-5A1A-4486-AD5B-DA262A25D048}" dt="2023-05-10T09:27:30.191" v="1378" actId="478"/>
          <ac:grpSpMkLst>
            <pc:docMk/>
            <pc:sldMk cId="3353145777" sldId="259"/>
            <ac:grpSpMk id="128" creationId="{BE311D34-43DE-114D-4526-1BC09B0C4403}"/>
          </ac:grpSpMkLst>
        </pc:grpChg>
        <pc:grpChg chg="mod">
          <ac:chgData name="Maricor Soriano" userId="112363f7-a979-4607-9ffe-1e4531b47327" providerId="ADAL" clId="{81EBD236-5A1A-4486-AD5B-DA262A25D048}" dt="2023-05-10T09:27:19.216" v="1323"/>
          <ac:grpSpMkLst>
            <pc:docMk/>
            <pc:sldMk cId="3353145777" sldId="259"/>
            <ac:grpSpMk id="130" creationId="{F61CAC92-39D9-7D81-AA09-D3299A681DA3}"/>
          </ac:grpSpMkLst>
        </pc:grpChg>
        <pc:grpChg chg="mod">
          <ac:chgData name="Maricor Soriano" userId="112363f7-a979-4607-9ffe-1e4531b47327" providerId="ADAL" clId="{81EBD236-5A1A-4486-AD5B-DA262A25D048}" dt="2023-05-10T09:27:19.216" v="1323"/>
          <ac:grpSpMkLst>
            <pc:docMk/>
            <pc:sldMk cId="3353145777" sldId="259"/>
            <ac:grpSpMk id="131" creationId="{4D058BFB-57D2-5D1C-69F8-D8AED1375274}"/>
          </ac:grpSpMkLst>
        </pc:grpChg>
        <pc:grpChg chg="mod">
          <ac:chgData name="Maricor Soriano" userId="112363f7-a979-4607-9ffe-1e4531b47327" providerId="ADAL" clId="{81EBD236-5A1A-4486-AD5B-DA262A25D048}" dt="2023-05-10T09:27:19.216" v="1323"/>
          <ac:grpSpMkLst>
            <pc:docMk/>
            <pc:sldMk cId="3353145777" sldId="259"/>
            <ac:grpSpMk id="132" creationId="{99499785-FA3B-386A-91CD-5EE4C96094C4}"/>
          </ac:grpSpMkLst>
        </pc:grpChg>
        <pc:grpChg chg="mod">
          <ac:chgData name="Maricor Soriano" userId="112363f7-a979-4607-9ffe-1e4531b47327" providerId="ADAL" clId="{81EBD236-5A1A-4486-AD5B-DA262A25D048}" dt="2023-05-10T09:27:19.216" v="1323"/>
          <ac:grpSpMkLst>
            <pc:docMk/>
            <pc:sldMk cId="3353145777" sldId="259"/>
            <ac:grpSpMk id="133" creationId="{06BAFB79-0FAC-E7DE-82B0-4FB4C98D3B0F}"/>
          </ac:grpSpMkLst>
        </pc:grpChg>
        <pc:grpChg chg="mod">
          <ac:chgData name="Maricor Soriano" userId="112363f7-a979-4607-9ffe-1e4531b47327" providerId="ADAL" clId="{81EBD236-5A1A-4486-AD5B-DA262A25D048}" dt="2023-05-10T09:27:19.216" v="1323"/>
          <ac:grpSpMkLst>
            <pc:docMk/>
            <pc:sldMk cId="3353145777" sldId="259"/>
            <ac:grpSpMk id="134" creationId="{AB36842A-28BC-10CD-D2CA-C4903AD6890D}"/>
          </ac:grpSpMkLst>
        </pc:grpChg>
        <pc:grpChg chg="mod">
          <ac:chgData name="Maricor Soriano" userId="112363f7-a979-4607-9ffe-1e4531b47327" providerId="ADAL" clId="{81EBD236-5A1A-4486-AD5B-DA262A25D048}" dt="2023-05-10T09:27:19.216" v="1323"/>
          <ac:grpSpMkLst>
            <pc:docMk/>
            <pc:sldMk cId="3353145777" sldId="259"/>
            <ac:grpSpMk id="135" creationId="{603439BA-183D-1047-86A4-F5EBD2165994}"/>
          </ac:grpSpMkLst>
        </pc:grpChg>
        <pc:grpChg chg="mod">
          <ac:chgData name="Maricor Soriano" userId="112363f7-a979-4607-9ffe-1e4531b47327" providerId="ADAL" clId="{81EBD236-5A1A-4486-AD5B-DA262A25D048}" dt="2023-05-10T09:27:19.216" v="1323"/>
          <ac:grpSpMkLst>
            <pc:docMk/>
            <pc:sldMk cId="3353145777" sldId="259"/>
            <ac:grpSpMk id="136" creationId="{F7C3D08D-94EF-BAA2-2C09-EE401190E1A7}"/>
          </ac:grpSpMkLst>
        </pc:grpChg>
        <pc:grpChg chg="mod">
          <ac:chgData name="Maricor Soriano" userId="112363f7-a979-4607-9ffe-1e4531b47327" providerId="ADAL" clId="{81EBD236-5A1A-4486-AD5B-DA262A25D048}" dt="2023-05-10T09:27:19.216" v="1323"/>
          <ac:grpSpMkLst>
            <pc:docMk/>
            <pc:sldMk cId="3353145777" sldId="259"/>
            <ac:grpSpMk id="137" creationId="{523DB4C1-2913-0B17-7ABC-3FB02E247BA2}"/>
          </ac:grpSpMkLst>
        </pc:grpChg>
        <pc:grpChg chg="mod">
          <ac:chgData name="Maricor Soriano" userId="112363f7-a979-4607-9ffe-1e4531b47327" providerId="ADAL" clId="{81EBD236-5A1A-4486-AD5B-DA262A25D048}" dt="2023-05-10T09:27:19.216" v="1323"/>
          <ac:grpSpMkLst>
            <pc:docMk/>
            <pc:sldMk cId="3353145777" sldId="259"/>
            <ac:grpSpMk id="138" creationId="{5485C81E-E02B-F1DD-1446-DB24B77F19DE}"/>
          </ac:grpSpMkLst>
        </pc:grpChg>
        <pc:grpChg chg="add mod">
          <ac:chgData name="Maricor Soriano" userId="112363f7-a979-4607-9ffe-1e4531b47327" providerId="ADAL" clId="{81EBD236-5A1A-4486-AD5B-DA262A25D048}" dt="2023-05-10T09:27:38.486" v="1380" actId="1076"/>
          <ac:grpSpMkLst>
            <pc:docMk/>
            <pc:sldMk cId="3353145777" sldId="259"/>
            <ac:grpSpMk id="157" creationId="{07E922B9-8BB9-D6F3-4F8A-484D7C9FD92A}"/>
          </ac:grpSpMkLst>
        </pc:grpChg>
        <pc:grpChg chg="mod">
          <ac:chgData name="Maricor Soriano" userId="112363f7-a979-4607-9ffe-1e4531b47327" providerId="ADAL" clId="{81EBD236-5A1A-4486-AD5B-DA262A25D048}" dt="2023-05-10T09:27:34.823" v="1379"/>
          <ac:grpSpMkLst>
            <pc:docMk/>
            <pc:sldMk cId="3353145777" sldId="259"/>
            <ac:grpSpMk id="159" creationId="{D2CE74AB-E207-0317-1CF9-F1171C45D176}"/>
          </ac:grpSpMkLst>
        </pc:grpChg>
        <pc:grpChg chg="mod">
          <ac:chgData name="Maricor Soriano" userId="112363f7-a979-4607-9ffe-1e4531b47327" providerId="ADAL" clId="{81EBD236-5A1A-4486-AD5B-DA262A25D048}" dt="2023-05-10T09:27:34.823" v="1379"/>
          <ac:grpSpMkLst>
            <pc:docMk/>
            <pc:sldMk cId="3353145777" sldId="259"/>
            <ac:grpSpMk id="160" creationId="{277911F5-93FC-699E-E72A-E7C9FE25D17B}"/>
          </ac:grpSpMkLst>
        </pc:grpChg>
        <pc:grpChg chg="mod">
          <ac:chgData name="Maricor Soriano" userId="112363f7-a979-4607-9ffe-1e4531b47327" providerId="ADAL" clId="{81EBD236-5A1A-4486-AD5B-DA262A25D048}" dt="2023-05-10T09:27:34.823" v="1379"/>
          <ac:grpSpMkLst>
            <pc:docMk/>
            <pc:sldMk cId="3353145777" sldId="259"/>
            <ac:grpSpMk id="161" creationId="{843683BF-9D11-64A3-2931-4FF45658AF42}"/>
          </ac:grpSpMkLst>
        </pc:grpChg>
        <pc:grpChg chg="mod">
          <ac:chgData name="Maricor Soriano" userId="112363f7-a979-4607-9ffe-1e4531b47327" providerId="ADAL" clId="{81EBD236-5A1A-4486-AD5B-DA262A25D048}" dt="2023-05-10T09:27:34.823" v="1379"/>
          <ac:grpSpMkLst>
            <pc:docMk/>
            <pc:sldMk cId="3353145777" sldId="259"/>
            <ac:grpSpMk id="162" creationId="{4C82FC64-81F1-BCE6-4D15-CE9029088E31}"/>
          </ac:grpSpMkLst>
        </pc:grpChg>
        <pc:grpChg chg="mod">
          <ac:chgData name="Maricor Soriano" userId="112363f7-a979-4607-9ffe-1e4531b47327" providerId="ADAL" clId="{81EBD236-5A1A-4486-AD5B-DA262A25D048}" dt="2023-05-10T09:27:34.823" v="1379"/>
          <ac:grpSpMkLst>
            <pc:docMk/>
            <pc:sldMk cId="3353145777" sldId="259"/>
            <ac:grpSpMk id="163" creationId="{0CC87407-9000-940D-46E2-60088F5338B0}"/>
          </ac:grpSpMkLst>
        </pc:grpChg>
        <pc:grpChg chg="mod">
          <ac:chgData name="Maricor Soriano" userId="112363f7-a979-4607-9ffe-1e4531b47327" providerId="ADAL" clId="{81EBD236-5A1A-4486-AD5B-DA262A25D048}" dt="2023-05-10T09:27:34.823" v="1379"/>
          <ac:grpSpMkLst>
            <pc:docMk/>
            <pc:sldMk cId="3353145777" sldId="259"/>
            <ac:grpSpMk id="164" creationId="{07A3E73B-3373-0AB8-4E86-EB9DB06009DA}"/>
          </ac:grpSpMkLst>
        </pc:grpChg>
        <pc:grpChg chg="mod">
          <ac:chgData name="Maricor Soriano" userId="112363f7-a979-4607-9ffe-1e4531b47327" providerId="ADAL" clId="{81EBD236-5A1A-4486-AD5B-DA262A25D048}" dt="2023-05-10T09:27:34.823" v="1379"/>
          <ac:grpSpMkLst>
            <pc:docMk/>
            <pc:sldMk cId="3353145777" sldId="259"/>
            <ac:grpSpMk id="165" creationId="{7F83DB43-F178-7F45-8858-2B9321916440}"/>
          </ac:grpSpMkLst>
        </pc:grpChg>
        <pc:grpChg chg="mod">
          <ac:chgData name="Maricor Soriano" userId="112363f7-a979-4607-9ffe-1e4531b47327" providerId="ADAL" clId="{81EBD236-5A1A-4486-AD5B-DA262A25D048}" dt="2023-05-10T09:27:34.823" v="1379"/>
          <ac:grpSpMkLst>
            <pc:docMk/>
            <pc:sldMk cId="3353145777" sldId="259"/>
            <ac:grpSpMk id="166" creationId="{0A6FF20B-799D-5317-F8B0-BD65940D61D9}"/>
          </ac:grpSpMkLst>
        </pc:grpChg>
        <pc:grpChg chg="mod">
          <ac:chgData name="Maricor Soriano" userId="112363f7-a979-4607-9ffe-1e4531b47327" providerId="ADAL" clId="{81EBD236-5A1A-4486-AD5B-DA262A25D048}" dt="2023-05-10T09:27:34.823" v="1379"/>
          <ac:grpSpMkLst>
            <pc:docMk/>
            <pc:sldMk cId="3353145777" sldId="259"/>
            <ac:grpSpMk id="167" creationId="{8DCF5311-5B57-9BF2-251E-5D5DBBAFF292}"/>
          </ac:grpSpMkLst>
        </pc:grpChg>
        <pc:grpChg chg="add mod">
          <ac:chgData name="Maricor Soriano" userId="112363f7-a979-4607-9ffe-1e4531b47327" providerId="ADAL" clId="{81EBD236-5A1A-4486-AD5B-DA262A25D048}" dt="2023-05-10T09:38:24.887" v="1385" actId="688"/>
          <ac:grpSpMkLst>
            <pc:docMk/>
            <pc:sldMk cId="3353145777" sldId="259"/>
            <ac:grpSpMk id="186" creationId="{BA3B8B00-3E94-E6B8-BFB1-E0BF1F36B3BA}"/>
          </ac:grpSpMkLst>
        </pc:grpChg>
        <pc:grpChg chg="mod">
          <ac:chgData name="Maricor Soriano" userId="112363f7-a979-4607-9ffe-1e4531b47327" providerId="ADAL" clId="{81EBD236-5A1A-4486-AD5B-DA262A25D048}" dt="2023-05-10T09:27:42.663" v="1381"/>
          <ac:grpSpMkLst>
            <pc:docMk/>
            <pc:sldMk cId="3353145777" sldId="259"/>
            <ac:grpSpMk id="188" creationId="{086979DD-C7EB-2562-EC2B-F5986F8A88F3}"/>
          </ac:grpSpMkLst>
        </pc:grpChg>
        <pc:grpChg chg="mod">
          <ac:chgData name="Maricor Soriano" userId="112363f7-a979-4607-9ffe-1e4531b47327" providerId="ADAL" clId="{81EBD236-5A1A-4486-AD5B-DA262A25D048}" dt="2023-05-10T09:27:42.663" v="1381"/>
          <ac:grpSpMkLst>
            <pc:docMk/>
            <pc:sldMk cId="3353145777" sldId="259"/>
            <ac:grpSpMk id="189" creationId="{A7E9CC1D-31C9-75CC-18B8-CB3C20CCB2C0}"/>
          </ac:grpSpMkLst>
        </pc:grpChg>
        <pc:grpChg chg="mod">
          <ac:chgData name="Maricor Soriano" userId="112363f7-a979-4607-9ffe-1e4531b47327" providerId="ADAL" clId="{81EBD236-5A1A-4486-AD5B-DA262A25D048}" dt="2023-05-10T09:27:42.663" v="1381"/>
          <ac:grpSpMkLst>
            <pc:docMk/>
            <pc:sldMk cId="3353145777" sldId="259"/>
            <ac:grpSpMk id="190" creationId="{20DB14FE-C3B7-8AD5-C28C-5C9290B6EB12}"/>
          </ac:grpSpMkLst>
        </pc:grpChg>
        <pc:grpChg chg="mod">
          <ac:chgData name="Maricor Soriano" userId="112363f7-a979-4607-9ffe-1e4531b47327" providerId="ADAL" clId="{81EBD236-5A1A-4486-AD5B-DA262A25D048}" dt="2023-05-10T09:27:42.663" v="1381"/>
          <ac:grpSpMkLst>
            <pc:docMk/>
            <pc:sldMk cId="3353145777" sldId="259"/>
            <ac:grpSpMk id="191" creationId="{03F673B9-5EF3-A9C1-A02B-58A9222C94FD}"/>
          </ac:grpSpMkLst>
        </pc:grpChg>
        <pc:grpChg chg="mod">
          <ac:chgData name="Maricor Soriano" userId="112363f7-a979-4607-9ffe-1e4531b47327" providerId="ADAL" clId="{81EBD236-5A1A-4486-AD5B-DA262A25D048}" dt="2023-05-10T09:27:42.663" v="1381"/>
          <ac:grpSpMkLst>
            <pc:docMk/>
            <pc:sldMk cId="3353145777" sldId="259"/>
            <ac:grpSpMk id="192" creationId="{88F5F27C-940C-890B-D043-6F07BAE85A5C}"/>
          </ac:grpSpMkLst>
        </pc:grpChg>
        <pc:grpChg chg="mod">
          <ac:chgData name="Maricor Soriano" userId="112363f7-a979-4607-9ffe-1e4531b47327" providerId="ADAL" clId="{81EBD236-5A1A-4486-AD5B-DA262A25D048}" dt="2023-05-10T09:27:42.663" v="1381"/>
          <ac:grpSpMkLst>
            <pc:docMk/>
            <pc:sldMk cId="3353145777" sldId="259"/>
            <ac:grpSpMk id="193" creationId="{856AD6D2-86D2-AD12-D64C-3291BE0E0DC5}"/>
          </ac:grpSpMkLst>
        </pc:grpChg>
        <pc:grpChg chg="mod">
          <ac:chgData name="Maricor Soriano" userId="112363f7-a979-4607-9ffe-1e4531b47327" providerId="ADAL" clId="{81EBD236-5A1A-4486-AD5B-DA262A25D048}" dt="2023-05-10T09:27:42.663" v="1381"/>
          <ac:grpSpMkLst>
            <pc:docMk/>
            <pc:sldMk cId="3353145777" sldId="259"/>
            <ac:grpSpMk id="194" creationId="{82989BED-096D-92F2-5E63-D67EE89934BF}"/>
          </ac:grpSpMkLst>
        </pc:grpChg>
        <pc:grpChg chg="mod">
          <ac:chgData name="Maricor Soriano" userId="112363f7-a979-4607-9ffe-1e4531b47327" providerId="ADAL" clId="{81EBD236-5A1A-4486-AD5B-DA262A25D048}" dt="2023-05-10T09:27:42.663" v="1381"/>
          <ac:grpSpMkLst>
            <pc:docMk/>
            <pc:sldMk cId="3353145777" sldId="259"/>
            <ac:grpSpMk id="195" creationId="{7452B0BF-D0D8-0DF1-8EA1-88938346CD06}"/>
          </ac:grpSpMkLst>
        </pc:grpChg>
        <pc:grpChg chg="mod">
          <ac:chgData name="Maricor Soriano" userId="112363f7-a979-4607-9ffe-1e4531b47327" providerId="ADAL" clId="{81EBD236-5A1A-4486-AD5B-DA262A25D048}" dt="2023-05-10T09:27:42.663" v="1381"/>
          <ac:grpSpMkLst>
            <pc:docMk/>
            <pc:sldMk cId="3353145777" sldId="259"/>
            <ac:grpSpMk id="196" creationId="{8769E5CD-F922-564F-FF50-C9A5DA36E99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3BC9-3EC9-99F5-EBBB-F13393EF5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21964-3908-BA7F-4EC5-99EB56895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F5D5-EFDB-7990-6F6C-2A4D7406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362C-4083-46D0-8DA1-1452BAFF9B37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A463-E73C-3221-05C1-9F6085E7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FBF25-D617-D6C3-5B77-83C1C5D9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3701-58CB-429E-B868-391619D9A0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754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9C0E-0E37-80A8-7B3B-9A4DFDE6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C0859-BBA3-A804-E7C3-FC1089415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6C91D-DB96-80F3-E27A-43B83D15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362C-4083-46D0-8DA1-1452BAFF9B37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E160-81DD-B88C-2296-6D9A8EE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A3324-F425-7A40-37C2-F6D4422A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3701-58CB-429E-B868-391619D9A0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816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E9BD6-B045-2A56-DBC5-21D9DD0D8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AD6D0-C9EA-5C8E-ABCF-957E9E9A0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A08E-5A60-1906-0AE2-248F9CB2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362C-4083-46D0-8DA1-1452BAFF9B37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C0B1-9509-6B0D-6EAC-C2E3BA77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41D21-9738-0385-C85C-D818D75F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3701-58CB-429E-B868-391619D9A0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080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68D9-AC60-D7A0-F625-3E567FBD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CF3C-47AB-51F0-BF76-AD522F0C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09E18-B3DC-9C7E-4D80-22C7C6BB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362C-4083-46D0-8DA1-1452BAFF9B37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0A8D8-BA84-9463-7909-DABB658E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A1C70-CF5D-DB77-7F72-D31885AB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3701-58CB-429E-B868-391619D9A0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5891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087D-4706-6BFE-033B-52E4E7D1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48001-212A-906D-3220-29DF3D52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C1034-4E64-3F8C-C255-1EB37B35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362C-4083-46D0-8DA1-1452BAFF9B37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48BF-1192-35ED-7CB3-4D5B3C6D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03C0-34AB-F102-83BD-CD07BEAE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3701-58CB-429E-B868-391619D9A0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221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0EAE-1CE3-1C42-A821-637830F6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6D2A-31B2-A3DD-3294-E7EE40DB5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59B0D-9DC1-2F2D-6878-E011F1BC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32599-542C-DF96-6E51-8BFC3954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362C-4083-46D0-8DA1-1452BAFF9B37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92510-A573-60B9-D525-6420478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217BE-DA77-734E-D523-FBBD97F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3701-58CB-429E-B868-391619D9A0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659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016F-9215-B286-F284-83E59AD6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DEA44-694B-CE7C-2EB9-CB861DE13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75ECE-247A-2FC5-8296-E1D7EB6E1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580FF-5B3A-B80F-164B-35C54A57D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F5B3B-01DB-BD0C-3D0B-C40E7278B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8B77F-5DB6-3974-A772-51178262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362C-4083-46D0-8DA1-1452BAFF9B37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22C0F-2327-AC32-1627-A966B1F8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9049B-AA9E-278F-4654-E720F387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3701-58CB-429E-B868-391619D9A0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515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8FD0-BEEB-6CC6-BFBD-CA36FC1D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96AA7-9A60-631A-B44C-D072B005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362C-4083-46D0-8DA1-1452BAFF9B37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B04AB-4921-21D9-F182-5FD808DD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8532D-87AB-5F68-7D5D-8B77F6FE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3701-58CB-429E-B868-391619D9A0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222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7A4EF-B78E-8C4A-67B6-CC8769BA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362C-4083-46D0-8DA1-1452BAFF9B37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1D196-EC07-471A-147C-653E6AAE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41516-7D89-132A-C4B5-0E4E1EA4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3701-58CB-429E-B868-391619D9A0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82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987B-8557-D216-7A50-39399835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FD7F-997B-2AE5-87DF-850FE9FA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4B265-4AB9-9506-1B7E-9A9BE5708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1A783-E333-448A-DF2F-43F1D4A6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362C-4083-46D0-8DA1-1452BAFF9B37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85277-C2E3-4095-E908-591792AE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FC370-9F80-368E-6A4D-3D60F327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3701-58CB-429E-B868-391619D9A0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632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07EC-D108-C352-C32D-187299C7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1403D-19BC-6CB3-9F07-748A2D5F5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E5C48-3B6C-DE3D-CD54-20F4AF4C9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2058A-54F4-6D31-5FA9-6F31AB12D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362C-4083-46D0-8DA1-1452BAFF9B37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E2F62-5352-1088-6773-16EB1AA0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2D7EF-FD27-4B72-40E5-F2339E56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63701-58CB-429E-B868-391619D9A0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90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FEE9B-8BFA-E8E1-D285-D90D256D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7AEDB-65BF-82C5-A27B-330601426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4687D-E1C2-7E19-C498-D97D044AC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9362C-4083-46D0-8DA1-1452BAFF9B37}" type="datetimeFigureOut">
              <a:rPr lang="en-PH" smtClean="0"/>
              <a:t>10/05/2023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40CC0-E8B4-0A68-1F2D-AC3E613F3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51381-1FAB-C537-54F9-9F8243327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63701-58CB-429E-B868-391619D9A01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443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E7FA-5521-1939-DC76-C226E82C7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Computed Tomography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8F184-46C8-82A5-8E59-DBCC033A3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Physics 305</a:t>
            </a:r>
          </a:p>
        </p:txBody>
      </p:sp>
    </p:spTree>
    <p:extLst>
      <p:ext uri="{BB962C8B-B14F-4D97-AF65-F5344CB8AC3E}">
        <p14:creationId xmlns:p14="http://schemas.microsoft.com/office/powerpoint/2010/main" val="87626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9A5B-CE93-2342-B681-435A1A9F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Basic Principles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C32D55-2EEE-3224-ED9A-AA62C1F48CC5}"/>
              </a:ext>
            </a:extLst>
          </p:cNvPr>
          <p:cNvGrpSpPr/>
          <p:nvPr/>
        </p:nvGrpSpPr>
        <p:grpSpPr>
          <a:xfrm>
            <a:off x="1271464" y="2636912"/>
            <a:ext cx="4176464" cy="2169385"/>
            <a:chOff x="4223792" y="2771775"/>
            <a:chExt cx="4176464" cy="21693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ECA363-6339-65F5-CAD3-193B1F9717EF}"/>
                </a:ext>
              </a:extLst>
            </p:cNvPr>
            <p:cNvSpPr/>
            <p:nvPr/>
          </p:nvSpPr>
          <p:spPr>
            <a:xfrm>
              <a:off x="4829175" y="2771775"/>
              <a:ext cx="2381250" cy="2114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FC1DB96-2D41-EDFE-E95C-CD2E0D2224EC}"/>
                </a:ext>
              </a:extLst>
            </p:cNvPr>
            <p:cNvSpPr/>
            <p:nvPr/>
          </p:nvSpPr>
          <p:spPr>
            <a:xfrm>
              <a:off x="5734050" y="3501009"/>
              <a:ext cx="628650" cy="7280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2A0DC89-9731-EB66-A5C8-B18BC80E4F2F}"/>
                </a:ext>
              </a:extLst>
            </p:cNvPr>
            <p:cNvCxnSpPr>
              <a:cxnSpLocks/>
            </p:cNvCxnSpPr>
            <p:nvPr/>
          </p:nvCxnSpPr>
          <p:spPr>
            <a:xfrm>
              <a:off x="4223792" y="2924944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11C2845-FD19-12CA-B54C-49F7ECED081C}"/>
                </a:ext>
              </a:extLst>
            </p:cNvPr>
            <p:cNvCxnSpPr>
              <a:cxnSpLocks/>
            </p:cNvCxnSpPr>
            <p:nvPr/>
          </p:nvCxnSpPr>
          <p:spPr>
            <a:xfrm>
              <a:off x="4223792" y="3068960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BDF7AF5-8288-D66F-1328-9C79A92BE119}"/>
                </a:ext>
              </a:extLst>
            </p:cNvPr>
            <p:cNvCxnSpPr>
              <a:cxnSpLocks/>
            </p:cNvCxnSpPr>
            <p:nvPr/>
          </p:nvCxnSpPr>
          <p:spPr>
            <a:xfrm>
              <a:off x="4223792" y="3212976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E7A176F-8204-E5E2-5BC1-010CEC09F99A}"/>
                </a:ext>
              </a:extLst>
            </p:cNvPr>
            <p:cNvCxnSpPr>
              <a:cxnSpLocks/>
            </p:cNvCxnSpPr>
            <p:nvPr/>
          </p:nvCxnSpPr>
          <p:spPr>
            <a:xfrm>
              <a:off x="4223792" y="3356992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DE5ECB-8567-CD00-3ACF-519DB9AAE49A}"/>
                </a:ext>
              </a:extLst>
            </p:cNvPr>
            <p:cNvCxnSpPr>
              <a:cxnSpLocks/>
            </p:cNvCxnSpPr>
            <p:nvPr/>
          </p:nvCxnSpPr>
          <p:spPr>
            <a:xfrm>
              <a:off x="4223792" y="3501008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BABB6D0-7E5D-7501-B026-4740BBF8F500}"/>
                </a:ext>
              </a:extLst>
            </p:cNvPr>
            <p:cNvCxnSpPr>
              <a:cxnSpLocks/>
            </p:cNvCxnSpPr>
            <p:nvPr/>
          </p:nvCxnSpPr>
          <p:spPr>
            <a:xfrm>
              <a:off x="4223792" y="3645024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B4A6937-B230-37FF-C804-04A59FDAE01C}"/>
                </a:ext>
              </a:extLst>
            </p:cNvPr>
            <p:cNvCxnSpPr>
              <a:cxnSpLocks/>
            </p:cNvCxnSpPr>
            <p:nvPr/>
          </p:nvCxnSpPr>
          <p:spPr>
            <a:xfrm>
              <a:off x="4223792" y="3789040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6E6493-64E6-8013-688B-E206BF7CD0AE}"/>
                </a:ext>
              </a:extLst>
            </p:cNvPr>
            <p:cNvCxnSpPr>
              <a:cxnSpLocks/>
            </p:cNvCxnSpPr>
            <p:nvPr/>
          </p:nvCxnSpPr>
          <p:spPr>
            <a:xfrm>
              <a:off x="4223792" y="3933056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78D974-6FFE-F151-B06F-158BF7AA172F}"/>
                </a:ext>
              </a:extLst>
            </p:cNvPr>
            <p:cNvCxnSpPr>
              <a:cxnSpLocks/>
            </p:cNvCxnSpPr>
            <p:nvPr/>
          </p:nvCxnSpPr>
          <p:spPr>
            <a:xfrm>
              <a:off x="4223792" y="4077072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00DEE9-29CF-7AE4-30EE-929122E671A1}"/>
                </a:ext>
              </a:extLst>
            </p:cNvPr>
            <p:cNvCxnSpPr>
              <a:cxnSpLocks/>
            </p:cNvCxnSpPr>
            <p:nvPr/>
          </p:nvCxnSpPr>
          <p:spPr>
            <a:xfrm>
              <a:off x="4223792" y="4221088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1F4CF5F-0764-4D40-E11C-22F97886B86F}"/>
                </a:ext>
              </a:extLst>
            </p:cNvPr>
            <p:cNvCxnSpPr>
              <a:cxnSpLocks/>
            </p:cNvCxnSpPr>
            <p:nvPr/>
          </p:nvCxnSpPr>
          <p:spPr>
            <a:xfrm>
              <a:off x="4223792" y="4365104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711C5A2-F9D8-B9AA-95C0-DB3DCFCEE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23792" y="4509120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DC78DD7-370F-9C60-D737-F7DED168CBCC}"/>
                </a:ext>
              </a:extLst>
            </p:cNvPr>
            <p:cNvCxnSpPr>
              <a:cxnSpLocks/>
            </p:cNvCxnSpPr>
            <p:nvPr/>
          </p:nvCxnSpPr>
          <p:spPr>
            <a:xfrm>
              <a:off x="4223792" y="4653136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ADB3B83-B667-01B6-DD57-CA9880942421}"/>
                </a:ext>
              </a:extLst>
            </p:cNvPr>
            <p:cNvCxnSpPr>
              <a:cxnSpLocks/>
            </p:cNvCxnSpPr>
            <p:nvPr/>
          </p:nvCxnSpPr>
          <p:spPr>
            <a:xfrm>
              <a:off x="4223792" y="4797152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014906A-2C1E-36A4-1D22-4F312A62ED13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28" y="2924944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2DF5E39-A524-0AC6-F85E-815096B80699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28" y="3068960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8D4795F-9DD6-AAFC-4476-BB676ECB422B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28" y="3212976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3693BD-027D-2E00-94F1-9CADB82C7197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28" y="3356992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21035B4-0768-F5EF-4BD6-A43D34E8820D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28" y="3501008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DDC3F66-42A4-5892-D0BE-0F69C4931271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28" y="3645024"/>
              <a:ext cx="628650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553C5F5-0495-4D1B-2595-FB32B5B6618F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28" y="3789040"/>
              <a:ext cx="628650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CADB38-6F28-BBBE-3EB3-CDCD99EA4AFB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28" y="3933056"/>
              <a:ext cx="628650" cy="0"/>
            </a:xfrm>
            <a:prstGeom prst="straightConnector1">
              <a:avLst/>
            </a:prstGeom>
            <a:ln w="381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C76DEA3-119B-8990-A5B1-F51B7549A43B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28" y="4077072"/>
              <a:ext cx="628650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122BBC8-D145-9582-7C53-A01EE095E5DA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28" y="4221088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DD81DEC-FAA0-4050-7B39-C78197699399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28" y="4365104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6130E28-68B2-61D8-A8DD-84E03965C8D4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28" y="4509120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56EA1C4-35F7-5E20-4642-69974A5E025F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28" y="4653136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C63B4D-95E9-6684-16A9-005DA3C8CFB0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28" y="4797152"/>
              <a:ext cx="62865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B77E6C-E332-9D76-220A-31F157104DB9}"/>
                </a:ext>
              </a:extLst>
            </p:cNvPr>
            <p:cNvSpPr/>
            <p:nvPr/>
          </p:nvSpPr>
          <p:spPr>
            <a:xfrm>
              <a:off x="8256240" y="2771775"/>
              <a:ext cx="144016" cy="2169385"/>
            </a:xfrm>
            <a:prstGeom prst="rect">
              <a:avLst/>
            </a:prstGeom>
            <a:gradFill>
              <a:gsLst>
                <a:gs pos="76996">
                  <a:schemeClr val="tx1">
                    <a:lumMod val="95000"/>
                    <a:lumOff val="5000"/>
                  </a:schemeClr>
                </a:gs>
                <a:gs pos="51000">
                  <a:schemeClr val="bg1">
                    <a:lumMod val="95000"/>
                  </a:schemeClr>
                </a:gs>
                <a:gs pos="5172">
                  <a:schemeClr val="tx1">
                    <a:lumMod val="95000"/>
                    <a:lumOff val="5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57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B7EA44-B241-ACDF-FAAE-36B3BDC60135}"/>
              </a:ext>
            </a:extLst>
          </p:cNvPr>
          <p:cNvGrpSpPr/>
          <p:nvPr/>
        </p:nvGrpSpPr>
        <p:grpSpPr>
          <a:xfrm>
            <a:off x="7176120" y="2636912"/>
            <a:ext cx="2520280" cy="2172689"/>
            <a:chOff x="7176120" y="2636912"/>
            <a:chExt cx="2520280" cy="21726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CB8C6-91A1-6F1A-5F7D-F18BE856DA79}"/>
                </a:ext>
              </a:extLst>
            </p:cNvPr>
            <p:cNvSpPr/>
            <p:nvPr/>
          </p:nvSpPr>
          <p:spPr>
            <a:xfrm>
              <a:off x="7243142" y="2636912"/>
              <a:ext cx="2381250" cy="2114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8580F5E-0E8F-3CAF-C3E6-34905A3E9B7E}"/>
                </a:ext>
              </a:extLst>
            </p:cNvPr>
            <p:cNvGrpSpPr/>
            <p:nvPr/>
          </p:nvGrpSpPr>
          <p:grpSpPr>
            <a:xfrm>
              <a:off x="9408368" y="2636912"/>
              <a:ext cx="288032" cy="2172689"/>
              <a:chOff x="9408368" y="2606190"/>
              <a:chExt cx="288032" cy="217268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895F819-EC34-9320-2F64-E9DAB3F5D2D9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E42440D-C1A4-89E4-2FF2-4BBD52831D2A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7C1C4D9-7900-1A17-5637-5E1F42AFCC2D}"/>
                </a:ext>
              </a:extLst>
            </p:cNvPr>
            <p:cNvGrpSpPr/>
            <p:nvPr/>
          </p:nvGrpSpPr>
          <p:grpSpPr>
            <a:xfrm>
              <a:off x="9120336" y="2636912"/>
              <a:ext cx="288032" cy="2172689"/>
              <a:chOff x="9408368" y="2606190"/>
              <a:chExt cx="288032" cy="217268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9627C30-6C67-14CD-BDF8-C792B92E02EE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0D8E1ED-86B5-E543-47AD-8FB553AC8C00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6623AF3-5CBE-F2B6-7E27-62FF2B0E23AC}"/>
                </a:ext>
              </a:extLst>
            </p:cNvPr>
            <p:cNvGrpSpPr/>
            <p:nvPr/>
          </p:nvGrpSpPr>
          <p:grpSpPr>
            <a:xfrm>
              <a:off x="8037723" y="2636912"/>
              <a:ext cx="288032" cy="2172689"/>
              <a:chOff x="9408368" y="2606190"/>
              <a:chExt cx="288032" cy="217268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9B0C84D-3399-EA09-A3A7-EF119D8B85FB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14A0C47-8335-3498-9650-B89D11DE4194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60597C3-59ED-7AB1-E416-304BCBDC3123}"/>
                </a:ext>
              </a:extLst>
            </p:cNvPr>
            <p:cNvGrpSpPr/>
            <p:nvPr/>
          </p:nvGrpSpPr>
          <p:grpSpPr>
            <a:xfrm>
              <a:off x="8309728" y="2636912"/>
              <a:ext cx="288032" cy="2172689"/>
              <a:chOff x="9408368" y="2606190"/>
              <a:chExt cx="288032" cy="217268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D2E0950-8F03-00B9-27E8-C2FD1F11D395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F69C2F1-35DA-8999-4A85-2EBF30441B11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E059517-D5F1-3603-F54A-7145FFEEE14D}"/>
                </a:ext>
              </a:extLst>
            </p:cNvPr>
            <p:cNvGrpSpPr/>
            <p:nvPr/>
          </p:nvGrpSpPr>
          <p:grpSpPr>
            <a:xfrm>
              <a:off x="8571016" y="2636912"/>
              <a:ext cx="288032" cy="2172689"/>
              <a:chOff x="9408368" y="2606190"/>
              <a:chExt cx="288032" cy="217268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630826B-E52C-E088-5ED8-C3D8F7EBAC81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AAA26B-3EF8-9CF4-D4DC-7A4F401F29B7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EEECB8D-A184-1F48-E4FC-CE3202941367}"/>
                </a:ext>
              </a:extLst>
            </p:cNvPr>
            <p:cNvGrpSpPr/>
            <p:nvPr/>
          </p:nvGrpSpPr>
          <p:grpSpPr>
            <a:xfrm>
              <a:off x="8832304" y="2636912"/>
              <a:ext cx="288032" cy="2172689"/>
              <a:chOff x="9408368" y="2606190"/>
              <a:chExt cx="288032" cy="2172689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22380E5-70EF-BF1A-AF11-A02D7ADD9E5C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C0C6BEA-8D17-BECA-0ECB-BABBACB4A67A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CF23A77-7E9A-30BC-3428-584541CA3C0A}"/>
                </a:ext>
              </a:extLst>
            </p:cNvPr>
            <p:cNvGrpSpPr/>
            <p:nvPr/>
          </p:nvGrpSpPr>
          <p:grpSpPr>
            <a:xfrm>
              <a:off x="7752184" y="2636912"/>
              <a:ext cx="288032" cy="2172689"/>
              <a:chOff x="9408368" y="2606190"/>
              <a:chExt cx="288032" cy="2172689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C92EE4F-C00D-94C2-0D74-395678EE7962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58A7CCB-4CB8-1164-409C-60D524405CFF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14A31D3-D644-B6A2-6887-A6709A56467C}"/>
                </a:ext>
              </a:extLst>
            </p:cNvPr>
            <p:cNvGrpSpPr/>
            <p:nvPr/>
          </p:nvGrpSpPr>
          <p:grpSpPr>
            <a:xfrm>
              <a:off x="7464152" y="2636912"/>
              <a:ext cx="288032" cy="2172689"/>
              <a:chOff x="9408368" y="2606190"/>
              <a:chExt cx="288032" cy="217268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1673598-3D41-9A32-1DAB-E380267A98C5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7FE4AAC-1BBC-2DE8-92BD-B048E0A64109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97B81DC-A878-1B0D-A2E0-E384578F2256}"/>
                </a:ext>
              </a:extLst>
            </p:cNvPr>
            <p:cNvGrpSpPr/>
            <p:nvPr/>
          </p:nvGrpSpPr>
          <p:grpSpPr>
            <a:xfrm>
              <a:off x="7176120" y="2636912"/>
              <a:ext cx="288032" cy="2172689"/>
              <a:chOff x="9408368" y="2606190"/>
              <a:chExt cx="288032" cy="217268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45ECE56-279A-31EA-0F75-EDFF0E40E426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3C38F99-B186-1919-9890-1B2C53E378E6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844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0B6549-6438-2FAE-0E3E-0AE5ECA3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9ADFEB-A632-E80E-2D49-24C379C5A0E8}"/>
              </a:ext>
            </a:extLst>
          </p:cNvPr>
          <p:cNvSpPr/>
          <p:nvPr/>
        </p:nvSpPr>
        <p:spPr>
          <a:xfrm rot="16200000">
            <a:off x="2141654" y="2956553"/>
            <a:ext cx="2381250" cy="211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2DAA06-1838-9387-E51C-591CA663B77C}"/>
              </a:ext>
            </a:extLst>
          </p:cNvPr>
          <p:cNvSpPr/>
          <p:nvPr/>
        </p:nvSpPr>
        <p:spPr>
          <a:xfrm>
            <a:off x="3053959" y="3621207"/>
            <a:ext cx="628650" cy="72809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D5EAF9-91D0-5D92-21A8-550E7B0AEC50}"/>
              </a:ext>
            </a:extLst>
          </p:cNvPr>
          <p:cNvCxnSpPr>
            <a:cxnSpLocks/>
          </p:cNvCxnSpPr>
          <p:nvPr/>
        </p:nvCxnSpPr>
        <p:spPr>
          <a:xfrm rot="16200000">
            <a:off x="2113848" y="5495511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6FCEEB-35CC-AB34-871C-9F5912B7460C}"/>
              </a:ext>
            </a:extLst>
          </p:cNvPr>
          <p:cNvCxnSpPr>
            <a:cxnSpLocks/>
          </p:cNvCxnSpPr>
          <p:nvPr/>
        </p:nvCxnSpPr>
        <p:spPr>
          <a:xfrm rot="16200000">
            <a:off x="2257864" y="5495511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FF11BF-B029-2D1C-4D65-DE449A50F76E}"/>
              </a:ext>
            </a:extLst>
          </p:cNvPr>
          <p:cNvCxnSpPr>
            <a:cxnSpLocks/>
          </p:cNvCxnSpPr>
          <p:nvPr/>
        </p:nvCxnSpPr>
        <p:spPr>
          <a:xfrm rot="16200000">
            <a:off x="2401880" y="5495511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E1179E-A4A0-D3C0-67FC-08C0BAE7BD5F}"/>
              </a:ext>
            </a:extLst>
          </p:cNvPr>
          <p:cNvCxnSpPr>
            <a:cxnSpLocks/>
          </p:cNvCxnSpPr>
          <p:nvPr/>
        </p:nvCxnSpPr>
        <p:spPr>
          <a:xfrm rot="16200000">
            <a:off x="2545896" y="5495511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1C2D11-4199-1A7C-3F62-A0E4F2E1DC19}"/>
              </a:ext>
            </a:extLst>
          </p:cNvPr>
          <p:cNvCxnSpPr>
            <a:cxnSpLocks/>
          </p:cNvCxnSpPr>
          <p:nvPr/>
        </p:nvCxnSpPr>
        <p:spPr>
          <a:xfrm rot="16200000">
            <a:off x="2689912" y="5495511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D89928-3EED-E2EF-9C7B-C8114B359D51}"/>
              </a:ext>
            </a:extLst>
          </p:cNvPr>
          <p:cNvCxnSpPr>
            <a:cxnSpLocks/>
          </p:cNvCxnSpPr>
          <p:nvPr/>
        </p:nvCxnSpPr>
        <p:spPr>
          <a:xfrm rot="16200000">
            <a:off x="2833928" y="5495511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72964E-584D-0F99-0873-200EA9BAF586}"/>
              </a:ext>
            </a:extLst>
          </p:cNvPr>
          <p:cNvCxnSpPr>
            <a:cxnSpLocks/>
          </p:cNvCxnSpPr>
          <p:nvPr/>
        </p:nvCxnSpPr>
        <p:spPr>
          <a:xfrm rot="16200000">
            <a:off x="2977944" y="5495511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D6B451-CA16-E787-B4E9-E8837996977B}"/>
              </a:ext>
            </a:extLst>
          </p:cNvPr>
          <p:cNvCxnSpPr>
            <a:cxnSpLocks/>
          </p:cNvCxnSpPr>
          <p:nvPr/>
        </p:nvCxnSpPr>
        <p:spPr>
          <a:xfrm rot="16200000">
            <a:off x="3121960" y="5495511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B73C6D-798E-0376-16B8-25BEA2C58F02}"/>
              </a:ext>
            </a:extLst>
          </p:cNvPr>
          <p:cNvCxnSpPr>
            <a:cxnSpLocks/>
          </p:cNvCxnSpPr>
          <p:nvPr/>
        </p:nvCxnSpPr>
        <p:spPr>
          <a:xfrm rot="16200000">
            <a:off x="3265976" y="5495511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F2B38F-F83E-0F02-0A9C-BB720B57A6A1}"/>
              </a:ext>
            </a:extLst>
          </p:cNvPr>
          <p:cNvCxnSpPr>
            <a:cxnSpLocks/>
          </p:cNvCxnSpPr>
          <p:nvPr/>
        </p:nvCxnSpPr>
        <p:spPr>
          <a:xfrm rot="16200000">
            <a:off x="3409992" y="5495511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21DF1D-306E-1D7C-2C2D-FCDE4CC9227B}"/>
              </a:ext>
            </a:extLst>
          </p:cNvPr>
          <p:cNvCxnSpPr>
            <a:cxnSpLocks/>
          </p:cNvCxnSpPr>
          <p:nvPr/>
        </p:nvCxnSpPr>
        <p:spPr>
          <a:xfrm rot="16200000">
            <a:off x="3554008" y="5495511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82953D-8508-65DC-15CD-10539D57A686}"/>
              </a:ext>
            </a:extLst>
          </p:cNvPr>
          <p:cNvCxnSpPr>
            <a:cxnSpLocks/>
          </p:cNvCxnSpPr>
          <p:nvPr/>
        </p:nvCxnSpPr>
        <p:spPr>
          <a:xfrm rot="16200000">
            <a:off x="3698024" y="5495511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4FA737-154C-B44F-0809-022382E3EAAF}"/>
              </a:ext>
            </a:extLst>
          </p:cNvPr>
          <p:cNvCxnSpPr>
            <a:cxnSpLocks/>
          </p:cNvCxnSpPr>
          <p:nvPr/>
        </p:nvCxnSpPr>
        <p:spPr>
          <a:xfrm rot="16200000">
            <a:off x="3842040" y="5495511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506C05-E28B-5E29-3E25-4737E9EA5E4D}"/>
              </a:ext>
            </a:extLst>
          </p:cNvPr>
          <p:cNvCxnSpPr>
            <a:cxnSpLocks/>
          </p:cNvCxnSpPr>
          <p:nvPr/>
        </p:nvCxnSpPr>
        <p:spPr>
          <a:xfrm rot="16200000">
            <a:off x="3986056" y="5495511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F63DF-EDCF-E683-A63C-71F405DC7C53}"/>
              </a:ext>
            </a:extLst>
          </p:cNvPr>
          <p:cNvCxnSpPr>
            <a:cxnSpLocks/>
          </p:cNvCxnSpPr>
          <p:nvPr/>
        </p:nvCxnSpPr>
        <p:spPr>
          <a:xfrm rot="16200000">
            <a:off x="2113847" y="2471175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A5596C-56E8-8697-280D-B0DD4B80CF33}"/>
              </a:ext>
            </a:extLst>
          </p:cNvPr>
          <p:cNvCxnSpPr>
            <a:cxnSpLocks/>
          </p:cNvCxnSpPr>
          <p:nvPr/>
        </p:nvCxnSpPr>
        <p:spPr>
          <a:xfrm rot="16200000">
            <a:off x="2257863" y="2471175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33A88E-50AD-2A42-4AE0-432CA2CC0BE3}"/>
              </a:ext>
            </a:extLst>
          </p:cNvPr>
          <p:cNvCxnSpPr>
            <a:cxnSpLocks/>
          </p:cNvCxnSpPr>
          <p:nvPr/>
        </p:nvCxnSpPr>
        <p:spPr>
          <a:xfrm rot="16200000">
            <a:off x="2401879" y="2471175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4AE8B2-B4C9-EE21-E13D-123F9A7400BF}"/>
              </a:ext>
            </a:extLst>
          </p:cNvPr>
          <p:cNvCxnSpPr>
            <a:cxnSpLocks/>
          </p:cNvCxnSpPr>
          <p:nvPr/>
        </p:nvCxnSpPr>
        <p:spPr>
          <a:xfrm rot="16200000">
            <a:off x="2545895" y="2471175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856755-7BFB-0943-C6E6-AD99B9BD6685}"/>
              </a:ext>
            </a:extLst>
          </p:cNvPr>
          <p:cNvCxnSpPr>
            <a:cxnSpLocks/>
          </p:cNvCxnSpPr>
          <p:nvPr/>
        </p:nvCxnSpPr>
        <p:spPr>
          <a:xfrm rot="16200000">
            <a:off x="2689911" y="2471175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61CD49-81C0-3B00-CE99-C9A8042FB30C}"/>
              </a:ext>
            </a:extLst>
          </p:cNvPr>
          <p:cNvCxnSpPr>
            <a:cxnSpLocks/>
          </p:cNvCxnSpPr>
          <p:nvPr/>
        </p:nvCxnSpPr>
        <p:spPr>
          <a:xfrm rot="16200000">
            <a:off x="2833927" y="2471175"/>
            <a:ext cx="62865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9E8E29-93E9-613C-7B03-3C9D037D95FA}"/>
              </a:ext>
            </a:extLst>
          </p:cNvPr>
          <p:cNvCxnSpPr>
            <a:cxnSpLocks/>
          </p:cNvCxnSpPr>
          <p:nvPr/>
        </p:nvCxnSpPr>
        <p:spPr>
          <a:xfrm rot="16200000">
            <a:off x="2977943" y="2471175"/>
            <a:ext cx="628650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7B9683-F8D5-88B3-F847-361908A3B8AD}"/>
              </a:ext>
            </a:extLst>
          </p:cNvPr>
          <p:cNvCxnSpPr>
            <a:cxnSpLocks/>
          </p:cNvCxnSpPr>
          <p:nvPr/>
        </p:nvCxnSpPr>
        <p:spPr>
          <a:xfrm rot="16200000">
            <a:off x="3121959" y="2471175"/>
            <a:ext cx="628650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8DEE01-49FC-5EC3-3F08-E7E92164DAF6}"/>
              </a:ext>
            </a:extLst>
          </p:cNvPr>
          <p:cNvCxnSpPr>
            <a:cxnSpLocks/>
          </p:cNvCxnSpPr>
          <p:nvPr/>
        </p:nvCxnSpPr>
        <p:spPr>
          <a:xfrm rot="16200000">
            <a:off x="3265975" y="2471175"/>
            <a:ext cx="62865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36218F-802E-9284-14B5-320AE3418FC7}"/>
              </a:ext>
            </a:extLst>
          </p:cNvPr>
          <p:cNvCxnSpPr>
            <a:cxnSpLocks/>
          </p:cNvCxnSpPr>
          <p:nvPr/>
        </p:nvCxnSpPr>
        <p:spPr>
          <a:xfrm rot="16200000">
            <a:off x="3409992" y="2471175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AAE880-4798-10E0-EEB0-991DDE668DF7}"/>
              </a:ext>
            </a:extLst>
          </p:cNvPr>
          <p:cNvCxnSpPr>
            <a:cxnSpLocks/>
          </p:cNvCxnSpPr>
          <p:nvPr/>
        </p:nvCxnSpPr>
        <p:spPr>
          <a:xfrm rot="16200000">
            <a:off x="3554008" y="2471175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21575A-9438-0212-10A4-E4EB143B9A3C}"/>
              </a:ext>
            </a:extLst>
          </p:cNvPr>
          <p:cNvCxnSpPr>
            <a:cxnSpLocks/>
          </p:cNvCxnSpPr>
          <p:nvPr/>
        </p:nvCxnSpPr>
        <p:spPr>
          <a:xfrm rot="16200000">
            <a:off x="3698024" y="2471175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C480A7-0386-4487-6672-475A45A52F6D}"/>
              </a:ext>
            </a:extLst>
          </p:cNvPr>
          <p:cNvCxnSpPr>
            <a:cxnSpLocks/>
          </p:cNvCxnSpPr>
          <p:nvPr/>
        </p:nvCxnSpPr>
        <p:spPr>
          <a:xfrm rot="16200000">
            <a:off x="3842040" y="2471175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35D82D-FE24-2441-DBB9-6D52222DA71D}"/>
              </a:ext>
            </a:extLst>
          </p:cNvPr>
          <p:cNvCxnSpPr>
            <a:cxnSpLocks/>
          </p:cNvCxnSpPr>
          <p:nvPr/>
        </p:nvCxnSpPr>
        <p:spPr>
          <a:xfrm rot="16200000">
            <a:off x="3986056" y="2471175"/>
            <a:ext cx="62865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711C6-99BD-8DF1-97FD-53CB8B6591AB}"/>
              </a:ext>
            </a:extLst>
          </p:cNvPr>
          <p:cNvSpPr/>
          <p:nvPr/>
        </p:nvSpPr>
        <p:spPr>
          <a:xfrm rot="16200000">
            <a:off x="3287688" y="620688"/>
            <a:ext cx="144016" cy="2169385"/>
          </a:xfrm>
          <a:prstGeom prst="rect">
            <a:avLst/>
          </a:prstGeom>
          <a:gradFill>
            <a:gsLst>
              <a:gs pos="76996">
                <a:schemeClr val="tx1">
                  <a:lumMod val="95000"/>
                  <a:lumOff val="5000"/>
                </a:schemeClr>
              </a:gs>
              <a:gs pos="51000">
                <a:schemeClr val="bg1">
                  <a:lumMod val="95000"/>
                </a:schemeClr>
              </a:gs>
              <a:gs pos="5172">
                <a:schemeClr val="tx1">
                  <a:lumMod val="95000"/>
                  <a:lumOff val="5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57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F96BA5-2AE2-DBC5-BF43-0A9A2E89589B}"/>
              </a:ext>
            </a:extLst>
          </p:cNvPr>
          <p:cNvGrpSpPr/>
          <p:nvPr/>
        </p:nvGrpSpPr>
        <p:grpSpPr>
          <a:xfrm rot="16200000">
            <a:off x="7176120" y="2882716"/>
            <a:ext cx="2520280" cy="2172689"/>
            <a:chOff x="7176120" y="2636912"/>
            <a:chExt cx="2520280" cy="217268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3CF1357-5F4D-D4E7-920F-49966600AFDF}"/>
                </a:ext>
              </a:extLst>
            </p:cNvPr>
            <p:cNvSpPr/>
            <p:nvPr/>
          </p:nvSpPr>
          <p:spPr>
            <a:xfrm>
              <a:off x="7243142" y="2636912"/>
              <a:ext cx="2381250" cy="2114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F930769-7320-3DC2-97B6-6E26C4392369}"/>
                </a:ext>
              </a:extLst>
            </p:cNvPr>
            <p:cNvGrpSpPr/>
            <p:nvPr/>
          </p:nvGrpSpPr>
          <p:grpSpPr>
            <a:xfrm>
              <a:off x="9408368" y="2636912"/>
              <a:ext cx="288032" cy="2172689"/>
              <a:chOff x="9408368" y="2606190"/>
              <a:chExt cx="288032" cy="217268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8A0C2DA-5155-9E87-B1DD-0460637A03F2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1F0CE7B-94BF-4804-178C-C909500B93F6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40622F1-E43A-FC54-9580-82AEF9B9E000}"/>
                </a:ext>
              </a:extLst>
            </p:cNvPr>
            <p:cNvGrpSpPr/>
            <p:nvPr/>
          </p:nvGrpSpPr>
          <p:grpSpPr>
            <a:xfrm>
              <a:off x="9120336" y="2636912"/>
              <a:ext cx="288032" cy="2172689"/>
              <a:chOff x="9408368" y="2606190"/>
              <a:chExt cx="288032" cy="217268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1F18A7E-3199-A9AC-4CBB-AA40C4C33990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B663B84-6252-875C-257B-5F2DB4AEAF2C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149AD91-274B-6C3C-D667-5058C3A3979E}"/>
                </a:ext>
              </a:extLst>
            </p:cNvPr>
            <p:cNvGrpSpPr/>
            <p:nvPr/>
          </p:nvGrpSpPr>
          <p:grpSpPr>
            <a:xfrm>
              <a:off x="8037723" y="2636912"/>
              <a:ext cx="288032" cy="2172689"/>
              <a:chOff x="9408368" y="2606190"/>
              <a:chExt cx="288032" cy="2172689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4661389-2001-4046-FEC1-F77FBE45BF6E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62767D7-E46F-0322-D830-96B1406F68BE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D42C3A-D837-4AE1-E68A-437376625F26}"/>
                </a:ext>
              </a:extLst>
            </p:cNvPr>
            <p:cNvGrpSpPr/>
            <p:nvPr/>
          </p:nvGrpSpPr>
          <p:grpSpPr>
            <a:xfrm>
              <a:off x="8309728" y="2636912"/>
              <a:ext cx="288032" cy="2172689"/>
              <a:chOff x="9408368" y="2606190"/>
              <a:chExt cx="288032" cy="217268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672657E-0236-8C7D-41B0-D5E0EB3AB22D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527A46D-09B1-5FA6-B9CD-48589149C624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69F1EF2-DFAD-4F07-D108-A8E52D7BC896}"/>
                </a:ext>
              </a:extLst>
            </p:cNvPr>
            <p:cNvGrpSpPr/>
            <p:nvPr/>
          </p:nvGrpSpPr>
          <p:grpSpPr>
            <a:xfrm>
              <a:off x="8571016" y="2636912"/>
              <a:ext cx="288032" cy="2172689"/>
              <a:chOff x="9408368" y="2606190"/>
              <a:chExt cx="288032" cy="2172689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6841279-599E-C78E-C7FD-F45F8C5A1785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B53E925-AA55-D81E-D72C-41AE0273D5F4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FABC63E-AD59-CA6A-CD1A-199F468755E3}"/>
                </a:ext>
              </a:extLst>
            </p:cNvPr>
            <p:cNvGrpSpPr/>
            <p:nvPr/>
          </p:nvGrpSpPr>
          <p:grpSpPr>
            <a:xfrm>
              <a:off x="8832304" y="2636912"/>
              <a:ext cx="288032" cy="2172689"/>
              <a:chOff x="9408368" y="2606190"/>
              <a:chExt cx="288032" cy="2172689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421310D-0DDA-75EE-A2A9-F8EB53C77081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EA4754D-EF4E-2B2D-8461-41610C62708C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A430F1D-B4FF-8902-BB0F-90E65B5377EB}"/>
                </a:ext>
              </a:extLst>
            </p:cNvPr>
            <p:cNvGrpSpPr/>
            <p:nvPr/>
          </p:nvGrpSpPr>
          <p:grpSpPr>
            <a:xfrm>
              <a:off x="7752184" y="2636912"/>
              <a:ext cx="288032" cy="2172689"/>
              <a:chOff x="9408368" y="2606190"/>
              <a:chExt cx="288032" cy="217268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C8373A6-0D81-C2CA-6484-DA36A5514BB8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DB02316-7A33-F6B6-6D8F-C5A1AAF51219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D3A9520-F45B-398A-65F3-253026904542}"/>
                </a:ext>
              </a:extLst>
            </p:cNvPr>
            <p:cNvGrpSpPr/>
            <p:nvPr/>
          </p:nvGrpSpPr>
          <p:grpSpPr>
            <a:xfrm>
              <a:off x="7464152" y="2636912"/>
              <a:ext cx="288032" cy="2172689"/>
              <a:chOff x="9408368" y="2606190"/>
              <a:chExt cx="288032" cy="2172689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01A88CA-279A-A9FA-B6B5-BB5AB97CD27F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A0E3818-EBBD-DE92-4768-699031224EBD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6721357-B9E4-9BD9-6EDB-262B9BA46143}"/>
                </a:ext>
              </a:extLst>
            </p:cNvPr>
            <p:cNvGrpSpPr/>
            <p:nvPr/>
          </p:nvGrpSpPr>
          <p:grpSpPr>
            <a:xfrm>
              <a:off x="7176120" y="2636912"/>
              <a:ext cx="288032" cy="2172689"/>
              <a:chOff x="9408368" y="2606190"/>
              <a:chExt cx="288032" cy="2172689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F601CD9-9F08-CB42-EB5C-1DB12BEA397E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4181D0-6B81-CCC7-F8AF-40FDD3ABD7EB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891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38D6-1043-5AD9-2A7B-FF7B6EDD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FE6E5C-C0CC-BAC5-67F8-761A9813F98B}"/>
              </a:ext>
            </a:extLst>
          </p:cNvPr>
          <p:cNvGrpSpPr/>
          <p:nvPr/>
        </p:nvGrpSpPr>
        <p:grpSpPr>
          <a:xfrm>
            <a:off x="4727848" y="2840487"/>
            <a:ext cx="2520280" cy="2172689"/>
            <a:chOff x="7176120" y="2636912"/>
            <a:chExt cx="2520280" cy="21726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54C400-E61B-00D6-3EE1-AE98E7002ECB}"/>
                </a:ext>
              </a:extLst>
            </p:cNvPr>
            <p:cNvSpPr/>
            <p:nvPr/>
          </p:nvSpPr>
          <p:spPr>
            <a:xfrm>
              <a:off x="7243142" y="2636912"/>
              <a:ext cx="2381250" cy="2114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3B74774-0AC0-446F-73B9-206CDA852221}"/>
                </a:ext>
              </a:extLst>
            </p:cNvPr>
            <p:cNvGrpSpPr/>
            <p:nvPr/>
          </p:nvGrpSpPr>
          <p:grpSpPr>
            <a:xfrm>
              <a:off x="9408368" y="2636912"/>
              <a:ext cx="288032" cy="2172689"/>
              <a:chOff x="9408368" y="2606190"/>
              <a:chExt cx="288032" cy="2172689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67800D7-EBF8-C1E4-6FFC-709D791468E0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5F16BBC-3B97-CE59-859A-66C7B7B912D2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B97C9F-C6BF-2D41-8864-500BFD4E41F8}"/>
                </a:ext>
              </a:extLst>
            </p:cNvPr>
            <p:cNvGrpSpPr/>
            <p:nvPr/>
          </p:nvGrpSpPr>
          <p:grpSpPr>
            <a:xfrm>
              <a:off x="9120336" y="2636912"/>
              <a:ext cx="288032" cy="2172689"/>
              <a:chOff x="9408368" y="2606190"/>
              <a:chExt cx="288032" cy="217268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C1ED23-5D0D-4980-522E-8A53B22AC308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A3176CF-85D2-61F7-36E7-0BCEF61CF1B3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77D97C8-48D4-1449-5F61-C967E6FFD819}"/>
                </a:ext>
              </a:extLst>
            </p:cNvPr>
            <p:cNvGrpSpPr/>
            <p:nvPr/>
          </p:nvGrpSpPr>
          <p:grpSpPr>
            <a:xfrm>
              <a:off x="8037723" y="2636912"/>
              <a:ext cx="288032" cy="2172689"/>
              <a:chOff x="9408368" y="2606190"/>
              <a:chExt cx="288032" cy="2172689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3CFE168-11B6-7B57-A06E-6E90A75D7EBB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9D1E770-B555-F8A0-AB03-E6E2A9C86DFB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ADD093F-80A0-8FA1-8FE5-40E7B71AB386}"/>
                </a:ext>
              </a:extLst>
            </p:cNvPr>
            <p:cNvGrpSpPr/>
            <p:nvPr/>
          </p:nvGrpSpPr>
          <p:grpSpPr>
            <a:xfrm>
              <a:off x="8309728" y="2636912"/>
              <a:ext cx="288032" cy="2172689"/>
              <a:chOff x="9408368" y="2606190"/>
              <a:chExt cx="288032" cy="217268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2BEA50D-3C67-937A-F8AA-6CBF81AC5856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79835B8-3CB5-BF04-9A45-0EBB4E15BB73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3F74CD-3B32-FD3A-C53A-57C330810996}"/>
                </a:ext>
              </a:extLst>
            </p:cNvPr>
            <p:cNvGrpSpPr/>
            <p:nvPr/>
          </p:nvGrpSpPr>
          <p:grpSpPr>
            <a:xfrm>
              <a:off x="8571016" y="2636912"/>
              <a:ext cx="288032" cy="2172689"/>
              <a:chOff x="9408368" y="2606190"/>
              <a:chExt cx="288032" cy="217268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BCDFEC7-43D4-4366-84C9-A76440169F0D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1428003-D09C-90D5-970D-7D74E1D2AED2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2278BE4-FA5A-F90A-5CC1-4FEF480F83AA}"/>
                </a:ext>
              </a:extLst>
            </p:cNvPr>
            <p:cNvGrpSpPr/>
            <p:nvPr/>
          </p:nvGrpSpPr>
          <p:grpSpPr>
            <a:xfrm>
              <a:off x="8832304" y="2636912"/>
              <a:ext cx="288032" cy="2172689"/>
              <a:chOff x="9408368" y="2606190"/>
              <a:chExt cx="288032" cy="217268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A33B3B9-F99B-8636-1E92-10BA991FB486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ED633F2-3CD6-AEFA-E65D-86856924EC71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176E7A-7256-BE54-7CD6-62B760BB4B67}"/>
                </a:ext>
              </a:extLst>
            </p:cNvPr>
            <p:cNvGrpSpPr/>
            <p:nvPr/>
          </p:nvGrpSpPr>
          <p:grpSpPr>
            <a:xfrm>
              <a:off x="7752184" y="2636912"/>
              <a:ext cx="288032" cy="2172689"/>
              <a:chOff x="9408368" y="2606190"/>
              <a:chExt cx="288032" cy="217268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9F7470-1ACD-4232-0279-D586FA8E0466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283CCE8-94D3-ADD7-066C-43A3CB7A950C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37E13EE-8D6C-C095-A4E1-4EEC2834D0C8}"/>
                </a:ext>
              </a:extLst>
            </p:cNvPr>
            <p:cNvGrpSpPr/>
            <p:nvPr/>
          </p:nvGrpSpPr>
          <p:grpSpPr>
            <a:xfrm>
              <a:off x="7464152" y="2636912"/>
              <a:ext cx="288032" cy="2172689"/>
              <a:chOff x="9408368" y="2606190"/>
              <a:chExt cx="288032" cy="217268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F4C5EB-A2D4-3AC5-67E0-746A35ED22EE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E14488-9C64-BFE4-0213-5760CB8B4575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329C21-E753-4056-F3CB-C29FF2DA35A7}"/>
                </a:ext>
              </a:extLst>
            </p:cNvPr>
            <p:cNvGrpSpPr/>
            <p:nvPr/>
          </p:nvGrpSpPr>
          <p:grpSpPr>
            <a:xfrm>
              <a:off x="7176120" y="2636912"/>
              <a:ext cx="288032" cy="2172689"/>
              <a:chOff x="9408368" y="2606190"/>
              <a:chExt cx="288032" cy="217268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8D267D8-85DD-BB1D-F764-84CF178B19D1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61D180-36E1-F0EF-34FE-8790C46B1B89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5A12AB-365F-3D65-18A9-FF6CBC85F0E5}"/>
              </a:ext>
            </a:extLst>
          </p:cNvPr>
          <p:cNvGrpSpPr/>
          <p:nvPr/>
        </p:nvGrpSpPr>
        <p:grpSpPr>
          <a:xfrm rot="16200000">
            <a:off x="1459498" y="2852936"/>
            <a:ext cx="2520280" cy="2172689"/>
            <a:chOff x="7176120" y="2636912"/>
            <a:chExt cx="2520280" cy="217268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0C4E87-B9F9-700C-9247-A2692EB6812F}"/>
                </a:ext>
              </a:extLst>
            </p:cNvPr>
            <p:cNvSpPr/>
            <p:nvPr/>
          </p:nvSpPr>
          <p:spPr>
            <a:xfrm>
              <a:off x="7243142" y="2636912"/>
              <a:ext cx="2381250" cy="2114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43F4FF9-0623-5391-ECA8-D9758D8F8499}"/>
                </a:ext>
              </a:extLst>
            </p:cNvPr>
            <p:cNvGrpSpPr/>
            <p:nvPr/>
          </p:nvGrpSpPr>
          <p:grpSpPr>
            <a:xfrm>
              <a:off x="9408368" y="2636912"/>
              <a:ext cx="288032" cy="2172689"/>
              <a:chOff x="9408368" y="2606190"/>
              <a:chExt cx="288032" cy="217268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0AB8856-E9F1-3162-0251-1778FBB770C3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042AA04-2E1A-6784-26E5-1749F726919F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7F2014F-18B8-B762-E11C-1FD7088F4481}"/>
                </a:ext>
              </a:extLst>
            </p:cNvPr>
            <p:cNvGrpSpPr/>
            <p:nvPr/>
          </p:nvGrpSpPr>
          <p:grpSpPr>
            <a:xfrm>
              <a:off x="9120336" y="2636912"/>
              <a:ext cx="288032" cy="2172689"/>
              <a:chOff x="9408368" y="2606190"/>
              <a:chExt cx="288032" cy="2172689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8A9984-27C6-F74A-A4F4-A232A0710BE3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BC40AF2-CA73-465F-CEB2-237EC3A3FA4B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EF4ECB4-8D89-638D-7B03-AE86FD81B138}"/>
                </a:ext>
              </a:extLst>
            </p:cNvPr>
            <p:cNvGrpSpPr/>
            <p:nvPr/>
          </p:nvGrpSpPr>
          <p:grpSpPr>
            <a:xfrm>
              <a:off x="8037723" y="2636912"/>
              <a:ext cx="288032" cy="2172689"/>
              <a:chOff x="9408368" y="2606190"/>
              <a:chExt cx="288032" cy="217268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2EDB1FB-6685-AD0A-2E87-9EC1D0184475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0F0A9EF-A897-EC1A-8291-5131FAABA4D4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6451508-37A7-CCBC-F493-B8F0244A2FB2}"/>
                </a:ext>
              </a:extLst>
            </p:cNvPr>
            <p:cNvGrpSpPr/>
            <p:nvPr/>
          </p:nvGrpSpPr>
          <p:grpSpPr>
            <a:xfrm>
              <a:off x="8309728" y="2636912"/>
              <a:ext cx="288032" cy="2172689"/>
              <a:chOff x="9408368" y="2606190"/>
              <a:chExt cx="288032" cy="2172689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DD7DEFA-88C5-2ABB-613B-C719BB571E4B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745E4E2-9DEE-B880-AE0B-054631D3E1B3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FA3A395-8BA1-2AE0-6E7F-0B2641CD5720}"/>
                </a:ext>
              </a:extLst>
            </p:cNvPr>
            <p:cNvGrpSpPr/>
            <p:nvPr/>
          </p:nvGrpSpPr>
          <p:grpSpPr>
            <a:xfrm>
              <a:off x="8571016" y="2636912"/>
              <a:ext cx="288032" cy="2172689"/>
              <a:chOff x="9408368" y="2606190"/>
              <a:chExt cx="288032" cy="2172689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14445BD-77A8-A7AE-C366-F287CA00A149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B9E3E79-C7A7-F69D-C532-890A6519386E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296B695-B814-F905-285A-CEF68F026143}"/>
                </a:ext>
              </a:extLst>
            </p:cNvPr>
            <p:cNvGrpSpPr/>
            <p:nvPr/>
          </p:nvGrpSpPr>
          <p:grpSpPr>
            <a:xfrm>
              <a:off x="8832304" y="2636912"/>
              <a:ext cx="288032" cy="2172689"/>
              <a:chOff x="9408368" y="2606190"/>
              <a:chExt cx="288032" cy="217268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559B9DF-3C90-E9AE-B88B-434BEC7BE13B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4918893-8FFF-414A-2EAA-0D7C1955CFB9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4D7A510-2F9E-2F10-812A-246BF2EB9F70}"/>
                </a:ext>
              </a:extLst>
            </p:cNvPr>
            <p:cNvGrpSpPr/>
            <p:nvPr/>
          </p:nvGrpSpPr>
          <p:grpSpPr>
            <a:xfrm>
              <a:off x="7752184" y="2636912"/>
              <a:ext cx="288032" cy="2172689"/>
              <a:chOff x="9408368" y="2606190"/>
              <a:chExt cx="288032" cy="217268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00399FC-FBA8-A778-DB1B-82AD9438B2D5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55B7BCA-7D4D-E997-D83A-5F58B6C7BD9D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E1C2389-0278-2B80-5434-65B38B81FB05}"/>
                </a:ext>
              </a:extLst>
            </p:cNvPr>
            <p:cNvGrpSpPr/>
            <p:nvPr/>
          </p:nvGrpSpPr>
          <p:grpSpPr>
            <a:xfrm>
              <a:off x="7464152" y="2636912"/>
              <a:ext cx="288032" cy="2172689"/>
              <a:chOff x="9408368" y="2606190"/>
              <a:chExt cx="288032" cy="217268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39243B-234A-AF0F-DD73-34B6ED78CC0D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88CF47E-533C-DEFB-F986-DEB1A6102E9C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F728AF2-04F3-CF7F-7E6C-355B3CA5FC26}"/>
                </a:ext>
              </a:extLst>
            </p:cNvPr>
            <p:cNvGrpSpPr/>
            <p:nvPr/>
          </p:nvGrpSpPr>
          <p:grpSpPr>
            <a:xfrm>
              <a:off x="7176120" y="2636912"/>
              <a:ext cx="288032" cy="2172689"/>
              <a:chOff x="9408368" y="2606190"/>
              <a:chExt cx="288032" cy="217268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8C6FE29-8E35-757D-F2F1-A557B8CCDA3B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AF9E0C3-C32D-C592-2B15-5D39B05EFC1D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sp>
        <p:nvSpPr>
          <p:cNvPr id="62" name="Plus Sign 61">
            <a:extLst>
              <a:ext uri="{FF2B5EF4-FFF2-40B4-BE49-F238E27FC236}">
                <a16:creationId xmlns:a16="http://schemas.microsoft.com/office/drawing/2014/main" id="{A80EC0AC-0F6E-CD1F-C59D-7BD81F0262B7}"/>
              </a:ext>
            </a:extLst>
          </p:cNvPr>
          <p:cNvSpPr/>
          <p:nvPr/>
        </p:nvSpPr>
        <p:spPr>
          <a:xfrm>
            <a:off x="3993898" y="3642532"/>
            <a:ext cx="661942" cy="6505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Equals 62">
            <a:extLst>
              <a:ext uri="{FF2B5EF4-FFF2-40B4-BE49-F238E27FC236}">
                <a16:creationId xmlns:a16="http://schemas.microsoft.com/office/drawing/2014/main" id="{E0B75003-80C0-94F7-9F7B-B3F469139C72}"/>
              </a:ext>
            </a:extLst>
          </p:cNvPr>
          <p:cNvSpPr/>
          <p:nvPr/>
        </p:nvSpPr>
        <p:spPr>
          <a:xfrm>
            <a:off x="7752184" y="3573016"/>
            <a:ext cx="489817" cy="76230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7E922B9-8BB9-D6F3-4F8A-484D7C9FD92A}"/>
              </a:ext>
            </a:extLst>
          </p:cNvPr>
          <p:cNvGrpSpPr/>
          <p:nvPr/>
        </p:nvGrpSpPr>
        <p:grpSpPr>
          <a:xfrm>
            <a:off x="8746057" y="2900416"/>
            <a:ext cx="2520280" cy="2172689"/>
            <a:chOff x="7176120" y="2636912"/>
            <a:chExt cx="2520280" cy="21726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6B01100-4489-1E83-9848-3C0AB7B4D9C9}"/>
                </a:ext>
              </a:extLst>
            </p:cNvPr>
            <p:cNvSpPr/>
            <p:nvPr/>
          </p:nvSpPr>
          <p:spPr>
            <a:xfrm>
              <a:off x="7243142" y="2636912"/>
              <a:ext cx="2381250" cy="2114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2CE74AB-E207-0317-1CF9-F1171C45D176}"/>
                </a:ext>
              </a:extLst>
            </p:cNvPr>
            <p:cNvGrpSpPr/>
            <p:nvPr/>
          </p:nvGrpSpPr>
          <p:grpSpPr>
            <a:xfrm>
              <a:off x="9408368" y="2636912"/>
              <a:ext cx="288032" cy="2172689"/>
              <a:chOff x="9408368" y="2606190"/>
              <a:chExt cx="288032" cy="2172689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54DDF9E-6C7B-9FE6-4D19-E4023F5497A3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78E520D-4271-7919-BE98-87D9A41EF5E6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77911F5-93FC-699E-E72A-E7C9FE25D17B}"/>
                </a:ext>
              </a:extLst>
            </p:cNvPr>
            <p:cNvGrpSpPr/>
            <p:nvPr/>
          </p:nvGrpSpPr>
          <p:grpSpPr>
            <a:xfrm>
              <a:off x="9120336" y="2636912"/>
              <a:ext cx="288032" cy="2172689"/>
              <a:chOff x="9408368" y="2606190"/>
              <a:chExt cx="288032" cy="2172689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E1EB633-C6F3-68E1-D638-22372C397D54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F6D7976-5E98-9685-DAC2-6233938BF001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843683BF-9D11-64A3-2931-4FF45658AF42}"/>
                </a:ext>
              </a:extLst>
            </p:cNvPr>
            <p:cNvGrpSpPr/>
            <p:nvPr/>
          </p:nvGrpSpPr>
          <p:grpSpPr>
            <a:xfrm>
              <a:off x="8037723" y="2636912"/>
              <a:ext cx="288032" cy="2172689"/>
              <a:chOff x="9408368" y="2606190"/>
              <a:chExt cx="288032" cy="2172689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AC8105F-71DE-0D56-FAAF-366F9D407056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BD2179DF-82E5-380A-B336-B2EFDAA58BD7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4C82FC64-81F1-BCE6-4D15-CE9029088E31}"/>
                </a:ext>
              </a:extLst>
            </p:cNvPr>
            <p:cNvGrpSpPr/>
            <p:nvPr/>
          </p:nvGrpSpPr>
          <p:grpSpPr>
            <a:xfrm>
              <a:off x="8309728" y="2636912"/>
              <a:ext cx="288032" cy="2172689"/>
              <a:chOff x="9408368" y="2606190"/>
              <a:chExt cx="288032" cy="2172689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F8AA232-76D3-A297-06CF-E1D8A605B51A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609958C0-AF41-BAE5-0AC6-C0F6B21AA915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CC87407-9000-940D-46E2-60088F5338B0}"/>
                </a:ext>
              </a:extLst>
            </p:cNvPr>
            <p:cNvGrpSpPr/>
            <p:nvPr/>
          </p:nvGrpSpPr>
          <p:grpSpPr>
            <a:xfrm>
              <a:off x="8571016" y="2636912"/>
              <a:ext cx="288032" cy="2172689"/>
              <a:chOff x="9408368" y="2606190"/>
              <a:chExt cx="288032" cy="2172689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50D9738D-77F4-4D8B-55E2-5DBB2E5A5177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76D92E2-98B3-68B1-0E6F-7639ED44936E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7A3E73B-3373-0AB8-4E86-EB9DB06009DA}"/>
                </a:ext>
              </a:extLst>
            </p:cNvPr>
            <p:cNvGrpSpPr/>
            <p:nvPr/>
          </p:nvGrpSpPr>
          <p:grpSpPr>
            <a:xfrm>
              <a:off x="8832304" y="2636912"/>
              <a:ext cx="288032" cy="2172689"/>
              <a:chOff x="9408368" y="2606190"/>
              <a:chExt cx="288032" cy="2172689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1521C779-23B5-08B8-271E-33D2EC1702AF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ED31D2C2-5A36-7745-F0EB-83975933B6B9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F83DB43-F178-7F45-8858-2B9321916440}"/>
                </a:ext>
              </a:extLst>
            </p:cNvPr>
            <p:cNvGrpSpPr/>
            <p:nvPr/>
          </p:nvGrpSpPr>
          <p:grpSpPr>
            <a:xfrm>
              <a:off x="7752184" y="2636912"/>
              <a:ext cx="288032" cy="2172689"/>
              <a:chOff x="9408368" y="2606190"/>
              <a:chExt cx="288032" cy="2172689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02B4023-89EB-A437-6F4B-184F096FA114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9992D3A-BBFD-50D3-9D94-976EB307BE95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0A6FF20B-799D-5317-F8B0-BD65940D61D9}"/>
                </a:ext>
              </a:extLst>
            </p:cNvPr>
            <p:cNvGrpSpPr/>
            <p:nvPr/>
          </p:nvGrpSpPr>
          <p:grpSpPr>
            <a:xfrm>
              <a:off x="7464152" y="2636912"/>
              <a:ext cx="288032" cy="2172689"/>
              <a:chOff x="9408368" y="2606190"/>
              <a:chExt cx="288032" cy="2172689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4CD5706-2DE4-2E19-451C-2A55C46A0F0F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07A4CD6-C5D2-0A27-876D-1C4CDC31FD3C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8DCF5311-5B57-9BF2-251E-5D5DBBAFF292}"/>
                </a:ext>
              </a:extLst>
            </p:cNvPr>
            <p:cNvGrpSpPr/>
            <p:nvPr/>
          </p:nvGrpSpPr>
          <p:grpSpPr>
            <a:xfrm>
              <a:off x="7176120" y="2636912"/>
              <a:ext cx="288032" cy="2172689"/>
              <a:chOff x="9408368" y="2606190"/>
              <a:chExt cx="288032" cy="2172689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3377ACA3-AC35-C9ED-F936-B7B1A12E5B49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273DF2F6-75F6-8CC8-21EF-C9A74DF60816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A3B8B00-3E94-E6B8-BFB1-E0BF1F36B3BA}"/>
              </a:ext>
            </a:extLst>
          </p:cNvPr>
          <p:cNvGrpSpPr/>
          <p:nvPr/>
        </p:nvGrpSpPr>
        <p:grpSpPr>
          <a:xfrm rot="5400000">
            <a:off x="8703829" y="2867826"/>
            <a:ext cx="2520280" cy="2172689"/>
            <a:chOff x="7176120" y="2636912"/>
            <a:chExt cx="2520280" cy="2172689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6D99CB42-C06A-5835-EDE5-09D6E56C066B}"/>
                </a:ext>
              </a:extLst>
            </p:cNvPr>
            <p:cNvSpPr/>
            <p:nvPr/>
          </p:nvSpPr>
          <p:spPr>
            <a:xfrm>
              <a:off x="7243142" y="2636912"/>
              <a:ext cx="2381250" cy="2114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86979DD-C7EB-2562-EC2B-F5986F8A88F3}"/>
                </a:ext>
              </a:extLst>
            </p:cNvPr>
            <p:cNvGrpSpPr/>
            <p:nvPr/>
          </p:nvGrpSpPr>
          <p:grpSpPr>
            <a:xfrm>
              <a:off x="9408368" y="2636912"/>
              <a:ext cx="288032" cy="2172689"/>
              <a:chOff x="9408368" y="2606190"/>
              <a:chExt cx="288032" cy="2172689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923C64E-7824-1932-4065-65F317441677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7F47BE67-CE53-1771-6F3C-2050E682C8DC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A7E9CC1D-31C9-75CC-18B8-CB3C20CCB2C0}"/>
                </a:ext>
              </a:extLst>
            </p:cNvPr>
            <p:cNvGrpSpPr/>
            <p:nvPr/>
          </p:nvGrpSpPr>
          <p:grpSpPr>
            <a:xfrm>
              <a:off x="9120336" y="2636912"/>
              <a:ext cx="288032" cy="2172689"/>
              <a:chOff x="9408368" y="2606190"/>
              <a:chExt cx="288032" cy="2172689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B02D0CBE-60D9-7007-BF06-1AEB81932EBA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E4AE7118-0B0C-0E32-1777-56B81B662181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0DB14FE-C3B7-8AD5-C28C-5C9290B6EB12}"/>
                </a:ext>
              </a:extLst>
            </p:cNvPr>
            <p:cNvGrpSpPr/>
            <p:nvPr/>
          </p:nvGrpSpPr>
          <p:grpSpPr>
            <a:xfrm>
              <a:off x="8037723" y="2636912"/>
              <a:ext cx="288032" cy="2172689"/>
              <a:chOff x="9408368" y="2606190"/>
              <a:chExt cx="288032" cy="2172689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7E43D07-AB4E-FA2A-8A3C-15EC6928B62F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FC24180-26DC-1449-92D3-74164875E1D6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3F673B9-5EF3-A9C1-A02B-58A9222C94FD}"/>
                </a:ext>
              </a:extLst>
            </p:cNvPr>
            <p:cNvGrpSpPr/>
            <p:nvPr/>
          </p:nvGrpSpPr>
          <p:grpSpPr>
            <a:xfrm>
              <a:off x="8309728" y="2636912"/>
              <a:ext cx="288032" cy="2172689"/>
              <a:chOff x="9408368" y="2606190"/>
              <a:chExt cx="288032" cy="2172689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76006C9E-6CD2-DA85-6BB0-A44BD48DEB9F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722EF046-DE95-F73B-E06E-FFFAE8D724C6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88F5F27C-940C-890B-D043-6F07BAE85A5C}"/>
                </a:ext>
              </a:extLst>
            </p:cNvPr>
            <p:cNvGrpSpPr/>
            <p:nvPr/>
          </p:nvGrpSpPr>
          <p:grpSpPr>
            <a:xfrm>
              <a:off x="8571016" y="2636912"/>
              <a:ext cx="288032" cy="2172689"/>
              <a:chOff x="9408368" y="2606190"/>
              <a:chExt cx="288032" cy="2172689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877D959B-D956-D6AC-6615-32A35F6138B6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BAF636C-5E56-32D4-70A3-0881B4AD9B26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856AD6D2-86D2-AD12-D64C-3291BE0E0DC5}"/>
                </a:ext>
              </a:extLst>
            </p:cNvPr>
            <p:cNvGrpSpPr/>
            <p:nvPr/>
          </p:nvGrpSpPr>
          <p:grpSpPr>
            <a:xfrm>
              <a:off x="8832304" y="2636912"/>
              <a:ext cx="288032" cy="2172689"/>
              <a:chOff x="9408368" y="2606190"/>
              <a:chExt cx="288032" cy="2172689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379E0B22-504D-C433-8FDD-B0D529CB234B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F61EF49E-5122-7A30-82A7-F89338E64D9A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2989BED-096D-92F2-5E63-D67EE89934BF}"/>
                </a:ext>
              </a:extLst>
            </p:cNvPr>
            <p:cNvGrpSpPr/>
            <p:nvPr/>
          </p:nvGrpSpPr>
          <p:grpSpPr>
            <a:xfrm>
              <a:off x="7752184" y="2636912"/>
              <a:ext cx="288032" cy="2172689"/>
              <a:chOff x="9408368" y="2606190"/>
              <a:chExt cx="288032" cy="2172689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B20F1C49-0815-176A-22BF-D9020DC2A666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103E20E5-CCDC-0826-3FE4-B2980A8F0D82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7452B0BF-D0D8-0DF1-8EA1-88938346CD06}"/>
                </a:ext>
              </a:extLst>
            </p:cNvPr>
            <p:cNvGrpSpPr/>
            <p:nvPr/>
          </p:nvGrpSpPr>
          <p:grpSpPr>
            <a:xfrm>
              <a:off x="7464152" y="2636912"/>
              <a:ext cx="288032" cy="2172689"/>
              <a:chOff x="9408368" y="2606190"/>
              <a:chExt cx="288032" cy="2172689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9425A81C-A75F-C5CE-CBE9-7495A06E55FF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0F07AA07-5A67-F67C-271A-8C47DE84CD94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8769E5CD-F922-564F-FF50-C9A5DA36E99F}"/>
                </a:ext>
              </a:extLst>
            </p:cNvPr>
            <p:cNvGrpSpPr/>
            <p:nvPr/>
          </p:nvGrpSpPr>
          <p:grpSpPr>
            <a:xfrm>
              <a:off x="7176120" y="2636912"/>
              <a:ext cx="288032" cy="2172689"/>
              <a:chOff x="9408368" y="2606190"/>
              <a:chExt cx="288032" cy="2172689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C9A95335-FA78-9F83-1893-219E5803D7CC}"/>
                  </a:ext>
                </a:extLst>
              </p:cNvPr>
              <p:cNvSpPr/>
              <p:nvPr/>
            </p:nvSpPr>
            <p:spPr>
              <a:xfrm>
                <a:off x="9552384" y="2609494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E2E3EF99-7E8A-A86E-5F36-08BF984C7F0E}"/>
                  </a:ext>
                </a:extLst>
              </p:cNvPr>
              <p:cNvSpPr/>
              <p:nvPr/>
            </p:nvSpPr>
            <p:spPr>
              <a:xfrm>
                <a:off x="9408368" y="2606190"/>
                <a:ext cx="144016" cy="2169385"/>
              </a:xfrm>
              <a:prstGeom prst="rect">
                <a:avLst/>
              </a:prstGeom>
              <a:gradFill>
                <a:gsLst>
                  <a:gs pos="76996">
                    <a:schemeClr val="tx1">
                      <a:lumMod val="95000"/>
                      <a:lumOff val="5000"/>
                    </a:schemeClr>
                  </a:gs>
                  <a:gs pos="51000">
                    <a:schemeClr val="bg1">
                      <a:lumMod val="95000"/>
                    </a:schemeClr>
                  </a:gs>
                  <a:gs pos="5172">
                    <a:schemeClr val="tx1">
                      <a:lumMod val="95000"/>
                      <a:lumOff val="5000"/>
                    </a:schemeClr>
                  </a:gs>
                  <a:gs pos="44000">
                    <a:schemeClr val="accent1">
                      <a:lumMod val="45000"/>
                      <a:lumOff val="55000"/>
                    </a:schemeClr>
                  </a:gs>
                  <a:gs pos="57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314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Computed Tomography</vt:lpstr>
      <vt:lpstr>Basic Principles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Computed Tomography</dc:title>
  <dc:creator>Maricor Soriano</dc:creator>
  <cp:lastModifiedBy>Maricor Soriano</cp:lastModifiedBy>
  <cp:revision>1</cp:revision>
  <dcterms:created xsi:type="dcterms:W3CDTF">2023-05-10T08:29:10Z</dcterms:created>
  <dcterms:modified xsi:type="dcterms:W3CDTF">2023-05-10T09:38:33Z</dcterms:modified>
</cp:coreProperties>
</file>