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8.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9.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0.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1.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2.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4">
  <p:sldMasterIdLst>
    <p:sldMasterId id="2147483648" r:id="rId4"/>
    <p:sldMasterId id="2147483666" r:id="rId5"/>
    <p:sldMasterId id="2147483709" r:id="rId6"/>
    <p:sldMasterId id="2147483735" r:id="rId7"/>
    <p:sldMasterId id="2147483790" r:id="rId8"/>
    <p:sldMasterId id="2147483804" r:id="rId9"/>
    <p:sldMasterId id="2147483836" r:id="rId10"/>
    <p:sldMasterId id="2147483846" r:id="rId11"/>
    <p:sldMasterId id="2147483858" r:id="rId12"/>
    <p:sldMasterId id="2147483865" r:id="rId13"/>
    <p:sldMasterId id="2147483907" r:id="rId14"/>
    <p:sldMasterId id="2147483979" r:id="rId15"/>
    <p:sldMasterId id="2147483993" r:id="rId16"/>
  </p:sldMasterIdLst>
  <p:notesMasterIdLst>
    <p:notesMasterId r:id="rId27"/>
  </p:notesMasterIdLst>
  <p:handoutMasterIdLst>
    <p:handoutMasterId r:id="rId28"/>
  </p:handoutMasterIdLst>
  <p:sldIdLst>
    <p:sldId id="272" r:id="rId17"/>
    <p:sldId id="909" r:id="rId18"/>
    <p:sldId id="910" r:id="rId19"/>
    <p:sldId id="913" r:id="rId20"/>
    <p:sldId id="925" r:id="rId21"/>
    <p:sldId id="926" r:id="rId22"/>
    <p:sldId id="927" r:id="rId23"/>
    <p:sldId id="928" r:id="rId24"/>
    <p:sldId id="929" r:id="rId25"/>
    <p:sldId id="924" r:id="rId26"/>
  </p:sldIdLst>
  <p:sldSz cx="12192000" cy="6858000"/>
  <p:notesSz cx="6797675" cy="9928225"/>
  <p:defaultTextStyle>
    <a:defPPr>
      <a:defRPr lang="es-ES"/>
    </a:defPPr>
    <a:lvl1pPr marL="0" algn="l" defTabSz="457062" rtl="0" eaLnBrk="1" latinLnBrk="0" hangingPunct="1">
      <a:defRPr sz="1800" kern="1200">
        <a:solidFill>
          <a:schemeClr val="tx1"/>
        </a:solidFill>
        <a:latin typeface="+mn-lt"/>
        <a:ea typeface="+mn-ea"/>
        <a:cs typeface="+mn-cs"/>
      </a:defRPr>
    </a:lvl1pPr>
    <a:lvl2pPr marL="457062" algn="l" defTabSz="457062" rtl="0" eaLnBrk="1" latinLnBrk="0" hangingPunct="1">
      <a:defRPr sz="1800" kern="1200">
        <a:solidFill>
          <a:schemeClr val="tx1"/>
        </a:solidFill>
        <a:latin typeface="+mn-lt"/>
        <a:ea typeface="+mn-ea"/>
        <a:cs typeface="+mn-cs"/>
      </a:defRPr>
    </a:lvl2pPr>
    <a:lvl3pPr marL="914125" algn="l" defTabSz="457062" rtl="0" eaLnBrk="1" latinLnBrk="0" hangingPunct="1">
      <a:defRPr sz="1800" kern="1200">
        <a:solidFill>
          <a:schemeClr val="tx1"/>
        </a:solidFill>
        <a:latin typeface="+mn-lt"/>
        <a:ea typeface="+mn-ea"/>
        <a:cs typeface="+mn-cs"/>
      </a:defRPr>
    </a:lvl3pPr>
    <a:lvl4pPr marL="1371186" algn="l" defTabSz="457062" rtl="0" eaLnBrk="1" latinLnBrk="0" hangingPunct="1">
      <a:defRPr sz="1800" kern="1200">
        <a:solidFill>
          <a:schemeClr val="tx1"/>
        </a:solidFill>
        <a:latin typeface="+mn-lt"/>
        <a:ea typeface="+mn-ea"/>
        <a:cs typeface="+mn-cs"/>
      </a:defRPr>
    </a:lvl4pPr>
    <a:lvl5pPr marL="1828248" algn="l" defTabSz="457062" rtl="0" eaLnBrk="1" latinLnBrk="0" hangingPunct="1">
      <a:defRPr sz="1800" kern="1200">
        <a:solidFill>
          <a:schemeClr val="tx1"/>
        </a:solidFill>
        <a:latin typeface="+mn-lt"/>
        <a:ea typeface="+mn-ea"/>
        <a:cs typeface="+mn-cs"/>
      </a:defRPr>
    </a:lvl5pPr>
    <a:lvl6pPr marL="2285310" algn="l" defTabSz="457062" rtl="0" eaLnBrk="1" latinLnBrk="0" hangingPunct="1">
      <a:defRPr sz="1800" kern="1200">
        <a:solidFill>
          <a:schemeClr val="tx1"/>
        </a:solidFill>
        <a:latin typeface="+mn-lt"/>
        <a:ea typeface="+mn-ea"/>
        <a:cs typeface="+mn-cs"/>
      </a:defRPr>
    </a:lvl6pPr>
    <a:lvl7pPr marL="2742373" algn="l" defTabSz="457062" rtl="0" eaLnBrk="1" latinLnBrk="0" hangingPunct="1">
      <a:defRPr sz="1800" kern="1200">
        <a:solidFill>
          <a:schemeClr val="tx1"/>
        </a:solidFill>
        <a:latin typeface="+mn-lt"/>
        <a:ea typeface="+mn-ea"/>
        <a:cs typeface="+mn-cs"/>
      </a:defRPr>
    </a:lvl7pPr>
    <a:lvl8pPr marL="3199434" algn="l" defTabSz="457062" rtl="0" eaLnBrk="1" latinLnBrk="0" hangingPunct="1">
      <a:defRPr sz="1800" kern="1200">
        <a:solidFill>
          <a:schemeClr val="tx1"/>
        </a:solidFill>
        <a:latin typeface="+mn-lt"/>
        <a:ea typeface="+mn-ea"/>
        <a:cs typeface="+mn-cs"/>
      </a:defRPr>
    </a:lvl8pPr>
    <a:lvl9pPr marL="3656497" algn="l" defTabSz="45706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F014BAB-0750-40CB-98FD-DFC8C40A4FA3}">
          <p14:sldIdLst>
            <p14:sldId id="272"/>
            <p14:sldId id="909"/>
            <p14:sldId id="910"/>
            <p14:sldId id="913"/>
            <p14:sldId id="925"/>
            <p14:sldId id="926"/>
            <p14:sldId id="927"/>
            <p14:sldId id="928"/>
            <p14:sldId id="929"/>
            <p14:sldId id="924"/>
          </p14:sldIdLst>
        </p14:section>
      </p14:sectionLst>
    </p:ext>
    <p:ext uri="{EFAFB233-063F-42B5-8137-9DF3F51BA10A}">
      <p15:sldGuideLst xmlns:p15="http://schemas.microsoft.com/office/powerpoint/2012/main">
        <p15:guide id="1" orient="horz" pos="482" userDrawn="1">
          <p15:clr>
            <a:srgbClr val="A4A3A4"/>
          </p15:clr>
        </p15:guide>
        <p15:guide id="3" orient="horz" pos="85" userDrawn="1">
          <p15:clr>
            <a:srgbClr val="A4A3A4"/>
          </p15:clr>
        </p15:guide>
        <p15:guide id="4" pos="74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Eugenia Anabalon" initials="MEA" lastIdx="46"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AAA00"/>
    <a:srgbClr val="000000"/>
    <a:srgbClr val="00778B"/>
    <a:srgbClr val="00323A"/>
    <a:srgbClr val="8BBC00"/>
    <a:srgbClr val="3DB9B6"/>
    <a:srgbClr val="6F9600"/>
    <a:srgbClr val="9FDB9E"/>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23" autoAdjust="0"/>
    <p:restoredTop sz="99681" autoAdjust="0"/>
  </p:normalViewPr>
  <p:slideViewPr>
    <p:cSldViewPr snapToGrid="0" snapToObjects="1">
      <p:cViewPr varScale="1">
        <p:scale>
          <a:sx n="105" d="100"/>
          <a:sy n="105" d="100"/>
        </p:scale>
        <p:origin x="216" y="264"/>
      </p:cViewPr>
      <p:guideLst>
        <p:guide orient="horz" pos="482"/>
        <p:guide orient="horz" pos="85"/>
        <p:guide pos="7499"/>
      </p:guideLst>
    </p:cSldViewPr>
  </p:slideViewPr>
  <p:outlineViewPr>
    <p:cViewPr>
      <p:scale>
        <a:sx n="33" d="100"/>
        <a:sy n="33" d="100"/>
      </p:scale>
      <p:origin x="0" y="5106"/>
    </p:cViewPr>
  </p:outlineViewPr>
  <p:notesTextViewPr>
    <p:cViewPr>
      <p:scale>
        <a:sx n="3" d="2"/>
        <a:sy n="3" d="2"/>
      </p:scale>
      <p:origin x="0" y="0"/>
    </p:cViewPr>
  </p:notesTextViewPr>
  <p:sorterViewPr>
    <p:cViewPr>
      <p:scale>
        <a:sx n="100" d="100"/>
        <a:sy n="100" d="100"/>
      </p:scale>
      <p:origin x="0" y="-6180"/>
    </p:cViewPr>
  </p:sorterViewPr>
  <p:notesViewPr>
    <p:cSldViewPr snapToGrid="0" snapToObjects="1">
      <p:cViewPr varScale="1">
        <p:scale>
          <a:sx n="78" d="100"/>
          <a:sy n="78" d="100"/>
        </p:scale>
        <p:origin x="397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slide" Target="slides/slide5.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1" y="1"/>
            <a:ext cx="2946275" cy="496584"/>
          </a:xfrm>
          <a:prstGeom prst="rect">
            <a:avLst/>
          </a:prstGeom>
        </p:spPr>
        <p:txBody>
          <a:bodyPr vert="horz" lIns="90905" tIns="45452" rIns="90905" bIns="45452" rtlCol="0"/>
          <a:lstStyle>
            <a:lvl1pPr algn="l">
              <a:defRPr sz="1200"/>
            </a:lvl1pPr>
          </a:lstStyle>
          <a:p>
            <a:endParaRPr lang="es-CL"/>
          </a:p>
        </p:txBody>
      </p:sp>
      <p:sp>
        <p:nvSpPr>
          <p:cNvPr id="3" name="2 Marcador de fecha"/>
          <p:cNvSpPr>
            <a:spLocks noGrp="1"/>
          </p:cNvSpPr>
          <p:nvPr>
            <p:ph type="dt" sz="quarter" idx="1"/>
          </p:nvPr>
        </p:nvSpPr>
        <p:spPr>
          <a:xfrm>
            <a:off x="3849870" y="1"/>
            <a:ext cx="2946275" cy="496584"/>
          </a:xfrm>
          <a:prstGeom prst="rect">
            <a:avLst/>
          </a:prstGeom>
        </p:spPr>
        <p:txBody>
          <a:bodyPr vert="horz" lIns="90905" tIns="45452" rIns="90905" bIns="45452" rtlCol="0"/>
          <a:lstStyle>
            <a:lvl1pPr algn="r">
              <a:defRPr sz="1200"/>
            </a:lvl1pPr>
          </a:lstStyle>
          <a:p>
            <a:fld id="{6B6D6768-8C86-4E28-B41E-1C0E775AE4AE}" type="datetimeFigureOut">
              <a:rPr lang="es-CL" smtClean="0"/>
              <a:t>26-04-2019</a:t>
            </a:fld>
            <a:endParaRPr lang="es-CL"/>
          </a:p>
        </p:txBody>
      </p:sp>
      <p:sp>
        <p:nvSpPr>
          <p:cNvPr id="4" name="3 Marcador de pie de página"/>
          <p:cNvSpPr>
            <a:spLocks noGrp="1"/>
          </p:cNvSpPr>
          <p:nvPr>
            <p:ph type="ftr" sz="quarter" idx="2"/>
          </p:nvPr>
        </p:nvSpPr>
        <p:spPr>
          <a:xfrm>
            <a:off x="11" y="9429946"/>
            <a:ext cx="2946275" cy="496584"/>
          </a:xfrm>
          <a:prstGeom prst="rect">
            <a:avLst/>
          </a:prstGeom>
        </p:spPr>
        <p:txBody>
          <a:bodyPr vert="horz" lIns="90905" tIns="45452" rIns="90905" bIns="45452"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849870" y="9429946"/>
            <a:ext cx="2946275" cy="496584"/>
          </a:xfrm>
          <a:prstGeom prst="rect">
            <a:avLst/>
          </a:prstGeom>
        </p:spPr>
        <p:txBody>
          <a:bodyPr vert="horz" lIns="90905" tIns="45452" rIns="90905" bIns="45452" rtlCol="0" anchor="b"/>
          <a:lstStyle>
            <a:lvl1pPr algn="r">
              <a:defRPr sz="1200"/>
            </a:lvl1pPr>
          </a:lstStyle>
          <a:p>
            <a:fld id="{E5BA7402-BCEB-400B-9C81-EFA03A7894BF}" type="slidenum">
              <a:rPr lang="es-CL" smtClean="0"/>
              <a:t>‹Nº›</a:t>
            </a:fld>
            <a:endParaRPr lang="es-CL"/>
          </a:p>
        </p:txBody>
      </p:sp>
    </p:spTree>
    <p:extLst>
      <p:ext uri="{BB962C8B-B14F-4D97-AF65-F5344CB8AC3E}">
        <p14:creationId xmlns:p14="http://schemas.microsoft.com/office/powerpoint/2010/main" val="2966313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1" y="1"/>
            <a:ext cx="2946275" cy="496584"/>
          </a:xfrm>
          <a:prstGeom prst="rect">
            <a:avLst/>
          </a:prstGeom>
        </p:spPr>
        <p:txBody>
          <a:bodyPr vert="horz" lIns="90905" tIns="45452" rIns="90905" bIns="45452" rtlCol="0"/>
          <a:lstStyle>
            <a:lvl1pPr algn="l">
              <a:defRPr sz="1200"/>
            </a:lvl1pPr>
          </a:lstStyle>
          <a:p>
            <a:endParaRPr lang="es-CL"/>
          </a:p>
        </p:txBody>
      </p:sp>
      <p:sp>
        <p:nvSpPr>
          <p:cNvPr id="3" name="2 Marcador de fecha"/>
          <p:cNvSpPr>
            <a:spLocks noGrp="1"/>
          </p:cNvSpPr>
          <p:nvPr>
            <p:ph type="dt" idx="1"/>
          </p:nvPr>
        </p:nvSpPr>
        <p:spPr>
          <a:xfrm>
            <a:off x="3849870" y="1"/>
            <a:ext cx="2946275" cy="496584"/>
          </a:xfrm>
          <a:prstGeom prst="rect">
            <a:avLst/>
          </a:prstGeom>
        </p:spPr>
        <p:txBody>
          <a:bodyPr vert="horz" lIns="90905" tIns="45452" rIns="90905" bIns="45452" rtlCol="0"/>
          <a:lstStyle>
            <a:lvl1pPr algn="r">
              <a:defRPr sz="1200"/>
            </a:lvl1pPr>
          </a:lstStyle>
          <a:p>
            <a:fld id="{157160C6-F3F8-45D4-A55F-D5A0F86163DA}" type="datetimeFigureOut">
              <a:rPr lang="es-CL" smtClean="0"/>
              <a:t>26-04-2019</a:t>
            </a:fld>
            <a:endParaRPr lang="es-CL"/>
          </a:p>
        </p:txBody>
      </p:sp>
      <p:sp>
        <p:nvSpPr>
          <p:cNvPr id="4" name="3 Marcador de imagen de diapositiva"/>
          <p:cNvSpPr>
            <a:spLocks noGrp="1" noRot="1" noChangeAspect="1"/>
          </p:cNvSpPr>
          <p:nvPr>
            <p:ph type="sldImg" idx="2"/>
          </p:nvPr>
        </p:nvSpPr>
        <p:spPr>
          <a:xfrm>
            <a:off x="92075" y="744538"/>
            <a:ext cx="6613525" cy="3721100"/>
          </a:xfrm>
          <a:prstGeom prst="rect">
            <a:avLst/>
          </a:prstGeom>
          <a:noFill/>
          <a:ln w="12700">
            <a:solidFill>
              <a:prstClr val="black"/>
            </a:solidFill>
          </a:ln>
        </p:spPr>
        <p:txBody>
          <a:bodyPr vert="horz" lIns="90905" tIns="45452" rIns="90905" bIns="45452" rtlCol="0" anchor="ctr"/>
          <a:lstStyle/>
          <a:p>
            <a:endParaRPr lang="es-CL"/>
          </a:p>
        </p:txBody>
      </p:sp>
      <p:sp>
        <p:nvSpPr>
          <p:cNvPr id="5" name="4 Marcador de notas"/>
          <p:cNvSpPr>
            <a:spLocks noGrp="1"/>
          </p:cNvSpPr>
          <p:nvPr>
            <p:ph type="body" sz="quarter" idx="3"/>
          </p:nvPr>
        </p:nvSpPr>
        <p:spPr>
          <a:xfrm>
            <a:off x="680384" y="4716685"/>
            <a:ext cx="5436909" cy="4467531"/>
          </a:xfrm>
          <a:prstGeom prst="rect">
            <a:avLst/>
          </a:prstGeom>
        </p:spPr>
        <p:txBody>
          <a:bodyPr vert="horz" lIns="90905" tIns="45452" rIns="90905" bIns="45452"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11" y="9429946"/>
            <a:ext cx="2946275" cy="496584"/>
          </a:xfrm>
          <a:prstGeom prst="rect">
            <a:avLst/>
          </a:prstGeom>
        </p:spPr>
        <p:txBody>
          <a:bodyPr vert="horz" lIns="90905" tIns="45452" rIns="90905" bIns="45452"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49870" y="9429946"/>
            <a:ext cx="2946275" cy="496584"/>
          </a:xfrm>
          <a:prstGeom prst="rect">
            <a:avLst/>
          </a:prstGeom>
        </p:spPr>
        <p:txBody>
          <a:bodyPr vert="horz" lIns="90905" tIns="45452" rIns="90905" bIns="45452" rtlCol="0" anchor="b"/>
          <a:lstStyle>
            <a:lvl1pPr algn="r">
              <a:defRPr sz="1200"/>
            </a:lvl1pPr>
          </a:lstStyle>
          <a:p>
            <a:fld id="{DCC2C283-69D1-47EC-BAC7-F8FA5F4790C0}" type="slidenum">
              <a:rPr lang="es-CL" smtClean="0"/>
              <a:t>‹Nº›</a:t>
            </a:fld>
            <a:endParaRPr lang="es-CL"/>
          </a:p>
        </p:txBody>
      </p:sp>
    </p:spTree>
    <p:extLst>
      <p:ext uri="{BB962C8B-B14F-4D97-AF65-F5344CB8AC3E}">
        <p14:creationId xmlns:p14="http://schemas.microsoft.com/office/powerpoint/2010/main" val="1966961517"/>
      </p:ext>
    </p:extLst>
  </p:cSld>
  <p:clrMap bg1="lt1" tx1="dk1" bg2="lt2" tx2="dk2" accent1="accent1" accent2="accent2" accent3="accent3" accent4="accent4" accent5="accent5" accent6="accent6" hlink="hlink" folHlink="folHlink"/>
  <p:notesStyle>
    <a:lvl1pPr marL="0" algn="l" defTabSz="914125" rtl="0" eaLnBrk="1" latinLnBrk="0" hangingPunct="1">
      <a:defRPr sz="1200" kern="1200">
        <a:solidFill>
          <a:schemeClr val="tx1"/>
        </a:solidFill>
        <a:latin typeface="+mn-lt"/>
        <a:ea typeface="+mn-ea"/>
        <a:cs typeface="+mn-cs"/>
      </a:defRPr>
    </a:lvl1pPr>
    <a:lvl2pPr marL="457062" algn="l" defTabSz="914125" rtl="0" eaLnBrk="1" latinLnBrk="0" hangingPunct="1">
      <a:defRPr sz="1200" kern="1200">
        <a:solidFill>
          <a:schemeClr val="tx1"/>
        </a:solidFill>
        <a:latin typeface="+mn-lt"/>
        <a:ea typeface="+mn-ea"/>
        <a:cs typeface="+mn-cs"/>
      </a:defRPr>
    </a:lvl2pPr>
    <a:lvl3pPr marL="914125" algn="l" defTabSz="914125" rtl="0" eaLnBrk="1" latinLnBrk="0" hangingPunct="1">
      <a:defRPr sz="1200" kern="1200">
        <a:solidFill>
          <a:schemeClr val="tx1"/>
        </a:solidFill>
        <a:latin typeface="+mn-lt"/>
        <a:ea typeface="+mn-ea"/>
        <a:cs typeface="+mn-cs"/>
      </a:defRPr>
    </a:lvl3pPr>
    <a:lvl4pPr marL="1371186" algn="l" defTabSz="914125" rtl="0" eaLnBrk="1" latinLnBrk="0" hangingPunct="1">
      <a:defRPr sz="1200" kern="1200">
        <a:solidFill>
          <a:schemeClr val="tx1"/>
        </a:solidFill>
        <a:latin typeface="+mn-lt"/>
        <a:ea typeface="+mn-ea"/>
        <a:cs typeface="+mn-cs"/>
      </a:defRPr>
    </a:lvl4pPr>
    <a:lvl5pPr marL="1828248" algn="l" defTabSz="914125" rtl="0" eaLnBrk="1" latinLnBrk="0" hangingPunct="1">
      <a:defRPr sz="1200" kern="1200">
        <a:solidFill>
          <a:schemeClr val="tx1"/>
        </a:solidFill>
        <a:latin typeface="+mn-lt"/>
        <a:ea typeface="+mn-ea"/>
        <a:cs typeface="+mn-cs"/>
      </a:defRPr>
    </a:lvl5pPr>
    <a:lvl6pPr marL="2285310" algn="l" defTabSz="914125" rtl="0" eaLnBrk="1" latinLnBrk="0" hangingPunct="1">
      <a:defRPr sz="1200" kern="1200">
        <a:solidFill>
          <a:schemeClr val="tx1"/>
        </a:solidFill>
        <a:latin typeface="+mn-lt"/>
        <a:ea typeface="+mn-ea"/>
        <a:cs typeface="+mn-cs"/>
      </a:defRPr>
    </a:lvl6pPr>
    <a:lvl7pPr marL="2742373" algn="l" defTabSz="914125" rtl="0" eaLnBrk="1" latinLnBrk="0" hangingPunct="1">
      <a:defRPr sz="1200" kern="1200">
        <a:solidFill>
          <a:schemeClr val="tx1"/>
        </a:solidFill>
        <a:latin typeface="+mn-lt"/>
        <a:ea typeface="+mn-ea"/>
        <a:cs typeface="+mn-cs"/>
      </a:defRPr>
    </a:lvl7pPr>
    <a:lvl8pPr marL="3199434" algn="l" defTabSz="914125" rtl="0" eaLnBrk="1" latinLnBrk="0" hangingPunct="1">
      <a:defRPr sz="1200" kern="1200">
        <a:solidFill>
          <a:schemeClr val="tx1"/>
        </a:solidFill>
        <a:latin typeface="+mn-lt"/>
        <a:ea typeface="+mn-ea"/>
        <a:cs typeface="+mn-cs"/>
      </a:defRPr>
    </a:lvl8pPr>
    <a:lvl9pPr marL="3656497" algn="l" defTabSz="91412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emf"/><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tags" Target="../tags/tag9.xml"/><Relationship Id="rId7" Type="http://schemas.openxmlformats.org/officeDocument/2006/relationships/image" Target="../media/image35.jpeg"/><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image" Target="../media/image34.emf"/><Relationship Id="rId5" Type="http://schemas.openxmlformats.org/officeDocument/2006/relationships/oleObject" Target="../embeddings/oleObject3.bin"/><Relationship Id="rId4"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10.xml"/></Relationships>
</file>

<file path=ppt/slideLayouts/_rels/slideLayout133.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12.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1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1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15.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1.xml"/><Relationship Id="rId1" Type="http://schemas.openxmlformats.org/officeDocument/2006/relationships/tags" Target="../tags/tag17.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Master" Target="../slideMasters/slideMaster11.xml"/><Relationship Id="rId1" Type="http://schemas.openxmlformats.org/officeDocument/2006/relationships/tags" Target="../tags/tag18.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Master" Target="../slideMasters/slideMaster11.xml"/><Relationship Id="rId1" Type="http://schemas.openxmlformats.org/officeDocument/2006/relationships/tags" Target="../tags/tag19.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Master" Target="../slideMasters/slideMaster11.xml"/><Relationship Id="rId1" Type="http://schemas.openxmlformats.org/officeDocument/2006/relationships/tags" Target="../tags/tag20.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1.xml"/><Relationship Id="rId1" Type="http://schemas.openxmlformats.org/officeDocument/2006/relationships/tags" Target="../tags/tag21.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Master" Target="../slideMasters/slideMaster11.xml"/><Relationship Id="rId1" Type="http://schemas.openxmlformats.org/officeDocument/2006/relationships/tags" Target="../tags/tag22.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1.xml"/><Relationship Id="rId1" Type="http://schemas.openxmlformats.org/officeDocument/2006/relationships/tags" Target="../tags/tag23.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Master" Target="../slideMasters/slideMaster11.xml"/><Relationship Id="rId1" Type="http://schemas.openxmlformats.org/officeDocument/2006/relationships/tags" Target="../tags/tag24.xml"/></Relationships>
</file>

<file path=ppt/slideLayouts/_rels/slideLayout148.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25.xml"/></Relationships>
</file>

<file path=ppt/slideLayouts/_rels/slideLayout149.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2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27.xml"/></Relationships>
</file>

<file path=ppt/slideLayouts/_rels/slideLayout152.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28.xml"/></Relationships>
</file>

<file path=ppt/slideLayouts/_rels/slideLayout153.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29.xml"/></Relationships>
</file>

<file path=ppt/slideLayouts/_rels/slideLayout154.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30.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31.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emf"/><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tags" Target="../tags/tag33.xml"/><Relationship Id="rId7" Type="http://schemas.openxmlformats.org/officeDocument/2006/relationships/image" Target="../media/image35.jpeg"/><Relationship Id="rId2" Type="http://schemas.openxmlformats.org/officeDocument/2006/relationships/tags" Target="../tags/tag32.xml"/><Relationship Id="rId1" Type="http://schemas.openxmlformats.org/officeDocument/2006/relationships/vmlDrawing" Target="../drawings/vmlDrawing4.vml"/><Relationship Id="rId6" Type="http://schemas.openxmlformats.org/officeDocument/2006/relationships/image" Target="../media/image45.emf"/><Relationship Id="rId5" Type="http://schemas.openxmlformats.org/officeDocument/2006/relationships/oleObject" Target="../embeddings/oleObject4.bin"/><Relationship Id="rId4"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3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3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36.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37.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38.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39.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40.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1.xml"/><Relationship Id="rId1" Type="http://schemas.openxmlformats.org/officeDocument/2006/relationships/tags" Target="../tags/tag41.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1.xml"/><Relationship Id="rId1" Type="http://schemas.openxmlformats.org/officeDocument/2006/relationships/tags" Target="../tags/tag42.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Master" Target="../slideMasters/slideMaster11.xml"/><Relationship Id="rId1" Type="http://schemas.openxmlformats.org/officeDocument/2006/relationships/tags" Target="../tags/tag4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Master" Target="../slideMasters/slideMaster11.xml"/><Relationship Id="rId1" Type="http://schemas.openxmlformats.org/officeDocument/2006/relationships/tags" Target="../tags/tag44.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Master" Target="../slideMasters/slideMaster11.xml"/><Relationship Id="rId1" Type="http://schemas.openxmlformats.org/officeDocument/2006/relationships/tags" Target="../tags/tag4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1.xml"/><Relationship Id="rId1" Type="http://schemas.openxmlformats.org/officeDocument/2006/relationships/tags" Target="../tags/tag46.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Master" Target="../slideMasters/slideMaster11.xml"/><Relationship Id="rId1" Type="http://schemas.openxmlformats.org/officeDocument/2006/relationships/tags" Target="../tags/tag47.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1.xml"/><Relationship Id="rId1" Type="http://schemas.openxmlformats.org/officeDocument/2006/relationships/tags" Target="../tags/tag48.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Master" Target="../slideMasters/slideMaster11.xml"/><Relationship Id="rId1" Type="http://schemas.openxmlformats.org/officeDocument/2006/relationships/tags" Target="../tags/tag49.xml"/></Relationships>
</file>

<file path=ppt/slideLayouts/_rels/slideLayout176.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50.xml"/></Relationships>
</file>

<file path=ppt/slideLayouts/_rels/slideLayout177.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51.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5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1.xml"/><Relationship Id="rId1" Type="http://schemas.openxmlformats.org/officeDocument/2006/relationships/tags" Target="../tags/tag53.xml"/></Relationships>
</file>

<file path=ppt/slideLayouts/_rels/slideLayout181.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54.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slideMaster" Target="../slideMasters/slideMaster11.xml"/><Relationship Id="rId1" Type="http://schemas.openxmlformats.org/officeDocument/2006/relationships/tags" Target="../tags/tag55.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slideMaster" Target="../slideMasters/slideMaster11.xml"/><Relationship Id="rId1" Type="http://schemas.openxmlformats.org/officeDocument/2006/relationships/tags" Target="../tags/tag56.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ags" Target="../tags/tag57.xml"/></Relationships>
</file>

<file path=ppt/slideLayouts/_rels/slideLayout186.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5.vml"/><Relationship Id="rId6" Type="http://schemas.openxmlformats.org/officeDocument/2006/relationships/image" Target="../media/image31.emf"/><Relationship Id="rId5" Type="http://schemas.openxmlformats.org/officeDocument/2006/relationships/oleObject" Target="../embeddings/oleObject5.bin"/><Relationship Id="rId4"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60.xml"/><Relationship Id="rId1" Type="http://schemas.openxmlformats.org/officeDocument/2006/relationships/vmlDrawing" Target="../drawings/vmlDrawing6.vml"/><Relationship Id="rId5" Type="http://schemas.openxmlformats.org/officeDocument/2006/relationships/image" Target="../media/image31.emf"/><Relationship Id="rId4" Type="http://schemas.openxmlformats.org/officeDocument/2006/relationships/oleObject" Target="../embeddings/oleObject6.bin"/></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31.emf"/><Relationship Id="rId4" Type="http://schemas.openxmlformats.org/officeDocument/2006/relationships/oleObject" Target="../embeddings/oleObject7.bin"/></Relationships>
</file>

<file path=ppt/slideLayouts/_rels/slideLayout189.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37.png"/><Relationship Id="rId2" Type="http://schemas.openxmlformats.org/officeDocument/2006/relationships/tags" Target="../tags/tag62.xml"/><Relationship Id="rId1" Type="http://schemas.openxmlformats.org/officeDocument/2006/relationships/vmlDrawing" Target="../drawings/vmlDrawing8.vml"/><Relationship Id="rId6" Type="http://schemas.openxmlformats.org/officeDocument/2006/relationships/image" Target="../media/image31.emf"/><Relationship Id="rId5" Type="http://schemas.openxmlformats.org/officeDocument/2006/relationships/oleObject" Target="../embeddings/oleObject8.bin"/><Relationship Id="rId4"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9.vml"/><Relationship Id="rId6" Type="http://schemas.openxmlformats.org/officeDocument/2006/relationships/image" Target="../media/image31.emf"/><Relationship Id="rId5" Type="http://schemas.openxmlformats.org/officeDocument/2006/relationships/oleObject" Target="../embeddings/oleObject9.bin"/><Relationship Id="rId4"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66.xml"/><Relationship Id="rId1" Type="http://schemas.openxmlformats.org/officeDocument/2006/relationships/vmlDrawing" Target="../drawings/vmlDrawing10.vml"/><Relationship Id="rId5" Type="http://schemas.openxmlformats.org/officeDocument/2006/relationships/image" Target="../media/image31.emf"/><Relationship Id="rId4" Type="http://schemas.openxmlformats.org/officeDocument/2006/relationships/oleObject" Target="../embeddings/oleObject10.bin"/></Relationships>
</file>

<file path=ppt/slideLayouts/_rels/slideLayout19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31.emf"/><Relationship Id="rId4" Type="http://schemas.openxmlformats.org/officeDocument/2006/relationships/oleObject" Target="../embeddings/oleObject11.bin"/></Relationships>
</file>

<file path=ppt/slideLayouts/_rels/slideLayout193.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37.png"/><Relationship Id="rId2" Type="http://schemas.openxmlformats.org/officeDocument/2006/relationships/tags" Target="../tags/tag68.xml"/><Relationship Id="rId1" Type="http://schemas.openxmlformats.org/officeDocument/2006/relationships/vmlDrawing" Target="../drawings/vmlDrawing12.vml"/><Relationship Id="rId6" Type="http://schemas.openxmlformats.org/officeDocument/2006/relationships/image" Target="../media/image31.emf"/><Relationship Id="rId5" Type="http://schemas.openxmlformats.org/officeDocument/2006/relationships/oleObject" Target="../embeddings/oleObject12.bin"/><Relationship Id="rId4"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70.xml"/><Relationship Id="rId1" Type="http://schemas.openxmlformats.org/officeDocument/2006/relationships/vmlDrawing" Target="../drawings/vmlDrawing13.vml"/><Relationship Id="rId6" Type="http://schemas.openxmlformats.org/officeDocument/2006/relationships/image" Target="../media/image38.png"/><Relationship Id="rId5" Type="http://schemas.openxmlformats.org/officeDocument/2006/relationships/image" Target="../media/image31.emf"/><Relationship Id="rId4" Type="http://schemas.openxmlformats.org/officeDocument/2006/relationships/oleObject" Target="../embeddings/oleObject13.bin"/></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Master" Target="../slideMasters/slideMaster1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Master" Target="../slideMasters/slideMaster1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oleObject" Target="../embeddings/oleObject1.bin"/></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609601" y="4177002"/>
            <a:ext cx="10972800" cy="1143000"/>
          </a:xfrm>
        </p:spPr>
        <p:txBody>
          <a:bodyPr lIns="0" tIns="0" rIns="0" bIns="0" anchor="t" anchorCtr="0">
            <a:noAutofit/>
          </a:bodyPr>
          <a:lstStyle>
            <a:lvl1pPr algn="l">
              <a:lnSpc>
                <a:spcPct val="90000"/>
              </a:lnSpc>
              <a:defRPr sz="3600">
                <a:solidFill>
                  <a:schemeClr val="accent3"/>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609603" y="5725057"/>
            <a:ext cx="5086351" cy="212400"/>
          </a:xfrm>
        </p:spPr>
        <p:txBody>
          <a:bodyPr lIns="0" tIns="0" rIns="0" bIns="0" anchor="ctr" anchorCtr="0">
            <a:noAutofit/>
          </a:bodyPr>
          <a:lstStyle>
            <a:lvl1pPr marL="0" indent="0" rtl="0">
              <a:spcBef>
                <a:spcPts val="0"/>
              </a:spcBef>
              <a:buNone/>
              <a:defRPr sz="18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609603" y="5958947"/>
            <a:ext cx="5086351" cy="212400"/>
          </a:xfrm>
        </p:spPr>
        <p:txBody>
          <a:bodyPr lIns="0" tIns="0" rIns="0" bIns="0" anchor="ctr" anchorCtr="0">
            <a:noAutofit/>
          </a:bodyPr>
          <a:lstStyle>
            <a:lvl1pPr marL="0" indent="0" rtl="0">
              <a:buNone/>
              <a:defRPr sz="1800" cap="all">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609603" y="6197600"/>
            <a:ext cx="5086351" cy="212400"/>
          </a:xfrm>
        </p:spPr>
        <p:txBody>
          <a:bodyPr lIns="0" tIns="0" rIns="0" bIns="0" anchor="ctr" anchorCtr="0">
            <a:noAutofit/>
          </a:bodyPr>
          <a:lstStyle>
            <a:lvl1pPr marL="0" indent="0" rtl="0">
              <a:buNone/>
              <a:defRPr sz="14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sp>
        <p:nvSpPr>
          <p:cNvPr id="31" name="CuadroTexto 30"/>
          <p:cNvSpPr txBox="1"/>
          <p:nvPr userDrawn="1"/>
        </p:nvSpPr>
        <p:spPr>
          <a:xfrm>
            <a:off x="4995333" y="3683000"/>
            <a:ext cx="184676" cy="369302"/>
          </a:xfrm>
          <a:prstGeom prst="rect">
            <a:avLst/>
          </a:prstGeom>
          <a:noFill/>
        </p:spPr>
        <p:txBody>
          <a:bodyPr wrap="none" lIns="91413" tIns="45705" rIns="91413" bIns="45705" rtlCol="0">
            <a:spAutoFit/>
          </a:bodyPr>
          <a:lstStyle/>
          <a:p>
            <a:endParaRPr lang="es-ES" sz="1800" dirty="0"/>
          </a:p>
        </p:txBody>
      </p:sp>
      <p:pic>
        <p:nvPicPr>
          <p:cNvPr id="15" name="Imagen 14" descr="Trama_portada-0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192000" cy="3449595"/>
          </a:xfrm>
          <a:prstGeom prst="rect">
            <a:avLst/>
          </a:prstGeom>
        </p:spPr>
      </p:pic>
      <p:grpSp>
        <p:nvGrpSpPr>
          <p:cNvPr id="16" name="Agrupar 15"/>
          <p:cNvGrpSpPr/>
          <p:nvPr userDrawn="1"/>
        </p:nvGrpSpPr>
        <p:grpSpPr>
          <a:xfrm>
            <a:off x="0" y="3424238"/>
            <a:ext cx="12192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grpSp>
      <p:sp>
        <p:nvSpPr>
          <p:cNvPr id="23" name="Triángulo rectángulo 22">
            <a:extLst>
              <a:ext uri="{FF2B5EF4-FFF2-40B4-BE49-F238E27FC236}">
                <a16:creationId xmlns:a16="http://schemas.microsoft.com/office/drawing/2014/main" id="{0F132C75-14F9-4622-AEE2-BD8284111929}"/>
              </a:ext>
            </a:extLst>
          </p:cNvPr>
          <p:cNvSpPr/>
          <p:nvPr userDrawn="1"/>
        </p:nvSpPr>
        <p:spPr>
          <a:xfrm flipH="1">
            <a:off x="11182525" y="5964571"/>
            <a:ext cx="1010284" cy="897529"/>
          </a:xfrm>
          <a:prstGeom prst="rtTriangle">
            <a:avLst/>
          </a:prstGeom>
          <a:solidFill>
            <a:srgbClr val="00B050"/>
          </a:solidFill>
          <a:ln w="12700" cap="flat" cmpd="sng" algn="ctr">
            <a:noFill/>
            <a:prstDash val="solid"/>
            <a:miter lim="800000"/>
          </a:ln>
          <a:effectLst/>
        </p:spPr>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24" name="CuadroTexto 23">
            <a:extLst>
              <a:ext uri="{FF2B5EF4-FFF2-40B4-BE49-F238E27FC236}">
                <a16:creationId xmlns:a16="http://schemas.microsoft.com/office/drawing/2014/main" id="{956E012D-B856-4988-9A33-E6E1F366071A}"/>
              </a:ext>
            </a:extLst>
          </p:cNvPr>
          <p:cNvSpPr txBox="1"/>
          <p:nvPr userDrawn="1"/>
        </p:nvSpPr>
        <p:spPr>
          <a:xfrm>
            <a:off x="11498994" y="6488093"/>
            <a:ext cx="813692" cy="292388"/>
          </a:xfrm>
          <a:prstGeom prst="rect">
            <a:avLst/>
          </a:prstGeom>
          <a:noFill/>
        </p:spPr>
        <p:txBody>
          <a:bodyPr wrap="square" rtlCol="0">
            <a:spAutoFit/>
          </a:bodyPr>
          <a:lstStyle/>
          <a:p>
            <a:r>
              <a:rPr lang="es-ES" sz="1300" dirty="0"/>
              <a:t>Sponsor</a:t>
            </a:r>
            <a:endParaRPr lang="es-CL" sz="1300" dirty="0"/>
          </a:p>
        </p:txBody>
      </p:sp>
    </p:spTree>
    <p:extLst>
      <p:ext uri="{BB962C8B-B14F-4D97-AF65-F5344CB8AC3E}">
        <p14:creationId xmlns:p14="http://schemas.microsoft.com/office/powerpoint/2010/main" val="306273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2" y="116632"/>
            <a:ext cx="9121013" cy="720080"/>
          </a:xfrm>
          <a:prstGeom prst="rect">
            <a:avLst/>
          </a:prstGeom>
        </p:spPr>
        <p:txBody>
          <a:bodyPr vert="horz" lIns="91422" tIns="45710" rIns="91422" bIns="4571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22" tIns="45710" rIns="91422" bIns="4571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26/04/2019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22" tIns="45710" rIns="91422" bIns="4571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22" tIns="45710" rIns="91422" bIns="4571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79009502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2" name="1 Rectángulo"/>
          <p:cNvSpPr/>
          <p:nvPr userDrawn="1"/>
        </p:nvSpPr>
        <p:spPr>
          <a:xfrm>
            <a:off x="0" y="1"/>
            <a:ext cx="12192000" cy="140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L"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4" name="Marcador de número de diapositiva 5"/>
          <p:cNvSpPr>
            <a:spLocks noGrp="1"/>
          </p:cNvSpPr>
          <p:nvPr>
            <p:ph type="sldNum" sz="quarter" idx="4"/>
          </p:nvPr>
        </p:nvSpPr>
        <p:spPr>
          <a:xfrm>
            <a:off x="11501728" y="653899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914400">
              <a:defRPr/>
            </a:pPr>
            <a:fld id="{6BDCBE57-3DF8-E34A-A687-20DD8272C65F}" type="slidenum">
              <a:rPr lang="es-ES" smtClean="0">
                <a:solidFill>
                  <a:srgbClr val="FFFFFF"/>
                </a:solidFill>
              </a:rPr>
              <a:pPr defTabSz="914400">
                <a:defRPr/>
              </a:pPr>
              <a:t>‹Nº›</a:t>
            </a:fld>
            <a:endParaRPr lang="es-ES" dirty="0">
              <a:solidFill>
                <a:srgbClr val="FFFFFF"/>
              </a:solidFill>
            </a:endParaRPr>
          </a:p>
        </p:txBody>
      </p:sp>
    </p:spTree>
    <p:extLst>
      <p:ext uri="{BB962C8B-B14F-4D97-AF65-F5344CB8AC3E}">
        <p14:creationId xmlns:p14="http://schemas.microsoft.com/office/powerpoint/2010/main" val="5249128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seño personalizado subtítulo">
    <p:spTree>
      <p:nvGrpSpPr>
        <p:cNvPr id="1" name=""/>
        <p:cNvGrpSpPr/>
        <p:nvPr/>
      </p:nvGrpSpPr>
      <p:grpSpPr>
        <a:xfrm>
          <a:off x="0" y="0"/>
          <a:ext cx="0" cy="0"/>
          <a:chOff x="0" y="0"/>
          <a:chExt cx="0" cy="0"/>
        </a:xfrm>
      </p:grpSpPr>
      <p:sp>
        <p:nvSpPr>
          <p:cNvPr id="14" name="Rectángulo 13"/>
          <p:cNvSpPr/>
          <p:nvPr userDrawn="1"/>
        </p:nvSpPr>
        <p:spPr>
          <a:xfrm>
            <a:off x="1925206" y="3237967"/>
            <a:ext cx="10286269"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grpSp>
        <p:nvGrpSpPr>
          <p:cNvPr id="15" name="Agrupar 14"/>
          <p:cNvGrpSpPr/>
          <p:nvPr userDrawn="1"/>
        </p:nvGrpSpPr>
        <p:grpSpPr>
          <a:xfrm>
            <a:off x="1925205" y="3057966"/>
            <a:ext cx="10266795"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grpSp>
      <p:sp>
        <p:nvSpPr>
          <p:cNvPr id="2" name="Título 1"/>
          <p:cNvSpPr>
            <a:spLocks noGrp="1"/>
          </p:cNvSpPr>
          <p:nvPr>
            <p:ph type="title" hasCustomPrompt="1"/>
          </p:nvPr>
        </p:nvSpPr>
        <p:spPr>
          <a:xfrm>
            <a:off x="2506129" y="4056015"/>
            <a:ext cx="9319691" cy="1143000"/>
          </a:xfrm>
          <a:prstGeom prst="rect">
            <a:avLst/>
          </a:prstGeo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38266246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609600" y="4177002"/>
            <a:ext cx="10972800" cy="1143000"/>
          </a:xfrm>
          <a:prstGeom prst="rect">
            <a:avLst/>
          </a:prstGeom>
        </p:spPr>
        <p:txBody>
          <a:bodyPr lIns="0" tIns="0" rIns="0" bIns="0" anchor="t" anchorCtr="0">
            <a:noAutofit/>
          </a:bodyPr>
          <a:lstStyle>
            <a:lvl1pPr algn="l">
              <a:lnSpc>
                <a:spcPct val="90000"/>
              </a:lnSpc>
              <a:defRPr sz="2700">
                <a:solidFill>
                  <a:srgbClr val="00778B"/>
                </a:solidFill>
                <a:latin typeface="+mj-lt"/>
                <a:cs typeface="Calibri"/>
              </a:defRPr>
            </a:lvl1pPr>
          </a:lstStyle>
          <a:p>
            <a:r>
              <a:rPr lang="es-ES_tradnl" sz="2400" b="0" i="0" dirty="0">
                <a:solidFill>
                  <a:srgbClr val="007A94"/>
                </a:solidFill>
                <a:latin typeface="Trebuchet MS"/>
                <a:ea typeface="Trebuchet MS"/>
                <a:cs typeface="Trebuchet MS"/>
              </a:rPr>
              <a:t>Título de</a:t>
            </a:r>
            <a:br>
              <a:rPr lang="es-ES_tradnl" sz="2400" b="0" i="0" dirty="0">
                <a:solidFill>
                  <a:srgbClr val="007A94"/>
                </a:solidFill>
                <a:latin typeface="Trebuchet MS"/>
                <a:ea typeface="Trebuchet MS"/>
                <a:cs typeface="Trebuchet MS"/>
              </a:rPr>
            </a:br>
            <a:r>
              <a:rPr lang="es-ES_tradnl" sz="2400" b="0" i="0" dirty="0">
                <a:solidFill>
                  <a:srgbClr val="007A94"/>
                </a:solidFill>
                <a:latin typeface="Trebuchet MS"/>
                <a:ea typeface="Trebuchet MS"/>
                <a:cs typeface="Trebuchet MS"/>
              </a:rPr>
              <a:t>Presentación</a:t>
            </a:r>
          </a:p>
        </p:txBody>
      </p:sp>
      <p:sp>
        <p:nvSpPr>
          <p:cNvPr id="31" name="CuadroTexto 30"/>
          <p:cNvSpPr txBox="1"/>
          <p:nvPr userDrawn="1"/>
        </p:nvSpPr>
        <p:spPr>
          <a:xfrm>
            <a:off x="4995335" y="3683000"/>
            <a:ext cx="184731" cy="300082"/>
          </a:xfrm>
          <a:prstGeom prst="rect">
            <a:avLst/>
          </a:prstGeom>
          <a:noFill/>
        </p:spPr>
        <p:txBody>
          <a:bodyPr wrap="non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s-ES" sz="1350" b="0" i="0" u="none" strike="noStrike" kern="1200" cap="none" spc="0" normalizeH="0" baseline="0" noProof="0" dirty="0">
              <a:ln>
                <a:noFill/>
              </a:ln>
              <a:solidFill>
                <a:prstClr val="black"/>
              </a:solidFill>
              <a:effectLst/>
              <a:uLnTx/>
              <a:uFillTx/>
              <a:latin typeface="Trebuchet MS"/>
              <a:ea typeface="+mn-ea"/>
              <a:cs typeface="+mn-cs"/>
            </a:endParaRPr>
          </a:p>
        </p:txBody>
      </p:sp>
      <p:pic>
        <p:nvPicPr>
          <p:cNvPr id="15" name="Imagen 14" descr="Trama_portada-05.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12192000" cy="3449595"/>
          </a:xfrm>
          <a:prstGeom prst="rect">
            <a:avLst/>
          </a:prstGeom>
        </p:spPr>
      </p:pic>
      <p:grpSp>
        <p:nvGrpSpPr>
          <p:cNvPr id="16" name="Agrupar 15"/>
          <p:cNvGrpSpPr/>
          <p:nvPr userDrawn="1"/>
        </p:nvGrpSpPr>
        <p:grpSpPr>
          <a:xfrm>
            <a:off x="0" y="3424238"/>
            <a:ext cx="12192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grpSp>
      <p:sp>
        <p:nvSpPr>
          <p:cNvPr id="32" name="Marcador de texto 21"/>
          <p:cNvSpPr>
            <a:spLocks noGrp="1"/>
          </p:cNvSpPr>
          <p:nvPr>
            <p:ph type="body" sz="quarter" idx="10" hasCustomPrompt="1"/>
          </p:nvPr>
        </p:nvSpPr>
        <p:spPr>
          <a:xfrm>
            <a:off x="609602" y="5484082"/>
            <a:ext cx="5086351" cy="212400"/>
          </a:xfrm>
          <a:prstGeom prst="rect">
            <a:avLst/>
          </a:prstGeom>
        </p:spPr>
        <p:txBody>
          <a:bodyPr lIns="0" tIns="0" rIns="0" bIns="0" anchor="ctr" anchorCtr="0">
            <a:noAutofit/>
          </a:bodyPr>
          <a:lstStyle>
            <a:lvl1pPr marL="0" indent="0" rtl="0">
              <a:spcBef>
                <a:spcPts val="0"/>
              </a:spcBef>
              <a:buNone/>
              <a:defRPr sz="1200" b="1" baseline="0">
                <a:solidFill>
                  <a:schemeClr val="bg1">
                    <a:lumMod val="50000"/>
                  </a:schemeClr>
                </a:solidFill>
                <a:latin typeface="+mj-lt"/>
                <a:cs typeface="Calibri"/>
              </a:defRPr>
            </a:lvl1pPr>
            <a:lvl2pPr>
              <a:defRPr sz="1050">
                <a:solidFill>
                  <a:schemeClr val="accent5">
                    <a:lumMod val="75000"/>
                  </a:schemeClr>
                </a:solidFill>
              </a:defRPr>
            </a:lvl2pPr>
            <a:lvl3pPr>
              <a:defRPr sz="1050">
                <a:solidFill>
                  <a:schemeClr val="accent5">
                    <a:lumMod val="75000"/>
                  </a:schemeClr>
                </a:solidFill>
              </a:defRPr>
            </a:lvl3pPr>
            <a:lvl4pPr>
              <a:defRPr sz="1050">
                <a:solidFill>
                  <a:schemeClr val="accent5">
                    <a:lumMod val="75000"/>
                  </a:schemeClr>
                </a:solidFill>
              </a:defRPr>
            </a:lvl4pPr>
            <a:lvl5pPr>
              <a:defRPr sz="1050">
                <a:solidFill>
                  <a:schemeClr val="accent5">
                    <a:lumMod val="75000"/>
                  </a:schemeClr>
                </a:solidFill>
              </a:defRPr>
            </a:lvl5pPr>
          </a:lstStyle>
          <a:p>
            <a:pPr rtl="0"/>
            <a:r>
              <a:rPr lang="es-ES_tradnl" sz="1050" b="0" i="0" u="none" strike="noStrike" kern="1200" baseline="0" dirty="0">
                <a:solidFill>
                  <a:srgbClr val="8D8C8D"/>
                </a:solidFill>
                <a:latin typeface="Trebuchet MS"/>
              </a:rPr>
              <a:t>Nombre de Presentador</a:t>
            </a:r>
          </a:p>
        </p:txBody>
      </p:sp>
      <p:sp>
        <p:nvSpPr>
          <p:cNvPr id="33" name="Marcador de texto 21"/>
          <p:cNvSpPr>
            <a:spLocks noGrp="1"/>
          </p:cNvSpPr>
          <p:nvPr>
            <p:ph type="body" sz="quarter" idx="12" hasCustomPrompt="1"/>
          </p:nvPr>
        </p:nvSpPr>
        <p:spPr>
          <a:xfrm>
            <a:off x="609602" y="6197600"/>
            <a:ext cx="5086351" cy="212400"/>
          </a:xfrm>
          <a:prstGeom prst="rect">
            <a:avLst/>
          </a:prstGeom>
        </p:spPr>
        <p:txBody>
          <a:bodyPr lIns="0" tIns="0" rIns="0" bIns="0" anchor="ctr" anchorCtr="0">
            <a:noAutofit/>
          </a:bodyPr>
          <a:lstStyle>
            <a:lvl1pPr marL="0" indent="0" rtl="0">
              <a:buNone/>
              <a:defRPr sz="1050" cap="none" baseline="0">
                <a:solidFill>
                  <a:schemeClr val="bg1">
                    <a:lumMod val="50000"/>
                  </a:schemeClr>
                </a:solidFill>
                <a:latin typeface="+mj-lt"/>
                <a:cs typeface="Calibri"/>
              </a:defRPr>
            </a:lvl1pPr>
            <a:lvl2pPr>
              <a:defRPr sz="1050">
                <a:solidFill>
                  <a:schemeClr val="accent5">
                    <a:lumMod val="75000"/>
                  </a:schemeClr>
                </a:solidFill>
              </a:defRPr>
            </a:lvl2pPr>
            <a:lvl3pPr>
              <a:defRPr sz="1050">
                <a:solidFill>
                  <a:schemeClr val="accent5">
                    <a:lumMod val="75000"/>
                  </a:schemeClr>
                </a:solidFill>
              </a:defRPr>
            </a:lvl3pPr>
            <a:lvl4pPr>
              <a:defRPr sz="1050">
                <a:solidFill>
                  <a:schemeClr val="accent5">
                    <a:lumMod val="75000"/>
                  </a:schemeClr>
                </a:solidFill>
              </a:defRPr>
            </a:lvl4pPr>
            <a:lvl5pPr>
              <a:defRPr sz="1050">
                <a:solidFill>
                  <a:schemeClr val="accent5">
                    <a:lumMod val="75000"/>
                  </a:schemeClr>
                </a:solidFill>
              </a:defRPr>
            </a:lvl5pPr>
          </a:lstStyle>
          <a:p>
            <a:pPr rtl="0"/>
            <a:r>
              <a:rPr lang="es-ES_tradnl" sz="1050" b="0" i="0" u="none" strike="noStrike" kern="1200" baseline="0" dirty="0">
                <a:solidFill>
                  <a:srgbClr val="8D8C8D"/>
                </a:solidFill>
                <a:latin typeface="Trebuchet MS"/>
              </a:rPr>
              <a:t>15 de Enero del 2014</a:t>
            </a:r>
          </a:p>
        </p:txBody>
      </p:sp>
      <p:sp>
        <p:nvSpPr>
          <p:cNvPr id="37" name="Marcador de texto 21"/>
          <p:cNvSpPr>
            <a:spLocks noGrp="1"/>
          </p:cNvSpPr>
          <p:nvPr>
            <p:ph type="body" sz="quarter" idx="13" hasCustomPrompt="1"/>
          </p:nvPr>
        </p:nvSpPr>
        <p:spPr>
          <a:xfrm>
            <a:off x="609602" y="5696482"/>
            <a:ext cx="5086351" cy="212400"/>
          </a:xfrm>
          <a:prstGeom prst="rect">
            <a:avLst/>
          </a:prstGeom>
        </p:spPr>
        <p:txBody>
          <a:bodyPr lIns="0" tIns="0" rIns="0" bIns="0" anchor="ctr" anchorCtr="0">
            <a:noAutofit/>
          </a:bodyPr>
          <a:lstStyle>
            <a:lvl1pPr marL="0" indent="0" rtl="0">
              <a:buNone/>
              <a:defRPr sz="1050" cap="none" baseline="0">
                <a:solidFill>
                  <a:schemeClr val="bg1">
                    <a:lumMod val="50000"/>
                  </a:schemeClr>
                </a:solidFill>
                <a:latin typeface="+mj-lt"/>
                <a:cs typeface="Calibri"/>
              </a:defRPr>
            </a:lvl1pPr>
            <a:lvl2pPr>
              <a:defRPr sz="1050">
                <a:solidFill>
                  <a:schemeClr val="accent5">
                    <a:lumMod val="75000"/>
                  </a:schemeClr>
                </a:solidFill>
              </a:defRPr>
            </a:lvl2pPr>
            <a:lvl3pPr>
              <a:defRPr sz="1050">
                <a:solidFill>
                  <a:schemeClr val="accent5">
                    <a:lumMod val="75000"/>
                  </a:schemeClr>
                </a:solidFill>
              </a:defRPr>
            </a:lvl3pPr>
            <a:lvl4pPr>
              <a:defRPr sz="1050">
                <a:solidFill>
                  <a:schemeClr val="accent5">
                    <a:lumMod val="75000"/>
                  </a:schemeClr>
                </a:solidFill>
              </a:defRPr>
            </a:lvl4pPr>
            <a:lvl5pPr>
              <a:defRPr sz="1050">
                <a:solidFill>
                  <a:schemeClr val="accent5">
                    <a:lumMod val="75000"/>
                  </a:schemeClr>
                </a:solidFill>
              </a:defRPr>
            </a:lvl5pPr>
          </a:lstStyle>
          <a:p>
            <a:pPr rtl="0"/>
            <a:r>
              <a:rPr lang="es-ES_tradnl" sz="1050" b="0" i="0" u="none" strike="noStrike" kern="1200" baseline="0" dirty="0">
                <a:solidFill>
                  <a:srgbClr val="8D8C8D"/>
                </a:solidFill>
                <a:latin typeface="Trebuchet MS"/>
              </a:rPr>
              <a:t>Cargo Presentador</a:t>
            </a:r>
          </a:p>
        </p:txBody>
      </p:sp>
      <p:sp>
        <p:nvSpPr>
          <p:cNvPr id="38" name="Marcador de texto 21"/>
          <p:cNvSpPr>
            <a:spLocks noGrp="1"/>
          </p:cNvSpPr>
          <p:nvPr>
            <p:ph type="body" sz="quarter" idx="14" hasCustomPrompt="1"/>
          </p:nvPr>
        </p:nvSpPr>
        <p:spPr>
          <a:xfrm>
            <a:off x="609602" y="5962429"/>
            <a:ext cx="5086351" cy="212400"/>
          </a:xfrm>
          <a:prstGeom prst="rect">
            <a:avLst/>
          </a:prstGeom>
        </p:spPr>
        <p:txBody>
          <a:bodyPr lIns="0" tIns="0" rIns="0" bIns="0" anchor="ctr" anchorCtr="0">
            <a:noAutofit/>
          </a:bodyPr>
          <a:lstStyle>
            <a:lvl1pPr marL="0" indent="0" rtl="0">
              <a:buNone/>
              <a:defRPr sz="1050" cap="none" baseline="0">
                <a:solidFill>
                  <a:schemeClr val="bg1">
                    <a:lumMod val="50000"/>
                  </a:schemeClr>
                </a:solidFill>
                <a:latin typeface="+mj-lt"/>
                <a:cs typeface="Calibri"/>
              </a:defRPr>
            </a:lvl1pPr>
            <a:lvl2pPr>
              <a:defRPr sz="1050">
                <a:solidFill>
                  <a:schemeClr val="accent5">
                    <a:lumMod val="75000"/>
                  </a:schemeClr>
                </a:solidFill>
              </a:defRPr>
            </a:lvl2pPr>
            <a:lvl3pPr>
              <a:defRPr sz="1050">
                <a:solidFill>
                  <a:schemeClr val="accent5">
                    <a:lumMod val="75000"/>
                  </a:schemeClr>
                </a:solidFill>
              </a:defRPr>
            </a:lvl3pPr>
            <a:lvl4pPr>
              <a:defRPr sz="1050">
                <a:solidFill>
                  <a:schemeClr val="accent5">
                    <a:lumMod val="75000"/>
                  </a:schemeClr>
                </a:solidFill>
              </a:defRPr>
            </a:lvl4pPr>
            <a:lvl5pPr>
              <a:defRPr sz="1050">
                <a:solidFill>
                  <a:schemeClr val="accent5">
                    <a:lumMod val="75000"/>
                  </a:schemeClr>
                </a:solidFill>
              </a:defRPr>
            </a:lvl5pPr>
          </a:lstStyle>
          <a:p>
            <a:pPr rtl="0"/>
            <a:r>
              <a:rPr lang="es-ES_tradnl" sz="1050" b="0" i="0" u="none" strike="noStrike" kern="1200" baseline="0" dirty="0">
                <a:solidFill>
                  <a:srgbClr val="8D8C8D"/>
                </a:solidFill>
                <a:latin typeface="Trebuchet MS"/>
              </a:rPr>
              <a:t>Nombre de Conferencia</a:t>
            </a:r>
          </a:p>
        </p:txBody>
      </p:sp>
      <p:pic>
        <p:nvPicPr>
          <p:cNvPr id="22" name="Imagen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8837" y="5357326"/>
            <a:ext cx="3603563" cy="1462522"/>
          </a:xfrm>
          <a:prstGeom prst="rect">
            <a:avLst/>
          </a:prstGeom>
        </p:spPr>
      </p:pic>
    </p:spTree>
    <p:extLst>
      <p:ext uri="{BB962C8B-B14F-4D97-AF65-F5344CB8AC3E}">
        <p14:creationId xmlns:p14="http://schemas.microsoft.com/office/powerpoint/2010/main" val="40291710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 Título y objetos">
    <p:spTree>
      <p:nvGrpSpPr>
        <p:cNvPr id="1" name=""/>
        <p:cNvGrpSpPr/>
        <p:nvPr/>
      </p:nvGrpSpPr>
      <p:grpSpPr>
        <a:xfrm>
          <a:off x="0" y="0"/>
          <a:ext cx="0" cy="0"/>
          <a:chOff x="0" y="0"/>
          <a:chExt cx="0" cy="0"/>
        </a:xfrm>
      </p:grpSpPr>
      <p:sp>
        <p:nvSpPr>
          <p:cNvPr id="13" name="2 Marcador de contenido"/>
          <p:cNvSpPr>
            <a:spLocks noGrp="1"/>
          </p:cNvSpPr>
          <p:nvPr>
            <p:ph sz="quarter" idx="10" hasCustomPrompt="1"/>
          </p:nvPr>
        </p:nvSpPr>
        <p:spPr>
          <a:xfrm>
            <a:off x="327547" y="1105472"/>
            <a:ext cx="11536908" cy="5486399"/>
          </a:xfrm>
          <a:prstGeom prst="rect">
            <a:avLst/>
          </a:prstGeom>
        </p:spPr>
        <p:txBody>
          <a:bodyPr/>
          <a:lstStyle>
            <a:lvl1pPr marL="0" indent="0">
              <a:lnSpc>
                <a:spcPct val="100000"/>
              </a:lnSpc>
              <a:spcAft>
                <a:spcPts val="450"/>
              </a:spcAft>
              <a:buClrTx/>
              <a:buFont typeface="Arial" panose="020B0604020202020204" pitchFamily="34" charset="0"/>
              <a:buNone/>
              <a:defRPr sz="1350" baseline="0">
                <a:latin typeface="Arial" panose="020B0604020202020204" pitchFamily="34" charset="0"/>
                <a:cs typeface="Arial" panose="020B0604020202020204" pitchFamily="34" charset="0"/>
              </a:defRPr>
            </a:lvl1pPr>
            <a:lvl2pPr marL="324000" indent="-201216">
              <a:lnSpc>
                <a:spcPct val="100000"/>
              </a:lnSpc>
              <a:spcAft>
                <a:spcPts val="450"/>
              </a:spcAft>
              <a:buClrTx/>
              <a:buFont typeface="Arial" panose="020B0604020202020204" pitchFamily="34" charset="0"/>
              <a:buChar char="•"/>
              <a:defRPr sz="1350">
                <a:latin typeface="Arial" panose="020B0604020202020204" pitchFamily="34" charset="0"/>
                <a:cs typeface="Arial" panose="020B0604020202020204" pitchFamily="34" charset="0"/>
              </a:defRPr>
            </a:lvl2pPr>
            <a:lvl3pPr marL="486000">
              <a:lnSpc>
                <a:spcPct val="100000"/>
              </a:lnSpc>
              <a:spcAft>
                <a:spcPts val="450"/>
              </a:spcAft>
              <a:buClrTx/>
              <a:defRPr sz="1200">
                <a:latin typeface="Arial" panose="020B0604020202020204" pitchFamily="34" charset="0"/>
                <a:cs typeface="Arial" panose="020B0604020202020204" pitchFamily="34" charset="0"/>
              </a:defRPr>
            </a:lvl3pPr>
            <a:lvl4pPr marL="648000" indent="-20121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4pPr>
            <a:lvl5pPr marL="810000" indent="-20240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5pPr>
          </a:lstStyle>
          <a:p>
            <a:pPr lvl="0"/>
            <a:r>
              <a:rPr lang="es-ES_tradnl" dirty="0"/>
              <a:t>Área de texto de texto regular. Esto es texto simulado. Área de texto de texto regular. Esto es texto simulado área de texto de texto regular. Esto es texto simulado. </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4"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1800" b="0" baseline="0">
                <a:solidFill>
                  <a:srgbClr val="888B8D"/>
                </a:solidFill>
              </a:defRPr>
            </a:lvl1pPr>
          </a:lstStyle>
          <a:p>
            <a:r>
              <a:rPr lang="es-ES"/>
              <a:t>Haga clic para modificar el estilo de título del patrón</a:t>
            </a:r>
            <a:endParaRPr lang="es-ES" dirty="0"/>
          </a:p>
        </p:txBody>
      </p:sp>
      <p:sp>
        <p:nvSpPr>
          <p:cNvPr id="15" name="Marcador de número de diapositiva 5"/>
          <p:cNvSpPr>
            <a:spLocks noGrp="1"/>
          </p:cNvSpPr>
          <p:nvPr>
            <p:ph type="sldNum" sz="quarter" idx="4"/>
          </p:nvPr>
        </p:nvSpPr>
        <p:spPr>
          <a:xfrm>
            <a:off x="11501729" y="6538992"/>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pPr>
              <a:defRPr/>
            </a:pPr>
            <a:fld id="{6BDCBE57-3DF8-E34A-A687-20DD8272C65F}" type="slidenum">
              <a:rPr lang="es-ES" smtClean="0">
                <a:solidFill>
                  <a:srgbClr val="FFFFFF"/>
                </a:solidFill>
              </a:rPr>
              <a:pPr>
                <a:defRPr/>
              </a:pPr>
              <a:t>‹Nº›</a:t>
            </a:fld>
            <a:endParaRPr lang="es-ES" dirty="0">
              <a:solidFill>
                <a:srgbClr val="FFFFFF"/>
              </a:solidFill>
            </a:endParaRPr>
          </a:p>
        </p:txBody>
      </p:sp>
    </p:spTree>
    <p:extLst>
      <p:ext uri="{BB962C8B-B14F-4D97-AF65-F5344CB8AC3E}">
        <p14:creationId xmlns:p14="http://schemas.microsoft.com/office/powerpoint/2010/main" val="97273379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 Título y objetos (niveles)">
    <p:spTree>
      <p:nvGrpSpPr>
        <p:cNvPr id="1" name=""/>
        <p:cNvGrpSpPr/>
        <p:nvPr/>
      </p:nvGrpSpPr>
      <p:grpSpPr>
        <a:xfrm>
          <a:off x="0" y="0"/>
          <a:ext cx="0" cy="0"/>
          <a:chOff x="0" y="0"/>
          <a:chExt cx="0" cy="0"/>
        </a:xfrm>
      </p:grpSpPr>
      <p:sp>
        <p:nvSpPr>
          <p:cNvPr id="10" name="2 Marcador de contenido"/>
          <p:cNvSpPr>
            <a:spLocks noGrp="1"/>
          </p:cNvSpPr>
          <p:nvPr>
            <p:ph sz="quarter" idx="10" hasCustomPrompt="1"/>
          </p:nvPr>
        </p:nvSpPr>
        <p:spPr>
          <a:xfrm>
            <a:off x="327547" y="1105472"/>
            <a:ext cx="11536908" cy="5486399"/>
          </a:xfrm>
          <a:prstGeom prst="rect">
            <a:avLst/>
          </a:prstGeom>
        </p:spPr>
        <p:txBody>
          <a:bodyPr/>
          <a:lstStyle>
            <a:lvl1pPr marL="162000" indent="-202500">
              <a:lnSpc>
                <a:spcPct val="100000"/>
              </a:lnSpc>
              <a:spcAft>
                <a:spcPts val="450"/>
              </a:spcAft>
              <a:buClrTx/>
              <a:buFont typeface="Arial" panose="020B0604020202020204" pitchFamily="34" charset="0"/>
              <a:buChar char="•"/>
              <a:defRPr sz="1350" baseline="0">
                <a:latin typeface="Arial" panose="020B0604020202020204" pitchFamily="34" charset="0"/>
                <a:cs typeface="Arial" panose="020B0604020202020204" pitchFamily="34" charset="0"/>
              </a:defRPr>
            </a:lvl1pPr>
            <a:lvl2pPr marL="324000" indent="-201216">
              <a:lnSpc>
                <a:spcPct val="100000"/>
              </a:lnSpc>
              <a:spcAft>
                <a:spcPts val="450"/>
              </a:spcAft>
              <a:buClrTx/>
              <a:buFont typeface="Wingdings" panose="05000000000000000000" pitchFamily="2" charset="2"/>
              <a:buChar char="§"/>
              <a:defRPr sz="1350">
                <a:latin typeface="Arial" panose="020B0604020202020204" pitchFamily="34" charset="0"/>
                <a:cs typeface="Arial" panose="020B0604020202020204" pitchFamily="34" charset="0"/>
              </a:defRPr>
            </a:lvl2pPr>
            <a:lvl3pPr marL="486000" indent="-202406">
              <a:lnSpc>
                <a:spcPct val="100000"/>
              </a:lnSpc>
              <a:spcAft>
                <a:spcPts val="450"/>
              </a:spcAft>
              <a:buClrTx/>
              <a:buFont typeface="Arial" panose="020B0604020202020204" pitchFamily="34" charset="0"/>
              <a:buChar char="−"/>
              <a:defRPr sz="1200">
                <a:latin typeface="Arial" panose="020B0604020202020204" pitchFamily="34" charset="0"/>
                <a:cs typeface="Arial" panose="020B0604020202020204" pitchFamily="34" charset="0"/>
              </a:defRPr>
            </a:lvl3pPr>
            <a:lvl4pPr marL="648000" indent="-20121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4pPr>
            <a:lvl5pPr marL="810000" indent="-202406">
              <a:lnSpc>
                <a:spcPct val="100000"/>
              </a:lnSpc>
              <a:spcAft>
                <a:spcPts val="450"/>
              </a:spcAft>
              <a:buClrTx/>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s-ES" dirty="0"/>
              <a:t>Primer nivel</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3"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1800" b="0" baseline="0">
                <a:solidFill>
                  <a:srgbClr val="888B8D"/>
                </a:solidFill>
              </a:defRPr>
            </a:lvl1pPr>
          </a:lstStyle>
          <a:p>
            <a:r>
              <a:rPr lang="es-ES"/>
              <a:t>Haga clic para modificar el estilo de título del patrón</a:t>
            </a:r>
            <a:endParaRPr lang="es-ES" dirty="0"/>
          </a:p>
        </p:txBody>
      </p:sp>
      <p:sp>
        <p:nvSpPr>
          <p:cNvPr id="14" name="Marcador de número de diapositiva 5"/>
          <p:cNvSpPr>
            <a:spLocks noGrp="1"/>
          </p:cNvSpPr>
          <p:nvPr>
            <p:ph type="sldNum" sz="quarter" idx="4"/>
          </p:nvPr>
        </p:nvSpPr>
        <p:spPr>
          <a:xfrm>
            <a:off x="11501729" y="6538992"/>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pPr>
              <a:defRPr/>
            </a:pPr>
            <a:fld id="{6BDCBE57-3DF8-E34A-A687-20DD8272C65F}" type="slidenum">
              <a:rPr lang="es-ES" smtClean="0">
                <a:solidFill>
                  <a:srgbClr val="FFFFFF"/>
                </a:solidFill>
              </a:rPr>
              <a:pPr>
                <a:defRPr/>
              </a:pPr>
              <a:t>‹Nº›</a:t>
            </a:fld>
            <a:endParaRPr lang="es-ES" dirty="0">
              <a:solidFill>
                <a:srgbClr val="FFFFFF"/>
              </a:solidFill>
            </a:endParaRPr>
          </a:p>
        </p:txBody>
      </p:sp>
    </p:spTree>
    <p:extLst>
      <p:ext uri="{BB962C8B-B14F-4D97-AF65-F5344CB8AC3E}">
        <p14:creationId xmlns:p14="http://schemas.microsoft.com/office/powerpoint/2010/main" val="11499174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 Título y objetos (Texto plano)">
    <p:spTree>
      <p:nvGrpSpPr>
        <p:cNvPr id="1" name=""/>
        <p:cNvGrpSpPr/>
        <p:nvPr/>
      </p:nvGrpSpPr>
      <p:grpSpPr>
        <a:xfrm>
          <a:off x="0" y="0"/>
          <a:ext cx="0" cy="0"/>
          <a:chOff x="0" y="0"/>
          <a:chExt cx="0" cy="0"/>
        </a:xfrm>
      </p:grpSpPr>
      <p:sp>
        <p:nvSpPr>
          <p:cNvPr id="13" name="2 Marcador de contenido"/>
          <p:cNvSpPr>
            <a:spLocks noGrp="1"/>
          </p:cNvSpPr>
          <p:nvPr>
            <p:ph sz="quarter" idx="10" hasCustomPrompt="1"/>
          </p:nvPr>
        </p:nvSpPr>
        <p:spPr>
          <a:xfrm>
            <a:off x="327547" y="1105472"/>
            <a:ext cx="11536908" cy="5486399"/>
          </a:xfrm>
          <a:prstGeom prst="rect">
            <a:avLst/>
          </a:prstGeom>
        </p:spPr>
        <p:txBody>
          <a:bodyPr/>
          <a:lstStyle>
            <a:lvl1pPr marL="0" indent="0">
              <a:lnSpc>
                <a:spcPct val="100000"/>
              </a:lnSpc>
              <a:spcAft>
                <a:spcPts val="450"/>
              </a:spcAft>
              <a:buClrTx/>
              <a:buFont typeface="Arial" panose="020B0604020202020204" pitchFamily="34" charset="0"/>
              <a:buNone/>
              <a:defRPr sz="1350" baseline="0">
                <a:latin typeface="Arial" panose="020B0604020202020204" pitchFamily="34" charset="0"/>
                <a:cs typeface="Arial" panose="020B0604020202020204" pitchFamily="34" charset="0"/>
              </a:defRPr>
            </a:lvl1pPr>
            <a:lvl2pPr marL="324000" indent="-201216">
              <a:lnSpc>
                <a:spcPct val="100000"/>
              </a:lnSpc>
              <a:spcAft>
                <a:spcPts val="450"/>
              </a:spcAft>
              <a:buClrTx/>
              <a:buFont typeface="Arial" panose="020B0604020202020204" pitchFamily="34" charset="0"/>
              <a:buChar char="•"/>
              <a:defRPr sz="1350">
                <a:latin typeface="Arial" panose="020B0604020202020204" pitchFamily="34" charset="0"/>
                <a:cs typeface="Arial" panose="020B0604020202020204" pitchFamily="34" charset="0"/>
              </a:defRPr>
            </a:lvl2pPr>
            <a:lvl3pPr marL="486000">
              <a:lnSpc>
                <a:spcPct val="100000"/>
              </a:lnSpc>
              <a:spcAft>
                <a:spcPts val="450"/>
              </a:spcAft>
              <a:buClrTx/>
              <a:defRPr sz="1200">
                <a:latin typeface="Arial" panose="020B0604020202020204" pitchFamily="34" charset="0"/>
                <a:cs typeface="Arial" panose="020B0604020202020204" pitchFamily="34" charset="0"/>
              </a:defRPr>
            </a:lvl3pPr>
            <a:lvl4pPr marL="648000" indent="-20121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4pPr>
            <a:lvl5pPr marL="810000" indent="-20240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a:t>
            </a:r>
            <a:endParaRPr lang="es-CL" dirty="0"/>
          </a:p>
        </p:txBody>
      </p:sp>
      <p:sp>
        <p:nvSpPr>
          <p:cNvPr id="4"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1800" b="0" baseline="0">
                <a:solidFill>
                  <a:srgbClr val="888B8D"/>
                </a:solidFill>
              </a:defRPr>
            </a:lvl1pPr>
          </a:lstStyle>
          <a:p>
            <a:r>
              <a:rPr lang="es-ES"/>
              <a:t>Haga clic para modificar el estilo de título del patrón</a:t>
            </a:r>
            <a:endParaRPr lang="es-ES" dirty="0"/>
          </a:p>
        </p:txBody>
      </p:sp>
      <p:sp>
        <p:nvSpPr>
          <p:cNvPr id="5" name="Marcador de número de diapositiva 5"/>
          <p:cNvSpPr>
            <a:spLocks noGrp="1"/>
          </p:cNvSpPr>
          <p:nvPr>
            <p:ph type="sldNum" sz="quarter" idx="4"/>
          </p:nvPr>
        </p:nvSpPr>
        <p:spPr>
          <a:xfrm>
            <a:off x="11501729" y="6538992"/>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pPr>
              <a:defRPr/>
            </a:pPr>
            <a:fld id="{6BDCBE57-3DF8-E34A-A687-20DD8272C65F}" type="slidenum">
              <a:rPr lang="es-ES" smtClean="0">
                <a:solidFill>
                  <a:srgbClr val="FFFFFF"/>
                </a:solidFill>
              </a:rPr>
              <a:pPr>
                <a:defRPr/>
              </a:pPr>
              <a:t>‹Nº›</a:t>
            </a:fld>
            <a:endParaRPr lang="es-ES" dirty="0">
              <a:solidFill>
                <a:srgbClr val="FFFFFF"/>
              </a:solidFill>
            </a:endParaRPr>
          </a:p>
        </p:txBody>
      </p:sp>
    </p:spTree>
    <p:extLst>
      <p:ext uri="{BB962C8B-B14F-4D97-AF65-F5344CB8AC3E}">
        <p14:creationId xmlns:p14="http://schemas.microsoft.com/office/powerpoint/2010/main" val="41360012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3" name="2 Marcador de contenido"/>
          <p:cNvSpPr>
            <a:spLocks noGrp="1"/>
          </p:cNvSpPr>
          <p:nvPr>
            <p:ph sz="quarter" idx="11" hasCustomPrompt="1"/>
          </p:nvPr>
        </p:nvSpPr>
        <p:spPr>
          <a:xfrm>
            <a:off x="327545" y="1105472"/>
            <a:ext cx="5550091" cy="5486399"/>
          </a:xfrm>
          <a:prstGeom prst="rect">
            <a:avLst/>
          </a:prstGeom>
        </p:spPr>
        <p:txBody>
          <a:bodyPr/>
          <a:lstStyle>
            <a:lvl1pPr marL="162000" indent="-202500">
              <a:lnSpc>
                <a:spcPct val="100000"/>
              </a:lnSpc>
              <a:spcAft>
                <a:spcPts val="450"/>
              </a:spcAft>
              <a:buClrTx/>
              <a:buFont typeface="Arial" panose="020B0604020202020204" pitchFamily="34" charset="0"/>
              <a:buChar char="•"/>
              <a:defRPr sz="1350" baseline="0">
                <a:latin typeface="Arial" panose="020B0604020202020204" pitchFamily="34" charset="0"/>
                <a:cs typeface="Arial" panose="020B0604020202020204" pitchFamily="34" charset="0"/>
              </a:defRPr>
            </a:lvl1pPr>
            <a:lvl2pPr marL="324000" indent="-201216">
              <a:lnSpc>
                <a:spcPct val="100000"/>
              </a:lnSpc>
              <a:spcAft>
                <a:spcPts val="450"/>
              </a:spcAft>
              <a:buClrTx/>
              <a:buFont typeface="Wingdings" panose="05000000000000000000" pitchFamily="2" charset="2"/>
              <a:buChar char="§"/>
              <a:defRPr sz="1350">
                <a:latin typeface="Arial" panose="020B0604020202020204" pitchFamily="34" charset="0"/>
                <a:cs typeface="Arial" panose="020B0604020202020204" pitchFamily="34" charset="0"/>
              </a:defRPr>
            </a:lvl2pPr>
            <a:lvl3pPr marL="486000" indent="-202406">
              <a:lnSpc>
                <a:spcPct val="100000"/>
              </a:lnSpc>
              <a:spcAft>
                <a:spcPts val="450"/>
              </a:spcAft>
              <a:buClrTx/>
              <a:buFont typeface="Arial" panose="020B0604020202020204" pitchFamily="34" charset="0"/>
              <a:buChar char="−"/>
              <a:defRPr sz="1200">
                <a:latin typeface="Arial" panose="020B0604020202020204" pitchFamily="34" charset="0"/>
                <a:cs typeface="Arial" panose="020B0604020202020204" pitchFamily="34" charset="0"/>
              </a:defRPr>
            </a:lvl3pPr>
            <a:lvl4pPr marL="648000" indent="-20121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4pPr>
            <a:lvl5pPr marL="810000" indent="-202406">
              <a:lnSpc>
                <a:spcPct val="100000"/>
              </a:lnSpc>
              <a:spcAft>
                <a:spcPts val="450"/>
              </a:spcAft>
              <a:buClrTx/>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s-ES" dirty="0"/>
              <a:t>Primer nivel</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4" name="2 Marcador de contenido"/>
          <p:cNvSpPr>
            <a:spLocks noGrp="1"/>
          </p:cNvSpPr>
          <p:nvPr>
            <p:ph sz="quarter" idx="12" hasCustomPrompt="1"/>
          </p:nvPr>
        </p:nvSpPr>
        <p:spPr>
          <a:xfrm>
            <a:off x="6262803" y="1132768"/>
            <a:ext cx="5583455" cy="5486399"/>
          </a:xfrm>
          <a:prstGeom prst="rect">
            <a:avLst/>
          </a:prstGeom>
        </p:spPr>
        <p:txBody>
          <a:bodyPr/>
          <a:lstStyle>
            <a:lvl1pPr marL="162000" indent="-202500">
              <a:lnSpc>
                <a:spcPct val="100000"/>
              </a:lnSpc>
              <a:spcAft>
                <a:spcPts val="450"/>
              </a:spcAft>
              <a:buClrTx/>
              <a:buFont typeface="Arial" panose="020B0604020202020204" pitchFamily="34" charset="0"/>
              <a:buChar char="•"/>
              <a:defRPr sz="1350" baseline="0">
                <a:latin typeface="Arial" panose="020B0604020202020204" pitchFamily="34" charset="0"/>
                <a:cs typeface="Arial" panose="020B0604020202020204" pitchFamily="34" charset="0"/>
              </a:defRPr>
            </a:lvl1pPr>
            <a:lvl2pPr marL="324000" indent="-201216">
              <a:lnSpc>
                <a:spcPct val="100000"/>
              </a:lnSpc>
              <a:spcAft>
                <a:spcPts val="450"/>
              </a:spcAft>
              <a:buClrTx/>
              <a:buFont typeface="Wingdings" panose="05000000000000000000" pitchFamily="2" charset="2"/>
              <a:buChar char="§"/>
              <a:defRPr sz="1350">
                <a:latin typeface="Arial" panose="020B0604020202020204" pitchFamily="34" charset="0"/>
                <a:cs typeface="Arial" panose="020B0604020202020204" pitchFamily="34" charset="0"/>
              </a:defRPr>
            </a:lvl2pPr>
            <a:lvl3pPr marL="486000" indent="-202406">
              <a:lnSpc>
                <a:spcPct val="100000"/>
              </a:lnSpc>
              <a:spcAft>
                <a:spcPts val="450"/>
              </a:spcAft>
              <a:buClrTx/>
              <a:buFont typeface="Arial" panose="020B0604020202020204" pitchFamily="34" charset="0"/>
              <a:buChar char="−"/>
              <a:defRPr sz="1200">
                <a:latin typeface="Arial" panose="020B0604020202020204" pitchFamily="34" charset="0"/>
                <a:cs typeface="Arial" panose="020B0604020202020204" pitchFamily="34" charset="0"/>
              </a:defRPr>
            </a:lvl3pPr>
            <a:lvl4pPr marL="648000" indent="-20121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4pPr>
            <a:lvl5pPr marL="810000" indent="-202406">
              <a:lnSpc>
                <a:spcPct val="100000"/>
              </a:lnSpc>
              <a:spcAft>
                <a:spcPts val="450"/>
              </a:spcAft>
              <a:buClrTx/>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s-ES" dirty="0"/>
              <a:t>Primer nivel</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5"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1800" b="0" baseline="0">
                <a:solidFill>
                  <a:srgbClr val="888B8D"/>
                </a:solidFill>
              </a:defRPr>
            </a:lvl1pPr>
          </a:lstStyle>
          <a:p>
            <a:r>
              <a:rPr lang="es-ES"/>
              <a:t>Haga clic para modificar el estilo de título del patrón</a:t>
            </a:r>
            <a:endParaRPr lang="es-ES" dirty="0"/>
          </a:p>
        </p:txBody>
      </p:sp>
      <p:sp>
        <p:nvSpPr>
          <p:cNvPr id="18" name="Marcador de número de diapositiva 5"/>
          <p:cNvSpPr>
            <a:spLocks noGrp="1"/>
          </p:cNvSpPr>
          <p:nvPr>
            <p:ph type="sldNum" sz="quarter" idx="4"/>
          </p:nvPr>
        </p:nvSpPr>
        <p:spPr>
          <a:xfrm>
            <a:off x="11501729" y="6538992"/>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pPr>
              <a:defRPr/>
            </a:pPr>
            <a:fld id="{6BDCBE57-3DF8-E34A-A687-20DD8272C65F}" type="slidenum">
              <a:rPr lang="es-ES" smtClean="0">
                <a:solidFill>
                  <a:srgbClr val="FFFFFF"/>
                </a:solidFill>
              </a:rPr>
              <a:pPr>
                <a:defRPr/>
              </a:pPr>
              <a:t>‹Nº›</a:t>
            </a:fld>
            <a:endParaRPr lang="es-ES" dirty="0">
              <a:solidFill>
                <a:srgbClr val="FFFFFF"/>
              </a:solidFill>
            </a:endParaRPr>
          </a:p>
        </p:txBody>
      </p:sp>
    </p:spTree>
    <p:extLst>
      <p:ext uri="{BB962C8B-B14F-4D97-AF65-F5344CB8AC3E}">
        <p14:creationId xmlns:p14="http://schemas.microsoft.com/office/powerpoint/2010/main" val="418633986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exto a columna y 2 imagenes">
    <p:spTree>
      <p:nvGrpSpPr>
        <p:cNvPr id="1" name=""/>
        <p:cNvGrpSpPr/>
        <p:nvPr/>
      </p:nvGrpSpPr>
      <p:grpSpPr>
        <a:xfrm>
          <a:off x="0" y="0"/>
          <a:ext cx="0" cy="0"/>
          <a:chOff x="0" y="0"/>
          <a:chExt cx="0" cy="0"/>
        </a:xfrm>
      </p:grpSpPr>
      <p:sp>
        <p:nvSpPr>
          <p:cNvPr id="13" name="2 Marcador de contenido"/>
          <p:cNvSpPr>
            <a:spLocks noGrp="1"/>
          </p:cNvSpPr>
          <p:nvPr>
            <p:ph sz="quarter" idx="11" hasCustomPrompt="1"/>
          </p:nvPr>
        </p:nvSpPr>
        <p:spPr>
          <a:xfrm>
            <a:off x="335361" y="1105472"/>
            <a:ext cx="5550091" cy="5486399"/>
          </a:xfrm>
          <a:prstGeom prst="rect">
            <a:avLst/>
          </a:prstGeom>
        </p:spPr>
        <p:txBody>
          <a:bodyPr/>
          <a:lstStyle>
            <a:lvl1pPr marL="162000" indent="-202500">
              <a:lnSpc>
                <a:spcPct val="100000"/>
              </a:lnSpc>
              <a:spcAft>
                <a:spcPts val="450"/>
              </a:spcAft>
              <a:buClrTx/>
              <a:buFont typeface="Arial" panose="020B0604020202020204" pitchFamily="34" charset="0"/>
              <a:buChar char="•"/>
              <a:defRPr sz="1350" baseline="0">
                <a:latin typeface="Arial" panose="020B0604020202020204" pitchFamily="34" charset="0"/>
                <a:cs typeface="Arial" panose="020B0604020202020204" pitchFamily="34" charset="0"/>
              </a:defRPr>
            </a:lvl1pPr>
            <a:lvl2pPr marL="324000" indent="-201216">
              <a:lnSpc>
                <a:spcPct val="100000"/>
              </a:lnSpc>
              <a:spcAft>
                <a:spcPts val="450"/>
              </a:spcAft>
              <a:buClrTx/>
              <a:buFont typeface="Wingdings" panose="05000000000000000000" pitchFamily="2" charset="2"/>
              <a:buChar char="§"/>
              <a:defRPr sz="1350">
                <a:latin typeface="Arial" panose="020B0604020202020204" pitchFamily="34" charset="0"/>
                <a:cs typeface="Arial" panose="020B0604020202020204" pitchFamily="34" charset="0"/>
              </a:defRPr>
            </a:lvl2pPr>
            <a:lvl3pPr marL="486000" indent="-202406">
              <a:lnSpc>
                <a:spcPct val="100000"/>
              </a:lnSpc>
              <a:spcAft>
                <a:spcPts val="450"/>
              </a:spcAft>
              <a:buClrTx/>
              <a:buFont typeface="Arial" panose="020B0604020202020204" pitchFamily="34" charset="0"/>
              <a:buChar char="−"/>
              <a:defRPr sz="1200">
                <a:latin typeface="Arial" panose="020B0604020202020204" pitchFamily="34" charset="0"/>
                <a:cs typeface="Arial" panose="020B0604020202020204" pitchFamily="34" charset="0"/>
              </a:defRPr>
            </a:lvl3pPr>
            <a:lvl4pPr marL="648000" indent="-20121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4pPr>
            <a:lvl5pPr marL="810000" indent="-202406">
              <a:lnSpc>
                <a:spcPct val="100000"/>
              </a:lnSpc>
              <a:spcAft>
                <a:spcPts val="450"/>
              </a:spcAft>
              <a:buClrTx/>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s-ES" dirty="0"/>
              <a:t>Primer nivel</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5"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1800" b="0" baseline="0">
                <a:solidFill>
                  <a:srgbClr val="888B8D"/>
                </a:solidFill>
              </a:defRPr>
            </a:lvl1pPr>
          </a:lstStyle>
          <a:p>
            <a:r>
              <a:rPr lang="es-ES"/>
              <a:t>Haga clic para modificar el estilo de título del patrón</a:t>
            </a:r>
            <a:endParaRPr lang="es-ES" dirty="0"/>
          </a:p>
        </p:txBody>
      </p:sp>
      <p:sp>
        <p:nvSpPr>
          <p:cNvPr id="6" name="2 Marcador de contenido"/>
          <p:cNvSpPr>
            <a:spLocks noGrp="1"/>
          </p:cNvSpPr>
          <p:nvPr>
            <p:ph sz="quarter" idx="13" hasCustomPrompt="1"/>
          </p:nvPr>
        </p:nvSpPr>
        <p:spPr>
          <a:xfrm>
            <a:off x="6262803" y="3957853"/>
            <a:ext cx="5583455" cy="2634017"/>
          </a:xfrm>
          <a:prstGeom prst="rect">
            <a:avLst/>
          </a:prstGeom>
        </p:spPr>
        <p:txBody>
          <a:bodyPr/>
          <a:lstStyle>
            <a:lvl1pPr marL="0" indent="0">
              <a:lnSpc>
                <a:spcPct val="100000"/>
              </a:lnSpc>
              <a:spcAft>
                <a:spcPts val="450"/>
              </a:spcAft>
              <a:buClrTx/>
              <a:buFont typeface="Arial" panose="020B0604020202020204" pitchFamily="34" charset="0"/>
              <a:buNone/>
              <a:defRPr sz="1350" baseline="0">
                <a:latin typeface="Arial" panose="020B0604020202020204" pitchFamily="34" charset="0"/>
                <a:cs typeface="Arial" panose="020B0604020202020204" pitchFamily="34" charset="0"/>
              </a:defRPr>
            </a:lvl1pPr>
            <a:lvl2pPr marL="324000" indent="-201216">
              <a:lnSpc>
                <a:spcPct val="100000"/>
              </a:lnSpc>
              <a:spcAft>
                <a:spcPts val="450"/>
              </a:spcAft>
              <a:buClrTx/>
              <a:buFont typeface="Wingdings" panose="05000000000000000000" pitchFamily="2" charset="2"/>
              <a:buChar char="§"/>
              <a:defRPr sz="1350">
                <a:latin typeface="Arial" panose="020B0604020202020204" pitchFamily="34" charset="0"/>
                <a:cs typeface="Arial" panose="020B0604020202020204" pitchFamily="34" charset="0"/>
              </a:defRPr>
            </a:lvl2pPr>
            <a:lvl3pPr marL="486000" indent="-202406">
              <a:lnSpc>
                <a:spcPct val="100000"/>
              </a:lnSpc>
              <a:spcAft>
                <a:spcPts val="450"/>
              </a:spcAft>
              <a:buClrTx/>
              <a:buFont typeface="Arial" panose="020B0604020202020204" pitchFamily="34" charset="0"/>
              <a:buChar char="−"/>
              <a:defRPr sz="1200">
                <a:latin typeface="Arial" panose="020B0604020202020204" pitchFamily="34" charset="0"/>
                <a:cs typeface="Arial" panose="020B0604020202020204" pitchFamily="34" charset="0"/>
              </a:defRPr>
            </a:lvl3pPr>
            <a:lvl4pPr marL="648000" indent="-20121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4pPr>
            <a:lvl5pPr marL="810000" indent="-202406">
              <a:lnSpc>
                <a:spcPct val="100000"/>
              </a:lnSpc>
              <a:spcAft>
                <a:spcPts val="450"/>
              </a:spcAft>
              <a:buClrTx/>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s-ES" dirty="0"/>
              <a:t> </a:t>
            </a:r>
            <a:endParaRPr lang="es-CL" dirty="0"/>
          </a:p>
        </p:txBody>
      </p:sp>
      <p:sp>
        <p:nvSpPr>
          <p:cNvPr id="10" name="2 Marcador de contenido"/>
          <p:cNvSpPr>
            <a:spLocks noGrp="1"/>
          </p:cNvSpPr>
          <p:nvPr>
            <p:ph sz="quarter" idx="14" hasCustomPrompt="1"/>
          </p:nvPr>
        </p:nvSpPr>
        <p:spPr>
          <a:xfrm>
            <a:off x="6262803" y="1105472"/>
            <a:ext cx="5583455" cy="2634017"/>
          </a:xfrm>
          <a:prstGeom prst="rect">
            <a:avLst/>
          </a:prstGeom>
        </p:spPr>
        <p:txBody>
          <a:bodyPr/>
          <a:lstStyle>
            <a:lvl1pPr marL="0" indent="0">
              <a:lnSpc>
                <a:spcPct val="100000"/>
              </a:lnSpc>
              <a:spcAft>
                <a:spcPts val="450"/>
              </a:spcAft>
              <a:buClrTx/>
              <a:buFont typeface="Arial" panose="020B0604020202020204" pitchFamily="34" charset="0"/>
              <a:buNone/>
              <a:defRPr sz="1350" baseline="0">
                <a:latin typeface="Arial" panose="020B0604020202020204" pitchFamily="34" charset="0"/>
                <a:cs typeface="Arial" panose="020B0604020202020204" pitchFamily="34" charset="0"/>
              </a:defRPr>
            </a:lvl1pPr>
            <a:lvl2pPr marL="324000" indent="-201216">
              <a:lnSpc>
                <a:spcPct val="100000"/>
              </a:lnSpc>
              <a:spcAft>
                <a:spcPts val="450"/>
              </a:spcAft>
              <a:buClrTx/>
              <a:buFont typeface="Wingdings" panose="05000000000000000000" pitchFamily="2" charset="2"/>
              <a:buChar char="§"/>
              <a:defRPr sz="1350">
                <a:latin typeface="Arial" panose="020B0604020202020204" pitchFamily="34" charset="0"/>
                <a:cs typeface="Arial" panose="020B0604020202020204" pitchFamily="34" charset="0"/>
              </a:defRPr>
            </a:lvl2pPr>
            <a:lvl3pPr marL="486000" indent="-202406">
              <a:lnSpc>
                <a:spcPct val="100000"/>
              </a:lnSpc>
              <a:spcAft>
                <a:spcPts val="450"/>
              </a:spcAft>
              <a:buClrTx/>
              <a:buFont typeface="Arial" panose="020B0604020202020204" pitchFamily="34" charset="0"/>
              <a:buChar char="−"/>
              <a:defRPr sz="1200">
                <a:latin typeface="Arial" panose="020B0604020202020204" pitchFamily="34" charset="0"/>
                <a:cs typeface="Arial" panose="020B0604020202020204" pitchFamily="34" charset="0"/>
              </a:defRPr>
            </a:lvl3pPr>
            <a:lvl4pPr marL="648000" indent="-201216">
              <a:lnSpc>
                <a:spcPct val="100000"/>
              </a:lnSpc>
              <a:spcAft>
                <a:spcPts val="450"/>
              </a:spcAft>
              <a:buClrTx/>
              <a:buFont typeface="Arial" panose="020B0604020202020204" pitchFamily="34" charset="0"/>
              <a:buChar char="•"/>
              <a:defRPr sz="1050">
                <a:latin typeface="Arial" panose="020B0604020202020204" pitchFamily="34" charset="0"/>
                <a:cs typeface="Arial" panose="020B0604020202020204" pitchFamily="34" charset="0"/>
              </a:defRPr>
            </a:lvl4pPr>
            <a:lvl5pPr marL="810000" indent="-202406">
              <a:lnSpc>
                <a:spcPct val="100000"/>
              </a:lnSpc>
              <a:spcAft>
                <a:spcPts val="450"/>
              </a:spcAft>
              <a:buClrTx/>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s-ES" dirty="0"/>
              <a:t> </a:t>
            </a:r>
            <a:endParaRPr lang="es-CL" dirty="0"/>
          </a:p>
        </p:txBody>
      </p:sp>
      <p:sp>
        <p:nvSpPr>
          <p:cNvPr id="12" name="Marcador de número de diapositiva 5"/>
          <p:cNvSpPr>
            <a:spLocks noGrp="1"/>
          </p:cNvSpPr>
          <p:nvPr>
            <p:ph type="sldNum" sz="quarter" idx="4"/>
          </p:nvPr>
        </p:nvSpPr>
        <p:spPr>
          <a:xfrm>
            <a:off x="11501729" y="6538992"/>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pPr>
              <a:defRPr/>
            </a:pPr>
            <a:fld id="{6BDCBE57-3DF8-E34A-A687-20DD8272C65F}" type="slidenum">
              <a:rPr lang="es-ES" smtClean="0">
                <a:solidFill>
                  <a:srgbClr val="FFFFFF"/>
                </a:solidFill>
              </a:rPr>
              <a:pPr>
                <a:defRPr/>
              </a:pPr>
              <a:t>‹Nº›</a:t>
            </a:fld>
            <a:endParaRPr lang="es-ES" dirty="0">
              <a:solidFill>
                <a:srgbClr val="FFFFFF"/>
              </a:solidFill>
            </a:endParaRPr>
          </a:p>
        </p:txBody>
      </p:sp>
    </p:spTree>
    <p:extLst>
      <p:ext uri="{BB962C8B-B14F-4D97-AF65-F5344CB8AC3E}">
        <p14:creationId xmlns:p14="http://schemas.microsoft.com/office/powerpoint/2010/main" val="373141932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iapositiva ti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1800" b="0" baseline="0">
                <a:solidFill>
                  <a:srgbClr val="888B8D"/>
                </a:solidFill>
              </a:defRPr>
            </a:lvl1pPr>
          </a:lstStyle>
          <a:p>
            <a:r>
              <a:rPr lang="es-ES"/>
              <a:t>Haga clic para modificar el estilo de título del patrón</a:t>
            </a:r>
            <a:endParaRPr lang="es-ES" dirty="0"/>
          </a:p>
        </p:txBody>
      </p:sp>
      <p:sp>
        <p:nvSpPr>
          <p:cNvPr id="10" name="Marcador de número de diapositiva 5"/>
          <p:cNvSpPr>
            <a:spLocks noGrp="1"/>
          </p:cNvSpPr>
          <p:nvPr>
            <p:ph type="sldNum" sz="quarter" idx="4"/>
          </p:nvPr>
        </p:nvSpPr>
        <p:spPr>
          <a:xfrm>
            <a:off x="11501729" y="6538992"/>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pPr>
              <a:defRPr/>
            </a:pPr>
            <a:fld id="{6BDCBE57-3DF8-E34A-A687-20DD8272C65F}" type="slidenum">
              <a:rPr lang="es-ES" smtClean="0">
                <a:solidFill>
                  <a:srgbClr val="FFFFFF"/>
                </a:solidFill>
              </a:rPr>
              <a:pPr>
                <a:defRPr/>
              </a:pPr>
              <a:t>‹Nº›</a:t>
            </a:fld>
            <a:endParaRPr lang="es-ES" dirty="0">
              <a:solidFill>
                <a:srgbClr val="FFFFFF"/>
              </a:solidFill>
            </a:endParaRPr>
          </a:p>
        </p:txBody>
      </p:sp>
    </p:spTree>
    <p:extLst>
      <p:ext uri="{BB962C8B-B14F-4D97-AF65-F5344CB8AC3E}">
        <p14:creationId xmlns:p14="http://schemas.microsoft.com/office/powerpoint/2010/main" val="99631992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2" name="1 Rectángulo"/>
          <p:cNvSpPr/>
          <p:nvPr userDrawn="1"/>
        </p:nvSpPr>
        <p:spPr>
          <a:xfrm>
            <a:off x="0" y="3"/>
            <a:ext cx="12192000" cy="140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CL" sz="135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4" name="Marcador de número de diapositiva 5"/>
          <p:cNvSpPr>
            <a:spLocks noGrp="1"/>
          </p:cNvSpPr>
          <p:nvPr>
            <p:ph type="sldNum" sz="quarter" idx="4"/>
          </p:nvPr>
        </p:nvSpPr>
        <p:spPr>
          <a:xfrm>
            <a:off x="11501729" y="6538992"/>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pPr>
              <a:defRPr/>
            </a:pPr>
            <a:fld id="{6BDCBE57-3DF8-E34A-A687-20DD8272C65F}" type="slidenum">
              <a:rPr lang="es-ES" smtClean="0">
                <a:solidFill>
                  <a:srgbClr val="FFFFFF"/>
                </a:solidFill>
              </a:rPr>
              <a:pPr>
                <a:defRPr/>
              </a:pPr>
              <a:t>‹Nº›</a:t>
            </a:fld>
            <a:endParaRPr lang="es-ES" dirty="0">
              <a:solidFill>
                <a:srgbClr val="FFFFFF"/>
              </a:solidFill>
            </a:endParaRPr>
          </a:p>
        </p:txBody>
      </p:sp>
    </p:spTree>
    <p:extLst>
      <p:ext uri="{BB962C8B-B14F-4D97-AF65-F5344CB8AC3E}">
        <p14:creationId xmlns:p14="http://schemas.microsoft.com/office/powerpoint/2010/main" val="213170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623392" y="1268760"/>
            <a:ext cx="5184576" cy="5184576"/>
          </a:xfrm>
          <a:prstGeom prst="rect">
            <a:avLst/>
          </a:prstGeom>
        </p:spPr>
        <p:txBody>
          <a:bodyPr vert="horz" lIns="91422" tIns="45710" rIns="91422" bIns="4571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6384032" y="1268760"/>
            <a:ext cx="5184576" cy="5184576"/>
          </a:xfrm>
          <a:prstGeom prst="rect">
            <a:avLst/>
          </a:prstGeom>
        </p:spPr>
        <p:txBody>
          <a:bodyPr vert="horz" lIns="91422" tIns="45710" rIns="91422" bIns="4571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623392" y="116632"/>
            <a:ext cx="9121013" cy="720080"/>
          </a:xfrm>
          <a:prstGeom prst="rect">
            <a:avLst/>
          </a:prstGeom>
        </p:spPr>
        <p:txBody>
          <a:bodyPr vert="horz" lIns="91422" tIns="45710" rIns="91422" bIns="45710"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9360363" y="6525344"/>
            <a:ext cx="1440160" cy="216024"/>
          </a:xfrm>
          <a:prstGeom prst="rect">
            <a:avLst/>
          </a:prstGeom>
        </p:spPr>
        <p:txBody>
          <a:bodyPr vert="horz" wrap="none" lIns="91422" tIns="45710" rIns="91422" bIns="4571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26/04/2019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623392" y="6525344"/>
            <a:ext cx="8640960" cy="216024"/>
          </a:xfrm>
          <a:prstGeom prst="rect">
            <a:avLst/>
          </a:prstGeom>
        </p:spPr>
        <p:txBody>
          <a:bodyPr vert="horz" wrap="none" lIns="91422" tIns="45710" rIns="91422" bIns="4571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22" tIns="45710" rIns="91422" bIns="4571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52644690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seño personalizado subtítulo">
    <p:spTree>
      <p:nvGrpSpPr>
        <p:cNvPr id="1" name=""/>
        <p:cNvGrpSpPr/>
        <p:nvPr/>
      </p:nvGrpSpPr>
      <p:grpSpPr>
        <a:xfrm>
          <a:off x="0" y="0"/>
          <a:ext cx="0" cy="0"/>
          <a:chOff x="0" y="0"/>
          <a:chExt cx="0" cy="0"/>
        </a:xfrm>
      </p:grpSpPr>
      <p:sp>
        <p:nvSpPr>
          <p:cNvPr id="14" name="Rectángulo 13"/>
          <p:cNvSpPr/>
          <p:nvPr userDrawn="1"/>
        </p:nvSpPr>
        <p:spPr>
          <a:xfrm>
            <a:off x="1925207" y="3237969"/>
            <a:ext cx="10286269"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grpSp>
        <p:nvGrpSpPr>
          <p:cNvPr id="15" name="Agrupar 14"/>
          <p:cNvGrpSpPr/>
          <p:nvPr userDrawn="1"/>
        </p:nvGrpSpPr>
        <p:grpSpPr>
          <a:xfrm>
            <a:off x="1925205" y="3057966"/>
            <a:ext cx="10266795"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prstClr val="white"/>
                </a:solidFill>
                <a:effectLst/>
                <a:uLnTx/>
                <a:uFillTx/>
                <a:latin typeface="Trebuchet MS"/>
                <a:ea typeface="+mn-ea"/>
                <a:cs typeface="+mn-cs"/>
              </a:endParaRPr>
            </a:p>
          </p:txBody>
        </p:sp>
      </p:grpSp>
      <p:sp>
        <p:nvSpPr>
          <p:cNvPr id="2" name="Título 1"/>
          <p:cNvSpPr>
            <a:spLocks noGrp="1"/>
          </p:cNvSpPr>
          <p:nvPr>
            <p:ph type="title" hasCustomPrompt="1"/>
          </p:nvPr>
        </p:nvSpPr>
        <p:spPr>
          <a:xfrm>
            <a:off x="2506129" y="4056015"/>
            <a:ext cx="9319691" cy="1143000"/>
          </a:xfrm>
          <a:prstGeom prst="rect">
            <a:avLst/>
          </a:prstGeom>
        </p:spPr>
        <p:txBody>
          <a:bodyPr lIns="0" tIns="0" rIns="0" bIns="0" anchor="t" anchorCtr="0">
            <a:noAutofit/>
          </a:bodyPr>
          <a:lstStyle>
            <a:lvl1pPr algn="l">
              <a:lnSpc>
                <a:spcPct val="80000"/>
              </a:lnSpc>
              <a:defRPr sz="2550" b="0" i="0" baseline="0">
                <a:solidFill>
                  <a:schemeClr val="accent3"/>
                </a:solidFill>
              </a:defRPr>
            </a:lvl1pPr>
          </a:lstStyle>
          <a:p>
            <a:r>
              <a:rPr lang="es-ES" sz="225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137913723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n-US" dirty="0"/>
          </a:p>
        </p:txBody>
      </p:sp>
      <p:sp>
        <p:nvSpPr>
          <p:cNvPr id="3" name="2 Marcador de contenido"/>
          <p:cNvSpPr>
            <a:spLocks noGrp="1"/>
          </p:cNvSpPr>
          <p:nvPr>
            <p:ph sz="half" idx="1"/>
          </p:nvPr>
        </p:nvSpPr>
        <p:spPr>
          <a:xfrm>
            <a:off x="609600" y="1079505"/>
            <a:ext cx="5384800" cy="5046663"/>
          </a:xfrm>
        </p:spPr>
        <p:txBody>
          <a:bodyPr>
            <a:normAutofit/>
          </a:bodyPr>
          <a:lstStyle>
            <a:lvl1pPr>
              <a:defRPr sz="1350"/>
            </a:lvl1pPr>
            <a:lvl2pPr>
              <a:defRPr sz="1200"/>
            </a:lvl2pPr>
            <a:lvl3pPr>
              <a:defRPr sz="1050"/>
            </a:lvl3pPr>
            <a:lvl4pPr>
              <a:defRPr sz="900"/>
            </a:lvl4pPr>
            <a:lvl5pPr>
              <a:defRPr sz="900"/>
            </a:lvl5pPr>
            <a:lvl6pPr>
              <a:defRPr sz="1350"/>
            </a:lvl6pPr>
            <a:lvl7pPr>
              <a:defRPr sz="1350"/>
            </a:lvl7pPr>
            <a:lvl8pPr>
              <a:defRPr sz="1350"/>
            </a:lvl8pPr>
            <a:lvl9pPr>
              <a:defRPr sz="135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3 Marcador de contenido"/>
          <p:cNvSpPr>
            <a:spLocks noGrp="1"/>
          </p:cNvSpPr>
          <p:nvPr>
            <p:ph sz="half" idx="2"/>
          </p:nvPr>
        </p:nvSpPr>
        <p:spPr>
          <a:xfrm>
            <a:off x="6197600" y="1079505"/>
            <a:ext cx="5384800" cy="5046663"/>
          </a:xfrm>
        </p:spPr>
        <p:txBody>
          <a:bodyPr>
            <a:normAutofit/>
          </a:bodyPr>
          <a:lstStyle>
            <a:lvl1pPr>
              <a:defRPr sz="1350"/>
            </a:lvl1pPr>
            <a:lvl2pPr>
              <a:defRPr sz="1200"/>
            </a:lvl2pPr>
            <a:lvl3pPr>
              <a:defRPr sz="1050"/>
            </a:lvl3pPr>
            <a:lvl4pPr>
              <a:defRPr sz="900"/>
            </a:lvl4pPr>
            <a:lvl5pPr>
              <a:defRPr sz="900"/>
            </a:lvl5pPr>
            <a:lvl6pPr>
              <a:defRPr sz="1350"/>
            </a:lvl6pPr>
            <a:lvl7pPr>
              <a:defRPr sz="1350"/>
            </a:lvl7pPr>
            <a:lvl8pPr>
              <a:defRPr sz="1350"/>
            </a:lvl8pPr>
            <a:lvl9pPr>
              <a:defRPr sz="135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4 Marcador de fecha"/>
          <p:cNvSpPr>
            <a:spLocks noGrp="1"/>
          </p:cNvSpPr>
          <p:nvPr>
            <p:ph type="dt" sz="half" idx="10"/>
          </p:nvPr>
        </p:nvSpPr>
        <p:spPr/>
        <p:txBody>
          <a:bodyPr/>
          <a:lstStyle>
            <a:lvl1pPr defTabSz="685800">
              <a:defRPr/>
            </a:lvl1pPr>
          </a:lstStyle>
          <a:p>
            <a:pPr>
              <a:defRPr/>
            </a:pPr>
            <a:endParaRPr lang="en-US" dirty="0"/>
          </a:p>
        </p:txBody>
      </p:sp>
      <p:sp>
        <p:nvSpPr>
          <p:cNvPr id="6" name="5 Marcador de pie de página"/>
          <p:cNvSpPr>
            <a:spLocks noGrp="1"/>
          </p:cNvSpPr>
          <p:nvPr>
            <p:ph type="ftr" sz="quarter" idx="11"/>
          </p:nvPr>
        </p:nvSpPr>
        <p:spPr/>
        <p:txBody>
          <a:bodyPr/>
          <a:lstStyle>
            <a:lvl1pPr defTabSz="685800">
              <a:defRPr/>
            </a:lvl1pPr>
          </a:lstStyle>
          <a:p>
            <a:pPr>
              <a:defRPr/>
            </a:pPr>
            <a:r>
              <a:rPr lang="es-CL" dirty="0"/>
              <a:t>Cumplimiento Semanal - Mayo 2017, 15</a:t>
            </a:r>
            <a:endParaRPr lang="en-US" dirty="0"/>
          </a:p>
        </p:txBody>
      </p:sp>
      <p:sp>
        <p:nvSpPr>
          <p:cNvPr id="7" name="6 Marcador de número de diapositiva"/>
          <p:cNvSpPr>
            <a:spLocks noGrp="1"/>
          </p:cNvSpPr>
          <p:nvPr>
            <p:ph type="sldNum" sz="quarter" idx="12"/>
          </p:nvPr>
        </p:nvSpPr>
        <p:spPr/>
        <p:txBody>
          <a:bodyPr/>
          <a:lstStyle>
            <a:lvl1pPr defTabSz="685800">
              <a:defRPr/>
            </a:lvl1pPr>
          </a:lstStyle>
          <a:p>
            <a:pPr>
              <a:defRPr/>
            </a:pPr>
            <a:fld id="{683B4353-F038-417E-9810-127BB23369AD}" type="slidenum">
              <a:rPr lang="en-US"/>
              <a:pPr>
                <a:defRPr/>
              </a:pPr>
              <a:t>‹Nº›</a:t>
            </a:fld>
            <a:endParaRPr lang="en-US" dirty="0"/>
          </a:p>
        </p:txBody>
      </p:sp>
    </p:spTree>
    <p:extLst>
      <p:ext uri="{BB962C8B-B14F-4D97-AF65-F5344CB8AC3E}">
        <p14:creationId xmlns:p14="http://schemas.microsoft.com/office/powerpoint/2010/main" val="277134612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Picture 2"/>
          <p:cNvSpPr>
            <a:spLocks noChangeAspect="1" noChangeArrowheads="1"/>
          </p:cNvSpPr>
          <p:nvPr userDrawn="1"/>
        </p:nvSpPr>
        <p:spPr bwMode="auto">
          <a:xfrm>
            <a:off x="10033009" y="14293"/>
            <a:ext cx="182456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defTabSz="685800" eaLnBrk="1" hangingPunct="1">
              <a:defRPr/>
            </a:pPr>
            <a:endParaRPr lang="es-CL" altLang="es-CL" sz="1350" dirty="0">
              <a:solidFill>
                <a:prstClr val="black"/>
              </a:solidFill>
            </a:endParaRPr>
          </a:p>
        </p:txBody>
      </p:sp>
      <p:sp>
        <p:nvSpPr>
          <p:cNvPr id="2" name="1 Título"/>
          <p:cNvSpPr>
            <a:spLocks noGrp="1"/>
          </p:cNvSpPr>
          <p:nvPr>
            <p:ph type="title"/>
          </p:nvPr>
        </p:nvSpPr>
        <p:spPr/>
        <p:txBody>
          <a:bodyPr>
            <a:noAutofit/>
          </a:bodyPr>
          <a:lstStyle>
            <a:lvl1pPr>
              <a:defRPr sz="1800"/>
            </a:lvl1pPr>
          </a:lstStyle>
          <a:p>
            <a:r>
              <a:rPr lang="es-ES" dirty="0"/>
              <a:t>Haga clic para modificar el estilo de título del patrón</a:t>
            </a:r>
            <a:endParaRPr lang="en-US" dirty="0"/>
          </a:p>
        </p:txBody>
      </p:sp>
      <p:sp>
        <p:nvSpPr>
          <p:cNvPr id="3" name="2 Marcador de contenido"/>
          <p:cNvSpPr>
            <a:spLocks noGrp="1"/>
          </p:cNvSpPr>
          <p:nvPr>
            <p:ph idx="1"/>
          </p:nvPr>
        </p:nvSpPr>
        <p:spPr/>
        <p:txBody>
          <a:bodyPr>
            <a:normAutofit/>
          </a:bodyPr>
          <a:lstStyle>
            <a:lvl1pPr>
              <a:defRPr sz="1500"/>
            </a:lvl1pPr>
            <a:lvl2pPr>
              <a:defRPr sz="1350"/>
            </a:lvl2pPr>
            <a:lvl3pPr>
              <a:defRPr sz="1200"/>
            </a:lvl3pPr>
            <a:lvl4pPr>
              <a:defRPr sz="1050"/>
            </a:lvl4pPr>
            <a:lvl5pPr>
              <a:defRPr sz="105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6 Marcador de fecha"/>
          <p:cNvSpPr>
            <a:spLocks noGrp="1"/>
          </p:cNvSpPr>
          <p:nvPr>
            <p:ph type="dt" sz="half" idx="10"/>
          </p:nvPr>
        </p:nvSpPr>
        <p:spPr/>
        <p:txBody>
          <a:bodyPr/>
          <a:lstStyle>
            <a:lvl1pPr defTabSz="685800">
              <a:defRPr/>
            </a:lvl1pPr>
          </a:lstStyle>
          <a:p>
            <a:pPr>
              <a:defRPr/>
            </a:pPr>
            <a:endParaRPr lang="en-US" dirty="0"/>
          </a:p>
        </p:txBody>
      </p:sp>
      <p:sp>
        <p:nvSpPr>
          <p:cNvPr id="6" name="7 Marcador de pie de página"/>
          <p:cNvSpPr>
            <a:spLocks noGrp="1"/>
          </p:cNvSpPr>
          <p:nvPr>
            <p:ph type="ftr" sz="quarter" idx="11"/>
          </p:nvPr>
        </p:nvSpPr>
        <p:spPr/>
        <p:txBody>
          <a:bodyPr/>
          <a:lstStyle>
            <a:lvl1pPr defTabSz="685800">
              <a:defRPr/>
            </a:lvl1pPr>
          </a:lstStyle>
          <a:p>
            <a:pPr>
              <a:defRPr/>
            </a:pPr>
            <a:r>
              <a:rPr lang="es-CL" dirty="0"/>
              <a:t>Cumplimiento Semanal - Mayo 2017, 15</a:t>
            </a:r>
            <a:endParaRPr lang="en-US" dirty="0"/>
          </a:p>
        </p:txBody>
      </p:sp>
      <p:sp>
        <p:nvSpPr>
          <p:cNvPr id="7" name="8 Marcador de número de diapositiva"/>
          <p:cNvSpPr>
            <a:spLocks noGrp="1"/>
          </p:cNvSpPr>
          <p:nvPr>
            <p:ph type="sldNum" sz="quarter" idx="12"/>
          </p:nvPr>
        </p:nvSpPr>
        <p:spPr/>
        <p:txBody>
          <a:bodyPr/>
          <a:lstStyle>
            <a:lvl1pPr defTabSz="685800">
              <a:defRPr/>
            </a:lvl1pPr>
          </a:lstStyle>
          <a:p>
            <a:pPr>
              <a:defRPr/>
            </a:pPr>
            <a:fld id="{B15D0ED6-66DF-48D9-8A1B-8E1F4A4D7618}" type="slidenum">
              <a:rPr lang="en-US"/>
              <a:pPr>
                <a:defRPr/>
              </a:pPr>
              <a:t>‹Nº›</a:t>
            </a:fld>
            <a:endParaRPr lang="en-US" dirty="0"/>
          </a:p>
        </p:txBody>
      </p:sp>
    </p:spTree>
    <p:extLst>
      <p:ext uri="{BB962C8B-B14F-4D97-AF65-F5344CB8AC3E}">
        <p14:creationId xmlns:p14="http://schemas.microsoft.com/office/powerpoint/2010/main" val="353384875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033001" y="0"/>
            <a:ext cx="2000251"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lvl1pPr>
              <a:defRPr/>
            </a:lvl1pPr>
          </a:lstStyle>
          <a:p>
            <a:r>
              <a:rPr lang="es-ES" dirty="0"/>
              <a:t>Haga clic para modificar el estilo de título del patrón</a:t>
            </a:r>
            <a:endParaRPr lang="en-US" dirty="0"/>
          </a:p>
        </p:txBody>
      </p:sp>
      <p:sp>
        <p:nvSpPr>
          <p:cNvPr id="3" name="2 Marcador de texto"/>
          <p:cNvSpPr>
            <a:spLocks noGrp="1"/>
          </p:cNvSpPr>
          <p:nvPr>
            <p:ph type="body" idx="1"/>
          </p:nvPr>
        </p:nvSpPr>
        <p:spPr>
          <a:xfrm>
            <a:off x="609600" y="1039813"/>
            <a:ext cx="5386917" cy="639762"/>
          </a:xfrm>
          <a:solidFill>
            <a:srgbClr val="007A94"/>
          </a:solidFill>
          <a:ln>
            <a:solidFill>
              <a:srgbClr val="007A94"/>
            </a:solidFill>
          </a:ln>
        </p:spPr>
        <p:txBody>
          <a:bodyPr anchor="ctr">
            <a:noAutofit/>
          </a:bodyPr>
          <a:lstStyle>
            <a:lvl1pPr marL="0" indent="0" algn="ctr">
              <a:buNone/>
              <a:defRPr sz="135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dirty="0"/>
              <a:t>Haga clic para modificar el estilo de texto del patrón</a:t>
            </a:r>
          </a:p>
        </p:txBody>
      </p:sp>
      <p:sp>
        <p:nvSpPr>
          <p:cNvPr id="4" name="3 Marcador de contenido"/>
          <p:cNvSpPr>
            <a:spLocks noGrp="1"/>
          </p:cNvSpPr>
          <p:nvPr>
            <p:ph sz="half" idx="2"/>
          </p:nvPr>
        </p:nvSpPr>
        <p:spPr>
          <a:xfrm>
            <a:off x="609600" y="1844675"/>
            <a:ext cx="5386917" cy="3951288"/>
          </a:xfrm>
        </p:spPr>
        <p:txBody>
          <a:bodyPr>
            <a:normAutofit/>
          </a:bodyPr>
          <a:lstStyle>
            <a:lvl1pPr>
              <a:defRPr sz="1350"/>
            </a:lvl1pPr>
            <a:lvl2pPr>
              <a:defRPr sz="1200"/>
            </a:lvl2pPr>
            <a:lvl3pPr>
              <a:defRPr sz="1050"/>
            </a:lvl3pPr>
            <a:lvl4pPr>
              <a:defRPr sz="900"/>
            </a:lvl4pPr>
            <a:lvl5pPr>
              <a:defRPr sz="900"/>
            </a:lvl5pPr>
            <a:lvl6pPr>
              <a:defRPr sz="1200"/>
            </a:lvl6pPr>
            <a:lvl7pPr>
              <a:defRPr sz="1200"/>
            </a:lvl7pPr>
            <a:lvl8pPr>
              <a:defRPr sz="1200"/>
            </a:lvl8pPr>
            <a:lvl9pPr>
              <a:defRPr sz="12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4 Marcador de texto"/>
          <p:cNvSpPr>
            <a:spLocks noGrp="1"/>
          </p:cNvSpPr>
          <p:nvPr>
            <p:ph type="body" sz="quarter" idx="3"/>
          </p:nvPr>
        </p:nvSpPr>
        <p:spPr>
          <a:xfrm>
            <a:off x="6193376" y="1038226"/>
            <a:ext cx="5389033" cy="639762"/>
          </a:xfrm>
          <a:solidFill>
            <a:srgbClr val="007A94"/>
          </a:solidFill>
          <a:ln>
            <a:solidFill>
              <a:srgbClr val="007A94"/>
            </a:solidFill>
          </a:ln>
        </p:spPr>
        <p:txBody>
          <a:bodyPr anchor="ctr">
            <a:noAutofit/>
          </a:bodyPr>
          <a:lstStyle>
            <a:lvl1pPr marL="0" indent="0" algn="ctr">
              <a:buNone/>
              <a:defRPr sz="135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6193376" y="1844675"/>
            <a:ext cx="5389033" cy="3951288"/>
          </a:xfrm>
        </p:spPr>
        <p:txBody>
          <a:bodyPr>
            <a:normAutofit/>
          </a:bodyPr>
          <a:lstStyle>
            <a:lvl1pPr>
              <a:defRPr sz="1350"/>
            </a:lvl1pPr>
            <a:lvl2pPr>
              <a:defRPr sz="1200"/>
            </a:lvl2pPr>
            <a:lvl3pPr>
              <a:defRPr sz="1050"/>
            </a:lvl3pPr>
            <a:lvl4pPr>
              <a:defRPr sz="900"/>
            </a:lvl4pPr>
            <a:lvl5pPr>
              <a:defRPr sz="900"/>
            </a:lvl5pPr>
            <a:lvl6pPr>
              <a:defRPr sz="1200"/>
            </a:lvl6pPr>
            <a:lvl7pPr>
              <a:defRPr sz="1200"/>
            </a:lvl7pPr>
            <a:lvl8pPr>
              <a:defRPr sz="1200"/>
            </a:lvl8pPr>
            <a:lvl9pPr>
              <a:defRPr sz="12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6 Marcador de fecha"/>
          <p:cNvSpPr>
            <a:spLocks noGrp="1"/>
          </p:cNvSpPr>
          <p:nvPr>
            <p:ph type="dt" sz="half" idx="10"/>
          </p:nvPr>
        </p:nvSpPr>
        <p:spPr/>
        <p:txBody>
          <a:bodyPr/>
          <a:lstStyle>
            <a:lvl1pPr defTabSz="685800">
              <a:defRPr/>
            </a:lvl1pPr>
          </a:lstStyle>
          <a:p>
            <a:pPr>
              <a:defRPr/>
            </a:pPr>
            <a:endParaRPr lang="en-US" dirty="0"/>
          </a:p>
        </p:txBody>
      </p:sp>
      <p:sp>
        <p:nvSpPr>
          <p:cNvPr id="9" name="7 Marcador de pie de página"/>
          <p:cNvSpPr>
            <a:spLocks noGrp="1"/>
          </p:cNvSpPr>
          <p:nvPr>
            <p:ph type="ftr" sz="quarter" idx="11"/>
          </p:nvPr>
        </p:nvSpPr>
        <p:spPr/>
        <p:txBody>
          <a:bodyPr/>
          <a:lstStyle>
            <a:lvl1pPr defTabSz="685800">
              <a:defRPr/>
            </a:lvl1pPr>
          </a:lstStyle>
          <a:p>
            <a:pPr>
              <a:defRPr/>
            </a:pPr>
            <a:r>
              <a:rPr lang="es-CL" dirty="0"/>
              <a:t>Cumplimiento Semanal - Mayo 2017, 15</a:t>
            </a:r>
            <a:endParaRPr lang="en-US" dirty="0"/>
          </a:p>
        </p:txBody>
      </p:sp>
      <p:sp>
        <p:nvSpPr>
          <p:cNvPr id="10" name="8 Marcador de número de diapositiva"/>
          <p:cNvSpPr>
            <a:spLocks noGrp="1"/>
          </p:cNvSpPr>
          <p:nvPr>
            <p:ph type="sldNum" sz="quarter" idx="12"/>
          </p:nvPr>
        </p:nvSpPr>
        <p:spPr/>
        <p:txBody>
          <a:bodyPr/>
          <a:lstStyle>
            <a:lvl1pPr defTabSz="685800">
              <a:defRPr/>
            </a:lvl1pPr>
          </a:lstStyle>
          <a:p>
            <a:pPr>
              <a:defRPr/>
            </a:pPr>
            <a:fld id="{60CF3B04-75F3-4E41-8D0C-541E49A5A884}" type="slidenum">
              <a:rPr lang="en-US"/>
              <a:pPr>
                <a:defRPr/>
              </a:pPr>
              <a:t>‹Nº›</a:t>
            </a:fld>
            <a:endParaRPr lang="en-US" dirty="0"/>
          </a:p>
        </p:txBody>
      </p:sp>
    </p:spTree>
    <p:extLst>
      <p:ext uri="{BB962C8B-B14F-4D97-AF65-F5344CB8AC3E}">
        <p14:creationId xmlns:p14="http://schemas.microsoft.com/office/powerpoint/2010/main" val="377025060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033001" y="0"/>
            <a:ext cx="2000251"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ES" dirty="0"/>
              <a:t>Haga clic para modificar el estilo de título del patrón</a:t>
            </a:r>
            <a:endParaRPr lang="en-US" dirty="0"/>
          </a:p>
        </p:txBody>
      </p:sp>
      <p:sp>
        <p:nvSpPr>
          <p:cNvPr id="4" name="2 Marcador de fecha"/>
          <p:cNvSpPr>
            <a:spLocks noGrp="1"/>
          </p:cNvSpPr>
          <p:nvPr>
            <p:ph type="dt" sz="half" idx="10"/>
          </p:nvPr>
        </p:nvSpPr>
        <p:spPr/>
        <p:txBody>
          <a:bodyPr/>
          <a:lstStyle>
            <a:lvl1pPr defTabSz="685800">
              <a:defRPr/>
            </a:lvl1pPr>
          </a:lstStyle>
          <a:p>
            <a:pPr>
              <a:defRPr/>
            </a:pPr>
            <a:endParaRPr lang="en-US" dirty="0"/>
          </a:p>
        </p:txBody>
      </p:sp>
      <p:sp>
        <p:nvSpPr>
          <p:cNvPr id="5" name="3 Marcador de pie de página"/>
          <p:cNvSpPr>
            <a:spLocks noGrp="1"/>
          </p:cNvSpPr>
          <p:nvPr>
            <p:ph type="ftr" sz="quarter" idx="11"/>
          </p:nvPr>
        </p:nvSpPr>
        <p:spPr/>
        <p:txBody>
          <a:bodyPr/>
          <a:lstStyle>
            <a:lvl1pPr defTabSz="685800">
              <a:defRPr/>
            </a:lvl1pPr>
          </a:lstStyle>
          <a:p>
            <a:pPr>
              <a:defRPr/>
            </a:pPr>
            <a:r>
              <a:rPr lang="es-CL" dirty="0"/>
              <a:t>Cumplimiento Semanal - Mayo 2017, 15</a:t>
            </a:r>
            <a:endParaRPr lang="en-US" dirty="0"/>
          </a:p>
        </p:txBody>
      </p:sp>
      <p:sp>
        <p:nvSpPr>
          <p:cNvPr id="6" name="4 Marcador de número de diapositiva"/>
          <p:cNvSpPr>
            <a:spLocks noGrp="1"/>
          </p:cNvSpPr>
          <p:nvPr>
            <p:ph type="sldNum" sz="quarter" idx="12"/>
          </p:nvPr>
        </p:nvSpPr>
        <p:spPr/>
        <p:txBody>
          <a:bodyPr/>
          <a:lstStyle>
            <a:lvl1pPr defTabSz="685800">
              <a:defRPr/>
            </a:lvl1pPr>
          </a:lstStyle>
          <a:p>
            <a:pPr>
              <a:defRPr/>
            </a:pPr>
            <a:fld id="{B36505F9-6EA7-4183-B308-00B3724EA2DF}" type="slidenum">
              <a:rPr lang="en-US"/>
              <a:pPr>
                <a:defRPr/>
              </a:pPr>
              <a:t>‹Nº›</a:t>
            </a:fld>
            <a:endParaRPr lang="en-US" dirty="0"/>
          </a:p>
        </p:txBody>
      </p:sp>
    </p:spTree>
    <p:extLst>
      <p:ext uri="{BB962C8B-B14F-4D97-AF65-F5344CB8AC3E}">
        <p14:creationId xmlns:p14="http://schemas.microsoft.com/office/powerpoint/2010/main" val="34315998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766733" y="812801"/>
            <a:ext cx="6815667" cy="5313363"/>
          </a:xfrm>
        </p:spPr>
        <p:txBody>
          <a:bodyPr>
            <a:normAutofit/>
          </a:bodyPr>
          <a:lstStyle>
            <a:lvl1pPr>
              <a:defRPr sz="1350"/>
            </a:lvl1pPr>
            <a:lvl2pPr>
              <a:defRPr sz="1200"/>
            </a:lvl2pPr>
            <a:lvl3pPr>
              <a:defRPr sz="1050"/>
            </a:lvl3pPr>
            <a:lvl4pPr>
              <a:defRPr sz="900"/>
            </a:lvl4pPr>
            <a:lvl5pPr>
              <a:defRPr sz="900"/>
            </a:lvl5pPr>
            <a:lvl6pPr>
              <a:defRPr sz="1500"/>
            </a:lvl6pPr>
            <a:lvl7pPr>
              <a:defRPr sz="1500"/>
            </a:lvl7pPr>
            <a:lvl8pPr>
              <a:defRPr sz="1500"/>
            </a:lvl8pPr>
            <a:lvl9pPr>
              <a:defRPr sz="15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3 Marcador de texto"/>
          <p:cNvSpPr>
            <a:spLocks noGrp="1"/>
          </p:cNvSpPr>
          <p:nvPr>
            <p:ph type="body" sz="half" idx="2"/>
          </p:nvPr>
        </p:nvSpPr>
        <p:spPr>
          <a:xfrm>
            <a:off x="609603" y="812801"/>
            <a:ext cx="4011084" cy="53133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dirty="0"/>
              <a:t>Haga clic para modificar el estilo de texto del patrón</a:t>
            </a:r>
          </a:p>
        </p:txBody>
      </p:sp>
      <p:sp>
        <p:nvSpPr>
          <p:cNvPr id="8" name="1 Título"/>
          <p:cNvSpPr>
            <a:spLocks noGrp="1"/>
          </p:cNvSpPr>
          <p:nvPr>
            <p:ph type="title"/>
          </p:nvPr>
        </p:nvSpPr>
        <p:spPr>
          <a:xfrm>
            <a:off x="406400" y="101604"/>
            <a:ext cx="9436512" cy="455997"/>
          </a:xfrm>
        </p:spPr>
        <p:txBody>
          <a:bodyPr/>
          <a:lstStyle/>
          <a:p>
            <a:r>
              <a:rPr lang="es-ES" dirty="0"/>
              <a:t>Haga clic para modificar el estilo de título del patrón</a:t>
            </a:r>
            <a:endParaRPr lang="en-US" dirty="0"/>
          </a:p>
        </p:txBody>
      </p:sp>
      <p:sp>
        <p:nvSpPr>
          <p:cNvPr id="5" name="4 Marcador de fecha"/>
          <p:cNvSpPr>
            <a:spLocks noGrp="1"/>
          </p:cNvSpPr>
          <p:nvPr>
            <p:ph type="dt" sz="half" idx="10"/>
          </p:nvPr>
        </p:nvSpPr>
        <p:spPr/>
        <p:txBody>
          <a:bodyPr/>
          <a:lstStyle>
            <a:lvl1pPr defTabSz="685800">
              <a:defRPr/>
            </a:lvl1pPr>
          </a:lstStyle>
          <a:p>
            <a:pPr>
              <a:defRPr/>
            </a:pPr>
            <a:endParaRPr lang="en-US" dirty="0"/>
          </a:p>
        </p:txBody>
      </p:sp>
      <p:sp>
        <p:nvSpPr>
          <p:cNvPr id="6" name="5 Marcador de pie de página"/>
          <p:cNvSpPr>
            <a:spLocks noGrp="1"/>
          </p:cNvSpPr>
          <p:nvPr>
            <p:ph type="ftr" sz="quarter" idx="11"/>
          </p:nvPr>
        </p:nvSpPr>
        <p:spPr/>
        <p:txBody>
          <a:bodyPr/>
          <a:lstStyle>
            <a:lvl1pPr defTabSz="685800">
              <a:defRPr/>
            </a:lvl1pPr>
          </a:lstStyle>
          <a:p>
            <a:pPr>
              <a:defRPr/>
            </a:pPr>
            <a:r>
              <a:rPr lang="es-CL" dirty="0"/>
              <a:t>Cumplimiento Semanal - Mayo 2017, 15</a:t>
            </a:r>
            <a:endParaRPr lang="en-US" dirty="0"/>
          </a:p>
        </p:txBody>
      </p:sp>
      <p:sp>
        <p:nvSpPr>
          <p:cNvPr id="7" name="6 Marcador de número de diapositiva"/>
          <p:cNvSpPr>
            <a:spLocks noGrp="1"/>
          </p:cNvSpPr>
          <p:nvPr>
            <p:ph type="sldNum" sz="quarter" idx="12"/>
          </p:nvPr>
        </p:nvSpPr>
        <p:spPr/>
        <p:txBody>
          <a:bodyPr/>
          <a:lstStyle>
            <a:lvl1pPr defTabSz="685800">
              <a:defRPr/>
            </a:lvl1pPr>
          </a:lstStyle>
          <a:p>
            <a:pPr>
              <a:defRPr/>
            </a:pPr>
            <a:fld id="{4D48697B-D7E4-4210-90CF-366BBEE0DE21}" type="slidenum">
              <a:rPr lang="en-US"/>
              <a:pPr>
                <a:defRPr/>
              </a:pPr>
              <a:t>‹Nº›</a:t>
            </a:fld>
            <a:endParaRPr lang="en-US" dirty="0"/>
          </a:p>
        </p:txBody>
      </p:sp>
    </p:spTree>
    <p:extLst>
      <p:ext uri="{BB962C8B-B14F-4D97-AF65-F5344CB8AC3E}">
        <p14:creationId xmlns:p14="http://schemas.microsoft.com/office/powerpoint/2010/main" val="426548600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609601" y="4177002"/>
            <a:ext cx="10972800" cy="1143000"/>
          </a:xfrm>
        </p:spPr>
        <p:txBody>
          <a:bodyPr lIns="0" tIns="0" rIns="0" bIns="0" anchor="t" anchorCtr="0">
            <a:noAutofit/>
          </a:bodyPr>
          <a:lstStyle>
            <a:lvl1pPr algn="l">
              <a:lnSpc>
                <a:spcPct val="90000"/>
              </a:lnSpc>
              <a:defRPr sz="2700">
                <a:solidFill>
                  <a:schemeClr val="accent3"/>
                </a:solidFill>
                <a:latin typeface="+mj-lt"/>
                <a:cs typeface="Calibri"/>
              </a:defRPr>
            </a:lvl1pPr>
          </a:lstStyle>
          <a:p>
            <a:r>
              <a:rPr lang="es-ES_tradnl" sz="2400" b="0" i="0" dirty="0">
                <a:solidFill>
                  <a:srgbClr val="007A94"/>
                </a:solidFill>
                <a:latin typeface="Trebuchet MS"/>
                <a:ea typeface="Trebuchet MS"/>
                <a:cs typeface="Trebuchet MS"/>
              </a:rPr>
              <a:t>Título de</a:t>
            </a:r>
            <a:br>
              <a:rPr lang="es-ES_tradnl" sz="2400" b="0" i="0" dirty="0">
                <a:solidFill>
                  <a:srgbClr val="007A94"/>
                </a:solidFill>
                <a:latin typeface="Trebuchet MS"/>
                <a:ea typeface="Trebuchet MS"/>
                <a:cs typeface="Trebuchet MS"/>
              </a:rPr>
            </a:br>
            <a:r>
              <a:rPr lang="es-ES_tradnl" sz="24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609605" y="5725057"/>
            <a:ext cx="5086351" cy="212400"/>
          </a:xfrm>
        </p:spPr>
        <p:txBody>
          <a:bodyPr lIns="0" tIns="0" rIns="0" bIns="0" anchor="ctr" anchorCtr="0">
            <a:noAutofit/>
          </a:bodyPr>
          <a:lstStyle>
            <a:lvl1pPr marL="0" indent="0" rtl="0">
              <a:spcBef>
                <a:spcPts val="0"/>
              </a:spcBef>
              <a:buNone/>
              <a:defRPr sz="1350">
                <a:solidFill>
                  <a:schemeClr val="accent5"/>
                </a:solidFill>
                <a:latin typeface="+mj-lt"/>
                <a:cs typeface="Calibri"/>
              </a:defRPr>
            </a:lvl1pPr>
            <a:lvl2pPr>
              <a:defRPr sz="1050">
                <a:solidFill>
                  <a:schemeClr val="accent5">
                    <a:lumMod val="75000"/>
                  </a:schemeClr>
                </a:solidFill>
              </a:defRPr>
            </a:lvl2pPr>
            <a:lvl3pPr>
              <a:defRPr sz="1050">
                <a:solidFill>
                  <a:schemeClr val="accent5">
                    <a:lumMod val="75000"/>
                  </a:schemeClr>
                </a:solidFill>
              </a:defRPr>
            </a:lvl3pPr>
            <a:lvl4pPr>
              <a:defRPr sz="1050">
                <a:solidFill>
                  <a:schemeClr val="accent5">
                    <a:lumMod val="75000"/>
                  </a:schemeClr>
                </a:solidFill>
              </a:defRPr>
            </a:lvl4pPr>
            <a:lvl5pPr>
              <a:defRPr sz="1050">
                <a:solidFill>
                  <a:schemeClr val="accent5">
                    <a:lumMod val="75000"/>
                  </a:schemeClr>
                </a:solidFill>
              </a:defRPr>
            </a:lvl5pPr>
          </a:lstStyle>
          <a:p>
            <a:pPr rtl="0"/>
            <a:r>
              <a:rPr lang="es-ES_tradnl" sz="105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609605" y="5958947"/>
            <a:ext cx="5086351" cy="212400"/>
          </a:xfrm>
        </p:spPr>
        <p:txBody>
          <a:bodyPr lIns="0" tIns="0" rIns="0" bIns="0" anchor="ctr" anchorCtr="0">
            <a:noAutofit/>
          </a:bodyPr>
          <a:lstStyle>
            <a:lvl1pPr marL="0" indent="0" rtl="0">
              <a:buNone/>
              <a:defRPr sz="1350" cap="all">
                <a:solidFill>
                  <a:schemeClr val="accent5"/>
                </a:solidFill>
                <a:latin typeface="+mj-lt"/>
                <a:cs typeface="Calibri"/>
              </a:defRPr>
            </a:lvl1pPr>
            <a:lvl2pPr>
              <a:defRPr sz="1050">
                <a:solidFill>
                  <a:schemeClr val="accent5">
                    <a:lumMod val="75000"/>
                  </a:schemeClr>
                </a:solidFill>
              </a:defRPr>
            </a:lvl2pPr>
            <a:lvl3pPr>
              <a:defRPr sz="1050">
                <a:solidFill>
                  <a:schemeClr val="accent5">
                    <a:lumMod val="75000"/>
                  </a:schemeClr>
                </a:solidFill>
              </a:defRPr>
            </a:lvl3pPr>
            <a:lvl4pPr>
              <a:defRPr sz="1050">
                <a:solidFill>
                  <a:schemeClr val="accent5">
                    <a:lumMod val="75000"/>
                  </a:schemeClr>
                </a:solidFill>
              </a:defRPr>
            </a:lvl4pPr>
            <a:lvl5pPr>
              <a:defRPr sz="1050">
                <a:solidFill>
                  <a:schemeClr val="accent5">
                    <a:lumMod val="75000"/>
                  </a:schemeClr>
                </a:solidFill>
              </a:defRPr>
            </a:lvl5pPr>
          </a:lstStyle>
          <a:p>
            <a:pPr rtl="0"/>
            <a:r>
              <a:rPr lang="es-ES_tradnl" sz="105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609605" y="6197600"/>
            <a:ext cx="5086351" cy="212400"/>
          </a:xfrm>
        </p:spPr>
        <p:txBody>
          <a:bodyPr lIns="0" tIns="0" rIns="0" bIns="0" anchor="ctr" anchorCtr="0">
            <a:noAutofit/>
          </a:bodyPr>
          <a:lstStyle>
            <a:lvl1pPr marL="0" indent="0" rtl="0">
              <a:buNone/>
              <a:defRPr sz="1050">
                <a:solidFill>
                  <a:schemeClr val="accent5"/>
                </a:solidFill>
                <a:latin typeface="+mj-lt"/>
                <a:cs typeface="Calibri"/>
              </a:defRPr>
            </a:lvl1pPr>
            <a:lvl2pPr>
              <a:defRPr sz="1050">
                <a:solidFill>
                  <a:schemeClr val="accent5">
                    <a:lumMod val="75000"/>
                  </a:schemeClr>
                </a:solidFill>
              </a:defRPr>
            </a:lvl2pPr>
            <a:lvl3pPr>
              <a:defRPr sz="1050">
                <a:solidFill>
                  <a:schemeClr val="accent5">
                    <a:lumMod val="75000"/>
                  </a:schemeClr>
                </a:solidFill>
              </a:defRPr>
            </a:lvl3pPr>
            <a:lvl4pPr>
              <a:defRPr sz="1050">
                <a:solidFill>
                  <a:schemeClr val="accent5">
                    <a:lumMod val="75000"/>
                  </a:schemeClr>
                </a:solidFill>
              </a:defRPr>
            </a:lvl4pPr>
            <a:lvl5pPr>
              <a:defRPr sz="1050">
                <a:solidFill>
                  <a:schemeClr val="accent5">
                    <a:lumMod val="75000"/>
                  </a:schemeClr>
                </a:solidFill>
              </a:defRPr>
            </a:lvl5pPr>
          </a:lstStyle>
          <a:p>
            <a:pPr rtl="0"/>
            <a:r>
              <a:rPr lang="es-ES_tradnl" sz="1050" b="0" i="0" u="none" strike="noStrike" kern="1200" baseline="0" dirty="0">
                <a:solidFill>
                  <a:srgbClr val="8D8C8D"/>
                </a:solidFill>
                <a:latin typeface="Trebuchet MS"/>
              </a:rPr>
              <a:t>15 de Enero del 2014</a:t>
            </a:r>
          </a:p>
        </p:txBody>
      </p:sp>
      <p:sp>
        <p:nvSpPr>
          <p:cNvPr id="31" name="CuadroTexto 30"/>
          <p:cNvSpPr txBox="1"/>
          <p:nvPr userDrawn="1"/>
        </p:nvSpPr>
        <p:spPr>
          <a:xfrm>
            <a:off x="4995333" y="3683000"/>
            <a:ext cx="138524" cy="276977"/>
          </a:xfrm>
          <a:prstGeom prst="rect">
            <a:avLst/>
          </a:prstGeom>
          <a:noFill/>
        </p:spPr>
        <p:txBody>
          <a:bodyPr wrap="none" lIns="68560" tIns="34279" rIns="68560" bIns="34279" rtlCol="0">
            <a:spAutoFit/>
          </a:bodyPr>
          <a:lstStyle/>
          <a:p>
            <a:pPr defTabSz="342797"/>
            <a:endParaRPr lang="es-ES" sz="1350" dirty="0">
              <a:solidFill>
                <a:srgbClr val="FFFFFF"/>
              </a:solidFill>
            </a:endParaRPr>
          </a:p>
        </p:txBody>
      </p:sp>
      <p:pic>
        <p:nvPicPr>
          <p:cNvPr id="15" name="Imagen 14" descr="Trama_portada-0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192000" cy="3449595"/>
          </a:xfrm>
          <a:prstGeom prst="rect">
            <a:avLst/>
          </a:prstGeom>
        </p:spPr>
      </p:pic>
      <p:grpSp>
        <p:nvGrpSpPr>
          <p:cNvPr id="16" name="Agrupar 15"/>
          <p:cNvGrpSpPr/>
          <p:nvPr userDrawn="1"/>
        </p:nvGrpSpPr>
        <p:grpSpPr>
          <a:xfrm>
            <a:off x="0" y="3424238"/>
            <a:ext cx="12192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797"/>
              <a:endParaRPr lang="es-ES_tradnl" sz="1350">
                <a:solidFill>
                  <a:srgbClr val="FFFFFF"/>
                </a:solidFill>
              </a:endParaRPr>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797"/>
              <a:endParaRPr lang="es-ES_tradnl" sz="1350">
                <a:solidFill>
                  <a:srgbClr val="FFFFFF"/>
                </a:solidFill>
              </a:endParaRPr>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797"/>
              <a:endParaRPr lang="es-ES_tradnl" sz="1350">
                <a:solidFill>
                  <a:srgbClr val="FFFFFF"/>
                </a:solidFill>
              </a:endParaRPr>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797"/>
              <a:endParaRPr lang="es-ES_tradnl" sz="1350">
                <a:solidFill>
                  <a:srgbClr val="FFFFFF"/>
                </a:solidFill>
              </a:endParaRPr>
            </a:p>
          </p:txBody>
        </p:sp>
      </p:grpSp>
    </p:spTree>
    <p:extLst>
      <p:ext uri="{BB962C8B-B14F-4D97-AF65-F5344CB8AC3E}">
        <p14:creationId xmlns:p14="http://schemas.microsoft.com/office/powerpoint/2010/main" val="420734199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6858247" y="5281329"/>
            <a:ext cx="4987208"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1"/>
            <a:ext cx="12192000" cy="3429000"/>
          </a:xfrm>
          <a:prstGeom prst="rect">
            <a:avLst/>
          </a:prstGeom>
        </p:spPr>
      </p:pic>
      <p:grpSp>
        <p:nvGrpSpPr>
          <p:cNvPr id="15" name="14 Grupo"/>
          <p:cNvGrpSpPr/>
          <p:nvPr userDrawn="1"/>
        </p:nvGrpSpPr>
        <p:grpSpPr>
          <a:xfrm rot="16200000">
            <a:off x="6023992" y="-2594992"/>
            <a:ext cx="144016" cy="12192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
        <p:nvSpPr>
          <p:cNvPr id="3" name="2 Título"/>
          <p:cNvSpPr>
            <a:spLocks noGrp="1"/>
          </p:cNvSpPr>
          <p:nvPr>
            <p:ph type="title"/>
          </p:nvPr>
        </p:nvSpPr>
        <p:spPr>
          <a:xfrm>
            <a:off x="623392" y="4149080"/>
            <a:ext cx="10945216"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623392" y="5733256"/>
            <a:ext cx="6624736" cy="864096"/>
          </a:xfrm>
          <a:prstGeom prst="rect">
            <a:avLst/>
          </a:prstGeom>
        </p:spPr>
        <p:txBody>
          <a:bodyPr>
            <a:noAutofit/>
          </a:bodyPr>
          <a:lstStyle>
            <a:lvl1pPr marL="0" indent="0" algn="l">
              <a:spcAft>
                <a:spcPts val="600"/>
              </a:spcAft>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4994239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8335891" y="50953"/>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871531" y="3284984"/>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Tree>
    <p:extLst>
      <p:ext uri="{BB962C8B-B14F-4D97-AF65-F5344CB8AC3E}">
        <p14:creationId xmlns:p14="http://schemas.microsoft.com/office/powerpoint/2010/main" val="40517536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26/04/2019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59361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623392" y="116632"/>
            <a:ext cx="9121013" cy="720080"/>
          </a:xfrm>
          <a:prstGeom prst="rect">
            <a:avLst/>
          </a:prstGeom>
        </p:spPr>
        <p:txBody>
          <a:bodyPr vert="horz" lIns="91422" tIns="45710" rIns="91422" bIns="45710"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623392" y="1268760"/>
            <a:ext cx="10945216" cy="5184576"/>
          </a:xfrm>
        </p:spPr>
        <p:txBody>
          <a:bodyPr numCol="2" spcCol="359928">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9360363" y="6525344"/>
            <a:ext cx="1440160" cy="216024"/>
          </a:xfrm>
          <a:prstGeom prst="rect">
            <a:avLst/>
          </a:prstGeom>
        </p:spPr>
        <p:txBody>
          <a:bodyPr vert="horz" wrap="none" lIns="91422" tIns="45710" rIns="91422" bIns="4571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22" tIns="45710" rIns="91422" bIns="4571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22" tIns="45710" rIns="91422" bIns="4571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81309349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62339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638403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0B7B9372-E4EB-4BE9-892A-6A2052DA70AC}" type="datetime1">
              <a:rPr lang="es-ES" smtClean="0">
                <a:solidFill>
                  <a:srgbClr val="3C3C3C">
                    <a:tint val="75000"/>
                  </a:srgbClr>
                </a:solidFill>
              </a:rPr>
              <a:pPr/>
              <a:t>26/04/2019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6857511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623392" y="1268760"/>
            <a:ext cx="10945216" cy="5184576"/>
          </a:xfrm>
        </p:spPr>
        <p:txBody>
          <a:bodyPr numCol="2" spcCol="36000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0850B5F2-D989-4FB5-B139-C98DAB695B1D}" type="datetime1">
              <a:rPr lang="es-ES" smtClean="0">
                <a:solidFill>
                  <a:srgbClr val="3C3C3C">
                    <a:tint val="75000"/>
                  </a:srgbClr>
                </a:solidFill>
              </a:rPr>
              <a:p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11394516" y="6565685"/>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75222896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5726287A-7AE7-42A3-88C0-CD2098FCCE16}" type="datetime1">
              <a:rPr lang="es-ES" smtClean="0">
                <a:solidFill>
                  <a:srgbClr val="3C3C3C">
                    <a:tint val="75000"/>
                  </a:srgbClr>
                </a:solidFill>
              </a:rPr>
              <a:pPr/>
              <a:t>26/04/2019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6" name="Marcador de número de diapositiva 5"/>
          <p:cNvSpPr>
            <a:spLocks noGrp="1"/>
          </p:cNvSpPr>
          <p:nvPr>
            <p:ph type="sldNum" sz="quarter" idx="4"/>
          </p:nvPr>
        </p:nvSpPr>
        <p:spPr>
          <a:xfrm>
            <a:off x="11394516" y="6552238"/>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46488417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F61EAE80-73B6-48C5-83CD-2B75EA597300}" type="datetime1">
              <a:rPr lang="es-ES" smtClean="0">
                <a:solidFill>
                  <a:srgbClr val="3C3C3C">
                    <a:tint val="75000"/>
                  </a:srgbClr>
                </a:solidFill>
              </a:rPr>
              <a:pPr/>
              <a:t>26/04/2019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11394516" y="6552238"/>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62871562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758442" y="1252324"/>
            <a:ext cx="1317977"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2255574" y="2132857"/>
            <a:ext cx="9409377" cy="2161009"/>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2255574" y="4509120"/>
            <a:ext cx="9936425"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2255574" y="1412776"/>
            <a:ext cx="9409045" cy="576064"/>
          </a:xfrm>
        </p:spPr>
        <p:txBody>
          <a:bodyPr anchor="b">
            <a:noAutofit/>
          </a:bodyPr>
          <a:lstStyle>
            <a:lvl1pPr>
              <a:defRPr sz="2400"/>
            </a:lvl1pPr>
          </a:lstStyle>
          <a:p>
            <a:r>
              <a:rPr lang="es-ES"/>
              <a:t>Haga clic para modificar el estilo de título del patrón</a:t>
            </a:r>
            <a:endParaRPr lang="es-CL" dirty="0"/>
          </a:p>
        </p:txBody>
      </p:sp>
      <p:sp>
        <p:nvSpPr>
          <p:cNvPr id="22" name="Marcador de número de diapositiva 5"/>
          <p:cNvSpPr>
            <a:spLocks noGrp="1"/>
          </p:cNvSpPr>
          <p:nvPr>
            <p:ph type="sldNum" sz="quarter" idx="4"/>
          </p:nvPr>
        </p:nvSpPr>
        <p:spPr>
          <a:xfrm>
            <a:off x="11394516" y="6552238"/>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9596869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2255574" y="2132856"/>
            <a:ext cx="9409377" cy="4320480"/>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2255574" y="1412776"/>
            <a:ext cx="9409045"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75A29842-5D40-459D-B4F9-8987C78FCAA2}" type="datetime1">
              <a:rPr lang="es-ES" smtClean="0">
                <a:solidFill>
                  <a:srgbClr val="3C3C3C">
                    <a:tint val="75000"/>
                  </a:srgbClr>
                </a:solidFill>
              </a:rPr>
              <a:p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11454668" y="657913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30918694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4" y="27432"/>
            <a:ext cx="9765792"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317270" y="1154097"/>
            <a:ext cx="11590645" cy="4525962"/>
          </a:xfrm>
          <a:prstGeom prst="rect">
            <a:avLst/>
          </a:prstGeom>
        </p:spPr>
        <p:txBody>
          <a:bodyPr/>
          <a:lstStyle>
            <a:lvl2pPr marL="458788" indent="-222250">
              <a:defRPr/>
            </a:lvl2pPr>
            <a:lvl3pPr marL="904875" indent="-211138">
              <a:defRPr/>
            </a:lvl3pPr>
            <a:lvl4pPr marL="1368425" indent="-2174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Marcador de número de diapositiva 5"/>
          <p:cNvSpPr>
            <a:spLocks noGrp="1"/>
          </p:cNvSpPr>
          <p:nvPr>
            <p:ph type="sldNum" sz="quarter" idx="4"/>
          </p:nvPr>
        </p:nvSpPr>
        <p:spPr>
          <a:xfrm>
            <a:off x="11394516" y="6552238"/>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25164772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7" name="1 Marcador de número de diapositiva"/>
          <p:cNvSpPr txBox="1">
            <a:spLocks/>
          </p:cNvSpPr>
          <p:nvPr userDrawn="1"/>
        </p:nvSpPr>
        <p:spPr>
          <a:xfrm>
            <a:off x="11386635" y="6597352"/>
            <a:ext cx="672075" cy="216024"/>
          </a:xfrm>
          <a:prstGeom prst="rect">
            <a:avLst/>
          </a:prstGeom>
          <a:solidFill>
            <a:srgbClr val="00778B"/>
          </a:solidFill>
        </p:spPr>
        <p:txBody>
          <a:bodyPr vert="horz" wrap="none" lIns="91440" tIns="45720" rIns="91440" bIns="45720" rtlCol="0" anchor="ctr"/>
          <a:lstStyle>
            <a:defPPr>
              <a:defRPr lang="es-CL"/>
            </a:defPPr>
            <a:lvl1pPr marL="0" algn="ctr" defTabSz="823143" rtl="0" eaLnBrk="1" latinLnBrk="0" hangingPunct="1">
              <a:defRPr sz="1000" b="1" kern="1200">
                <a:solidFill>
                  <a:schemeClr val="bg1"/>
                </a:solidFill>
                <a:latin typeface="+mn-lt"/>
                <a:ea typeface="+mn-ea"/>
                <a:cs typeface="+mn-cs"/>
              </a:defRPr>
            </a:lvl1pPr>
            <a:lvl2pPr marL="411572" algn="l" defTabSz="823143" rtl="0" eaLnBrk="1" latinLnBrk="0" hangingPunct="1">
              <a:defRPr sz="1800" kern="1200">
                <a:solidFill>
                  <a:schemeClr val="tx1"/>
                </a:solidFill>
                <a:latin typeface="+mn-lt"/>
                <a:ea typeface="+mn-ea"/>
                <a:cs typeface="+mn-cs"/>
              </a:defRPr>
            </a:lvl2pPr>
            <a:lvl3pPr marL="823143" algn="l" defTabSz="823143" rtl="0" eaLnBrk="1" latinLnBrk="0" hangingPunct="1">
              <a:defRPr sz="1800" kern="1200">
                <a:solidFill>
                  <a:schemeClr val="tx1"/>
                </a:solidFill>
                <a:latin typeface="+mn-lt"/>
                <a:ea typeface="+mn-ea"/>
                <a:cs typeface="+mn-cs"/>
              </a:defRPr>
            </a:lvl3pPr>
            <a:lvl4pPr marL="1234680" algn="l" defTabSz="823143" rtl="0" eaLnBrk="1" latinLnBrk="0" hangingPunct="1">
              <a:defRPr sz="1800" kern="1200">
                <a:solidFill>
                  <a:schemeClr val="tx1"/>
                </a:solidFill>
                <a:latin typeface="+mn-lt"/>
                <a:ea typeface="+mn-ea"/>
                <a:cs typeface="+mn-cs"/>
              </a:defRPr>
            </a:lvl4pPr>
            <a:lvl5pPr marL="1646272" algn="l" defTabSz="823143" rtl="0" eaLnBrk="1" latinLnBrk="0" hangingPunct="1">
              <a:defRPr sz="1800" kern="1200">
                <a:solidFill>
                  <a:schemeClr val="tx1"/>
                </a:solidFill>
                <a:latin typeface="+mn-lt"/>
                <a:ea typeface="+mn-ea"/>
                <a:cs typeface="+mn-cs"/>
              </a:defRPr>
            </a:lvl5pPr>
            <a:lvl6pPr marL="2057833" algn="l" defTabSz="823143" rtl="0" eaLnBrk="1" latinLnBrk="0" hangingPunct="1">
              <a:defRPr sz="1800" kern="1200">
                <a:solidFill>
                  <a:schemeClr val="tx1"/>
                </a:solidFill>
                <a:latin typeface="+mn-lt"/>
                <a:ea typeface="+mn-ea"/>
                <a:cs typeface="+mn-cs"/>
              </a:defRPr>
            </a:lvl6pPr>
            <a:lvl7pPr marL="2469392" algn="l" defTabSz="823143" rtl="0" eaLnBrk="1" latinLnBrk="0" hangingPunct="1">
              <a:defRPr sz="1800" kern="1200">
                <a:solidFill>
                  <a:schemeClr val="tx1"/>
                </a:solidFill>
                <a:latin typeface="+mn-lt"/>
                <a:ea typeface="+mn-ea"/>
                <a:cs typeface="+mn-cs"/>
              </a:defRPr>
            </a:lvl7pPr>
            <a:lvl8pPr marL="2880945" algn="l" defTabSz="823143" rtl="0" eaLnBrk="1" latinLnBrk="0" hangingPunct="1">
              <a:defRPr sz="1800" kern="1200">
                <a:solidFill>
                  <a:schemeClr val="tx1"/>
                </a:solidFill>
                <a:latin typeface="+mn-lt"/>
                <a:ea typeface="+mn-ea"/>
                <a:cs typeface="+mn-cs"/>
              </a:defRPr>
            </a:lvl8pPr>
            <a:lvl9pPr marL="3292524" algn="l" defTabSz="823143" rtl="0" eaLnBrk="1" latinLnBrk="0" hangingPunct="1">
              <a:defRPr sz="1800" kern="1200">
                <a:solidFill>
                  <a:schemeClr val="tx1"/>
                </a:solidFill>
                <a:latin typeface="+mn-lt"/>
                <a:ea typeface="+mn-ea"/>
                <a:cs typeface="+mn-cs"/>
              </a:defRPr>
            </a:lvl9pPr>
          </a:lstStyle>
          <a:p>
            <a:pPr>
              <a:defRPr/>
            </a:pPr>
            <a:fld id="{6BDCBE57-3DF8-E34A-A687-20DD8272C65F}" type="slidenum">
              <a:rPr lang="es-ES" sz="1000" smtClean="0">
                <a:solidFill>
                  <a:srgbClr val="FFFFFF"/>
                </a:solidFill>
                <a:latin typeface="Trebuchet MS"/>
              </a:rPr>
              <a:pPr>
                <a:defRPr/>
              </a:pPr>
              <a:t>‹Nº›</a:t>
            </a:fld>
            <a:endParaRPr lang="es-ES" sz="1000" dirty="0">
              <a:solidFill>
                <a:srgbClr val="FFFFFF"/>
              </a:solidFill>
              <a:latin typeface="Trebuchet MS"/>
            </a:endParaRPr>
          </a:p>
        </p:txBody>
      </p:sp>
    </p:spTree>
    <p:extLst>
      <p:ext uri="{BB962C8B-B14F-4D97-AF65-F5344CB8AC3E}">
        <p14:creationId xmlns:p14="http://schemas.microsoft.com/office/powerpoint/2010/main" val="187258417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8" name="CuadroTexto 6"/>
          <p:cNvSpPr txBox="1"/>
          <p:nvPr userDrawn="1"/>
        </p:nvSpPr>
        <p:spPr>
          <a:xfrm>
            <a:off x="527380" y="136014"/>
            <a:ext cx="10752000" cy="197568"/>
          </a:xfrm>
          <a:prstGeom prst="rect">
            <a:avLst/>
          </a:prstGeom>
          <a:noFill/>
        </p:spPr>
        <p:txBody>
          <a:bodyPr wrap="square" lIns="0" tIns="0" rIns="0" bIns="0" rtlCol="0" anchor="b" anchorCtr="0">
            <a:spAutoFit/>
          </a:bodyPr>
          <a:lstStyle/>
          <a:p>
            <a:pPr defTabSz="444035"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
        <p:nvSpPr>
          <p:cNvPr id="7" name="1 Marcador de número de diapositiva"/>
          <p:cNvSpPr txBox="1">
            <a:spLocks/>
          </p:cNvSpPr>
          <p:nvPr userDrawn="1"/>
        </p:nvSpPr>
        <p:spPr>
          <a:xfrm>
            <a:off x="11386635" y="6597352"/>
            <a:ext cx="672075" cy="216024"/>
          </a:xfrm>
          <a:prstGeom prst="rect">
            <a:avLst/>
          </a:prstGeom>
          <a:solidFill>
            <a:srgbClr val="00778B"/>
          </a:solidFill>
        </p:spPr>
        <p:txBody>
          <a:bodyPr vert="horz" wrap="none" lIns="91440" tIns="45720" rIns="91440" bIns="45720" rtlCol="0" anchor="ctr"/>
          <a:lstStyle>
            <a:defPPr>
              <a:defRPr lang="es-CL"/>
            </a:defPPr>
            <a:lvl1pPr marL="0" algn="ctr" defTabSz="823143" rtl="0" eaLnBrk="1" latinLnBrk="0" hangingPunct="1">
              <a:defRPr sz="1000" b="1" kern="1200">
                <a:solidFill>
                  <a:schemeClr val="bg1"/>
                </a:solidFill>
                <a:latin typeface="+mn-lt"/>
                <a:ea typeface="+mn-ea"/>
                <a:cs typeface="+mn-cs"/>
              </a:defRPr>
            </a:lvl1pPr>
            <a:lvl2pPr marL="411572" algn="l" defTabSz="823143" rtl="0" eaLnBrk="1" latinLnBrk="0" hangingPunct="1">
              <a:defRPr sz="1800" kern="1200">
                <a:solidFill>
                  <a:schemeClr val="tx1"/>
                </a:solidFill>
                <a:latin typeface="+mn-lt"/>
                <a:ea typeface="+mn-ea"/>
                <a:cs typeface="+mn-cs"/>
              </a:defRPr>
            </a:lvl2pPr>
            <a:lvl3pPr marL="823143" algn="l" defTabSz="823143" rtl="0" eaLnBrk="1" latinLnBrk="0" hangingPunct="1">
              <a:defRPr sz="1800" kern="1200">
                <a:solidFill>
                  <a:schemeClr val="tx1"/>
                </a:solidFill>
                <a:latin typeface="+mn-lt"/>
                <a:ea typeface="+mn-ea"/>
                <a:cs typeface="+mn-cs"/>
              </a:defRPr>
            </a:lvl3pPr>
            <a:lvl4pPr marL="1234680" algn="l" defTabSz="823143" rtl="0" eaLnBrk="1" latinLnBrk="0" hangingPunct="1">
              <a:defRPr sz="1800" kern="1200">
                <a:solidFill>
                  <a:schemeClr val="tx1"/>
                </a:solidFill>
                <a:latin typeface="+mn-lt"/>
                <a:ea typeface="+mn-ea"/>
                <a:cs typeface="+mn-cs"/>
              </a:defRPr>
            </a:lvl4pPr>
            <a:lvl5pPr marL="1646272" algn="l" defTabSz="823143" rtl="0" eaLnBrk="1" latinLnBrk="0" hangingPunct="1">
              <a:defRPr sz="1800" kern="1200">
                <a:solidFill>
                  <a:schemeClr val="tx1"/>
                </a:solidFill>
                <a:latin typeface="+mn-lt"/>
                <a:ea typeface="+mn-ea"/>
                <a:cs typeface="+mn-cs"/>
              </a:defRPr>
            </a:lvl5pPr>
            <a:lvl6pPr marL="2057833" algn="l" defTabSz="823143" rtl="0" eaLnBrk="1" latinLnBrk="0" hangingPunct="1">
              <a:defRPr sz="1800" kern="1200">
                <a:solidFill>
                  <a:schemeClr val="tx1"/>
                </a:solidFill>
                <a:latin typeface="+mn-lt"/>
                <a:ea typeface="+mn-ea"/>
                <a:cs typeface="+mn-cs"/>
              </a:defRPr>
            </a:lvl6pPr>
            <a:lvl7pPr marL="2469392" algn="l" defTabSz="823143" rtl="0" eaLnBrk="1" latinLnBrk="0" hangingPunct="1">
              <a:defRPr sz="1800" kern="1200">
                <a:solidFill>
                  <a:schemeClr val="tx1"/>
                </a:solidFill>
                <a:latin typeface="+mn-lt"/>
                <a:ea typeface="+mn-ea"/>
                <a:cs typeface="+mn-cs"/>
              </a:defRPr>
            </a:lvl7pPr>
            <a:lvl8pPr marL="2880945" algn="l" defTabSz="823143" rtl="0" eaLnBrk="1" latinLnBrk="0" hangingPunct="1">
              <a:defRPr sz="1800" kern="1200">
                <a:solidFill>
                  <a:schemeClr val="tx1"/>
                </a:solidFill>
                <a:latin typeface="+mn-lt"/>
                <a:ea typeface="+mn-ea"/>
                <a:cs typeface="+mn-cs"/>
              </a:defRPr>
            </a:lvl8pPr>
            <a:lvl9pPr marL="3292524" algn="l" defTabSz="823143" rtl="0" eaLnBrk="1" latinLnBrk="0" hangingPunct="1">
              <a:defRPr sz="1800" kern="1200">
                <a:solidFill>
                  <a:schemeClr val="tx1"/>
                </a:solidFill>
                <a:latin typeface="+mn-lt"/>
                <a:ea typeface="+mn-ea"/>
                <a:cs typeface="+mn-cs"/>
              </a:defRPr>
            </a:lvl9pPr>
          </a:lstStyle>
          <a:p>
            <a:pPr>
              <a:defRPr/>
            </a:pPr>
            <a:fld id="{6BDCBE57-3DF8-E34A-A687-20DD8272C65F}" type="slidenum">
              <a:rPr lang="es-ES" sz="1000" smtClean="0">
                <a:solidFill>
                  <a:srgbClr val="FFFFFF"/>
                </a:solidFill>
                <a:latin typeface="Trebuchet MS"/>
              </a:rPr>
              <a:pPr>
                <a:defRPr/>
              </a:pPr>
              <a:t>‹Nº›</a:t>
            </a:fld>
            <a:endParaRPr lang="es-ES" sz="1000" dirty="0">
              <a:solidFill>
                <a:srgbClr val="FFFFFF"/>
              </a:solidFill>
              <a:latin typeface="Trebuchet MS"/>
            </a:endParaRPr>
          </a:p>
        </p:txBody>
      </p:sp>
    </p:spTree>
    <p:extLst>
      <p:ext uri="{BB962C8B-B14F-4D97-AF65-F5344CB8AC3E}">
        <p14:creationId xmlns:p14="http://schemas.microsoft.com/office/powerpoint/2010/main" val="143317591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8" name="CuadroTexto 6"/>
          <p:cNvSpPr txBox="1"/>
          <p:nvPr userDrawn="1"/>
        </p:nvSpPr>
        <p:spPr>
          <a:xfrm>
            <a:off x="527380" y="136014"/>
            <a:ext cx="10752000" cy="197568"/>
          </a:xfrm>
          <a:prstGeom prst="rect">
            <a:avLst/>
          </a:prstGeom>
          <a:noFill/>
        </p:spPr>
        <p:txBody>
          <a:bodyPr wrap="square" lIns="0" tIns="0" rIns="0" bIns="0" rtlCol="0" anchor="b" anchorCtr="0">
            <a:spAutoFit/>
          </a:bodyPr>
          <a:lstStyle/>
          <a:p>
            <a:pPr defTabSz="446947"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
        <p:nvSpPr>
          <p:cNvPr id="7" name="1 Marcador de número de diapositiva"/>
          <p:cNvSpPr txBox="1">
            <a:spLocks/>
          </p:cNvSpPr>
          <p:nvPr userDrawn="1"/>
        </p:nvSpPr>
        <p:spPr>
          <a:xfrm>
            <a:off x="11386635" y="6597352"/>
            <a:ext cx="672075" cy="216024"/>
          </a:xfrm>
          <a:prstGeom prst="rect">
            <a:avLst/>
          </a:prstGeom>
          <a:solidFill>
            <a:srgbClr val="00778B"/>
          </a:solidFill>
        </p:spPr>
        <p:txBody>
          <a:bodyPr vert="horz" wrap="none" lIns="91440" tIns="45720" rIns="91440" bIns="45720" rtlCol="0" anchor="ctr"/>
          <a:lstStyle>
            <a:defPPr>
              <a:defRPr lang="es-CL"/>
            </a:defPPr>
            <a:lvl1pPr marL="0" algn="ctr" defTabSz="823143" rtl="0" eaLnBrk="1" latinLnBrk="0" hangingPunct="1">
              <a:defRPr sz="1000" b="1" kern="1200">
                <a:solidFill>
                  <a:schemeClr val="bg1"/>
                </a:solidFill>
                <a:latin typeface="+mn-lt"/>
                <a:ea typeface="+mn-ea"/>
                <a:cs typeface="+mn-cs"/>
              </a:defRPr>
            </a:lvl1pPr>
            <a:lvl2pPr marL="411572" algn="l" defTabSz="823143" rtl="0" eaLnBrk="1" latinLnBrk="0" hangingPunct="1">
              <a:defRPr sz="1800" kern="1200">
                <a:solidFill>
                  <a:schemeClr val="tx1"/>
                </a:solidFill>
                <a:latin typeface="+mn-lt"/>
                <a:ea typeface="+mn-ea"/>
                <a:cs typeface="+mn-cs"/>
              </a:defRPr>
            </a:lvl2pPr>
            <a:lvl3pPr marL="823143" algn="l" defTabSz="823143" rtl="0" eaLnBrk="1" latinLnBrk="0" hangingPunct="1">
              <a:defRPr sz="1800" kern="1200">
                <a:solidFill>
                  <a:schemeClr val="tx1"/>
                </a:solidFill>
                <a:latin typeface="+mn-lt"/>
                <a:ea typeface="+mn-ea"/>
                <a:cs typeface="+mn-cs"/>
              </a:defRPr>
            </a:lvl3pPr>
            <a:lvl4pPr marL="1234680" algn="l" defTabSz="823143" rtl="0" eaLnBrk="1" latinLnBrk="0" hangingPunct="1">
              <a:defRPr sz="1800" kern="1200">
                <a:solidFill>
                  <a:schemeClr val="tx1"/>
                </a:solidFill>
                <a:latin typeface="+mn-lt"/>
                <a:ea typeface="+mn-ea"/>
                <a:cs typeface="+mn-cs"/>
              </a:defRPr>
            </a:lvl4pPr>
            <a:lvl5pPr marL="1646272" algn="l" defTabSz="823143" rtl="0" eaLnBrk="1" latinLnBrk="0" hangingPunct="1">
              <a:defRPr sz="1800" kern="1200">
                <a:solidFill>
                  <a:schemeClr val="tx1"/>
                </a:solidFill>
                <a:latin typeface="+mn-lt"/>
                <a:ea typeface="+mn-ea"/>
                <a:cs typeface="+mn-cs"/>
              </a:defRPr>
            </a:lvl5pPr>
            <a:lvl6pPr marL="2057833" algn="l" defTabSz="823143" rtl="0" eaLnBrk="1" latinLnBrk="0" hangingPunct="1">
              <a:defRPr sz="1800" kern="1200">
                <a:solidFill>
                  <a:schemeClr val="tx1"/>
                </a:solidFill>
                <a:latin typeface="+mn-lt"/>
                <a:ea typeface="+mn-ea"/>
                <a:cs typeface="+mn-cs"/>
              </a:defRPr>
            </a:lvl6pPr>
            <a:lvl7pPr marL="2469392" algn="l" defTabSz="823143" rtl="0" eaLnBrk="1" latinLnBrk="0" hangingPunct="1">
              <a:defRPr sz="1800" kern="1200">
                <a:solidFill>
                  <a:schemeClr val="tx1"/>
                </a:solidFill>
                <a:latin typeface="+mn-lt"/>
                <a:ea typeface="+mn-ea"/>
                <a:cs typeface="+mn-cs"/>
              </a:defRPr>
            </a:lvl7pPr>
            <a:lvl8pPr marL="2880945" algn="l" defTabSz="823143" rtl="0" eaLnBrk="1" latinLnBrk="0" hangingPunct="1">
              <a:defRPr sz="1800" kern="1200">
                <a:solidFill>
                  <a:schemeClr val="tx1"/>
                </a:solidFill>
                <a:latin typeface="+mn-lt"/>
                <a:ea typeface="+mn-ea"/>
                <a:cs typeface="+mn-cs"/>
              </a:defRPr>
            </a:lvl8pPr>
            <a:lvl9pPr marL="3292524" algn="l" defTabSz="823143" rtl="0" eaLnBrk="1" latinLnBrk="0" hangingPunct="1">
              <a:defRPr sz="1800" kern="1200">
                <a:solidFill>
                  <a:schemeClr val="tx1"/>
                </a:solidFill>
                <a:latin typeface="+mn-lt"/>
                <a:ea typeface="+mn-ea"/>
                <a:cs typeface="+mn-cs"/>
              </a:defRPr>
            </a:lvl9pPr>
          </a:lstStyle>
          <a:p>
            <a:pPr>
              <a:defRPr/>
            </a:pPr>
            <a:fld id="{6BDCBE57-3DF8-E34A-A687-20DD8272C65F}" type="slidenum">
              <a:rPr lang="es-ES" sz="1000" smtClean="0">
                <a:solidFill>
                  <a:srgbClr val="FFFFFF"/>
                </a:solidFill>
                <a:latin typeface="Trebuchet MS"/>
              </a:rPr>
              <a:pPr>
                <a:defRPr/>
              </a:pPr>
              <a:t>‹Nº›</a:t>
            </a:fld>
            <a:endParaRPr lang="es-ES" sz="1000" dirty="0">
              <a:solidFill>
                <a:srgbClr val="FFFFFF"/>
              </a:solidFill>
              <a:latin typeface="Trebuchet MS"/>
            </a:endParaRPr>
          </a:p>
        </p:txBody>
      </p:sp>
    </p:spTree>
    <p:extLst>
      <p:ext uri="{BB962C8B-B14F-4D97-AF65-F5344CB8AC3E}">
        <p14:creationId xmlns:p14="http://schemas.microsoft.com/office/powerpoint/2010/main" val="158024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623392" y="116632"/>
            <a:ext cx="9121013" cy="720080"/>
          </a:xfrm>
          <a:prstGeom prst="rect">
            <a:avLst/>
          </a:prstGeom>
        </p:spPr>
        <p:txBody>
          <a:bodyPr vert="horz" lIns="91422" tIns="45710" rIns="91422" bIns="45710"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9360363" y="6525344"/>
            <a:ext cx="1440160" cy="216024"/>
          </a:xfrm>
          <a:prstGeom prst="rect">
            <a:avLst/>
          </a:prstGeom>
        </p:spPr>
        <p:txBody>
          <a:bodyPr vert="horz" wrap="none" lIns="91422" tIns="45710" rIns="91422" bIns="4571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26/04/2019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623392" y="6525344"/>
            <a:ext cx="8640960" cy="216024"/>
          </a:xfrm>
          <a:prstGeom prst="rect">
            <a:avLst/>
          </a:prstGeom>
        </p:spPr>
        <p:txBody>
          <a:bodyPr vert="horz" wrap="none" lIns="91422" tIns="45710" rIns="91422" bIns="4571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22" tIns="45710" rIns="91422" bIns="4571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08245049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3" name="Picture 154"/>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17205" t="34638" r="-43"/>
          <a:stretch/>
        </p:blipFill>
        <p:spPr bwMode="gray">
          <a:xfrm>
            <a:off x="-1" y="-1"/>
            <a:ext cx="12192001" cy="3760817"/>
          </a:xfrm>
          <a:prstGeom prst="rect">
            <a:avLst/>
          </a:prstGeom>
          <a:noFill/>
          <a:ln w="9525">
            <a:noFill/>
            <a:miter lim="800000"/>
            <a:headEnd/>
            <a:tailEnd/>
          </a:ln>
          <a:effectLst/>
        </p:spPr>
      </p:pic>
      <p:sp>
        <p:nvSpPr>
          <p:cNvPr id="16" name="Text Placeholder 15"/>
          <p:cNvSpPr>
            <a:spLocks noGrp="1"/>
          </p:cNvSpPr>
          <p:nvPr>
            <p:ph type="body" sz="quarter" idx="10" hasCustomPrompt="1"/>
          </p:nvPr>
        </p:nvSpPr>
        <p:spPr>
          <a:xfrm>
            <a:off x="544513" y="3892064"/>
            <a:ext cx="10402889" cy="1413047"/>
          </a:xfrm>
        </p:spPr>
        <p:txBody>
          <a:bodyPr tIns="45720" bIns="45720" anchor="b" anchorCtr="0">
            <a:noAutofit/>
          </a:bodyPr>
          <a:lstStyle>
            <a:lvl1pPr>
              <a:defRPr sz="3000">
                <a:solidFill>
                  <a:srgbClr val="007A94"/>
                </a:solidFill>
              </a:defRPr>
            </a:lvl1pPr>
          </a:lstStyle>
          <a:p>
            <a:pPr lvl="0"/>
            <a:r>
              <a:rPr lang="es-CL" dirty="0" err="1"/>
              <a:t>Title</a:t>
            </a:r>
            <a:r>
              <a:rPr lang="es-CL" dirty="0"/>
              <a:t> in </a:t>
            </a:r>
            <a:r>
              <a:rPr lang="es-CL" dirty="0" err="1"/>
              <a:t>Title</a:t>
            </a:r>
            <a:r>
              <a:rPr lang="es-CL" dirty="0"/>
              <a:t> Case </a:t>
            </a:r>
            <a:br>
              <a:rPr lang="es-CL" dirty="0"/>
            </a:br>
            <a:r>
              <a:rPr lang="es-CL" dirty="0"/>
              <a:t>(</a:t>
            </a:r>
            <a:r>
              <a:rPr lang="es-CL" dirty="0" err="1"/>
              <a:t>Trebuchet</a:t>
            </a:r>
            <a:r>
              <a:rPr lang="es-CL" dirty="0"/>
              <a:t> MS 40pt,Teal)</a:t>
            </a:r>
          </a:p>
        </p:txBody>
      </p:sp>
      <p:sp>
        <p:nvSpPr>
          <p:cNvPr id="17" name="Text Placeholder 17"/>
          <p:cNvSpPr>
            <a:spLocks noGrp="1"/>
          </p:cNvSpPr>
          <p:nvPr>
            <p:ph type="body" sz="quarter" idx="11" hasCustomPrompt="1"/>
          </p:nvPr>
        </p:nvSpPr>
        <p:spPr>
          <a:xfrm>
            <a:off x="544513" y="5307172"/>
            <a:ext cx="10402889" cy="461665"/>
          </a:xfrm>
        </p:spPr>
        <p:txBody>
          <a:bodyPr tIns="45720" bIns="45720">
            <a:noAutofit/>
          </a:bodyPr>
          <a:lstStyle>
            <a:lvl1pPr>
              <a:defRPr sz="1800" baseline="0">
                <a:solidFill>
                  <a:srgbClr val="8D8C8D"/>
                </a:solidFill>
              </a:defRPr>
            </a:lvl1pPr>
          </a:lstStyle>
          <a:p>
            <a:pPr lvl="0"/>
            <a:r>
              <a:rPr lang="es-CL" dirty="0" err="1"/>
              <a:t>Subtitle</a:t>
            </a:r>
            <a:r>
              <a:rPr lang="es-CL" dirty="0"/>
              <a:t> in </a:t>
            </a:r>
            <a:r>
              <a:rPr lang="es-CL" dirty="0" err="1"/>
              <a:t>Title</a:t>
            </a:r>
            <a:r>
              <a:rPr lang="es-CL" dirty="0"/>
              <a:t> Case (</a:t>
            </a:r>
            <a:r>
              <a:rPr lang="es-CL" dirty="0" err="1"/>
              <a:t>Trebuchet</a:t>
            </a:r>
            <a:r>
              <a:rPr lang="es-CL" dirty="0"/>
              <a:t> MS 24pt, Gray) | Date</a:t>
            </a:r>
          </a:p>
        </p:txBody>
      </p:sp>
      <p:pic>
        <p:nvPicPr>
          <p:cNvPr id="3" name="Picture 2"/>
          <p:cNvPicPr>
            <a:picLocks noChangeAspect="1"/>
          </p:cNvPicPr>
          <p:nvPr userDrawn="1"/>
        </p:nvPicPr>
        <p:blipFill>
          <a:blip r:embed="rId3"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8581278" y="5591139"/>
            <a:ext cx="3215436" cy="1304998"/>
          </a:xfrm>
          <a:prstGeom prst="rect">
            <a:avLst/>
          </a:prstGeom>
        </p:spPr>
      </p:pic>
    </p:spTree>
    <p:extLst>
      <p:ext uri="{BB962C8B-B14F-4D97-AF65-F5344CB8AC3E}">
        <p14:creationId xmlns:p14="http://schemas.microsoft.com/office/powerpoint/2010/main" val="976394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2996" name="Diapositiva de think-cell" r:id="rId5" imgW="270" imgH="270" progId="TCLayout.ActiveDocument.1">
                  <p:embed/>
                </p:oleObj>
              </mc:Choice>
              <mc:Fallback>
                <p:oleObj name="Diapositiva de think-cell"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eaLnBrk="1">
              <a:defRPr>
                <a:latin typeface="+mn-lt"/>
                <a:sym typeface="Trebuchet MS" panose="020B0603020202020204" pitchFamily="34" charset="0"/>
              </a:defRPr>
            </a:lvl1pPr>
          </a:lstStyle>
          <a:p>
            <a:endParaRPr lang="es-CL"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8" name="Picture 7"/>
          <p:cNvPicPr>
            <a:picLocks noChangeAspect="1"/>
          </p:cNvPicPr>
          <p:nvPr userDrawn="1"/>
        </p:nvPicPr>
        <p:blipFill>
          <a:blip r:embed="rId7"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10615612" y="265296"/>
            <a:ext cx="1586939" cy="644065"/>
          </a:xfrm>
          <a:prstGeom prst="rect">
            <a:avLst/>
          </a:prstGeom>
        </p:spPr>
      </p:pic>
      <p:pic>
        <p:nvPicPr>
          <p:cNvPr id="13" name="Picture 1"/>
          <p:cNvPicPr>
            <a:picLocks noChangeArrowheads="1"/>
          </p:cNvPicPr>
          <p:nvPr userDrawn="1"/>
        </p:nvPicPr>
        <p:blipFill>
          <a:blip r:embed="rId8" cstate="email">
            <a:extLst>
              <a:ext uri="{28A0092B-C50C-407E-A947-70E740481C1C}">
                <a14:useLocalDpi xmlns:a14="http://schemas.microsoft.com/office/drawing/2010/main"/>
              </a:ext>
            </a:extLst>
          </a:blip>
          <a:srcRect t="78940"/>
          <a:stretch>
            <a:fillRect/>
          </a:stretch>
        </p:blipFill>
        <p:spPr bwMode="gray">
          <a:xfrm>
            <a:off x="-6046" y="993468"/>
            <a:ext cx="12215223" cy="73152"/>
          </a:xfrm>
          <a:prstGeom prst="rect">
            <a:avLst/>
          </a:prstGeom>
          <a:noFill/>
          <a:ln w="9525">
            <a:noFill/>
            <a:miter lim="800000"/>
            <a:headEnd/>
            <a:tailEnd/>
          </a:ln>
          <a:effectLst/>
        </p:spPr>
      </p:pic>
      <p:sp>
        <p:nvSpPr>
          <p:cNvPr id="5" name="Title 4"/>
          <p:cNvSpPr>
            <a:spLocks noGrp="1"/>
          </p:cNvSpPr>
          <p:nvPr>
            <p:ph type="title" hasCustomPrompt="1"/>
          </p:nvPr>
        </p:nvSpPr>
        <p:spPr>
          <a:xfrm>
            <a:off x="562711" y="165100"/>
            <a:ext cx="9790815" cy="838024"/>
          </a:xfrm>
          <a:prstGeom prst="rect">
            <a:avLst/>
          </a:prstGeom>
        </p:spPr>
        <p:txBody>
          <a:bodyPr vert="horz" wrap="square" lIns="0" tIns="0" rIns="0" bIns="0" anchor="b" anchorCtr="0">
            <a:no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s-CL" dirty="0" err="1"/>
              <a:t>Click</a:t>
            </a:r>
            <a:r>
              <a:rPr lang="es-CL" dirty="0"/>
              <a:t> to </a:t>
            </a:r>
            <a:r>
              <a:rPr lang="es-CL" dirty="0" err="1"/>
              <a:t>add</a:t>
            </a:r>
            <a:r>
              <a:rPr lang="es-CL" dirty="0"/>
              <a:t> </a:t>
            </a:r>
            <a:r>
              <a:rPr lang="es-CL" dirty="0" err="1"/>
              <a:t>title</a:t>
            </a:r>
            <a:endParaRPr lang="es-CL" dirty="0"/>
          </a:p>
        </p:txBody>
      </p:sp>
    </p:spTree>
    <p:extLst>
      <p:ext uri="{BB962C8B-B14F-4D97-AF65-F5344CB8AC3E}">
        <p14:creationId xmlns:p14="http://schemas.microsoft.com/office/powerpoint/2010/main" val="3274437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eaLnBrk="1">
              <a:lnSpc>
                <a:spcPct val="90000"/>
              </a:lnSpc>
              <a:spcAft>
                <a:spcPts val="750"/>
              </a:spcAft>
            </a:pPr>
            <a:endParaRPr lang="es-CL" sz="900" dirty="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eaLnBrk="1">
              <a:defRPr>
                <a:latin typeface="+mn-lt"/>
                <a:sym typeface="Trebuchet MS" panose="020B0603020202020204" pitchFamily="34" charset="0"/>
              </a:defRPr>
            </a:lvl1pPr>
          </a:lstStyle>
          <a:p>
            <a:endParaRPr lang="es-CL"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chemeClr val="tx2"/>
                </a:solidFill>
                <a:latin typeface="+mj-lt"/>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821042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big</a:t>
            </a:r>
            <a:r>
              <a:rPr lang="es-CL" dirty="0"/>
              <a:t> </a:t>
            </a:r>
            <a:r>
              <a:rPr lang="es-CL" dirty="0" err="1"/>
              <a:t>statement</a:t>
            </a:r>
            <a:r>
              <a:rPr lang="es-CL" dirty="0"/>
              <a:t> </a:t>
            </a:r>
            <a:r>
              <a:rPr lang="es-CL" dirty="0" err="1"/>
              <a:t>text</a:t>
            </a:r>
            <a:endParaRPr lang="es-CL" dirty="0"/>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endParaRPr lang="es-CL"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63632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big</a:t>
            </a:r>
            <a:r>
              <a:rPr lang="es-CL" dirty="0"/>
              <a:t> </a:t>
            </a:r>
            <a:r>
              <a:rPr lang="es-CL" dirty="0" err="1"/>
              <a:t>statement</a:t>
            </a:r>
            <a:r>
              <a:rPr lang="es-CL" dirty="0"/>
              <a:t> </a:t>
            </a:r>
            <a:r>
              <a:rPr lang="es-CL" dirty="0" err="1"/>
              <a:t>text</a:t>
            </a:r>
            <a:endParaRPr lang="es-CL" dirty="0"/>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619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1"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600084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s-CL" dirty="0" err="1"/>
              <a:t>Click</a:t>
            </a:r>
            <a:r>
              <a:rPr lang="es-CL" dirty="0"/>
              <a:t> to </a:t>
            </a:r>
            <a:r>
              <a:rPr lang="es-CL" dirty="0" err="1"/>
              <a:t>add</a:t>
            </a:r>
            <a:r>
              <a:rPr lang="es-CL" dirty="0"/>
              <a:t> </a:t>
            </a:r>
            <a:r>
              <a:rPr lang="es-CL" dirty="0" err="1"/>
              <a:t>title</a:t>
            </a:r>
            <a:endParaRPr lang="es-CL" dirty="0"/>
          </a:p>
        </p:txBody>
      </p:sp>
      <p:sp>
        <p:nvSpPr>
          <p:cNvPr id="11"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7626970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133311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lnSpc>
                <a:spcPct val="90000"/>
              </a:lnSpc>
              <a:spcAft>
                <a:spcPts val="750"/>
              </a:spcAft>
            </a:pPr>
            <a:endParaRPr lang="es-CL"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s-CL" dirty="0" err="1"/>
              <a:t>Click</a:t>
            </a:r>
            <a:r>
              <a:rPr lang="es-CL" dirty="0"/>
              <a:t> </a:t>
            </a:r>
            <a:r>
              <a:rPr lang="es-CL" dirty="0" err="1"/>
              <a:t>icon</a:t>
            </a:r>
            <a:r>
              <a:rPr lang="es-CL" dirty="0"/>
              <a:t> </a:t>
            </a:r>
            <a:r>
              <a:rPr lang="es-CL" dirty="0" err="1"/>
              <a:t>below</a:t>
            </a:r>
            <a:r>
              <a:rPr lang="es-CL" dirty="0"/>
              <a:t> to </a:t>
            </a:r>
            <a:r>
              <a:rPr lang="es-CL" dirty="0" err="1"/>
              <a:t>insert</a:t>
            </a:r>
            <a:r>
              <a:rPr lang="es-CL" dirty="0"/>
              <a:t> </a:t>
            </a:r>
            <a:r>
              <a:rPr lang="es-CL" dirty="0" err="1"/>
              <a:t>an</a:t>
            </a:r>
            <a:r>
              <a:rPr lang="es-CL" dirty="0"/>
              <a:t> </a:t>
            </a:r>
            <a:r>
              <a:rPr lang="es-CL" dirty="0" err="1"/>
              <a:t>image</a:t>
            </a:r>
            <a:r>
              <a:rPr lang="es-CL" dirty="0"/>
              <a:t> </a:t>
            </a:r>
            <a:r>
              <a:rPr lang="es-CL" dirty="0" err="1"/>
              <a:t>or</a:t>
            </a:r>
            <a:r>
              <a:rPr lang="es-CL" dirty="0"/>
              <a:t> </a:t>
            </a:r>
            <a:r>
              <a:rPr lang="es-CL" dirty="0" err="1"/>
              <a:t>remove</a:t>
            </a:r>
            <a:r>
              <a:rPr lang="es-CL" dirty="0"/>
              <a:t> </a:t>
            </a:r>
            <a:r>
              <a:rPr lang="es-CL" dirty="0" err="1"/>
              <a:t>this</a:t>
            </a:r>
            <a:r>
              <a:rPr lang="es-CL" dirty="0"/>
              <a:t> </a:t>
            </a:r>
            <a:r>
              <a:rPr lang="es-CL" dirty="0" err="1"/>
              <a:t>placeholder</a:t>
            </a:r>
            <a:r>
              <a:rPr lang="es-CL" dirty="0"/>
              <a:t> to use </a:t>
            </a:r>
            <a:r>
              <a:rPr lang="es-CL" dirty="0" err="1"/>
              <a:t>the</a:t>
            </a:r>
            <a:r>
              <a:rPr lang="es-CL" dirty="0"/>
              <a:t> </a:t>
            </a:r>
            <a:r>
              <a:rPr lang="es-CL" dirty="0" err="1"/>
              <a:t>whitespace</a:t>
            </a:r>
            <a:r>
              <a:rPr lang="es-CL" dirty="0"/>
              <a:t> in </a:t>
            </a:r>
            <a:r>
              <a:rPr lang="es-CL" dirty="0" err="1"/>
              <a:t>another</a:t>
            </a:r>
            <a:r>
              <a:rPr lang="es-CL" dirty="0"/>
              <a:t> </a:t>
            </a:r>
            <a:r>
              <a:rPr lang="es-CL" dirty="0" err="1"/>
              <a:t>way</a:t>
            </a:r>
            <a:endParaRPr lang="es-CL" dirty="0"/>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7"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139694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s-CL" dirty="0" err="1"/>
              <a:t>Click</a:t>
            </a:r>
            <a:r>
              <a:rPr lang="es-CL" dirty="0"/>
              <a:t> </a:t>
            </a:r>
            <a:r>
              <a:rPr lang="es-CL" dirty="0" err="1"/>
              <a:t>icon</a:t>
            </a:r>
            <a:r>
              <a:rPr lang="es-CL" dirty="0"/>
              <a:t> </a:t>
            </a:r>
            <a:r>
              <a:rPr lang="es-CL" dirty="0" err="1"/>
              <a:t>below</a:t>
            </a:r>
            <a:r>
              <a:rPr lang="es-CL" dirty="0"/>
              <a:t> to </a:t>
            </a:r>
            <a:r>
              <a:rPr lang="es-CL" dirty="0" err="1"/>
              <a:t>insert</a:t>
            </a:r>
            <a:r>
              <a:rPr lang="es-CL" dirty="0"/>
              <a:t> </a:t>
            </a:r>
            <a:r>
              <a:rPr lang="es-CL" dirty="0" err="1"/>
              <a:t>an</a:t>
            </a:r>
            <a:r>
              <a:rPr lang="es-CL" dirty="0"/>
              <a:t> </a:t>
            </a:r>
            <a:r>
              <a:rPr lang="es-CL" dirty="0" err="1"/>
              <a:t>image</a:t>
            </a:r>
            <a:r>
              <a:rPr lang="es-CL" dirty="0"/>
              <a:t> </a:t>
            </a:r>
            <a:r>
              <a:rPr lang="es-CL" dirty="0" err="1"/>
              <a:t>or</a:t>
            </a:r>
            <a:r>
              <a:rPr lang="es-CL" dirty="0"/>
              <a:t> </a:t>
            </a:r>
            <a:r>
              <a:rPr lang="es-CL" dirty="0" err="1"/>
              <a:t>remove</a:t>
            </a:r>
            <a:r>
              <a:rPr lang="es-CL" dirty="0"/>
              <a:t> </a:t>
            </a:r>
            <a:r>
              <a:rPr lang="es-CL" dirty="0" err="1"/>
              <a:t>this</a:t>
            </a:r>
            <a:r>
              <a:rPr lang="es-CL" dirty="0"/>
              <a:t> </a:t>
            </a:r>
            <a:r>
              <a:rPr lang="es-CL" dirty="0" err="1"/>
              <a:t>placeholder</a:t>
            </a:r>
            <a:r>
              <a:rPr lang="es-CL" dirty="0"/>
              <a:t> to use </a:t>
            </a:r>
            <a:r>
              <a:rPr lang="es-CL" dirty="0" err="1"/>
              <a:t>the</a:t>
            </a:r>
            <a:r>
              <a:rPr lang="es-CL" dirty="0"/>
              <a:t> </a:t>
            </a:r>
            <a:r>
              <a:rPr lang="es-CL" dirty="0" err="1"/>
              <a:t>whitespace</a:t>
            </a:r>
            <a:r>
              <a:rPr lang="es-CL" dirty="0"/>
              <a:t> in </a:t>
            </a:r>
            <a:r>
              <a:rPr lang="es-CL" dirty="0" err="1"/>
              <a:t>another</a:t>
            </a:r>
            <a:r>
              <a:rPr lang="es-CL" dirty="0"/>
              <a:t> </a:t>
            </a:r>
            <a:r>
              <a:rPr lang="es-CL" dirty="0" err="1"/>
              <a:t>way</a:t>
            </a:r>
            <a:endParaRPr lang="es-CL" dirty="0"/>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s-CL" dirty="0" err="1"/>
              <a:t>Click</a:t>
            </a:r>
            <a:r>
              <a:rPr lang="es-CL" dirty="0"/>
              <a:t> to </a:t>
            </a:r>
            <a:r>
              <a:rPr lang="es-CL" dirty="0" err="1"/>
              <a:t>edit</a:t>
            </a:r>
            <a:r>
              <a:rPr lang="es-CL" dirty="0"/>
              <a:t> </a:t>
            </a:r>
            <a:r>
              <a:rPr lang="es-CL" dirty="0" err="1"/>
              <a:t>title</a:t>
            </a:r>
            <a:endParaRPr lang="es-CL"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24313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0" y="6525344"/>
            <a:ext cx="1440160" cy="216024"/>
          </a:xfrm>
          <a:prstGeom prst="rect">
            <a:avLst/>
          </a:prstGeom>
        </p:spPr>
        <p:txBody>
          <a:bodyPr vert="horz" wrap="none" lIns="91422" tIns="45710" rIns="91422" bIns="4571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26/04/2019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2007692" y="6554638"/>
            <a:ext cx="8640960" cy="216024"/>
          </a:xfrm>
          <a:prstGeom prst="rect">
            <a:avLst/>
          </a:prstGeom>
        </p:spPr>
        <p:txBody>
          <a:bodyPr vert="horz" wrap="none" lIns="91422" tIns="45710" rIns="91422" bIns="4571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22" tIns="45710" rIns="91422" bIns="4571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54594560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1" y="2764205"/>
            <a:ext cx="2478639" cy="1314311"/>
          </a:xfrm>
          <a:prstGeom prst="rect">
            <a:avLst/>
          </a:prstGeom>
        </p:spPr>
        <p:txBody>
          <a:bodyPr anchor="ctr">
            <a:noAutofit/>
          </a:bodyPr>
          <a:lstStyle>
            <a:lvl1pPr>
              <a:defRPr sz="2400" baseline="0">
                <a:solidFill>
                  <a:schemeClr val="tx2"/>
                </a:solidFill>
                <a:latin typeface="+mj-lt"/>
                <a:sym typeface="Trebuchet MS" panose="020B0603020202020204" pitchFamily="34" charset="0"/>
              </a:defRPr>
            </a:lvl1pPr>
          </a:lstStyle>
          <a:p>
            <a:r>
              <a:rPr lang="es-CL" dirty="0" err="1">
                <a:solidFill>
                  <a:schemeClr val="tx2"/>
                </a:solidFill>
              </a:rPr>
              <a:t>Click</a:t>
            </a:r>
            <a:r>
              <a:rPr lang="es-CL" dirty="0">
                <a:solidFill>
                  <a:schemeClr val="tx2"/>
                </a:solidFill>
              </a:rPr>
              <a:t> to </a:t>
            </a:r>
            <a:r>
              <a:rPr lang="es-CL" dirty="0" err="1">
                <a:solidFill>
                  <a:schemeClr val="tx2"/>
                </a:solidFill>
              </a:rPr>
              <a:t>add</a:t>
            </a:r>
            <a:r>
              <a:rPr lang="es-CL" dirty="0">
                <a:solidFill>
                  <a:schemeClr val="tx2"/>
                </a:solidFill>
              </a:rPr>
              <a:t> </a:t>
            </a:r>
            <a:r>
              <a:rPr lang="es-CL" dirty="0" err="1">
                <a:solidFill>
                  <a:schemeClr val="tx2"/>
                </a:solidFill>
              </a:rPr>
              <a:t>title</a:t>
            </a:r>
            <a:endParaRPr lang="es-CL" dirty="0">
              <a:solidFill>
                <a:schemeClr val="tx2"/>
              </a:solidFill>
            </a:endParaRP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172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s-CL" dirty="0" err="1"/>
              <a:t>Click</a:t>
            </a:r>
            <a:r>
              <a:rPr lang="es-CL" dirty="0"/>
              <a:t> to </a:t>
            </a:r>
            <a:r>
              <a:rPr lang="es-CL" dirty="0" err="1"/>
              <a:t>add</a:t>
            </a:r>
            <a:r>
              <a:rPr lang="es-CL" dirty="0"/>
              <a:t> </a:t>
            </a:r>
            <a:r>
              <a:rPr lang="es-CL" dirty="0" err="1"/>
              <a:t>title</a:t>
            </a:r>
            <a:endParaRPr lang="es-CL" dirty="0"/>
          </a:p>
        </p:txBody>
      </p:sp>
      <p:pic>
        <p:nvPicPr>
          <p:cNvPr id="4" name="Picture 3"/>
          <p:cNvPicPr>
            <a:picLocks noChangeAspect="1"/>
          </p:cNvPicPr>
          <p:nvPr userDrawn="1"/>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7"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303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pic>
        <p:nvPicPr>
          <p:cNvPr id="1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chemeClr val="tx2"/>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64659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pic>
        <p:nvPicPr>
          <p:cNvPr id="20" name="Picture 19"/>
          <p:cNvPicPr>
            <a:picLocks noChangeAspect="1"/>
          </p:cNvPicPr>
          <p:nvPr userDrawn="1"/>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8"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4906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s-CL" dirty="0" err="1"/>
              <a:t>Click</a:t>
            </a:r>
            <a:r>
              <a:rPr lang="es-CL" dirty="0"/>
              <a:t> to </a:t>
            </a:r>
            <a:r>
              <a:rPr lang="es-CL" dirty="0" err="1"/>
              <a:t>add</a:t>
            </a:r>
            <a:r>
              <a:rPr lang="es-CL" dirty="0"/>
              <a:t> </a:t>
            </a:r>
            <a:r>
              <a:rPr lang="es-CL" dirty="0" err="1"/>
              <a:t>title</a:t>
            </a:r>
            <a:endParaRPr lang="es-CL" dirty="0"/>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26065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s-CL" dirty="0" err="1"/>
              <a:t>Click</a:t>
            </a:r>
            <a:r>
              <a:rPr lang="es-CL" dirty="0"/>
              <a:t> to </a:t>
            </a:r>
            <a:r>
              <a:rPr lang="es-CL" dirty="0" err="1"/>
              <a:t>add</a:t>
            </a:r>
            <a:r>
              <a:rPr lang="es-CL" dirty="0"/>
              <a:t> </a:t>
            </a:r>
            <a:r>
              <a:rPr lang="es-CL" dirty="0" err="1"/>
              <a:t>title</a:t>
            </a:r>
            <a:endParaRPr lang="es-CL" dirty="0"/>
          </a:p>
        </p:txBody>
      </p:sp>
      <p:pic>
        <p:nvPicPr>
          <p:cNvPr id="17" name="Picture 16"/>
          <p:cNvPicPr>
            <a:picLocks noChangeAspect="1"/>
          </p:cNvPicPr>
          <p:nvPr userDrawn="1"/>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2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020425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lnSpc>
                <a:spcPct val="90000"/>
              </a:lnSpc>
              <a:spcAft>
                <a:spcPts val="750"/>
              </a:spcAft>
            </a:pPr>
            <a:endParaRPr lang="es-CL"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s-CL" dirty="0" err="1"/>
              <a:t>Click</a:t>
            </a:r>
            <a:r>
              <a:rPr lang="es-CL" dirty="0"/>
              <a:t> to </a:t>
            </a:r>
            <a:r>
              <a:rPr lang="es-CL" dirty="0" err="1"/>
              <a:t>add</a:t>
            </a:r>
            <a:r>
              <a:rPr lang="es-CL" dirty="0"/>
              <a:t> </a:t>
            </a:r>
            <a:r>
              <a:rPr lang="es-CL" dirty="0" err="1"/>
              <a:t>title</a:t>
            </a:r>
            <a:endParaRPr lang="es-CL" dirty="0"/>
          </a:p>
        </p:txBody>
      </p:sp>
      <p:sp>
        <p:nvSpPr>
          <p:cNvPr id="14"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440954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lnSpc>
                <a:spcPct val="90000"/>
              </a:lnSpc>
              <a:spcAft>
                <a:spcPts val="750"/>
              </a:spcAft>
            </a:pPr>
            <a:endParaRPr lang="es-CL"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s-CL" dirty="0" err="1"/>
              <a:t>Click</a:t>
            </a:r>
            <a:r>
              <a:rPr lang="es-CL" dirty="0"/>
              <a:t> to </a:t>
            </a:r>
            <a:r>
              <a:rPr lang="es-CL" dirty="0" err="1"/>
              <a:t>add</a:t>
            </a:r>
            <a:r>
              <a:rPr lang="es-CL" dirty="0"/>
              <a:t> </a:t>
            </a:r>
            <a:r>
              <a:rPr lang="es-CL" dirty="0" err="1"/>
              <a:t>title</a:t>
            </a:r>
            <a:endParaRPr lang="es-CL" dirty="0"/>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2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120000">
            <a:off x="6524769" y="3407805"/>
            <a:ext cx="2694667" cy="3456551"/>
          </a:xfrm>
          <a:prstGeom prst="rect">
            <a:avLst/>
          </a:prstGeom>
        </p:spPr>
      </p:pic>
    </p:spTree>
    <p:extLst>
      <p:ext uri="{BB962C8B-B14F-4D97-AF65-F5344CB8AC3E}">
        <p14:creationId xmlns:p14="http://schemas.microsoft.com/office/powerpoint/2010/main" val="1790012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big</a:t>
            </a:r>
            <a:r>
              <a:rPr lang="es-CL" dirty="0"/>
              <a:t> </a:t>
            </a:r>
            <a:r>
              <a:rPr lang="es-CL" dirty="0" err="1"/>
              <a:t>statement</a:t>
            </a:r>
            <a:r>
              <a:rPr lang="es-CL" dirty="0"/>
              <a:t> </a:t>
            </a:r>
            <a:r>
              <a:rPr lang="es-CL" dirty="0" err="1"/>
              <a:t>text</a:t>
            </a:r>
            <a:endParaRPr lang="es-CL" dirty="0"/>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713884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1" y="6443508"/>
            <a:ext cx="1482051" cy="115416"/>
          </a:xfrm>
          <a:prstGeom prst="rect">
            <a:avLst/>
          </a:prstGeom>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endParaRPr lang="es-CL"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big</a:t>
            </a:r>
            <a:r>
              <a:rPr lang="es-CL" dirty="0"/>
              <a:t> </a:t>
            </a:r>
            <a:r>
              <a:rPr lang="es-CL" dirty="0" err="1"/>
              <a:t>statement</a:t>
            </a:r>
            <a:r>
              <a:rPr lang="es-CL" dirty="0"/>
              <a:t> </a:t>
            </a:r>
            <a:r>
              <a:rPr lang="es-CL" dirty="0" err="1"/>
              <a:t>text</a:t>
            </a:r>
            <a:endParaRPr lang="es-CL" dirty="0"/>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890295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758445" y="1252326"/>
            <a:ext cx="1317977"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2255577" y="2132859"/>
            <a:ext cx="9409377" cy="2161009"/>
          </a:xfrm>
        </p:spPr>
        <p:txBody>
          <a:bodyPr vert="horz" lIns="91422" tIns="45710" rIns="91422" bIns="45710" rtlCol="0">
            <a:noAutofit/>
          </a:bodyPr>
          <a:lstStyle>
            <a:lvl1pPr>
              <a:spcAft>
                <a:spcPts val="600"/>
              </a:spcAft>
              <a:buClrTx/>
              <a:defRPr lang="es-ES" sz="1800" dirty="0" smtClean="0"/>
            </a:lvl1pPr>
            <a:lvl2pPr>
              <a:spcAft>
                <a:spcPts val="600"/>
              </a:spcAft>
              <a:buClrTx/>
              <a:defRPr lang="es-ES" sz="1600" dirty="0" smtClean="0"/>
            </a:lvl2pPr>
            <a:lvl3pPr>
              <a:spcAft>
                <a:spcPts val="600"/>
              </a:spcAft>
              <a:buClrTx/>
              <a:defRPr lang="es-ES" sz="1400" dirty="0" smtClean="0"/>
            </a:lvl3pPr>
            <a:lvl4pPr>
              <a:spcAft>
                <a:spcPts val="600"/>
              </a:spcAft>
              <a:buClrTx/>
              <a:defRPr lang="es-ES" sz="1200" dirty="0" smtClean="0"/>
            </a:lvl4pPr>
            <a:lvl5pPr>
              <a:spcAft>
                <a:spcPts val="600"/>
              </a:spcAft>
              <a:buClrTx/>
              <a:defRPr lang="es-CL" sz="1200" dirty="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8" name="4 Marcador de posición de imagen"/>
          <p:cNvSpPr>
            <a:spLocks noGrp="1"/>
          </p:cNvSpPr>
          <p:nvPr>
            <p:ph type="pic" sz="quarter" idx="14"/>
          </p:nvPr>
        </p:nvSpPr>
        <p:spPr>
          <a:xfrm>
            <a:off x="2255577" y="4509120"/>
            <a:ext cx="9936425"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2255574" y="1412776"/>
            <a:ext cx="9409045" cy="576064"/>
          </a:xfrm>
        </p:spPr>
        <p:txBody>
          <a:bodyPr anchor="b">
            <a:noAutofit/>
          </a:bodyPr>
          <a:lstStyle>
            <a:lvl1pPr>
              <a:defRPr sz="24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58586260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pPr eaLnBrk="1"/>
            <a:endParaRPr lang="es-CL"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9668479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8"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11347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1" y="6443508"/>
            <a:ext cx="1482051" cy="115416"/>
          </a:xfrm>
          <a:prstGeom prst="rect">
            <a:avLst/>
          </a:prstGeom>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6"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02813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8"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3368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1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1"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876124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AA60A56-83E5-451A-9008-19E1A494E0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75332" y="51699"/>
            <a:ext cx="2026443" cy="593984"/>
          </a:xfrm>
          <a:prstGeom prst="rect">
            <a:avLst/>
          </a:prstGeom>
        </p:spPr>
      </p:pic>
      <p:grpSp>
        <p:nvGrpSpPr>
          <p:cNvPr id="3" name="Agrupar 12">
            <a:extLst>
              <a:ext uri="{FF2B5EF4-FFF2-40B4-BE49-F238E27FC236}">
                <a16:creationId xmlns:a16="http://schemas.microsoft.com/office/drawing/2014/main" id="{7F2CF19A-04F5-458B-93C5-16000D396A68}"/>
              </a:ext>
            </a:extLst>
          </p:cNvPr>
          <p:cNvGrpSpPr/>
          <p:nvPr userDrawn="1"/>
        </p:nvGrpSpPr>
        <p:grpSpPr>
          <a:xfrm>
            <a:off x="0" y="595697"/>
            <a:ext cx="12192000" cy="90000"/>
            <a:chOff x="1443904" y="3985173"/>
            <a:chExt cx="7700096" cy="180000"/>
          </a:xfrm>
        </p:grpSpPr>
        <p:sp>
          <p:nvSpPr>
            <p:cNvPr id="4" name="Rectángulo 3">
              <a:extLst>
                <a:ext uri="{FF2B5EF4-FFF2-40B4-BE49-F238E27FC236}">
                  <a16:creationId xmlns:a16="http://schemas.microsoft.com/office/drawing/2014/main" id="{CB24812C-4920-4F9A-9179-9760C5B74AB8}"/>
                </a:ext>
              </a:extLst>
            </p:cNvPr>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5" name="Rectángulo 4">
              <a:extLst>
                <a:ext uri="{FF2B5EF4-FFF2-40B4-BE49-F238E27FC236}">
                  <a16:creationId xmlns:a16="http://schemas.microsoft.com/office/drawing/2014/main" id="{558C8DFC-F9D0-458F-B17E-31316BAFF958}"/>
                </a:ext>
              </a:extLst>
            </p:cNvPr>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6" name="Rectángulo 5">
              <a:extLst>
                <a:ext uri="{FF2B5EF4-FFF2-40B4-BE49-F238E27FC236}">
                  <a16:creationId xmlns:a16="http://schemas.microsoft.com/office/drawing/2014/main" id="{02F8FD92-8CDE-4438-9DD4-94433EFD54CC}"/>
                </a:ext>
              </a:extLst>
            </p:cNvPr>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7" name="Rectángulo 6">
              <a:extLst>
                <a:ext uri="{FF2B5EF4-FFF2-40B4-BE49-F238E27FC236}">
                  <a16:creationId xmlns:a16="http://schemas.microsoft.com/office/drawing/2014/main" id="{B93BEBB3-A179-4078-94D5-B64B2A934C25}"/>
                </a:ext>
              </a:extLst>
            </p:cNvPr>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grpSp>
    </p:spTree>
    <p:extLst>
      <p:ext uri="{BB962C8B-B14F-4D97-AF65-F5344CB8AC3E}">
        <p14:creationId xmlns:p14="http://schemas.microsoft.com/office/powerpoint/2010/main" val="2430393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s-CL" sz="135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2.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3.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List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footnotes</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in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numerical</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order</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Footnote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numbers</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are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not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bracketed</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Use 10pt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font</a:t>
              </a:r>
              <a:endPar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not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put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period</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end</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of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note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or</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a:t>
              </a:r>
              <a:endPar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Include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for</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every</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chart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that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you</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use.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Separate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sources</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with</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semicolon</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BCG-</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related</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sources</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go</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end</a:t>
              </a:r>
              <a:endPar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55"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47194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6" name="Picture 154"/>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17205" t="34638" r="-43"/>
          <a:stretch/>
        </p:blipFill>
        <p:spPr bwMode="gray">
          <a:xfrm>
            <a:off x="-1" y="-1"/>
            <a:ext cx="12192001" cy="3760817"/>
          </a:xfrm>
          <a:prstGeom prst="rect">
            <a:avLst/>
          </a:prstGeom>
          <a:noFill/>
          <a:ln w="9525">
            <a:noFill/>
            <a:miter lim="800000"/>
            <a:headEnd/>
            <a:tailEnd/>
          </a:ln>
          <a:effectLst/>
        </p:spPr>
      </p:pic>
      <p:sp>
        <p:nvSpPr>
          <p:cNvPr id="7" name="Text Placeholder 15"/>
          <p:cNvSpPr>
            <a:spLocks noGrp="1"/>
          </p:cNvSpPr>
          <p:nvPr>
            <p:ph type="body" sz="quarter" idx="10" hasCustomPrompt="1"/>
          </p:nvPr>
        </p:nvSpPr>
        <p:spPr>
          <a:xfrm>
            <a:off x="544513" y="3892064"/>
            <a:ext cx="10402889" cy="1413047"/>
          </a:xfrm>
        </p:spPr>
        <p:txBody>
          <a:bodyPr tIns="45720" bIns="45720" anchor="b" anchorCtr="0">
            <a:noAutofit/>
          </a:bodyPr>
          <a:lstStyle>
            <a:lvl1pPr>
              <a:defRPr sz="3000">
                <a:solidFill>
                  <a:srgbClr val="007A94"/>
                </a:solidFill>
              </a:defRPr>
            </a:lvl1pPr>
          </a:lstStyle>
          <a:p>
            <a:pPr lvl="0"/>
            <a:r>
              <a:rPr lang="es-CL" dirty="0" err="1"/>
              <a:t>Title</a:t>
            </a:r>
            <a:r>
              <a:rPr lang="es-CL" dirty="0"/>
              <a:t> in </a:t>
            </a:r>
            <a:r>
              <a:rPr lang="es-CL" dirty="0" err="1"/>
              <a:t>Title</a:t>
            </a:r>
            <a:r>
              <a:rPr lang="es-CL" dirty="0"/>
              <a:t> Case </a:t>
            </a:r>
            <a:br>
              <a:rPr lang="es-CL" dirty="0"/>
            </a:br>
            <a:r>
              <a:rPr lang="es-CL" dirty="0"/>
              <a:t>(</a:t>
            </a:r>
            <a:r>
              <a:rPr lang="es-CL" dirty="0" err="1"/>
              <a:t>Trebuchet</a:t>
            </a:r>
            <a:r>
              <a:rPr lang="es-CL" dirty="0"/>
              <a:t> MS 40pt,Teal)</a:t>
            </a:r>
          </a:p>
        </p:txBody>
      </p:sp>
      <p:sp>
        <p:nvSpPr>
          <p:cNvPr id="8" name="Text Placeholder 17"/>
          <p:cNvSpPr>
            <a:spLocks noGrp="1"/>
          </p:cNvSpPr>
          <p:nvPr>
            <p:ph type="body" sz="quarter" idx="11" hasCustomPrompt="1"/>
          </p:nvPr>
        </p:nvSpPr>
        <p:spPr>
          <a:xfrm>
            <a:off x="544513" y="5307172"/>
            <a:ext cx="10402889" cy="461665"/>
          </a:xfrm>
        </p:spPr>
        <p:txBody>
          <a:bodyPr tIns="45720" bIns="45720">
            <a:noAutofit/>
          </a:bodyPr>
          <a:lstStyle>
            <a:lvl1pPr>
              <a:defRPr sz="1800" baseline="0">
                <a:solidFill>
                  <a:srgbClr val="8D8C8D"/>
                </a:solidFill>
              </a:defRPr>
            </a:lvl1pPr>
          </a:lstStyle>
          <a:p>
            <a:pPr lvl="0"/>
            <a:r>
              <a:rPr lang="es-CL" dirty="0" err="1"/>
              <a:t>Subtitle</a:t>
            </a:r>
            <a:r>
              <a:rPr lang="es-CL" dirty="0"/>
              <a:t> in </a:t>
            </a:r>
            <a:r>
              <a:rPr lang="es-CL" dirty="0" err="1"/>
              <a:t>Title</a:t>
            </a:r>
            <a:r>
              <a:rPr lang="es-CL" dirty="0"/>
              <a:t> Case (</a:t>
            </a:r>
            <a:r>
              <a:rPr lang="es-CL" dirty="0" err="1"/>
              <a:t>Trebuchet</a:t>
            </a:r>
            <a:r>
              <a:rPr lang="es-CL" dirty="0"/>
              <a:t> MS 24pt, Gray) | Date</a:t>
            </a:r>
          </a:p>
        </p:txBody>
      </p:sp>
      <p:pic>
        <p:nvPicPr>
          <p:cNvPr id="9" name="Picture 8"/>
          <p:cNvPicPr>
            <a:picLocks noChangeAspect="1"/>
          </p:cNvPicPr>
          <p:nvPr userDrawn="1"/>
        </p:nvPicPr>
        <p:blipFill>
          <a:blip r:embed="rId3"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8581278" y="5591139"/>
            <a:ext cx="3215436" cy="1304998"/>
          </a:xfrm>
          <a:prstGeom prst="rect">
            <a:avLst/>
          </a:prstGeom>
        </p:spPr>
      </p:pic>
    </p:spTree>
    <p:extLst>
      <p:ext uri="{BB962C8B-B14F-4D97-AF65-F5344CB8AC3E}">
        <p14:creationId xmlns:p14="http://schemas.microsoft.com/office/powerpoint/2010/main" val="1313578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to 1" hidden="1">
            <a:extLst>
              <a:ext uri="{FF2B5EF4-FFF2-40B4-BE49-F238E27FC236}">
                <a16:creationId xmlns:a16="http://schemas.microsoft.com/office/drawing/2014/main" id="{D45C0854-92AB-4E32-BC81-1E8CB7B3C7E1}"/>
              </a:ext>
            </a:extLst>
          </p:cNvPr>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4020" name="Diapositiva de think-cell" r:id="rId5" imgW="360" imgH="360" progId="TCLayout.ActiveDocument.1">
                  <p:embed/>
                </p:oleObj>
              </mc:Choice>
              <mc:Fallback>
                <p:oleObj name="Diapositiva de think-cell" r:id="rId5" imgW="360" imgH="360" progId="TCLayout.ActiveDocument.1">
                  <p:embed/>
                  <p:pic>
                    <p:nvPicPr>
                      <p:cNvPr id="2" name="Objeto 1" hidden="1">
                        <a:extLst>
                          <a:ext uri="{FF2B5EF4-FFF2-40B4-BE49-F238E27FC236}">
                            <a16:creationId xmlns:a16="http://schemas.microsoft.com/office/drawing/2014/main" id="{D45C0854-92AB-4E32-BC81-1E8CB7B3C7E1}"/>
                          </a:ext>
                        </a:extLst>
                      </p:cNvPr>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a:blip r:embed="rId7"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10615612" y="265296"/>
            <a:ext cx="1586939" cy="644065"/>
          </a:xfrm>
          <a:prstGeom prst="rect">
            <a:avLst/>
          </a:prstGeom>
        </p:spPr>
      </p:pic>
      <p:pic>
        <p:nvPicPr>
          <p:cNvPr id="11" name="Picture 1"/>
          <p:cNvPicPr>
            <a:picLocks noChangeArrowheads="1"/>
          </p:cNvPicPr>
          <p:nvPr userDrawn="1"/>
        </p:nvPicPr>
        <p:blipFill>
          <a:blip r:embed="rId8" cstate="email">
            <a:extLst>
              <a:ext uri="{28A0092B-C50C-407E-A947-70E740481C1C}">
                <a14:useLocalDpi xmlns:a14="http://schemas.microsoft.com/office/drawing/2010/main"/>
              </a:ext>
            </a:extLst>
          </a:blip>
          <a:srcRect t="78940"/>
          <a:stretch>
            <a:fillRect/>
          </a:stretch>
        </p:blipFill>
        <p:spPr bwMode="gray">
          <a:xfrm>
            <a:off x="-6046" y="993468"/>
            <a:ext cx="12215223" cy="73152"/>
          </a:xfrm>
          <a:prstGeom prst="rect">
            <a:avLst/>
          </a:prstGeom>
          <a:noFill/>
          <a:ln w="9525">
            <a:noFill/>
            <a:miter lim="800000"/>
            <a:headEnd/>
            <a:tailEnd/>
          </a:ln>
          <a:effectLst/>
        </p:spPr>
      </p:pic>
      <p:sp>
        <p:nvSpPr>
          <p:cNvPr id="8" name="Title 7"/>
          <p:cNvSpPr>
            <a:spLocks noGrp="1"/>
          </p:cNvSpPr>
          <p:nvPr>
            <p:ph type="title" hasCustomPrompt="1"/>
          </p:nvPr>
        </p:nvSpPr>
        <p:spPr>
          <a:xfrm>
            <a:off x="562711" y="753827"/>
            <a:ext cx="9790815" cy="249299"/>
          </a:xfrm>
        </p:spPr>
        <p:txBody>
          <a:bodyPr anchor="b"/>
          <a:lstStyle>
            <a:lvl1pPr>
              <a:defRPr>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Tree>
    <p:extLst>
      <p:ext uri="{BB962C8B-B14F-4D97-AF65-F5344CB8AC3E}">
        <p14:creationId xmlns:p14="http://schemas.microsoft.com/office/powerpoint/2010/main" val="1553873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eaLnBrk="1">
              <a:lnSpc>
                <a:spcPct val="90000"/>
              </a:lnSpc>
              <a:spcAft>
                <a:spcPts val="750"/>
              </a:spcAft>
            </a:pPr>
            <a:endParaRPr lang="es-CL" sz="9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chemeClr val="tx2"/>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CL" dirty="0" err="1"/>
              <a:t>Click</a:t>
            </a:r>
            <a:r>
              <a:rPr lang="es-CL" dirty="0"/>
              <a:t> to </a:t>
            </a:r>
            <a:r>
              <a:rPr lang="es-CL" dirty="0" err="1"/>
              <a:t>add</a:t>
            </a:r>
            <a:r>
              <a:rPr lang="es-CL" dirty="0"/>
              <a:t> </a:t>
            </a:r>
            <a:r>
              <a:rPr lang="es-CL" dirty="0" err="1"/>
              <a:t>subtitle</a:t>
            </a:r>
            <a:endParaRPr lang="es-CL" dirty="0"/>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chemeClr val="tx2"/>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6088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337877" y="1066056"/>
            <a:ext cx="9409377" cy="4320480"/>
          </a:xfrm>
        </p:spPr>
        <p:txBody>
          <a:bodyPr vert="horz" lIns="91422" tIns="45710" rIns="91422" bIns="45710" rtlCol="0">
            <a:noAutofit/>
          </a:bodyPr>
          <a:lstStyle>
            <a:lvl1pPr>
              <a:spcAft>
                <a:spcPts val="600"/>
              </a:spcAft>
              <a:buClrTx/>
              <a:defRPr lang="es-ES" sz="1800" dirty="0" smtClean="0"/>
            </a:lvl1pPr>
            <a:lvl2pPr>
              <a:spcAft>
                <a:spcPts val="600"/>
              </a:spcAft>
              <a:buClrTx/>
              <a:defRPr lang="es-ES" sz="1600" dirty="0" smtClean="0"/>
            </a:lvl2pPr>
            <a:lvl3pPr>
              <a:spcAft>
                <a:spcPts val="600"/>
              </a:spcAft>
              <a:buClrTx/>
              <a:defRPr lang="es-ES" sz="1400" dirty="0" smtClean="0"/>
            </a:lvl3pPr>
            <a:lvl4pPr>
              <a:spcAft>
                <a:spcPts val="600"/>
              </a:spcAft>
              <a:buClrTx/>
              <a:defRPr lang="es-ES" sz="1200" dirty="0" smtClean="0"/>
            </a:lvl4pPr>
            <a:lvl5pPr>
              <a:spcAft>
                <a:spcPts val="600"/>
              </a:spcAft>
              <a:buClrTx/>
              <a:defRPr lang="es-CL" sz="1200" dirty="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2" name="5 Título"/>
          <p:cNvSpPr>
            <a:spLocks noGrp="1"/>
          </p:cNvSpPr>
          <p:nvPr>
            <p:ph type="title"/>
          </p:nvPr>
        </p:nvSpPr>
        <p:spPr>
          <a:xfrm>
            <a:off x="198174" y="136426"/>
            <a:ext cx="9409045" cy="576064"/>
          </a:xfrm>
        </p:spPr>
        <p:txBody>
          <a:bodyPr anchor="b">
            <a:noAutofit/>
          </a:bodyPr>
          <a:lstStyle>
            <a:lvl1pPr>
              <a:defRPr sz="2400">
                <a:solidFill>
                  <a:srgbClr val="007A94"/>
                </a:solidFill>
              </a:defRPr>
            </a:lvl1pPr>
          </a:lstStyle>
          <a:p>
            <a:r>
              <a:rPr lang="es-ES" dirty="0"/>
              <a:t>Haga clic para modificar el estilo de título del patrón</a:t>
            </a:r>
            <a:endParaRPr lang="es-CL" dirty="0"/>
          </a:p>
        </p:txBody>
      </p:sp>
      <p:sp>
        <p:nvSpPr>
          <p:cNvPr id="7" name="Marcador de fecha 3"/>
          <p:cNvSpPr>
            <a:spLocks noGrp="1"/>
          </p:cNvSpPr>
          <p:nvPr>
            <p:ph type="dt" sz="half" idx="2"/>
          </p:nvPr>
        </p:nvSpPr>
        <p:spPr>
          <a:xfrm>
            <a:off x="337873" y="6545113"/>
            <a:ext cx="1440160" cy="216024"/>
          </a:xfrm>
          <a:prstGeom prst="rect">
            <a:avLst/>
          </a:prstGeom>
        </p:spPr>
        <p:txBody>
          <a:bodyPr vert="horz" wrap="none" lIns="91422" tIns="45710" rIns="91422" bIns="4571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1931492" y="6525344"/>
            <a:ext cx="8640960" cy="216024"/>
          </a:xfrm>
          <a:prstGeom prst="rect">
            <a:avLst/>
          </a:prstGeom>
        </p:spPr>
        <p:txBody>
          <a:bodyPr vert="horz" wrap="none" lIns="91422" tIns="45710" rIns="91422" bIns="4571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22" tIns="45710" rIns="91422" bIns="4571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2504492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section</a:t>
            </a:r>
            <a:r>
              <a:rPr lang="es-CL" dirty="0"/>
              <a:t> </a:t>
            </a:r>
            <a:r>
              <a:rPr lang="es-CL" dirty="0" err="1"/>
              <a:t>title</a:t>
            </a:r>
            <a:endParaRPr lang="es-CL" dirty="0"/>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endParaRPr lang="es-CL" sz="9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03028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section</a:t>
            </a:r>
            <a:r>
              <a:rPr lang="es-CL" dirty="0"/>
              <a:t> </a:t>
            </a:r>
            <a:r>
              <a:rPr lang="es-CL" dirty="0" err="1"/>
              <a:t>title</a:t>
            </a:r>
            <a:endParaRPr lang="es-CL" dirty="0"/>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32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tx2"/>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2"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07377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2"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8381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2"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9333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61988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lnSpc>
                <a:spcPct val="90000"/>
              </a:lnSpc>
              <a:spcAft>
                <a:spcPts val="750"/>
              </a:spcAft>
            </a:pPr>
            <a:endParaRPr lang="es-CL" sz="9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s-CL" dirty="0" err="1"/>
              <a:t>Click</a:t>
            </a:r>
            <a:r>
              <a:rPr lang="es-CL" dirty="0"/>
              <a:t> </a:t>
            </a:r>
            <a:r>
              <a:rPr lang="es-CL" dirty="0" err="1"/>
              <a:t>icon</a:t>
            </a:r>
            <a:r>
              <a:rPr lang="es-CL" dirty="0"/>
              <a:t> </a:t>
            </a:r>
            <a:r>
              <a:rPr lang="es-CL" dirty="0" err="1"/>
              <a:t>below</a:t>
            </a:r>
            <a:r>
              <a:rPr lang="es-CL" dirty="0"/>
              <a:t> to </a:t>
            </a:r>
            <a:r>
              <a:rPr lang="es-CL" dirty="0" err="1"/>
              <a:t>insert</a:t>
            </a:r>
            <a:r>
              <a:rPr lang="es-CL" dirty="0"/>
              <a:t> </a:t>
            </a:r>
            <a:r>
              <a:rPr lang="es-CL" dirty="0" err="1"/>
              <a:t>an</a:t>
            </a:r>
            <a:r>
              <a:rPr lang="es-CL" dirty="0"/>
              <a:t> </a:t>
            </a:r>
            <a:r>
              <a:rPr lang="es-CL" dirty="0" err="1"/>
              <a:t>image</a:t>
            </a:r>
            <a:r>
              <a:rPr lang="es-CL" dirty="0"/>
              <a:t> </a:t>
            </a:r>
            <a:r>
              <a:rPr lang="es-CL" dirty="0" err="1"/>
              <a:t>or</a:t>
            </a:r>
            <a:r>
              <a:rPr lang="es-CL" dirty="0"/>
              <a:t> </a:t>
            </a:r>
            <a:r>
              <a:rPr lang="es-CL" dirty="0" err="1"/>
              <a:t>remove</a:t>
            </a:r>
            <a:r>
              <a:rPr lang="es-CL" dirty="0"/>
              <a:t> </a:t>
            </a:r>
            <a:r>
              <a:rPr lang="es-CL" dirty="0" err="1"/>
              <a:t>this</a:t>
            </a:r>
            <a:r>
              <a:rPr lang="es-CL" dirty="0"/>
              <a:t> </a:t>
            </a:r>
            <a:r>
              <a:rPr lang="es-CL" dirty="0" err="1"/>
              <a:t>placeholder</a:t>
            </a:r>
            <a:r>
              <a:rPr lang="es-CL" dirty="0"/>
              <a:t> to use </a:t>
            </a:r>
            <a:r>
              <a:rPr lang="es-CL" dirty="0" err="1"/>
              <a:t>the</a:t>
            </a:r>
            <a:r>
              <a:rPr lang="es-CL" dirty="0"/>
              <a:t> </a:t>
            </a:r>
            <a:r>
              <a:rPr lang="es-CL" dirty="0" err="1"/>
              <a:t>whitespace</a:t>
            </a:r>
            <a:r>
              <a:rPr lang="es-CL" dirty="0"/>
              <a:t> in </a:t>
            </a:r>
            <a:r>
              <a:rPr lang="es-CL" dirty="0" err="1"/>
              <a:t>another</a:t>
            </a:r>
            <a:r>
              <a:rPr lang="es-CL" dirty="0"/>
              <a:t> </a:t>
            </a:r>
            <a:r>
              <a:rPr lang="es-CL" dirty="0" err="1"/>
              <a:t>way</a:t>
            </a:r>
            <a:endParaRPr lang="es-CL" dirty="0"/>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8"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59382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s-CL" dirty="0" err="1"/>
              <a:t>Click</a:t>
            </a:r>
            <a:r>
              <a:rPr lang="es-CL" dirty="0"/>
              <a:t> </a:t>
            </a:r>
            <a:r>
              <a:rPr lang="es-CL" dirty="0" err="1"/>
              <a:t>icon</a:t>
            </a:r>
            <a:r>
              <a:rPr lang="es-CL" dirty="0"/>
              <a:t> </a:t>
            </a:r>
            <a:r>
              <a:rPr lang="es-CL" dirty="0" err="1"/>
              <a:t>below</a:t>
            </a:r>
            <a:r>
              <a:rPr lang="es-CL" dirty="0"/>
              <a:t> to </a:t>
            </a:r>
            <a:r>
              <a:rPr lang="es-CL" dirty="0" err="1"/>
              <a:t>insert</a:t>
            </a:r>
            <a:r>
              <a:rPr lang="es-CL" dirty="0"/>
              <a:t> </a:t>
            </a:r>
            <a:r>
              <a:rPr lang="es-CL" dirty="0" err="1"/>
              <a:t>an</a:t>
            </a:r>
            <a:r>
              <a:rPr lang="es-CL" dirty="0"/>
              <a:t> </a:t>
            </a:r>
            <a:r>
              <a:rPr lang="es-CL" dirty="0" err="1"/>
              <a:t>image</a:t>
            </a:r>
            <a:r>
              <a:rPr lang="es-CL" dirty="0"/>
              <a:t> </a:t>
            </a:r>
            <a:r>
              <a:rPr lang="es-CL" dirty="0" err="1"/>
              <a:t>or</a:t>
            </a:r>
            <a:r>
              <a:rPr lang="es-CL" dirty="0"/>
              <a:t> </a:t>
            </a:r>
            <a:r>
              <a:rPr lang="es-CL" dirty="0" err="1"/>
              <a:t>remove</a:t>
            </a:r>
            <a:r>
              <a:rPr lang="es-CL" dirty="0"/>
              <a:t> </a:t>
            </a:r>
            <a:r>
              <a:rPr lang="es-CL" dirty="0" err="1"/>
              <a:t>this</a:t>
            </a:r>
            <a:r>
              <a:rPr lang="es-CL" dirty="0"/>
              <a:t> </a:t>
            </a:r>
            <a:r>
              <a:rPr lang="es-CL" dirty="0" err="1"/>
              <a:t>placeholder</a:t>
            </a:r>
            <a:r>
              <a:rPr lang="es-CL" dirty="0"/>
              <a:t> to use </a:t>
            </a:r>
            <a:r>
              <a:rPr lang="es-CL" dirty="0" err="1"/>
              <a:t>the</a:t>
            </a:r>
            <a:r>
              <a:rPr lang="es-CL" dirty="0"/>
              <a:t> </a:t>
            </a:r>
            <a:r>
              <a:rPr lang="es-CL" dirty="0" err="1"/>
              <a:t>whitespace</a:t>
            </a:r>
            <a:r>
              <a:rPr lang="es-CL" dirty="0"/>
              <a:t> in </a:t>
            </a:r>
            <a:r>
              <a:rPr lang="es-CL" dirty="0" err="1"/>
              <a:t>another</a:t>
            </a:r>
            <a:r>
              <a:rPr lang="es-CL" dirty="0"/>
              <a:t> </a:t>
            </a:r>
            <a:r>
              <a:rPr lang="es-CL" dirty="0" err="1"/>
              <a:t>way</a:t>
            </a:r>
            <a:endParaRPr lang="es-CL" dirty="0"/>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153786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1" y="2764205"/>
            <a:ext cx="2478639" cy="1314311"/>
          </a:xfrm>
          <a:prstGeom prst="rect">
            <a:avLst/>
          </a:prstGeom>
        </p:spPr>
        <p:txBody>
          <a:bodyPr anchor="ctr">
            <a:noAutofit/>
          </a:bodyPr>
          <a:lstStyle>
            <a:lvl1pPr>
              <a:defRPr sz="1800">
                <a:solidFill>
                  <a:schemeClr val="tx2"/>
                </a:solidFill>
                <a:latin typeface="+mj-lt"/>
                <a:sym typeface="Trebuchet MS" panose="020B0603020202020204" pitchFamily="34" charset="0"/>
              </a:defRPr>
            </a:lvl1pPr>
          </a:lstStyle>
          <a:p>
            <a:r>
              <a:rPr lang="es-CL" dirty="0" err="1">
                <a:solidFill>
                  <a:schemeClr val="tx2"/>
                </a:solidFill>
              </a:rPr>
              <a:t>Click</a:t>
            </a:r>
            <a:r>
              <a:rPr lang="es-CL" dirty="0">
                <a:solidFill>
                  <a:schemeClr val="tx2"/>
                </a:solidFill>
              </a:rPr>
              <a:t> to </a:t>
            </a:r>
            <a:r>
              <a:rPr lang="es-CL" dirty="0" err="1">
                <a:solidFill>
                  <a:schemeClr val="tx2"/>
                </a:solidFill>
              </a:rPr>
              <a:t>add</a:t>
            </a:r>
            <a:r>
              <a:rPr lang="es-CL" dirty="0">
                <a:solidFill>
                  <a:schemeClr val="tx2"/>
                </a:solidFill>
              </a:rPr>
              <a:t> </a:t>
            </a:r>
            <a:r>
              <a:rPr lang="es-CL" dirty="0" err="1">
                <a:solidFill>
                  <a:schemeClr val="tx2"/>
                </a:solidFill>
              </a:rPr>
              <a:t>title</a:t>
            </a:r>
            <a:endParaRPr lang="es-CL" dirty="0">
              <a:solidFill>
                <a:schemeClr val="tx2"/>
              </a:solidFill>
            </a:endParaRPr>
          </a:p>
        </p:txBody>
      </p:sp>
      <p:sp>
        <p:nvSpPr>
          <p:cNvPr id="14"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45173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9"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120000">
            <a:off x="2141308" y="3402830"/>
            <a:ext cx="2694667" cy="3461745"/>
          </a:xfrm>
          <a:prstGeom prst="rect">
            <a:avLst/>
          </a:prstGeom>
        </p:spPr>
      </p:pic>
    </p:spTree>
    <p:extLst>
      <p:ext uri="{BB962C8B-B14F-4D97-AF65-F5344CB8AC3E}">
        <p14:creationId xmlns:p14="http://schemas.microsoft.com/office/powerpoint/2010/main" val="772525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DE4E556-6EF9-4ABC-85D3-39E0861B9792}" type="datetime1">
              <a:rPr lang="es-ES" smtClean="0">
                <a:solidFill>
                  <a:srgbClr val="000000">
                    <a:tint val="75000"/>
                  </a:srgbClr>
                </a:solidFill>
              </a:rPr>
              <a:pPr/>
              <a:t>26/04/2019</a:t>
            </a:fld>
            <a:endParaRPr lang="es-CL" dirty="0">
              <a:solidFill>
                <a:srgbClr val="000000">
                  <a:tint val="75000"/>
                </a:srgbClr>
              </a:solidFill>
            </a:endParaRPr>
          </a:p>
        </p:txBody>
      </p:sp>
      <p:sp>
        <p:nvSpPr>
          <p:cNvPr id="5" name="Marcador de pie de página 4"/>
          <p:cNvSpPr>
            <a:spLocks noGrp="1"/>
          </p:cNvSpPr>
          <p:nvPr>
            <p:ph type="ftr" sz="quarter" idx="11"/>
          </p:nvPr>
        </p:nvSpPr>
        <p:spPr/>
        <p:txBody>
          <a:bodyPr/>
          <a:lstStyle/>
          <a:p>
            <a:endParaRPr lang="es-CL" dirty="0">
              <a:solidFill>
                <a:srgbClr val="000000">
                  <a:tint val="75000"/>
                </a:srgb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srgbClr val="000000">
                    <a:tint val="75000"/>
                  </a:srgbClr>
                </a:solidFill>
              </a:rPr>
              <a:pPr/>
              <a:t>‹Nº›</a:t>
            </a:fld>
            <a:endParaRPr lang="es-CL" dirty="0">
              <a:solidFill>
                <a:srgbClr val="000000">
                  <a:tint val="75000"/>
                </a:srgbClr>
              </a:solidFill>
            </a:endParaRPr>
          </a:p>
        </p:txBody>
      </p:sp>
    </p:spTree>
    <p:extLst>
      <p:ext uri="{BB962C8B-B14F-4D97-AF65-F5344CB8AC3E}">
        <p14:creationId xmlns:p14="http://schemas.microsoft.com/office/powerpoint/2010/main" val="326441063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6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chemeClr val="tx2"/>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2"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86305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6"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549481" y="3416300"/>
            <a:ext cx="2694667" cy="3441700"/>
          </a:xfrm>
          <a:prstGeom prst="rect">
            <a:avLst/>
          </a:prstGeom>
        </p:spPr>
      </p:pic>
    </p:spTree>
    <p:extLst>
      <p:ext uri="{BB962C8B-B14F-4D97-AF65-F5344CB8AC3E}">
        <p14:creationId xmlns:p14="http://schemas.microsoft.com/office/powerpoint/2010/main" val="1349780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3" name="Date Placeholder 4"/>
          <p:cNvSpPr>
            <a:spLocks noGrp="1"/>
          </p:cNvSpPr>
          <p:nvPr>
            <p:ph type="dt" sz="half" idx="10"/>
          </p:nvPr>
        </p:nvSpPr>
        <p:spPr>
          <a:xfrm>
            <a:off x="9677401" y="6443508"/>
            <a:ext cx="1482051" cy="115416"/>
          </a:xfr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40173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7"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120000">
            <a:off x="4428421" y="3407805"/>
            <a:ext cx="2694667" cy="3456551"/>
          </a:xfrm>
          <a:prstGeom prst="rect">
            <a:avLst/>
          </a:prstGeom>
        </p:spPr>
      </p:pic>
    </p:spTree>
    <p:extLst>
      <p:ext uri="{BB962C8B-B14F-4D97-AF65-F5344CB8AC3E}">
        <p14:creationId xmlns:p14="http://schemas.microsoft.com/office/powerpoint/2010/main" val="4057344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lnSpc>
                <a:spcPct val="90000"/>
              </a:lnSpc>
              <a:spcAft>
                <a:spcPts val="750"/>
              </a:spcAft>
            </a:pPr>
            <a:endParaRPr lang="es-CL"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4"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08868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lnSpc>
                <a:spcPct val="90000"/>
              </a:lnSpc>
              <a:spcAft>
                <a:spcPts val="750"/>
              </a:spcAft>
            </a:pPr>
            <a:endParaRPr lang="es-CL"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2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120000">
            <a:off x="6524769" y="3407805"/>
            <a:ext cx="2694667" cy="3456551"/>
          </a:xfrm>
          <a:prstGeom prst="rect">
            <a:avLst/>
          </a:prstGeom>
        </p:spPr>
      </p:pic>
    </p:spTree>
    <p:extLst>
      <p:ext uri="{BB962C8B-B14F-4D97-AF65-F5344CB8AC3E}">
        <p14:creationId xmlns:p14="http://schemas.microsoft.com/office/powerpoint/2010/main" val="15457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1" y="6443508"/>
            <a:ext cx="1482051" cy="115416"/>
          </a:xfr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big</a:t>
            </a:r>
            <a:r>
              <a:rPr lang="es-CL" dirty="0"/>
              <a:t> </a:t>
            </a:r>
            <a:r>
              <a:rPr lang="es-CL" dirty="0" err="1"/>
              <a:t>statement</a:t>
            </a:r>
            <a:r>
              <a:rPr lang="es-CL" dirty="0"/>
              <a:t> </a:t>
            </a:r>
            <a:r>
              <a:rPr lang="es-CL" dirty="0" err="1"/>
              <a:t>text</a:t>
            </a:r>
            <a:endParaRPr lang="es-CL" dirty="0"/>
          </a:p>
        </p:txBody>
      </p:sp>
      <p:sp>
        <p:nvSpPr>
          <p:cNvPr id="8"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30453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eaLnBrk="1">
              <a:defRPr>
                <a:latin typeface="+mn-lt"/>
                <a:sym typeface="Trebuchet MS" panose="020B0603020202020204" pitchFamily="34" charset="0"/>
              </a:defRPr>
            </a:lvl1pPr>
          </a:lstStyle>
          <a:p>
            <a:endParaRPr lang="es-CL"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endParaRPr lang="es-CL"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big</a:t>
            </a:r>
            <a:r>
              <a:rPr lang="es-CL" dirty="0"/>
              <a:t> </a:t>
            </a:r>
            <a:r>
              <a:rPr lang="es-CL" dirty="0" err="1"/>
              <a:t>statement</a:t>
            </a:r>
            <a:r>
              <a:rPr lang="es-CL" dirty="0"/>
              <a:t> </a:t>
            </a:r>
            <a:r>
              <a:rPr lang="es-CL" dirty="0" err="1"/>
              <a:t>text</a:t>
            </a:r>
            <a:endParaRPr lang="es-CL" dirty="0"/>
          </a:p>
        </p:txBody>
      </p:sp>
      <p:sp>
        <p:nvSpPr>
          <p:cNvPr id="9"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416586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pPr eaLnBrk="1"/>
            <a:endParaRPr lang="es-CL"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eaLnBrk="1">
              <a:defRPr>
                <a:solidFill>
                  <a:schemeClr val="bg1"/>
                </a:solidFill>
                <a:latin typeface="+mn-lt"/>
                <a:sym typeface="Trebuchet MS" panose="020B0603020202020204" pitchFamily="34" charset="0"/>
              </a:defRPr>
            </a:lvl1pPr>
          </a:lstStyle>
          <a:p>
            <a:endParaRPr lang="es-CL" dirty="0"/>
          </a:p>
        </p:txBody>
      </p:sp>
    </p:spTree>
    <p:extLst>
      <p:ext uri="{BB962C8B-B14F-4D97-AF65-F5344CB8AC3E}">
        <p14:creationId xmlns:p14="http://schemas.microsoft.com/office/powerpoint/2010/main" val="400907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s-CL" dirty="0" err="1"/>
              <a:t>Click</a:t>
            </a:r>
            <a:r>
              <a:rPr lang="es-CL" dirty="0"/>
              <a:t> to </a:t>
            </a:r>
            <a:r>
              <a:rPr lang="es-CL" dirty="0" err="1"/>
              <a:t>add</a:t>
            </a:r>
            <a:r>
              <a:rPr lang="es-CL" dirty="0"/>
              <a:t> </a:t>
            </a:r>
            <a:r>
              <a:rPr lang="es-CL" dirty="0" err="1"/>
              <a:t>title</a:t>
            </a:r>
            <a:endParaRPr lang="es-CL" dirty="0"/>
          </a:p>
        </p:txBody>
      </p:sp>
      <p:sp>
        <p:nvSpPr>
          <p:cNvPr id="8"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059480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858247" y="5281329"/>
            <a:ext cx="4987208"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
            <a:ext cx="12192000" cy="3429000"/>
          </a:xfrm>
          <a:prstGeom prst="rect">
            <a:avLst/>
          </a:prstGeom>
        </p:spPr>
      </p:pic>
      <p:grpSp>
        <p:nvGrpSpPr>
          <p:cNvPr id="15" name="14 Grupo"/>
          <p:cNvGrpSpPr/>
          <p:nvPr/>
        </p:nvGrpSpPr>
        <p:grpSpPr>
          <a:xfrm rot="16200000">
            <a:off x="6023993" y="-2594992"/>
            <a:ext cx="144016" cy="12192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grpSp>
      <p:sp>
        <p:nvSpPr>
          <p:cNvPr id="3" name="2 Título"/>
          <p:cNvSpPr>
            <a:spLocks noGrp="1"/>
          </p:cNvSpPr>
          <p:nvPr>
            <p:ph type="title"/>
          </p:nvPr>
        </p:nvSpPr>
        <p:spPr>
          <a:xfrm>
            <a:off x="623392" y="4149080"/>
            <a:ext cx="10945216"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623392" y="5733256"/>
            <a:ext cx="6624736" cy="864096"/>
          </a:xfrm>
          <a:prstGeom prst="rect">
            <a:avLst/>
          </a:prstGeom>
        </p:spPr>
        <p:txBody>
          <a:bodyPr>
            <a:noAutofit/>
          </a:bodyPr>
          <a:lstStyle>
            <a:lvl1pPr marL="0" indent="0" algn="l">
              <a:spcAft>
                <a:spcPts val="600"/>
              </a:spcAft>
              <a:buNone/>
              <a:defRPr sz="1800">
                <a:solidFill>
                  <a:schemeClr val="accent5"/>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19151602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eaLnBrk="1">
              <a:lnSpc>
                <a:spcPct val="90000"/>
              </a:lnSpc>
              <a:spcAft>
                <a:spcPts val="750"/>
              </a:spcAft>
            </a:pPr>
            <a:endParaRPr lang="es-CL" sz="9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s-CL" sz="4050" dirty="0" err="1">
                <a:solidFill>
                  <a:schemeClr val="tx2"/>
                </a:solidFill>
                <a:latin typeface="+mn-lt"/>
                <a:sym typeface="Trebuchet MS" panose="020B0603020202020204" pitchFamily="34" charset="0"/>
              </a:rPr>
              <a:t>Table</a:t>
            </a:r>
            <a:r>
              <a:rPr lang="es-CL" sz="4050" dirty="0">
                <a:solidFill>
                  <a:schemeClr val="tx2"/>
                </a:solidFill>
                <a:latin typeface="+mn-lt"/>
                <a:sym typeface="Trebuchet MS" panose="020B0603020202020204" pitchFamily="34" charset="0"/>
              </a:rPr>
              <a:t> of </a:t>
            </a:r>
            <a:r>
              <a:rPr lang="es-CL" sz="4050" dirty="0" err="1">
                <a:solidFill>
                  <a:schemeClr val="tx2"/>
                </a:solidFill>
                <a:latin typeface="+mn-lt"/>
                <a:sym typeface="Trebuchet MS" panose="020B0603020202020204" pitchFamily="34" charset="0"/>
              </a:rPr>
              <a:t>contents</a:t>
            </a:r>
            <a:endParaRPr lang="es-CL" sz="4050" dirty="0">
              <a:solidFill>
                <a:schemeClr val="tx2"/>
              </a:solidFill>
              <a:latin typeface="+mn-lt"/>
              <a:sym typeface="Trebuchet MS" panose="020B0603020202020204" pitchFamily="34" charset="0"/>
            </a:endParaRPr>
          </a:p>
        </p:txBody>
      </p:sp>
      <p:sp>
        <p:nvSpPr>
          <p:cNvPr id="15" name="Date Placeholder 4"/>
          <p:cNvSpPr>
            <a:spLocks noGrp="1"/>
          </p:cNvSpPr>
          <p:nvPr>
            <p:ph type="dt" sz="half" idx="10"/>
          </p:nvPr>
        </p:nvSpPr>
        <p:spPr>
          <a:xfrm>
            <a:off x="9677401" y="6443508"/>
            <a:ext cx="1482051" cy="115416"/>
          </a:xfr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1273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1" y="6443508"/>
            <a:ext cx="1482051" cy="115416"/>
          </a:xfrm>
        </p:spPr>
        <p:txBody>
          <a:bodyPr/>
          <a:lstStyle>
            <a:lvl1pPr eaLnBrk="1">
              <a:defRPr>
                <a:solidFill>
                  <a:schemeClr val="bg1"/>
                </a:solidFill>
                <a:latin typeface="+mn-lt"/>
                <a:sym typeface="Trebuchet MS" panose="020B0603020202020204" pitchFamily="34" charset="0"/>
              </a:defRPr>
            </a:lvl1pPr>
          </a:lstStyle>
          <a:p>
            <a:endParaRPr lang="es-CL"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mn-lt"/>
                <a:sym typeface="Trebuchet MS" panose="020B0603020202020204" pitchFamily="34" charset="0"/>
              </a:rPr>
              <a:t>Copyright © 2017 </a:t>
            </a:r>
            <a:r>
              <a:rPr lang="es-CL" sz="525" dirty="0" err="1">
                <a:solidFill>
                  <a:schemeClr val="bg1"/>
                </a:solidFill>
                <a:latin typeface="+mn-lt"/>
                <a:sym typeface="Trebuchet MS" panose="020B0603020202020204" pitchFamily="34" charset="0"/>
              </a:rPr>
              <a:t>by</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The</a:t>
            </a:r>
            <a:r>
              <a:rPr lang="es-CL" sz="525" dirty="0">
                <a:solidFill>
                  <a:schemeClr val="bg1"/>
                </a:solidFill>
                <a:latin typeface="+mn-lt"/>
                <a:sym typeface="Trebuchet MS" panose="020B0603020202020204" pitchFamily="34" charset="0"/>
              </a:rPr>
              <a:t> Boston </a:t>
            </a:r>
            <a:r>
              <a:rPr lang="es-CL" sz="525" dirty="0" err="1">
                <a:solidFill>
                  <a:schemeClr val="bg1"/>
                </a:solidFill>
                <a:latin typeface="+mn-lt"/>
                <a:sym typeface="Trebuchet MS" panose="020B0603020202020204" pitchFamily="34" charset="0"/>
              </a:rPr>
              <a:t>Consulting</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Group</a:t>
            </a:r>
            <a:r>
              <a:rPr lang="es-CL" sz="525" dirty="0">
                <a:solidFill>
                  <a:schemeClr val="bg1"/>
                </a:solidFill>
                <a:latin typeface="+mn-lt"/>
                <a:sym typeface="Trebuchet MS" panose="020B0603020202020204" pitchFamily="34" charset="0"/>
              </a:rPr>
              <a:t>, Inc. </a:t>
            </a:r>
            <a:r>
              <a:rPr lang="es-CL" sz="525" dirty="0" err="1">
                <a:solidFill>
                  <a:schemeClr val="bg1"/>
                </a:solidFill>
                <a:latin typeface="+mn-lt"/>
                <a:sym typeface="Trebuchet MS" panose="020B0603020202020204" pitchFamily="34" charset="0"/>
              </a:rPr>
              <a:t>All</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rights</a:t>
            </a:r>
            <a:r>
              <a:rPr lang="es-CL" sz="525" dirty="0">
                <a:solidFill>
                  <a:schemeClr val="bg1"/>
                </a:solidFill>
                <a:latin typeface="+mn-lt"/>
                <a:sym typeface="Trebuchet MS" panose="020B0603020202020204" pitchFamily="34" charset="0"/>
              </a:rPr>
              <a:t> </a:t>
            </a:r>
            <a:r>
              <a:rPr lang="es-CL" sz="525" dirty="0" err="1">
                <a:solidFill>
                  <a:schemeClr val="bg1"/>
                </a:solidFill>
                <a:latin typeface="+mn-lt"/>
                <a:sym typeface="Trebuchet MS" panose="020B0603020202020204" pitchFamily="34" charset="0"/>
              </a:rPr>
              <a:t>reserved</a:t>
            </a:r>
            <a:r>
              <a:rPr lang="es-CL" sz="525" dirty="0">
                <a:solidFill>
                  <a:schemeClr val="bg1"/>
                </a:solidFill>
                <a:latin typeface="+mn-lt"/>
                <a:sym typeface="Trebuchet MS" panose="020B0603020202020204" pitchFamily="34" charset="0"/>
              </a:rPr>
              <a:t>.</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solidFill>
                <a:latin typeface="+mn-lt"/>
                <a:sym typeface="Trebuchet MS" panose="020B0603020202020204" pitchFamily="34" charset="0"/>
              </a:rPr>
              <a:t>20180816 Reunión Maximo Potencial Marubeni.pptx</a:t>
            </a:r>
            <a:endParaRPr lang="es-CL"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86330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eaLnBrk="1">
              <a:defRPr>
                <a:latin typeface="+mn-lt"/>
                <a:sym typeface="Trebuchet MS" panose="020B0603020202020204" pitchFamily="34" charset="0"/>
              </a:defRPr>
            </a:lvl1pPr>
          </a:lstStyle>
          <a:p>
            <a:endParaRPr lang="es-CL" dirty="0"/>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6"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8" name="Imagen 7">
            <a:extLst>
              <a:ext uri="{FF2B5EF4-FFF2-40B4-BE49-F238E27FC236}">
                <a16:creationId xmlns:a16="http://schemas.microsoft.com/office/drawing/2014/main" id="{0A1A6B38-0D68-4BE2-8CAE-0931BFB27D8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75332" y="51699"/>
            <a:ext cx="2026443" cy="593984"/>
          </a:xfrm>
          <a:prstGeom prst="rect">
            <a:avLst/>
          </a:prstGeom>
        </p:spPr>
      </p:pic>
      <p:grpSp>
        <p:nvGrpSpPr>
          <p:cNvPr id="9" name="Agrupar 12">
            <a:extLst>
              <a:ext uri="{FF2B5EF4-FFF2-40B4-BE49-F238E27FC236}">
                <a16:creationId xmlns:a16="http://schemas.microsoft.com/office/drawing/2014/main" id="{006A0C18-FB6B-4AE1-9A6C-389A60BEF3A1}"/>
              </a:ext>
            </a:extLst>
          </p:cNvPr>
          <p:cNvGrpSpPr/>
          <p:nvPr userDrawn="1"/>
        </p:nvGrpSpPr>
        <p:grpSpPr>
          <a:xfrm>
            <a:off x="0" y="595697"/>
            <a:ext cx="12192000" cy="90000"/>
            <a:chOff x="1443904" y="3985173"/>
            <a:chExt cx="7700096" cy="180000"/>
          </a:xfrm>
        </p:grpSpPr>
        <p:sp>
          <p:nvSpPr>
            <p:cNvPr id="10" name="Rectángulo 9">
              <a:extLst>
                <a:ext uri="{FF2B5EF4-FFF2-40B4-BE49-F238E27FC236}">
                  <a16:creationId xmlns:a16="http://schemas.microsoft.com/office/drawing/2014/main" id="{AB699E24-253C-4703-918F-14D8419CFE2A}"/>
                </a:ext>
              </a:extLst>
            </p:cNvPr>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11" name="Rectángulo 10">
              <a:extLst>
                <a:ext uri="{FF2B5EF4-FFF2-40B4-BE49-F238E27FC236}">
                  <a16:creationId xmlns:a16="http://schemas.microsoft.com/office/drawing/2014/main" id="{30DAD388-25D0-45F8-A70F-BC17AEFFFDE4}"/>
                </a:ext>
              </a:extLst>
            </p:cNvPr>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12" name="Rectángulo 11">
              <a:extLst>
                <a:ext uri="{FF2B5EF4-FFF2-40B4-BE49-F238E27FC236}">
                  <a16:creationId xmlns:a16="http://schemas.microsoft.com/office/drawing/2014/main" id="{D8A2F79C-A1FB-4222-A8F5-7E273E9B6AD8}"/>
                </a:ext>
              </a:extLst>
            </p:cNvPr>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13" name="Rectángulo 12">
              <a:extLst>
                <a:ext uri="{FF2B5EF4-FFF2-40B4-BE49-F238E27FC236}">
                  <a16:creationId xmlns:a16="http://schemas.microsoft.com/office/drawing/2014/main" id="{AEAB21FA-8EA9-4483-B91B-AA75B5979BC9}"/>
                </a:ext>
              </a:extLst>
            </p:cNvPr>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grpSp>
    </p:spTree>
    <p:extLst>
      <p:ext uri="{BB962C8B-B14F-4D97-AF65-F5344CB8AC3E}">
        <p14:creationId xmlns:p14="http://schemas.microsoft.com/office/powerpoint/2010/main" val="4176119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1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1"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pic>
        <p:nvPicPr>
          <p:cNvPr id="4" name="Imagen 3">
            <a:extLst>
              <a:ext uri="{FF2B5EF4-FFF2-40B4-BE49-F238E27FC236}">
                <a16:creationId xmlns:a16="http://schemas.microsoft.com/office/drawing/2014/main" id="{9CBE0317-56BD-4D21-ABCD-599BA95E67B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75332" y="51699"/>
            <a:ext cx="2026443" cy="593984"/>
          </a:xfrm>
          <a:prstGeom prst="rect">
            <a:avLst/>
          </a:prstGeom>
        </p:spPr>
      </p:pic>
      <p:grpSp>
        <p:nvGrpSpPr>
          <p:cNvPr id="5" name="Agrupar 12">
            <a:extLst>
              <a:ext uri="{FF2B5EF4-FFF2-40B4-BE49-F238E27FC236}">
                <a16:creationId xmlns:a16="http://schemas.microsoft.com/office/drawing/2014/main" id="{00F7D280-1241-46A0-9F34-2EA4DA2682DE}"/>
              </a:ext>
            </a:extLst>
          </p:cNvPr>
          <p:cNvGrpSpPr/>
          <p:nvPr userDrawn="1"/>
        </p:nvGrpSpPr>
        <p:grpSpPr>
          <a:xfrm>
            <a:off x="0" y="595697"/>
            <a:ext cx="12192000" cy="90000"/>
            <a:chOff x="1443904" y="3985173"/>
            <a:chExt cx="7700096" cy="180000"/>
          </a:xfrm>
        </p:grpSpPr>
        <p:sp>
          <p:nvSpPr>
            <p:cNvPr id="6" name="Rectángulo 5">
              <a:extLst>
                <a:ext uri="{FF2B5EF4-FFF2-40B4-BE49-F238E27FC236}">
                  <a16:creationId xmlns:a16="http://schemas.microsoft.com/office/drawing/2014/main" id="{0C0F092F-88ED-47DD-94BA-53B19051D0A0}"/>
                </a:ext>
              </a:extLst>
            </p:cNvPr>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7" name="Rectángulo 6">
              <a:extLst>
                <a:ext uri="{FF2B5EF4-FFF2-40B4-BE49-F238E27FC236}">
                  <a16:creationId xmlns:a16="http://schemas.microsoft.com/office/drawing/2014/main" id="{3E26F0BD-0051-4A52-8BA5-0632B735B85A}"/>
                </a:ext>
              </a:extLst>
            </p:cNvPr>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8" name="Rectángulo 7">
              <a:extLst>
                <a:ext uri="{FF2B5EF4-FFF2-40B4-BE49-F238E27FC236}">
                  <a16:creationId xmlns:a16="http://schemas.microsoft.com/office/drawing/2014/main" id="{E5F5F0B9-CC01-4BFE-BBE5-6C90B1BAD3B5}"/>
                </a:ext>
              </a:extLst>
            </p:cNvPr>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9" name="Rectángulo 8">
              <a:extLst>
                <a:ext uri="{FF2B5EF4-FFF2-40B4-BE49-F238E27FC236}">
                  <a16:creationId xmlns:a16="http://schemas.microsoft.com/office/drawing/2014/main" id="{350BF1A5-9233-452F-B237-F7720532E005}"/>
                </a:ext>
              </a:extLst>
            </p:cNvPr>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grpSp>
    </p:spTree>
    <p:extLst>
      <p:ext uri="{BB962C8B-B14F-4D97-AF65-F5344CB8AC3E}">
        <p14:creationId xmlns:p14="http://schemas.microsoft.com/office/powerpoint/2010/main" val="3167063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B778C9A-833B-4F1C-8F2F-6EE8570274B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75332" y="51699"/>
            <a:ext cx="2026443" cy="593984"/>
          </a:xfrm>
          <a:prstGeom prst="rect">
            <a:avLst/>
          </a:prstGeom>
        </p:spPr>
      </p:pic>
      <p:grpSp>
        <p:nvGrpSpPr>
          <p:cNvPr id="3" name="Agrupar 12">
            <a:extLst>
              <a:ext uri="{FF2B5EF4-FFF2-40B4-BE49-F238E27FC236}">
                <a16:creationId xmlns:a16="http://schemas.microsoft.com/office/drawing/2014/main" id="{A1C385C7-FE9D-4EBE-81FD-CBE1C2711C7F}"/>
              </a:ext>
            </a:extLst>
          </p:cNvPr>
          <p:cNvGrpSpPr/>
          <p:nvPr userDrawn="1"/>
        </p:nvGrpSpPr>
        <p:grpSpPr>
          <a:xfrm>
            <a:off x="0" y="595697"/>
            <a:ext cx="12192000" cy="90000"/>
            <a:chOff x="1443904" y="3985173"/>
            <a:chExt cx="7700096" cy="180000"/>
          </a:xfrm>
        </p:grpSpPr>
        <p:sp>
          <p:nvSpPr>
            <p:cNvPr id="4" name="Rectángulo 3">
              <a:extLst>
                <a:ext uri="{FF2B5EF4-FFF2-40B4-BE49-F238E27FC236}">
                  <a16:creationId xmlns:a16="http://schemas.microsoft.com/office/drawing/2014/main" id="{253213E4-4B0E-4D8B-8C6A-7BDB508EC568}"/>
                </a:ext>
              </a:extLst>
            </p:cNvPr>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5" name="Rectángulo 4">
              <a:extLst>
                <a:ext uri="{FF2B5EF4-FFF2-40B4-BE49-F238E27FC236}">
                  <a16:creationId xmlns:a16="http://schemas.microsoft.com/office/drawing/2014/main" id="{2A7A56D4-4674-4FB4-AEDA-996F7F1AF7AF}"/>
                </a:ext>
              </a:extLst>
            </p:cNvPr>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6" name="Rectángulo 5">
              <a:extLst>
                <a:ext uri="{FF2B5EF4-FFF2-40B4-BE49-F238E27FC236}">
                  <a16:creationId xmlns:a16="http://schemas.microsoft.com/office/drawing/2014/main" id="{DB4A4BB0-688E-4AE5-9C1A-AF521FA6E8E1}"/>
                </a:ext>
              </a:extLst>
            </p:cNvPr>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sp>
          <p:nvSpPr>
            <p:cNvPr id="7" name="Rectángulo 6">
              <a:extLst>
                <a:ext uri="{FF2B5EF4-FFF2-40B4-BE49-F238E27FC236}">
                  <a16:creationId xmlns:a16="http://schemas.microsoft.com/office/drawing/2014/main" id="{99948A6A-7986-4C2B-ADDA-C0F3547B2CF6}"/>
                </a:ext>
              </a:extLst>
            </p:cNvPr>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a:p>
          </p:txBody>
        </p:sp>
      </p:grpSp>
    </p:spTree>
    <p:extLst>
      <p:ext uri="{BB962C8B-B14F-4D97-AF65-F5344CB8AC3E}">
        <p14:creationId xmlns:p14="http://schemas.microsoft.com/office/powerpoint/2010/main" val="320236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s-CL" sz="135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CL" sz="1350"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a:lnSpc>
                  <a:spcPct val="90000"/>
                </a:lnSpc>
                <a:spcAft>
                  <a:spcPts val="750"/>
                </a:spcAft>
              </a:pPr>
              <a:endParaRPr lang="es-CL"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2.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3.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List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footnotes</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in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numerical</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order</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Footnote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numbers</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are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not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bracketed</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Use 10pt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font</a:t>
              </a:r>
              <a:endPar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not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put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period</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end</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of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note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or</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a:t>
              </a:r>
              <a:endPar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Include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for</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every</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chart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that</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you</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use.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Separate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sources</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with</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semicolon</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BCG-</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related</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sources</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go</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the</a:t>
              </a:r>
              <a:r>
                <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a:t>
              </a:r>
              <a:r>
                <a:rPr kumimoji="0" lang="es-CL" sz="75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end</a:t>
              </a:r>
              <a:endParaRPr kumimoji="0" lang="es-CL"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eaLnBrk="1">
              <a:defRPr>
                <a:solidFill>
                  <a:schemeClr val="bg1">
                    <a:lumMod val="50000"/>
                  </a:schemeClr>
                </a:solidFill>
                <a:latin typeface="+mn-lt"/>
                <a:sym typeface="Trebuchet MS" panose="020B0603020202020204" pitchFamily="34" charset="0"/>
              </a:defRPr>
            </a:lvl1pPr>
          </a:lstStyle>
          <a:p>
            <a:endParaRPr lang="es-CL"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55"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58887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5044" name="Diapositiva de think-cell" r:id="rId5" imgW="270" imgH="270" progId="TCLayout.ActiveDocument.1">
                  <p:embed/>
                </p:oleObj>
              </mc:Choice>
              <mc:Fallback>
                <p:oleObj name="Diapositiva de think-cell"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Trebuchet MS" panose="020B0603020202020204" pitchFamily="34" charset="0"/>
                <a:sym typeface="Trebuchet MS" panose="020B0603020202020204" pitchFamily="34" charset="0"/>
              </a:rPr>
              <a:t>Copyright © 2017 </a:t>
            </a:r>
            <a:r>
              <a:rPr lang="es-CL" sz="525" dirty="0" err="1">
                <a:solidFill>
                  <a:schemeClr val="bg1"/>
                </a:solidFill>
                <a:latin typeface="Trebuchet MS" panose="020B0603020202020204" pitchFamily="34" charset="0"/>
                <a:sym typeface="Trebuchet MS" panose="020B0603020202020204" pitchFamily="34" charset="0"/>
              </a:rPr>
              <a:t>by</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The</a:t>
            </a:r>
            <a:r>
              <a:rPr lang="es-CL" sz="525" dirty="0">
                <a:solidFill>
                  <a:schemeClr val="bg1"/>
                </a:solidFill>
                <a:latin typeface="Trebuchet MS" panose="020B0603020202020204" pitchFamily="34" charset="0"/>
                <a:sym typeface="Trebuchet MS" panose="020B0603020202020204" pitchFamily="34" charset="0"/>
              </a:rPr>
              <a:t> Boston </a:t>
            </a:r>
            <a:r>
              <a:rPr lang="es-CL" sz="525" dirty="0" err="1">
                <a:solidFill>
                  <a:schemeClr val="bg1"/>
                </a:solidFill>
                <a:latin typeface="Trebuchet MS" panose="020B0603020202020204" pitchFamily="34" charset="0"/>
                <a:sym typeface="Trebuchet MS" panose="020B0603020202020204" pitchFamily="34" charset="0"/>
              </a:rPr>
              <a:t>Consulting</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Group</a:t>
            </a:r>
            <a:r>
              <a:rPr lang="es-CL" sz="525" dirty="0">
                <a:solidFill>
                  <a:schemeClr val="bg1"/>
                </a:solidFill>
                <a:latin typeface="Trebuchet MS" panose="020B0603020202020204" pitchFamily="34" charset="0"/>
                <a:sym typeface="Trebuchet MS" panose="020B0603020202020204" pitchFamily="34" charset="0"/>
              </a:rPr>
              <a:t>, Inc. </a:t>
            </a:r>
            <a:r>
              <a:rPr lang="es-CL" sz="525" dirty="0" err="1">
                <a:solidFill>
                  <a:schemeClr val="bg1"/>
                </a:solidFill>
                <a:latin typeface="Trebuchet MS" panose="020B0603020202020204" pitchFamily="34" charset="0"/>
                <a:sym typeface="Trebuchet MS" panose="020B0603020202020204" pitchFamily="34" charset="0"/>
              </a:rPr>
              <a:t>All</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rights</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reserved</a:t>
            </a:r>
            <a:r>
              <a:rPr lang="es-CL" sz="525" dirty="0">
                <a:solidFill>
                  <a:schemeClr val="bg1"/>
                </a:solidFill>
                <a:latin typeface="Trebuchet MS" panose="020B0603020202020204" pitchFamily="34" charset="0"/>
                <a:sym typeface="Trebuchet MS" panose="020B0603020202020204" pitchFamily="34" charset="0"/>
              </a:rPr>
              <a:t>.</a:t>
            </a:r>
          </a:p>
        </p:txBody>
      </p:sp>
      <p:sp>
        <p:nvSpPr>
          <p:cNvPr id="11" name="Rectangle 10"/>
          <p:cNvSpPr/>
          <p:nvPr userDrawn="1"/>
        </p:nvSpPr>
        <p:spPr bwMode="invGray">
          <a:xfrm>
            <a:off x="1388146"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eaLnBrk="1" fontAlgn="auto">
              <a:lnSpc>
                <a:spcPct val="95000"/>
              </a:lnSpc>
              <a:spcBef>
                <a:spcPts val="0"/>
              </a:spcBef>
              <a:spcAft>
                <a:spcPts val="0"/>
              </a:spcAft>
            </a:pPr>
            <a:endParaRPr lang="es-CL" sz="15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3"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eaLnBrk="1">
              <a:lnSpc>
                <a:spcPct val="95000"/>
              </a:lnSpc>
            </a:pPr>
            <a:endParaRPr lang="es-CL" sz="900" dirty="0">
              <a:solidFill>
                <a:srgbClr val="FFFFFF"/>
              </a:solidFill>
              <a:latin typeface="Trebuchet MS" panose="020B0603020202020204" pitchFamily="34" charset="0"/>
            </a:endParaRPr>
          </a:p>
        </p:txBody>
      </p:sp>
      <p:sp>
        <p:nvSpPr>
          <p:cNvPr id="2" name="TextBox 1"/>
          <p:cNvSpPr txBox="1"/>
          <p:nvPr userDrawn="1"/>
        </p:nvSpPr>
        <p:spPr>
          <a:xfrm>
            <a:off x="630000" y="907201"/>
            <a:ext cx="3448800" cy="915351"/>
          </a:xfrm>
          <a:prstGeom prst="rect">
            <a:avLst/>
          </a:prstGeom>
          <a:noFill/>
          <a:ln>
            <a:solidFill>
              <a:schemeClr val="bg1"/>
            </a:solidFill>
          </a:ln>
        </p:spPr>
        <p:txBody>
          <a:bodyPr wrap="square" lIns="459000" tIns="351000" rIns="0" bIns="0" rtlCol="0" anchor="t">
            <a:spAutoFit/>
          </a:bodyPr>
          <a:lstStyle/>
          <a:p>
            <a:pPr eaLnBrk="1">
              <a:lnSpc>
                <a:spcPct val="90000"/>
              </a:lnSpc>
              <a:spcAft>
                <a:spcPts val="450"/>
              </a:spcAft>
            </a:pPr>
            <a:endParaRPr lang="es-CL" sz="4050" dirty="0">
              <a:solidFill>
                <a:schemeClr val="bg1"/>
              </a:solidFill>
            </a:endParaRPr>
          </a:p>
        </p:txBody>
      </p:sp>
      <p:sp>
        <p:nvSpPr>
          <p:cNvPr id="10" name="TextBox 1"/>
          <p:cNvSpPr txBox="1"/>
          <p:nvPr userDrawn="1"/>
        </p:nvSpPr>
        <p:spPr>
          <a:xfrm>
            <a:off x="1412918" y="1115416"/>
            <a:ext cx="1882246" cy="684418"/>
          </a:xfrm>
          <a:prstGeom prst="rect">
            <a:avLst/>
          </a:prstGeom>
          <a:noFill/>
        </p:spPr>
        <p:txBody>
          <a:bodyPr wrap="none" rtlCol="0">
            <a:spAutoFit/>
          </a:bodyPr>
          <a:lstStyle/>
          <a:p>
            <a:pPr algn="ctr" fontAlgn="auto">
              <a:lnSpc>
                <a:spcPct val="95000"/>
              </a:lnSpc>
              <a:spcBef>
                <a:spcPts val="0"/>
              </a:spcBef>
              <a:spcAft>
                <a:spcPts val="0"/>
              </a:spcAft>
            </a:pPr>
            <a:r>
              <a:rPr lang="es-CL" sz="4050" dirty="0">
                <a:solidFill>
                  <a:schemeClr val="bg1"/>
                </a:solidFill>
                <a:latin typeface="+mj-lt"/>
              </a:rPr>
              <a:t>Agenda</a:t>
            </a:r>
          </a:p>
        </p:txBody>
      </p:sp>
    </p:spTree>
    <p:extLst>
      <p:ext uri="{BB962C8B-B14F-4D97-AF65-F5344CB8AC3E}">
        <p14:creationId xmlns:p14="http://schemas.microsoft.com/office/powerpoint/2010/main" val="1731334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6068" name="Diapositiva de think-cell" r:id="rId4" imgW="270" imgH="270" progId="TCLayout.ActiveDocument.1">
                  <p:embed/>
                </p:oleObj>
              </mc:Choice>
              <mc:Fallback>
                <p:oleObj name="Diapositiva de think-cell"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Trebuchet MS" panose="020B0603020202020204" pitchFamily="34" charset="0"/>
                <a:sym typeface="Trebuchet MS" panose="020B0603020202020204" pitchFamily="34" charset="0"/>
              </a:rPr>
              <a:t>Copyright © 2017 </a:t>
            </a:r>
            <a:r>
              <a:rPr lang="es-CL" sz="525" dirty="0" err="1">
                <a:solidFill>
                  <a:schemeClr val="bg1"/>
                </a:solidFill>
                <a:latin typeface="Trebuchet MS" panose="020B0603020202020204" pitchFamily="34" charset="0"/>
                <a:sym typeface="Trebuchet MS" panose="020B0603020202020204" pitchFamily="34" charset="0"/>
              </a:rPr>
              <a:t>by</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The</a:t>
            </a:r>
            <a:r>
              <a:rPr lang="es-CL" sz="525" dirty="0">
                <a:solidFill>
                  <a:schemeClr val="bg1"/>
                </a:solidFill>
                <a:latin typeface="Trebuchet MS" panose="020B0603020202020204" pitchFamily="34" charset="0"/>
                <a:sym typeface="Trebuchet MS" panose="020B0603020202020204" pitchFamily="34" charset="0"/>
              </a:rPr>
              <a:t> Boston </a:t>
            </a:r>
            <a:r>
              <a:rPr lang="es-CL" sz="525" dirty="0" err="1">
                <a:solidFill>
                  <a:schemeClr val="bg1"/>
                </a:solidFill>
                <a:latin typeface="Trebuchet MS" panose="020B0603020202020204" pitchFamily="34" charset="0"/>
                <a:sym typeface="Trebuchet MS" panose="020B0603020202020204" pitchFamily="34" charset="0"/>
              </a:rPr>
              <a:t>Consulting</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Group</a:t>
            </a:r>
            <a:r>
              <a:rPr lang="es-CL" sz="525" dirty="0">
                <a:solidFill>
                  <a:schemeClr val="bg1"/>
                </a:solidFill>
                <a:latin typeface="Trebuchet MS" panose="020B0603020202020204" pitchFamily="34" charset="0"/>
                <a:sym typeface="Trebuchet MS" panose="020B0603020202020204" pitchFamily="34" charset="0"/>
              </a:rPr>
              <a:t>, Inc. </a:t>
            </a:r>
            <a:r>
              <a:rPr lang="es-CL" sz="525" dirty="0" err="1">
                <a:solidFill>
                  <a:schemeClr val="bg1"/>
                </a:solidFill>
                <a:latin typeface="Trebuchet MS" panose="020B0603020202020204" pitchFamily="34" charset="0"/>
                <a:sym typeface="Trebuchet MS" panose="020B0603020202020204" pitchFamily="34" charset="0"/>
              </a:rPr>
              <a:t>All</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rights</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reserved</a:t>
            </a:r>
            <a:r>
              <a:rPr lang="es-CL" sz="525" dirty="0">
                <a:solidFill>
                  <a:schemeClr val="bg1"/>
                </a:solidFill>
                <a:latin typeface="Trebuchet MS" panose="020B0603020202020204" pitchFamily="34" charset="0"/>
                <a:sym typeface="Trebuchet MS" panose="020B0603020202020204" pitchFamily="34" charset="0"/>
              </a:rPr>
              <a:t>.</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endParaRPr lang="es-CL" sz="9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eaLnBrk="1" fontAlgn="auto">
              <a:spcBef>
                <a:spcPts val="0"/>
              </a:spcBef>
              <a:spcAft>
                <a:spcPts val="0"/>
              </a:spcAft>
            </a:pPr>
            <a:endParaRPr lang="es-CL" sz="15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89094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7092" name="Diapositiva de think-cell" r:id="rId4" imgW="270" imgH="270" progId="TCLayout.ActiveDocument.1">
                  <p:embed/>
                </p:oleObj>
              </mc:Choice>
              <mc:Fallback>
                <p:oleObj name="Diapositiva de think-cell"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Trebuchet MS" panose="020B0603020202020204" pitchFamily="34" charset="0"/>
                <a:sym typeface="Trebuchet MS" panose="020B0603020202020204" pitchFamily="34" charset="0"/>
              </a:rPr>
              <a:t>Copyright © 2017 </a:t>
            </a:r>
            <a:r>
              <a:rPr lang="es-CL" sz="525" dirty="0" err="1">
                <a:solidFill>
                  <a:schemeClr val="bg1"/>
                </a:solidFill>
                <a:latin typeface="Trebuchet MS" panose="020B0603020202020204" pitchFamily="34" charset="0"/>
                <a:sym typeface="Trebuchet MS" panose="020B0603020202020204" pitchFamily="34" charset="0"/>
              </a:rPr>
              <a:t>by</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The</a:t>
            </a:r>
            <a:r>
              <a:rPr lang="es-CL" sz="525" dirty="0">
                <a:solidFill>
                  <a:schemeClr val="bg1"/>
                </a:solidFill>
                <a:latin typeface="Trebuchet MS" panose="020B0603020202020204" pitchFamily="34" charset="0"/>
                <a:sym typeface="Trebuchet MS" panose="020B0603020202020204" pitchFamily="34" charset="0"/>
              </a:rPr>
              <a:t> Boston </a:t>
            </a:r>
            <a:r>
              <a:rPr lang="es-CL" sz="525" dirty="0" err="1">
                <a:solidFill>
                  <a:schemeClr val="bg1"/>
                </a:solidFill>
                <a:latin typeface="Trebuchet MS" panose="020B0603020202020204" pitchFamily="34" charset="0"/>
                <a:sym typeface="Trebuchet MS" panose="020B0603020202020204" pitchFamily="34" charset="0"/>
              </a:rPr>
              <a:t>Consulting</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Group</a:t>
            </a:r>
            <a:r>
              <a:rPr lang="es-CL" sz="525" dirty="0">
                <a:solidFill>
                  <a:schemeClr val="bg1"/>
                </a:solidFill>
                <a:latin typeface="Trebuchet MS" panose="020B0603020202020204" pitchFamily="34" charset="0"/>
                <a:sym typeface="Trebuchet MS" panose="020B0603020202020204" pitchFamily="34" charset="0"/>
              </a:rPr>
              <a:t>, Inc. </a:t>
            </a:r>
            <a:r>
              <a:rPr lang="es-CL" sz="525" dirty="0" err="1">
                <a:solidFill>
                  <a:schemeClr val="bg1"/>
                </a:solidFill>
                <a:latin typeface="Trebuchet MS" panose="020B0603020202020204" pitchFamily="34" charset="0"/>
                <a:sym typeface="Trebuchet MS" panose="020B0603020202020204" pitchFamily="34" charset="0"/>
              </a:rPr>
              <a:t>All</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rights</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reserved</a:t>
            </a:r>
            <a:r>
              <a:rPr lang="es-CL" sz="525" dirty="0">
                <a:solidFill>
                  <a:schemeClr val="bg1"/>
                </a:solidFill>
                <a:latin typeface="Trebuchet MS" panose="020B0603020202020204" pitchFamily="34" charset="0"/>
                <a:sym typeface="Trebuchet MS" panose="020B0603020202020204" pitchFamily="34" charset="0"/>
              </a:rPr>
              <a:t>.</a:t>
            </a:r>
          </a:p>
        </p:txBody>
      </p:sp>
      <p:sp>
        <p:nvSpPr>
          <p:cNvPr id="10" name="Title 1"/>
          <p:cNvSpPr txBox="1">
            <a:spLocks/>
          </p:cNvSpPr>
          <p:nvPr userDrawn="1"/>
        </p:nvSpPr>
        <p:spPr>
          <a:xfrm>
            <a:off x="630001" y="622800"/>
            <a:ext cx="7189999" cy="35317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s-CL" sz="2550" dirty="0">
                <a:solidFill>
                  <a:schemeClr val="bg1"/>
                </a:solidFill>
              </a:rPr>
              <a:t>Agenda</a:t>
            </a:r>
          </a:p>
        </p:txBody>
      </p:sp>
      <p:cxnSp>
        <p:nvCxnSpPr>
          <p:cNvPr id="13" name="Straight Connector 12"/>
          <p:cNvCxnSpPr/>
          <p:nvPr userDrawn="1"/>
        </p:nvCxnSpPr>
        <p:spPr bwMode="white">
          <a:xfrm>
            <a:off x="618899"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97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8116" name="Diapositiva de think-cell" r:id="rId5" imgW="270" imgH="270" progId="TCLayout.ActiveDocument.1">
                  <p:embed/>
                </p:oleObj>
              </mc:Choice>
              <mc:Fallback>
                <p:oleObj name="Diapositiva de think-cell"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3671070" y="0"/>
            <a:ext cx="416951" cy="6858000"/>
          </a:xfrm>
          <a:prstGeom prst="rect">
            <a:avLst/>
          </a:prstGeom>
        </p:spPr>
      </p:pic>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2" y="3207717"/>
            <a:ext cx="1547143" cy="332399"/>
          </a:xfrm>
          <a:prstGeom prst="rect">
            <a:avLst/>
          </a:prstGeom>
          <a:noFill/>
        </p:spPr>
        <p:txBody>
          <a:bodyPr wrap="square" lIns="0" tIns="0" rIns="0" bIns="0" rtlCol="0" anchor="t">
            <a:spAutoFit/>
          </a:bodyPr>
          <a:lstStyle/>
          <a:p>
            <a:pPr>
              <a:lnSpc>
                <a:spcPct val="90000"/>
              </a:lnSpc>
              <a:spcAft>
                <a:spcPts val="450"/>
              </a:spcAft>
            </a:pPr>
            <a:r>
              <a:rPr lang="es-CL" sz="2400" dirty="0">
                <a:solidFill>
                  <a:schemeClr val="bg1"/>
                </a:solidFill>
              </a:rPr>
              <a:t>Agenda</a:t>
            </a:r>
          </a:p>
        </p:txBody>
      </p:sp>
    </p:spTree>
    <p:extLst>
      <p:ext uri="{BB962C8B-B14F-4D97-AF65-F5344CB8AC3E}">
        <p14:creationId xmlns:p14="http://schemas.microsoft.com/office/powerpoint/2010/main" val="2371084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35891" y="50954"/>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871531" y="3284985"/>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1" tIns="45715" rIns="91431" bIns="45715" rtlCol="0" anchor="ctr"/>
          <a:lstStyle/>
          <a:p>
            <a:pPr algn="ctr" defTabSz="457154"/>
            <a:endParaRPr lang="es-ES_tradnl" sz="1800" dirty="0">
              <a:solidFill>
                <a:srgbClr val="FFFFFF"/>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800">
                <a:solidFill>
                  <a:schemeClr val="accent5"/>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grpSp>
      <p:pic>
        <p:nvPicPr>
          <p:cNvPr id="11" name="Picture 2" descr="C:\Users\espcdummer\Pictures\Logos\Logos Centinela\2014\Logo Centinela PPT 20140705.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335891" y="50954"/>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4"/>
          <p:cNvSpPr/>
          <p:nvPr userDrawn="1"/>
        </p:nvSpPr>
        <p:spPr>
          <a:xfrm>
            <a:off x="1871531" y="3284985"/>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1" tIns="45715" rIns="91431" bIns="45715" rtlCol="0" anchor="ctr"/>
          <a:lstStyle/>
          <a:p>
            <a:pPr algn="ctr" defTabSz="457154"/>
            <a:endParaRPr lang="es-ES_tradnl" sz="1800" dirty="0">
              <a:solidFill>
                <a:srgbClr val="FFFFFF"/>
              </a:solidFill>
            </a:endParaRPr>
          </a:p>
        </p:txBody>
      </p:sp>
      <p:grpSp>
        <p:nvGrpSpPr>
          <p:cNvPr id="14" name="13 Grupo"/>
          <p:cNvGrpSpPr/>
          <p:nvPr userDrawn="1"/>
        </p:nvGrpSpPr>
        <p:grpSpPr>
          <a:xfrm rot="16200000">
            <a:off x="6923753" y="-1983263"/>
            <a:ext cx="216024" cy="10320469"/>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grpSp>
    </p:spTree>
    <p:extLst>
      <p:ext uri="{BB962C8B-B14F-4D97-AF65-F5344CB8AC3E}">
        <p14:creationId xmlns:p14="http://schemas.microsoft.com/office/powerpoint/2010/main" val="280456481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9140" name="Diapositiva de think-cell" r:id="rId5" imgW="270" imgH="270" progId="TCLayout.ActiveDocument.1">
                  <p:embed/>
                </p:oleObj>
              </mc:Choice>
              <mc:Fallback>
                <p:oleObj name="Diapositiva de think-cell"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Trebuchet MS" panose="020B0603020202020204" pitchFamily="34" charset="0"/>
                <a:sym typeface="Trebuchet MS" panose="020B0603020202020204" pitchFamily="34" charset="0"/>
              </a:rPr>
              <a:t>Copyright © 2017 </a:t>
            </a:r>
            <a:r>
              <a:rPr lang="es-CL" sz="525" dirty="0" err="1">
                <a:solidFill>
                  <a:schemeClr val="bg1">
                    <a:lumMod val="50000"/>
                  </a:schemeClr>
                </a:solidFill>
                <a:latin typeface="Trebuchet MS" panose="020B0603020202020204" pitchFamily="34" charset="0"/>
                <a:sym typeface="Trebuchet MS" panose="020B0603020202020204" pitchFamily="34" charset="0"/>
              </a:rPr>
              <a:t>by</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The</a:t>
            </a:r>
            <a:r>
              <a:rPr lang="es-CL" sz="525" dirty="0">
                <a:solidFill>
                  <a:schemeClr val="bg1">
                    <a:lumMod val="50000"/>
                  </a:schemeClr>
                </a:solidFill>
                <a:latin typeface="Trebuchet MS" panose="020B0603020202020204" pitchFamily="34" charset="0"/>
                <a:sym typeface="Trebuchet MS" panose="020B0603020202020204" pitchFamily="34" charset="0"/>
              </a:rPr>
              <a:t> Boston </a:t>
            </a:r>
            <a:r>
              <a:rPr lang="es-CL" sz="525" dirty="0" err="1">
                <a:solidFill>
                  <a:schemeClr val="bg1">
                    <a:lumMod val="50000"/>
                  </a:schemeClr>
                </a:solidFill>
                <a:latin typeface="Trebuchet MS" panose="020B0603020202020204" pitchFamily="34" charset="0"/>
                <a:sym typeface="Trebuchet MS" panose="020B0603020202020204" pitchFamily="34" charset="0"/>
              </a:rPr>
              <a:t>Consulting</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Group</a:t>
            </a:r>
            <a:r>
              <a:rPr lang="es-CL" sz="525" dirty="0">
                <a:solidFill>
                  <a:schemeClr val="bg1">
                    <a:lumMod val="50000"/>
                  </a:schemeClr>
                </a:solidFill>
                <a:latin typeface="Trebuchet MS" panose="020B0603020202020204" pitchFamily="34" charset="0"/>
                <a:sym typeface="Trebuchet MS" panose="020B0603020202020204" pitchFamily="34" charset="0"/>
              </a:rPr>
              <a:t>, Inc. </a:t>
            </a:r>
            <a:r>
              <a:rPr lang="es-CL" sz="525" dirty="0" err="1">
                <a:solidFill>
                  <a:schemeClr val="bg1">
                    <a:lumMod val="50000"/>
                  </a:schemeClr>
                </a:solidFill>
                <a:latin typeface="Trebuchet MS" panose="020B0603020202020204" pitchFamily="34" charset="0"/>
                <a:sym typeface="Trebuchet MS" panose="020B0603020202020204" pitchFamily="34" charset="0"/>
              </a:rPr>
              <a:t>All</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rights</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reserved</a:t>
            </a:r>
            <a:r>
              <a:rPr lang="es-CL" sz="525" dirty="0">
                <a:solidFill>
                  <a:schemeClr val="bg1">
                    <a:lumMod val="50000"/>
                  </a:schemeClr>
                </a:solidFill>
                <a:latin typeface="Trebuchet MS" panose="020B0603020202020204" pitchFamily="34" charset="0"/>
                <a:sym typeface="Trebuchet MS" panose="020B0603020202020204" pitchFamily="34" charset="0"/>
              </a:rPr>
              <a:t>.</a:t>
            </a:r>
          </a:p>
        </p:txBody>
      </p:sp>
      <p:sp>
        <p:nvSpPr>
          <p:cNvPr id="8" name="Rectangle 7"/>
          <p:cNvSpPr/>
          <p:nvPr userDrawn="1"/>
        </p:nvSpPr>
        <p:spPr bwMode="invGray">
          <a:xfrm>
            <a:off x="1388146"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eaLnBrk="1" fontAlgn="auto">
              <a:lnSpc>
                <a:spcPct val="95000"/>
              </a:lnSpc>
              <a:spcBef>
                <a:spcPts val="0"/>
              </a:spcBef>
              <a:spcAft>
                <a:spcPts val="0"/>
              </a:spcAft>
            </a:pPr>
            <a:endParaRPr lang="es-CL" sz="15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3"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eaLnBrk="1">
              <a:lnSpc>
                <a:spcPct val="95000"/>
              </a:lnSpc>
            </a:pPr>
            <a:endParaRPr lang="es-CL" sz="900" dirty="0">
              <a:solidFill>
                <a:srgbClr val="FFFFFF"/>
              </a:solidFill>
              <a:latin typeface="Trebuchet MS" panose="020B0603020202020204" pitchFamily="34" charset="0"/>
            </a:endParaRPr>
          </a:p>
        </p:txBody>
      </p:sp>
      <p:sp>
        <p:nvSpPr>
          <p:cNvPr id="11" name="TextBox 10"/>
          <p:cNvSpPr txBox="1"/>
          <p:nvPr userDrawn="1"/>
        </p:nvSpPr>
        <p:spPr>
          <a:xfrm>
            <a:off x="630000" y="907200"/>
            <a:ext cx="3448800" cy="915351"/>
          </a:xfrm>
          <a:prstGeom prst="rect">
            <a:avLst/>
          </a:prstGeom>
          <a:noFill/>
          <a:ln>
            <a:solidFill>
              <a:schemeClr val="accent4"/>
            </a:solidFill>
          </a:ln>
        </p:spPr>
        <p:txBody>
          <a:bodyPr wrap="square" lIns="459000" tIns="351000" rIns="0" bIns="0" rtlCol="0" anchor="t">
            <a:spAutoFit/>
          </a:bodyPr>
          <a:lstStyle/>
          <a:p>
            <a:pPr eaLnBrk="1">
              <a:lnSpc>
                <a:spcPct val="90000"/>
              </a:lnSpc>
              <a:spcAft>
                <a:spcPts val="450"/>
              </a:spcAft>
            </a:pPr>
            <a:endParaRPr lang="es-CL" sz="4050" dirty="0">
              <a:solidFill>
                <a:schemeClr val="accent4"/>
              </a:solidFill>
            </a:endParaRPr>
          </a:p>
        </p:txBody>
      </p:sp>
      <p:sp>
        <p:nvSpPr>
          <p:cNvPr id="9" name="TextBox 1"/>
          <p:cNvSpPr txBox="1"/>
          <p:nvPr userDrawn="1"/>
        </p:nvSpPr>
        <p:spPr>
          <a:xfrm>
            <a:off x="1412918" y="1115416"/>
            <a:ext cx="1882246"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CL" sz="4050" dirty="0"/>
              <a:t>Agenda</a:t>
            </a:r>
          </a:p>
        </p:txBody>
      </p:sp>
    </p:spTree>
    <p:extLst>
      <p:ext uri="{BB962C8B-B14F-4D97-AF65-F5344CB8AC3E}">
        <p14:creationId xmlns:p14="http://schemas.microsoft.com/office/powerpoint/2010/main" val="2309542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0164" name="Diapositiva de think-cell" r:id="rId4" imgW="270" imgH="270" progId="TCLayout.ActiveDocument.1">
                  <p:embed/>
                </p:oleObj>
              </mc:Choice>
              <mc:Fallback>
                <p:oleObj name="Diapositiva de think-cell"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Trebuchet MS" panose="020B0603020202020204" pitchFamily="34" charset="0"/>
                <a:sym typeface="Trebuchet MS" panose="020B0603020202020204" pitchFamily="34" charset="0"/>
              </a:rPr>
              <a:t>Copyright © 2017 </a:t>
            </a:r>
            <a:r>
              <a:rPr lang="es-CL" sz="525" dirty="0" err="1">
                <a:solidFill>
                  <a:schemeClr val="bg1">
                    <a:lumMod val="50000"/>
                  </a:schemeClr>
                </a:solidFill>
                <a:latin typeface="Trebuchet MS" panose="020B0603020202020204" pitchFamily="34" charset="0"/>
                <a:sym typeface="Trebuchet MS" panose="020B0603020202020204" pitchFamily="34" charset="0"/>
              </a:rPr>
              <a:t>by</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The</a:t>
            </a:r>
            <a:r>
              <a:rPr lang="es-CL" sz="525" dirty="0">
                <a:solidFill>
                  <a:schemeClr val="bg1">
                    <a:lumMod val="50000"/>
                  </a:schemeClr>
                </a:solidFill>
                <a:latin typeface="Trebuchet MS" panose="020B0603020202020204" pitchFamily="34" charset="0"/>
                <a:sym typeface="Trebuchet MS" panose="020B0603020202020204" pitchFamily="34" charset="0"/>
              </a:rPr>
              <a:t> Boston </a:t>
            </a:r>
            <a:r>
              <a:rPr lang="es-CL" sz="525" dirty="0" err="1">
                <a:solidFill>
                  <a:schemeClr val="bg1">
                    <a:lumMod val="50000"/>
                  </a:schemeClr>
                </a:solidFill>
                <a:latin typeface="Trebuchet MS" panose="020B0603020202020204" pitchFamily="34" charset="0"/>
                <a:sym typeface="Trebuchet MS" panose="020B0603020202020204" pitchFamily="34" charset="0"/>
              </a:rPr>
              <a:t>Consulting</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Group</a:t>
            </a:r>
            <a:r>
              <a:rPr lang="es-CL" sz="525" dirty="0">
                <a:solidFill>
                  <a:schemeClr val="bg1">
                    <a:lumMod val="50000"/>
                  </a:schemeClr>
                </a:solidFill>
                <a:latin typeface="Trebuchet MS" panose="020B0603020202020204" pitchFamily="34" charset="0"/>
                <a:sym typeface="Trebuchet MS" panose="020B0603020202020204" pitchFamily="34" charset="0"/>
              </a:rPr>
              <a:t>, Inc. </a:t>
            </a:r>
            <a:r>
              <a:rPr lang="es-CL" sz="525" dirty="0" err="1">
                <a:solidFill>
                  <a:schemeClr val="bg1">
                    <a:lumMod val="50000"/>
                  </a:schemeClr>
                </a:solidFill>
                <a:latin typeface="Trebuchet MS" panose="020B0603020202020204" pitchFamily="34" charset="0"/>
                <a:sym typeface="Trebuchet MS" panose="020B0603020202020204" pitchFamily="34" charset="0"/>
              </a:rPr>
              <a:t>All</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rights</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reserved</a:t>
            </a:r>
            <a:r>
              <a:rPr lang="es-CL" sz="525" dirty="0">
                <a:solidFill>
                  <a:schemeClr val="bg1">
                    <a:lumMod val="50000"/>
                  </a:schemeClr>
                </a:solidFill>
                <a:latin typeface="Trebuchet MS" panose="020B0603020202020204" pitchFamily="34" charset="0"/>
                <a:sym typeface="Trebuchet MS" panose="020B0603020202020204" pitchFamily="34" charset="0"/>
              </a:rPr>
              <a:t>.</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eaLnBrk="1"/>
            <a:endParaRPr lang="es-CL" sz="9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eaLnBrk="1" fontAlgn="auto">
              <a:spcBef>
                <a:spcPts val="0"/>
              </a:spcBef>
              <a:spcAft>
                <a:spcPts val="0"/>
              </a:spcAft>
            </a:pPr>
            <a:endParaRPr lang="es-CL" sz="15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148891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1188" name="Diapositiva de think-cell" r:id="rId4" imgW="270" imgH="270" progId="TCLayout.ActiveDocument.1">
                  <p:embed/>
                </p:oleObj>
              </mc:Choice>
              <mc:Fallback>
                <p:oleObj name="Diapositiva de think-cell"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Trebuchet MS" panose="020B0603020202020204" pitchFamily="34" charset="0"/>
                <a:sym typeface="Trebuchet MS" panose="020B0603020202020204" pitchFamily="34" charset="0"/>
              </a:rPr>
              <a:t>Copyright © 2017 </a:t>
            </a:r>
            <a:r>
              <a:rPr lang="es-CL" sz="525" dirty="0" err="1">
                <a:solidFill>
                  <a:schemeClr val="bg1">
                    <a:lumMod val="50000"/>
                  </a:schemeClr>
                </a:solidFill>
                <a:latin typeface="Trebuchet MS" panose="020B0603020202020204" pitchFamily="34" charset="0"/>
                <a:sym typeface="Trebuchet MS" panose="020B0603020202020204" pitchFamily="34" charset="0"/>
              </a:rPr>
              <a:t>by</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The</a:t>
            </a:r>
            <a:r>
              <a:rPr lang="es-CL" sz="525" dirty="0">
                <a:solidFill>
                  <a:schemeClr val="bg1">
                    <a:lumMod val="50000"/>
                  </a:schemeClr>
                </a:solidFill>
                <a:latin typeface="Trebuchet MS" panose="020B0603020202020204" pitchFamily="34" charset="0"/>
                <a:sym typeface="Trebuchet MS" panose="020B0603020202020204" pitchFamily="34" charset="0"/>
              </a:rPr>
              <a:t> Boston </a:t>
            </a:r>
            <a:r>
              <a:rPr lang="es-CL" sz="525" dirty="0" err="1">
                <a:solidFill>
                  <a:schemeClr val="bg1">
                    <a:lumMod val="50000"/>
                  </a:schemeClr>
                </a:solidFill>
                <a:latin typeface="Trebuchet MS" panose="020B0603020202020204" pitchFamily="34" charset="0"/>
                <a:sym typeface="Trebuchet MS" panose="020B0603020202020204" pitchFamily="34" charset="0"/>
              </a:rPr>
              <a:t>Consulting</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Group</a:t>
            </a:r>
            <a:r>
              <a:rPr lang="es-CL" sz="525" dirty="0">
                <a:solidFill>
                  <a:schemeClr val="bg1">
                    <a:lumMod val="50000"/>
                  </a:schemeClr>
                </a:solidFill>
                <a:latin typeface="Trebuchet MS" panose="020B0603020202020204" pitchFamily="34" charset="0"/>
                <a:sym typeface="Trebuchet MS" panose="020B0603020202020204" pitchFamily="34" charset="0"/>
              </a:rPr>
              <a:t>, Inc. </a:t>
            </a:r>
            <a:r>
              <a:rPr lang="es-CL" sz="525" dirty="0" err="1">
                <a:solidFill>
                  <a:schemeClr val="bg1">
                    <a:lumMod val="50000"/>
                  </a:schemeClr>
                </a:solidFill>
                <a:latin typeface="Trebuchet MS" panose="020B0603020202020204" pitchFamily="34" charset="0"/>
                <a:sym typeface="Trebuchet MS" panose="020B0603020202020204" pitchFamily="34" charset="0"/>
              </a:rPr>
              <a:t>All</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rights</a:t>
            </a:r>
            <a:r>
              <a:rPr lang="es-CL" sz="525" dirty="0">
                <a:solidFill>
                  <a:schemeClr val="bg1">
                    <a:lumMod val="50000"/>
                  </a:schemeClr>
                </a:solidFill>
                <a:latin typeface="Trebuchet MS" panose="020B0603020202020204" pitchFamily="34" charset="0"/>
                <a:sym typeface="Trebuchet MS" panose="020B0603020202020204" pitchFamily="34" charset="0"/>
              </a:rPr>
              <a:t> </a:t>
            </a:r>
            <a:r>
              <a:rPr lang="es-CL" sz="525" dirty="0" err="1">
                <a:solidFill>
                  <a:schemeClr val="bg1">
                    <a:lumMod val="50000"/>
                  </a:schemeClr>
                </a:solidFill>
                <a:latin typeface="Trebuchet MS" panose="020B0603020202020204" pitchFamily="34" charset="0"/>
                <a:sym typeface="Trebuchet MS" panose="020B0603020202020204" pitchFamily="34" charset="0"/>
              </a:rPr>
              <a:t>reserved</a:t>
            </a:r>
            <a:r>
              <a:rPr lang="es-CL" sz="525" dirty="0">
                <a:solidFill>
                  <a:schemeClr val="bg1">
                    <a:lumMod val="50000"/>
                  </a:schemeClr>
                </a:solidFill>
                <a:latin typeface="Trebuchet MS" panose="020B0603020202020204" pitchFamily="34" charset="0"/>
                <a:sym typeface="Trebuchet MS" panose="020B0603020202020204" pitchFamily="34" charset="0"/>
              </a:rPr>
              <a:t>.</a:t>
            </a:r>
          </a:p>
        </p:txBody>
      </p:sp>
      <p:sp>
        <p:nvSpPr>
          <p:cNvPr id="7" name="Title 1"/>
          <p:cNvSpPr txBox="1">
            <a:spLocks/>
          </p:cNvSpPr>
          <p:nvPr userDrawn="1"/>
        </p:nvSpPr>
        <p:spPr>
          <a:xfrm>
            <a:off x="630001" y="622800"/>
            <a:ext cx="7189999" cy="35317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s-CL" sz="2550" dirty="0">
                <a:solidFill>
                  <a:schemeClr val="accent4"/>
                </a:solidFill>
              </a:rPr>
              <a:t>Agenda</a:t>
            </a:r>
          </a:p>
        </p:txBody>
      </p:sp>
      <p:cxnSp>
        <p:nvCxnSpPr>
          <p:cNvPr id="9" name="Straight Connector 8"/>
          <p:cNvCxnSpPr/>
          <p:nvPr userDrawn="1"/>
        </p:nvCxnSpPr>
        <p:spPr bwMode="white">
          <a:xfrm>
            <a:off x="618899"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400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2212" name="Diapositiva de think-cell" r:id="rId5" imgW="270" imgH="270" progId="TCLayout.ActiveDocument.1">
                  <p:embed/>
                </p:oleObj>
              </mc:Choice>
              <mc:Fallback>
                <p:oleObj name="Diapositiva de think-cell"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3671070" y="0"/>
            <a:ext cx="416951" cy="6858000"/>
          </a:xfrm>
          <a:prstGeom prst="rect">
            <a:avLst/>
          </a:prstGeom>
        </p:spPr>
      </p:pic>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eaLnBrk="1"/>
            <a:endParaRPr lang="es-CL" sz="900" dirty="0">
              <a:solidFill>
                <a:schemeClr val="bg1"/>
              </a:solidFill>
              <a:latin typeface="+mn-lt"/>
              <a:sym typeface="Trebuchet MS" panose="020B0603020202020204" pitchFamily="34" charset="0"/>
            </a:endParaRPr>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lumMod val="50000"/>
                  </a:schemeClr>
                </a:solidFill>
                <a:latin typeface="+mn-lt"/>
                <a:sym typeface="Trebuchet MS" panose="020B0603020202020204" pitchFamily="34" charset="0"/>
              </a:rPr>
              <a:t>Copyright © 2017 </a:t>
            </a:r>
            <a:r>
              <a:rPr lang="es-CL" sz="525" dirty="0" err="1">
                <a:solidFill>
                  <a:schemeClr val="bg1">
                    <a:lumMod val="50000"/>
                  </a:schemeClr>
                </a:solidFill>
                <a:latin typeface="+mn-lt"/>
                <a:sym typeface="Trebuchet MS" panose="020B0603020202020204" pitchFamily="34" charset="0"/>
              </a:rPr>
              <a:t>by</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The</a:t>
            </a:r>
            <a:r>
              <a:rPr lang="es-CL" sz="525" dirty="0">
                <a:solidFill>
                  <a:schemeClr val="bg1">
                    <a:lumMod val="50000"/>
                  </a:schemeClr>
                </a:solidFill>
                <a:latin typeface="+mn-lt"/>
                <a:sym typeface="Trebuchet MS" panose="020B0603020202020204" pitchFamily="34" charset="0"/>
              </a:rPr>
              <a:t> Boston </a:t>
            </a:r>
            <a:r>
              <a:rPr lang="es-CL" sz="525" dirty="0" err="1">
                <a:solidFill>
                  <a:schemeClr val="bg1">
                    <a:lumMod val="50000"/>
                  </a:schemeClr>
                </a:solidFill>
                <a:latin typeface="+mn-lt"/>
                <a:sym typeface="Trebuchet MS" panose="020B0603020202020204" pitchFamily="34" charset="0"/>
              </a:rPr>
              <a:t>Consulting</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Group</a:t>
            </a:r>
            <a:r>
              <a:rPr lang="es-CL" sz="525" dirty="0">
                <a:solidFill>
                  <a:schemeClr val="bg1">
                    <a:lumMod val="50000"/>
                  </a:schemeClr>
                </a:solidFill>
                <a:latin typeface="+mn-lt"/>
                <a:sym typeface="Trebuchet MS" panose="020B0603020202020204" pitchFamily="34" charset="0"/>
              </a:rPr>
              <a:t>, Inc. </a:t>
            </a:r>
            <a:r>
              <a:rPr lang="es-CL" sz="525" dirty="0" err="1">
                <a:solidFill>
                  <a:schemeClr val="bg1">
                    <a:lumMod val="50000"/>
                  </a:schemeClr>
                </a:solidFill>
                <a:latin typeface="+mn-lt"/>
                <a:sym typeface="Trebuchet MS" panose="020B0603020202020204" pitchFamily="34" charset="0"/>
              </a:rPr>
              <a:t>All</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rights</a:t>
            </a:r>
            <a:r>
              <a:rPr lang="es-CL" sz="525" dirty="0">
                <a:solidFill>
                  <a:schemeClr val="bg1">
                    <a:lumMod val="50000"/>
                  </a:schemeClr>
                </a:solidFill>
                <a:latin typeface="+mn-lt"/>
                <a:sym typeface="Trebuchet MS" panose="020B0603020202020204" pitchFamily="34" charset="0"/>
              </a:rPr>
              <a:t> </a:t>
            </a:r>
            <a:r>
              <a:rPr lang="es-CL" sz="525" dirty="0" err="1">
                <a:solidFill>
                  <a:schemeClr val="bg1">
                    <a:lumMod val="50000"/>
                  </a:schemeClr>
                </a:solidFill>
                <a:latin typeface="+mn-lt"/>
                <a:sym typeface="Trebuchet MS" panose="020B0603020202020204" pitchFamily="34" charset="0"/>
              </a:rPr>
              <a:t>reserved</a:t>
            </a:r>
            <a:r>
              <a:rPr lang="es-CL" sz="525" dirty="0">
                <a:solidFill>
                  <a:schemeClr val="bg1">
                    <a:lumMod val="50000"/>
                  </a:schemeClr>
                </a:solidFill>
                <a:latin typeface="+mn-lt"/>
                <a:sym typeface="Trebuchet MS" panose="020B0603020202020204" pitchFamily="34" charset="0"/>
              </a:rPr>
              <a:t>.</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es-AR" sz="525">
                <a:solidFill>
                  <a:schemeClr val="bg1">
                    <a:lumMod val="50000"/>
                  </a:schemeClr>
                </a:solidFill>
                <a:latin typeface="+mn-lt"/>
                <a:sym typeface="Trebuchet MS" panose="020B0603020202020204" pitchFamily="34" charset="0"/>
              </a:rPr>
              <a:t>20180816 Reunión Maximo Potencial Marubeni.pptx</a:t>
            </a:r>
            <a:endParaRPr lang="es-CL" sz="525"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2" y="3262147"/>
            <a:ext cx="1161047" cy="249299"/>
          </a:xfrm>
          <a:prstGeom prst="rect">
            <a:avLst/>
          </a:prstGeom>
          <a:noFill/>
        </p:spPr>
        <p:txBody>
          <a:bodyPr wrap="square" lIns="0" tIns="0" rIns="0" bIns="0" rtlCol="0" anchor="t">
            <a:spAutoFit/>
          </a:bodyPr>
          <a:lstStyle/>
          <a:p>
            <a:pPr>
              <a:lnSpc>
                <a:spcPct val="90000"/>
              </a:lnSpc>
              <a:spcAft>
                <a:spcPts val="450"/>
              </a:spcAft>
            </a:pPr>
            <a:r>
              <a:rPr lang="es-CL" sz="1800" dirty="0">
                <a:solidFill>
                  <a:schemeClr val="bg1"/>
                </a:solidFill>
              </a:rPr>
              <a:t>Agenda</a:t>
            </a:r>
          </a:p>
        </p:txBody>
      </p:sp>
    </p:spTree>
    <p:extLst>
      <p:ext uri="{BB962C8B-B14F-4D97-AF65-F5344CB8AC3E}">
        <p14:creationId xmlns:p14="http://schemas.microsoft.com/office/powerpoint/2010/main" val="3930780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3236" name="Diapositiva de think-cell" r:id="rId4" imgW="270" imgH="270" progId="TCLayout.ActiveDocument.1">
                  <p:embed/>
                </p:oleObj>
              </mc:Choice>
              <mc:Fallback>
                <p:oleObj name="Diapositiva de think-cell"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eaLnBrk="1">
              <a:lnSpc>
                <a:spcPct val="90000"/>
              </a:lnSpc>
              <a:spcAft>
                <a:spcPts val="750"/>
              </a:spcAft>
            </a:pPr>
            <a:endParaRPr lang="es-CL" sz="9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eaLnBrk="1">
              <a:lnSpc>
                <a:spcPct val="90000"/>
              </a:lnSpc>
              <a:spcAft>
                <a:spcPts val="750"/>
              </a:spcAft>
            </a:pPr>
            <a:endParaRPr lang="es-CL" sz="9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s-CL" sz="4050" dirty="0" err="1">
                <a:solidFill>
                  <a:schemeClr val="tx2"/>
                </a:solidFill>
                <a:latin typeface="Trebuchet MS" panose="020B0603020202020204" pitchFamily="34" charset="0"/>
                <a:sym typeface="Trebuchet MS" panose="020B0603020202020204" pitchFamily="34" charset="0"/>
              </a:rPr>
              <a:t>Table</a:t>
            </a:r>
            <a:r>
              <a:rPr lang="es-CL" sz="4050" dirty="0">
                <a:solidFill>
                  <a:schemeClr val="tx2"/>
                </a:solidFill>
                <a:latin typeface="Trebuchet MS" panose="020B0603020202020204" pitchFamily="34" charset="0"/>
                <a:sym typeface="Trebuchet MS" panose="020B0603020202020204" pitchFamily="34" charset="0"/>
              </a:rPr>
              <a:t> of </a:t>
            </a:r>
            <a:r>
              <a:rPr lang="es-CL" sz="4050" dirty="0" err="1">
                <a:solidFill>
                  <a:schemeClr val="tx2"/>
                </a:solidFill>
                <a:latin typeface="Trebuchet MS" panose="020B0603020202020204" pitchFamily="34" charset="0"/>
                <a:sym typeface="Trebuchet MS" panose="020B0603020202020204" pitchFamily="34" charset="0"/>
              </a:rPr>
              <a:t>contents</a:t>
            </a:r>
            <a:endParaRPr lang="es-CL" sz="4050" dirty="0">
              <a:solidFill>
                <a:schemeClr val="tx2"/>
              </a:solidFill>
              <a:latin typeface="Trebuchet MS" panose="020B0603020202020204" pitchFamily="34" charset="0"/>
              <a:sym typeface="Trebuchet MS" panose="020B0603020202020204" pitchFamily="34" charset="0"/>
            </a:endParaRPr>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s-CL" sz="525" dirty="0">
                <a:solidFill>
                  <a:schemeClr val="bg1"/>
                </a:solidFill>
                <a:latin typeface="Trebuchet MS" panose="020B0603020202020204" pitchFamily="34" charset="0"/>
                <a:sym typeface="Trebuchet MS" panose="020B0603020202020204" pitchFamily="34" charset="0"/>
              </a:rPr>
              <a:t>Copyright © 2017 </a:t>
            </a:r>
            <a:r>
              <a:rPr lang="es-CL" sz="525" dirty="0" err="1">
                <a:solidFill>
                  <a:schemeClr val="bg1"/>
                </a:solidFill>
                <a:latin typeface="Trebuchet MS" panose="020B0603020202020204" pitchFamily="34" charset="0"/>
                <a:sym typeface="Trebuchet MS" panose="020B0603020202020204" pitchFamily="34" charset="0"/>
              </a:rPr>
              <a:t>by</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The</a:t>
            </a:r>
            <a:r>
              <a:rPr lang="es-CL" sz="525" dirty="0">
                <a:solidFill>
                  <a:schemeClr val="bg1"/>
                </a:solidFill>
                <a:latin typeface="Trebuchet MS" panose="020B0603020202020204" pitchFamily="34" charset="0"/>
                <a:sym typeface="Trebuchet MS" panose="020B0603020202020204" pitchFamily="34" charset="0"/>
              </a:rPr>
              <a:t> Boston </a:t>
            </a:r>
            <a:r>
              <a:rPr lang="es-CL" sz="525" dirty="0" err="1">
                <a:solidFill>
                  <a:schemeClr val="bg1"/>
                </a:solidFill>
                <a:latin typeface="Trebuchet MS" panose="020B0603020202020204" pitchFamily="34" charset="0"/>
                <a:sym typeface="Trebuchet MS" panose="020B0603020202020204" pitchFamily="34" charset="0"/>
              </a:rPr>
              <a:t>Consulting</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Group</a:t>
            </a:r>
            <a:r>
              <a:rPr lang="es-CL" sz="525" dirty="0">
                <a:solidFill>
                  <a:schemeClr val="bg1"/>
                </a:solidFill>
                <a:latin typeface="Trebuchet MS" panose="020B0603020202020204" pitchFamily="34" charset="0"/>
                <a:sym typeface="Trebuchet MS" panose="020B0603020202020204" pitchFamily="34" charset="0"/>
              </a:rPr>
              <a:t>, Inc. </a:t>
            </a:r>
            <a:r>
              <a:rPr lang="es-CL" sz="525" dirty="0" err="1">
                <a:solidFill>
                  <a:schemeClr val="bg1"/>
                </a:solidFill>
                <a:latin typeface="Trebuchet MS" panose="020B0603020202020204" pitchFamily="34" charset="0"/>
                <a:sym typeface="Trebuchet MS" panose="020B0603020202020204" pitchFamily="34" charset="0"/>
              </a:rPr>
              <a:t>All</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rights</a:t>
            </a:r>
            <a:r>
              <a:rPr lang="es-CL" sz="525" dirty="0">
                <a:solidFill>
                  <a:schemeClr val="bg1"/>
                </a:solidFill>
                <a:latin typeface="Trebuchet MS" panose="020B0603020202020204" pitchFamily="34" charset="0"/>
                <a:sym typeface="Trebuchet MS" panose="020B0603020202020204" pitchFamily="34" charset="0"/>
              </a:rPr>
              <a:t> </a:t>
            </a:r>
            <a:r>
              <a:rPr lang="es-CL" sz="525" dirty="0" err="1">
                <a:solidFill>
                  <a:schemeClr val="bg1"/>
                </a:solidFill>
                <a:latin typeface="Trebuchet MS" panose="020B0603020202020204" pitchFamily="34" charset="0"/>
                <a:sym typeface="Trebuchet MS" panose="020B0603020202020204" pitchFamily="34" charset="0"/>
              </a:rPr>
              <a:t>reserved</a:t>
            </a:r>
            <a:r>
              <a:rPr lang="es-CL" sz="525" dirty="0">
                <a:solidFill>
                  <a:schemeClr val="bg1"/>
                </a:solidFill>
                <a:latin typeface="Trebuchet MS" panose="020B0603020202020204" pitchFamily="34" charset="0"/>
                <a:sym typeface="Trebuchet MS" panose="020B0603020202020204" pitchFamily="34" charset="0"/>
              </a:rPr>
              <a:t>.</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solidFill>
              <a:latin typeface="Trebuchet MS" panose="020B0603020202020204" pitchFamily="34" charset="0"/>
              <a:ea typeface="+mn-ea"/>
              <a:cs typeface="+mn-cs"/>
              <a:sym typeface="Trebuchet MS" panose="020B0603020202020204" pitchFamily="34" charset="0"/>
            </a:endParaRPr>
          </a:p>
        </p:txBody>
      </p:sp>
    </p:spTree>
    <p:extLst>
      <p:ext uri="{BB962C8B-B14F-4D97-AF65-F5344CB8AC3E}">
        <p14:creationId xmlns:p14="http://schemas.microsoft.com/office/powerpoint/2010/main" val="3435946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err="1"/>
              <a:t>Click</a:t>
            </a:r>
            <a:r>
              <a:rPr lang="es-CL" dirty="0"/>
              <a:t> to </a:t>
            </a:r>
            <a:r>
              <a:rPr lang="es-CL" dirty="0" err="1"/>
              <a:t>edit</a:t>
            </a:r>
            <a:r>
              <a:rPr lang="es-CL" dirty="0"/>
              <a:t> Master </a:t>
            </a:r>
            <a:r>
              <a:rPr lang="es-CL" dirty="0" err="1"/>
              <a:t>title</a:t>
            </a:r>
            <a:r>
              <a:rPr lang="es-CL" dirty="0"/>
              <a:t> </a:t>
            </a:r>
            <a:r>
              <a:rPr lang="es-CL" dirty="0" err="1"/>
              <a:t>style</a:t>
            </a:r>
            <a:endParaRPr lang="es-CL" dirty="0"/>
          </a:p>
        </p:txBody>
      </p:sp>
      <p:sp>
        <p:nvSpPr>
          <p:cNvPr id="3" name="Date Placeholder 2"/>
          <p:cNvSpPr>
            <a:spLocks noGrp="1"/>
          </p:cNvSpPr>
          <p:nvPr>
            <p:ph type="dt" sz="half" idx="10"/>
          </p:nvPr>
        </p:nvSpPr>
        <p:spPr/>
        <p:txBody>
          <a:bodyPr/>
          <a:lstStyle>
            <a:lvl1pPr eaLnBrk="1">
              <a:defRPr/>
            </a:lvl1pPr>
          </a:lstStyle>
          <a:p>
            <a:endParaRPr lang="es-CL" dirty="0"/>
          </a:p>
        </p:txBody>
      </p:sp>
    </p:spTree>
    <p:extLst>
      <p:ext uri="{BB962C8B-B14F-4D97-AF65-F5344CB8AC3E}">
        <p14:creationId xmlns:p14="http://schemas.microsoft.com/office/powerpoint/2010/main" val="3637556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6858247" y="5281329"/>
            <a:ext cx="4987208"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1"/>
            <a:ext cx="12192000" cy="3429000"/>
          </a:xfrm>
          <a:prstGeom prst="rect">
            <a:avLst/>
          </a:prstGeom>
        </p:spPr>
      </p:pic>
      <p:grpSp>
        <p:nvGrpSpPr>
          <p:cNvPr id="15" name="14 Grupo"/>
          <p:cNvGrpSpPr/>
          <p:nvPr userDrawn="1"/>
        </p:nvGrpSpPr>
        <p:grpSpPr>
          <a:xfrm rot="16200000">
            <a:off x="6023992" y="-2594992"/>
            <a:ext cx="144016" cy="12192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
        <p:nvSpPr>
          <p:cNvPr id="3" name="2 Título"/>
          <p:cNvSpPr>
            <a:spLocks noGrp="1"/>
          </p:cNvSpPr>
          <p:nvPr>
            <p:ph type="title"/>
          </p:nvPr>
        </p:nvSpPr>
        <p:spPr>
          <a:xfrm>
            <a:off x="623392" y="4149080"/>
            <a:ext cx="10945216"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623392" y="5733256"/>
            <a:ext cx="6624736" cy="864096"/>
          </a:xfrm>
          <a:prstGeom prst="rect">
            <a:avLst/>
          </a:prstGeom>
        </p:spPr>
        <p:txBody>
          <a:bodyPr>
            <a:noAutofit/>
          </a:bodyPr>
          <a:lstStyle>
            <a:lvl1pPr marL="0" indent="0" algn="l">
              <a:spcAft>
                <a:spcPts val="600"/>
              </a:spcAft>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135049875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8335891" y="50953"/>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871531" y="3284984"/>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Tree>
    <p:extLst>
      <p:ext uri="{BB962C8B-B14F-4D97-AF65-F5344CB8AC3E}">
        <p14:creationId xmlns:p14="http://schemas.microsoft.com/office/powerpoint/2010/main" val="404744519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26/04/2019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85492206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62339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638403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0B7B9372-E4EB-4BE9-892A-6A2052DA70AC}" type="datetime1">
              <a:rPr lang="es-ES" smtClean="0">
                <a:solidFill>
                  <a:srgbClr val="3C3C3C">
                    <a:tint val="75000"/>
                  </a:srgbClr>
                </a:solidFill>
              </a:rPr>
              <a:pPr/>
              <a:t>26/04/2019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6076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14" name="Rectángulo 13"/>
          <p:cNvSpPr/>
          <p:nvPr userDrawn="1"/>
        </p:nvSpPr>
        <p:spPr>
          <a:xfrm>
            <a:off x="1925206" y="3237967"/>
            <a:ext cx="10286269"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13" tIns="45705" rIns="91413" bIns="45705" rtlCol="0" anchor="ctr"/>
          <a:lstStyle/>
          <a:p>
            <a:pPr algn="ctr"/>
            <a:endParaRPr lang="es-ES_tradnl" sz="1800"/>
          </a:p>
        </p:txBody>
      </p:sp>
      <p:grpSp>
        <p:nvGrpSpPr>
          <p:cNvPr id="15" name="Agrupar 14"/>
          <p:cNvGrpSpPr/>
          <p:nvPr userDrawn="1"/>
        </p:nvGrpSpPr>
        <p:grpSpPr>
          <a:xfrm>
            <a:off x="1925207" y="3057966"/>
            <a:ext cx="10266795"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grpSp>
      <p:sp>
        <p:nvSpPr>
          <p:cNvPr id="2" name="Título 1"/>
          <p:cNvSpPr>
            <a:spLocks noGrp="1"/>
          </p:cNvSpPr>
          <p:nvPr>
            <p:ph type="title" hasCustomPrompt="1"/>
          </p:nvPr>
        </p:nvSpPr>
        <p:spPr>
          <a:xfrm>
            <a:off x="2506129" y="4056016"/>
            <a:ext cx="9319691"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
        <p:nvSpPr>
          <p:cNvPr id="11" name="Triángulo rectángulo 10">
            <a:extLst>
              <a:ext uri="{FF2B5EF4-FFF2-40B4-BE49-F238E27FC236}">
                <a16:creationId xmlns:a16="http://schemas.microsoft.com/office/drawing/2014/main" id="{6FFD81EB-B246-451C-8274-0B661F1B5CE1}"/>
              </a:ext>
            </a:extLst>
          </p:cNvPr>
          <p:cNvSpPr/>
          <p:nvPr userDrawn="1"/>
        </p:nvSpPr>
        <p:spPr>
          <a:xfrm flipH="1">
            <a:off x="11182525" y="5964571"/>
            <a:ext cx="1010284" cy="897529"/>
          </a:xfrm>
          <a:prstGeom prst="rtTriangle">
            <a:avLst/>
          </a:prstGeom>
          <a:solidFill>
            <a:srgbClr val="00B050"/>
          </a:solidFill>
          <a:ln w="12700" cap="flat" cmpd="sng" algn="ctr">
            <a:noFill/>
            <a:prstDash val="solid"/>
            <a:miter lim="800000"/>
          </a:ln>
          <a:effectLst/>
        </p:spPr>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13" name="CuadroTexto 12">
            <a:extLst>
              <a:ext uri="{FF2B5EF4-FFF2-40B4-BE49-F238E27FC236}">
                <a16:creationId xmlns:a16="http://schemas.microsoft.com/office/drawing/2014/main" id="{C532BC6E-2C30-45D3-B22A-C7987BAF8DDF}"/>
              </a:ext>
            </a:extLst>
          </p:cNvPr>
          <p:cNvSpPr txBox="1"/>
          <p:nvPr userDrawn="1"/>
        </p:nvSpPr>
        <p:spPr>
          <a:xfrm>
            <a:off x="11498994" y="6488093"/>
            <a:ext cx="813692" cy="292388"/>
          </a:xfrm>
          <a:prstGeom prst="rect">
            <a:avLst/>
          </a:prstGeom>
          <a:noFill/>
        </p:spPr>
        <p:txBody>
          <a:bodyPr wrap="square" rtlCol="0">
            <a:spAutoFit/>
          </a:bodyPr>
          <a:lstStyle/>
          <a:p>
            <a:r>
              <a:rPr lang="es-ES" sz="1300" dirty="0"/>
              <a:t>Sponsor</a:t>
            </a:r>
            <a:endParaRPr lang="es-CL" sz="1300" dirty="0"/>
          </a:p>
        </p:txBody>
      </p:sp>
    </p:spTree>
    <p:extLst>
      <p:ext uri="{BB962C8B-B14F-4D97-AF65-F5344CB8AC3E}">
        <p14:creationId xmlns:p14="http://schemas.microsoft.com/office/powerpoint/2010/main" val="1212018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2" y="116632"/>
            <a:ext cx="9121013" cy="720080"/>
          </a:xfrm>
          <a:prstGeom prst="rect">
            <a:avLst/>
          </a:prstGeom>
        </p:spPr>
        <p:txBody>
          <a:bodyPr vert="horz" lIns="91431" tIns="45715" rIns="91431" bIns="45715"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31" tIns="45715" rIns="91431" bIns="45715" rtlCol="0" anchor="ctr"/>
          <a:lstStyle>
            <a:lvl1pPr algn="ctr">
              <a:defRPr sz="1000">
                <a:solidFill>
                  <a:schemeClr val="tx1">
                    <a:tint val="75000"/>
                  </a:schemeClr>
                </a:solidFill>
              </a:defRPr>
            </a:lvl1p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31" tIns="45715" rIns="91431" bIns="45715" rtlCol="0" anchor="ctr"/>
          <a:lstStyle>
            <a:lvl1pPr algn="l">
              <a:defRPr sz="1000">
                <a:solidFill>
                  <a:schemeClr val="tx1">
                    <a:tint val="75000"/>
                  </a:schemeClr>
                </a:solidFill>
              </a:defRPr>
            </a:lvl1pPr>
          </a:lstStyle>
          <a:p>
            <a:endParaRPr lang="es-CL">
              <a:solidFill>
                <a:srgbClr val="3C3C3C">
                  <a:tint val="75000"/>
                </a:srgbClr>
              </a:solidFill>
            </a:endParaRP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31" tIns="45715" rIns="91431" bIns="45715" rtlCol="0" anchor="ctr"/>
          <a:lstStyle>
            <a:lvl1pPr algn="ctr">
              <a:defRPr sz="1000" b="1">
                <a:solidFill>
                  <a:schemeClr val="bg1"/>
                </a:solidFill>
              </a:defRPr>
            </a:lvl1pPr>
          </a:lstStyle>
          <a:p>
            <a:fld id="{196B9993-D82C-4F45-A7B2-3BBFC7CD4108}" type="slidenum">
              <a:rPr lang="es-CL" smtClean="0">
                <a:solidFill>
                  <a:srgbClr val="FFFFFF"/>
                </a:solidFill>
              </a:rPr>
              <a:pPr/>
              <a:t>‹Nº›</a:t>
            </a:fld>
            <a:endParaRPr lang="es-CL">
              <a:solidFill>
                <a:srgbClr val="FFFFFF"/>
              </a:solidFill>
            </a:endParaRPr>
          </a:p>
        </p:txBody>
      </p:sp>
    </p:spTree>
    <p:extLst>
      <p:ext uri="{BB962C8B-B14F-4D97-AF65-F5344CB8AC3E}">
        <p14:creationId xmlns:p14="http://schemas.microsoft.com/office/powerpoint/2010/main" val="25826358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623392" y="1268760"/>
            <a:ext cx="10945216" cy="5184576"/>
          </a:xfrm>
        </p:spPr>
        <p:txBody>
          <a:bodyPr numCol="2" spcCol="36000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0850B5F2-D989-4FB5-B139-C98DAB695B1D}" type="datetime1">
              <a:rPr lang="es-ES" smtClean="0">
                <a:solidFill>
                  <a:srgbClr val="3C3C3C">
                    <a:tint val="75000"/>
                  </a:srgbClr>
                </a:solidFill>
              </a:rPr>
              <a:p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11394516" y="6565685"/>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55405299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5726287A-7AE7-42A3-88C0-CD2098FCCE16}" type="datetime1">
              <a:rPr lang="es-ES" smtClean="0">
                <a:solidFill>
                  <a:srgbClr val="3C3C3C">
                    <a:tint val="75000"/>
                  </a:srgbClr>
                </a:solidFill>
              </a:rPr>
              <a:pPr/>
              <a:t>26/04/2019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6" name="Marcador de número de diapositiva 5"/>
          <p:cNvSpPr>
            <a:spLocks noGrp="1"/>
          </p:cNvSpPr>
          <p:nvPr>
            <p:ph type="sldNum" sz="quarter" idx="4"/>
          </p:nvPr>
        </p:nvSpPr>
        <p:spPr>
          <a:xfrm>
            <a:off x="11394516" y="6552238"/>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90699716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F61EAE80-73B6-48C5-83CD-2B75EA597300}" type="datetime1">
              <a:rPr lang="es-ES" smtClean="0">
                <a:solidFill>
                  <a:srgbClr val="3C3C3C">
                    <a:tint val="75000"/>
                  </a:srgbClr>
                </a:solidFill>
              </a:rPr>
              <a:pPr/>
              <a:t>26/04/2019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11394516" y="6552238"/>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88479834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758442" y="1252324"/>
            <a:ext cx="1317977"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2255574" y="2132857"/>
            <a:ext cx="9409377" cy="2161009"/>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2255574" y="4509120"/>
            <a:ext cx="9936425"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2255574" y="1412776"/>
            <a:ext cx="9409045" cy="576064"/>
          </a:xfrm>
        </p:spPr>
        <p:txBody>
          <a:bodyPr anchor="b">
            <a:noAutofit/>
          </a:bodyPr>
          <a:lstStyle>
            <a:lvl1pPr>
              <a:defRPr sz="2400"/>
            </a:lvl1pPr>
          </a:lstStyle>
          <a:p>
            <a:r>
              <a:rPr lang="es-ES"/>
              <a:t>Haga clic para modificar el estilo de título del patrón</a:t>
            </a:r>
            <a:endParaRPr lang="es-CL" dirty="0"/>
          </a:p>
        </p:txBody>
      </p:sp>
      <p:sp>
        <p:nvSpPr>
          <p:cNvPr id="22" name="Marcador de número de diapositiva 5"/>
          <p:cNvSpPr>
            <a:spLocks noGrp="1"/>
          </p:cNvSpPr>
          <p:nvPr>
            <p:ph type="sldNum" sz="quarter" idx="4"/>
          </p:nvPr>
        </p:nvSpPr>
        <p:spPr>
          <a:xfrm>
            <a:off x="11394516" y="6552238"/>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89055269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2255574" y="2132856"/>
            <a:ext cx="9409377" cy="4320480"/>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2255574" y="1412776"/>
            <a:ext cx="9409045"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75A29842-5D40-459D-B4F9-8987C78FCAA2}" type="datetime1">
              <a:rPr lang="es-ES" smtClean="0">
                <a:solidFill>
                  <a:srgbClr val="3C3C3C">
                    <a:tint val="75000"/>
                  </a:srgbClr>
                </a:solidFill>
              </a:rPr>
              <a:p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11454668" y="657913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22491644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4" y="27432"/>
            <a:ext cx="9765792"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317270" y="1154097"/>
            <a:ext cx="11590645" cy="4525962"/>
          </a:xfrm>
          <a:prstGeom prst="rect">
            <a:avLst/>
          </a:prstGeom>
        </p:spPr>
        <p:txBody>
          <a:bodyPr/>
          <a:lstStyle>
            <a:lvl2pPr marL="458788" indent="-222250">
              <a:defRPr/>
            </a:lvl2pPr>
            <a:lvl3pPr marL="904875" indent="-211138">
              <a:defRPr/>
            </a:lvl3pPr>
            <a:lvl4pPr marL="1368425" indent="-2174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Marcador de número de diapositiva 5"/>
          <p:cNvSpPr>
            <a:spLocks noGrp="1"/>
          </p:cNvSpPr>
          <p:nvPr>
            <p:ph type="sldNum" sz="quarter" idx="4"/>
          </p:nvPr>
        </p:nvSpPr>
        <p:spPr>
          <a:xfrm>
            <a:off x="11394516" y="6552238"/>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85295339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7" name="1 Marcador de número de diapositiva"/>
          <p:cNvSpPr txBox="1">
            <a:spLocks/>
          </p:cNvSpPr>
          <p:nvPr userDrawn="1"/>
        </p:nvSpPr>
        <p:spPr>
          <a:xfrm>
            <a:off x="11386635" y="6597352"/>
            <a:ext cx="672075" cy="216024"/>
          </a:xfrm>
          <a:prstGeom prst="rect">
            <a:avLst/>
          </a:prstGeom>
          <a:solidFill>
            <a:srgbClr val="00778B"/>
          </a:solidFill>
        </p:spPr>
        <p:txBody>
          <a:bodyPr vert="horz" wrap="none" lIns="91440" tIns="45720" rIns="91440" bIns="45720" rtlCol="0" anchor="ctr"/>
          <a:lstStyle>
            <a:defPPr>
              <a:defRPr lang="es-CL"/>
            </a:defPPr>
            <a:lvl1pPr marL="0" algn="ctr" defTabSz="823143" rtl="0" eaLnBrk="1" latinLnBrk="0" hangingPunct="1">
              <a:defRPr sz="1000" b="1" kern="1200">
                <a:solidFill>
                  <a:schemeClr val="bg1"/>
                </a:solidFill>
                <a:latin typeface="+mn-lt"/>
                <a:ea typeface="+mn-ea"/>
                <a:cs typeface="+mn-cs"/>
              </a:defRPr>
            </a:lvl1pPr>
            <a:lvl2pPr marL="411572" algn="l" defTabSz="823143" rtl="0" eaLnBrk="1" latinLnBrk="0" hangingPunct="1">
              <a:defRPr sz="1800" kern="1200">
                <a:solidFill>
                  <a:schemeClr val="tx1"/>
                </a:solidFill>
                <a:latin typeface="+mn-lt"/>
                <a:ea typeface="+mn-ea"/>
                <a:cs typeface="+mn-cs"/>
              </a:defRPr>
            </a:lvl2pPr>
            <a:lvl3pPr marL="823143" algn="l" defTabSz="823143" rtl="0" eaLnBrk="1" latinLnBrk="0" hangingPunct="1">
              <a:defRPr sz="1800" kern="1200">
                <a:solidFill>
                  <a:schemeClr val="tx1"/>
                </a:solidFill>
                <a:latin typeface="+mn-lt"/>
                <a:ea typeface="+mn-ea"/>
                <a:cs typeface="+mn-cs"/>
              </a:defRPr>
            </a:lvl3pPr>
            <a:lvl4pPr marL="1234680" algn="l" defTabSz="823143" rtl="0" eaLnBrk="1" latinLnBrk="0" hangingPunct="1">
              <a:defRPr sz="1800" kern="1200">
                <a:solidFill>
                  <a:schemeClr val="tx1"/>
                </a:solidFill>
                <a:latin typeface="+mn-lt"/>
                <a:ea typeface="+mn-ea"/>
                <a:cs typeface="+mn-cs"/>
              </a:defRPr>
            </a:lvl4pPr>
            <a:lvl5pPr marL="1646272" algn="l" defTabSz="823143" rtl="0" eaLnBrk="1" latinLnBrk="0" hangingPunct="1">
              <a:defRPr sz="1800" kern="1200">
                <a:solidFill>
                  <a:schemeClr val="tx1"/>
                </a:solidFill>
                <a:latin typeface="+mn-lt"/>
                <a:ea typeface="+mn-ea"/>
                <a:cs typeface="+mn-cs"/>
              </a:defRPr>
            </a:lvl5pPr>
            <a:lvl6pPr marL="2057833" algn="l" defTabSz="823143" rtl="0" eaLnBrk="1" latinLnBrk="0" hangingPunct="1">
              <a:defRPr sz="1800" kern="1200">
                <a:solidFill>
                  <a:schemeClr val="tx1"/>
                </a:solidFill>
                <a:latin typeface="+mn-lt"/>
                <a:ea typeface="+mn-ea"/>
                <a:cs typeface="+mn-cs"/>
              </a:defRPr>
            </a:lvl6pPr>
            <a:lvl7pPr marL="2469392" algn="l" defTabSz="823143" rtl="0" eaLnBrk="1" latinLnBrk="0" hangingPunct="1">
              <a:defRPr sz="1800" kern="1200">
                <a:solidFill>
                  <a:schemeClr val="tx1"/>
                </a:solidFill>
                <a:latin typeface="+mn-lt"/>
                <a:ea typeface="+mn-ea"/>
                <a:cs typeface="+mn-cs"/>
              </a:defRPr>
            </a:lvl7pPr>
            <a:lvl8pPr marL="2880945" algn="l" defTabSz="823143" rtl="0" eaLnBrk="1" latinLnBrk="0" hangingPunct="1">
              <a:defRPr sz="1800" kern="1200">
                <a:solidFill>
                  <a:schemeClr val="tx1"/>
                </a:solidFill>
                <a:latin typeface="+mn-lt"/>
                <a:ea typeface="+mn-ea"/>
                <a:cs typeface="+mn-cs"/>
              </a:defRPr>
            </a:lvl8pPr>
            <a:lvl9pPr marL="3292524" algn="l" defTabSz="823143" rtl="0" eaLnBrk="1" latinLnBrk="0" hangingPunct="1">
              <a:defRPr sz="1800" kern="1200">
                <a:solidFill>
                  <a:schemeClr val="tx1"/>
                </a:solidFill>
                <a:latin typeface="+mn-lt"/>
                <a:ea typeface="+mn-ea"/>
                <a:cs typeface="+mn-cs"/>
              </a:defRPr>
            </a:lvl9pPr>
          </a:lstStyle>
          <a:p>
            <a:pPr>
              <a:defRPr/>
            </a:pPr>
            <a:fld id="{6BDCBE57-3DF8-E34A-A687-20DD8272C65F}" type="slidenum">
              <a:rPr lang="es-ES" sz="1000" smtClean="0">
                <a:solidFill>
                  <a:srgbClr val="FFFFFF"/>
                </a:solidFill>
                <a:latin typeface="Trebuchet MS"/>
              </a:rPr>
              <a:pPr>
                <a:defRPr/>
              </a:pPr>
              <a:t>‹Nº›</a:t>
            </a:fld>
            <a:endParaRPr lang="es-ES" sz="1000" dirty="0">
              <a:solidFill>
                <a:srgbClr val="FFFFFF"/>
              </a:solidFill>
              <a:latin typeface="Trebuchet MS"/>
            </a:endParaRPr>
          </a:p>
        </p:txBody>
      </p:sp>
    </p:spTree>
    <p:extLst>
      <p:ext uri="{BB962C8B-B14F-4D97-AF65-F5344CB8AC3E}">
        <p14:creationId xmlns:p14="http://schemas.microsoft.com/office/powerpoint/2010/main" val="117729030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8" name="CuadroTexto 6"/>
          <p:cNvSpPr txBox="1"/>
          <p:nvPr userDrawn="1"/>
        </p:nvSpPr>
        <p:spPr>
          <a:xfrm>
            <a:off x="527380" y="136014"/>
            <a:ext cx="10752000" cy="197568"/>
          </a:xfrm>
          <a:prstGeom prst="rect">
            <a:avLst/>
          </a:prstGeom>
          <a:noFill/>
        </p:spPr>
        <p:txBody>
          <a:bodyPr wrap="square" lIns="0" tIns="0" rIns="0" bIns="0" rtlCol="0" anchor="b" anchorCtr="0">
            <a:spAutoFit/>
          </a:bodyPr>
          <a:lstStyle/>
          <a:p>
            <a:pPr defTabSz="444035"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
        <p:nvSpPr>
          <p:cNvPr id="7" name="1 Marcador de número de diapositiva"/>
          <p:cNvSpPr txBox="1">
            <a:spLocks/>
          </p:cNvSpPr>
          <p:nvPr userDrawn="1"/>
        </p:nvSpPr>
        <p:spPr>
          <a:xfrm>
            <a:off x="11386635" y="6597352"/>
            <a:ext cx="672075" cy="216024"/>
          </a:xfrm>
          <a:prstGeom prst="rect">
            <a:avLst/>
          </a:prstGeom>
          <a:solidFill>
            <a:srgbClr val="00778B"/>
          </a:solidFill>
        </p:spPr>
        <p:txBody>
          <a:bodyPr vert="horz" wrap="none" lIns="91440" tIns="45720" rIns="91440" bIns="45720" rtlCol="0" anchor="ctr"/>
          <a:lstStyle>
            <a:defPPr>
              <a:defRPr lang="es-CL"/>
            </a:defPPr>
            <a:lvl1pPr marL="0" algn="ctr" defTabSz="823143" rtl="0" eaLnBrk="1" latinLnBrk="0" hangingPunct="1">
              <a:defRPr sz="1000" b="1" kern="1200">
                <a:solidFill>
                  <a:schemeClr val="bg1"/>
                </a:solidFill>
                <a:latin typeface="+mn-lt"/>
                <a:ea typeface="+mn-ea"/>
                <a:cs typeface="+mn-cs"/>
              </a:defRPr>
            </a:lvl1pPr>
            <a:lvl2pPr marL="411572" algn="l" defTabSz="823143" rtl="0" eaLnBrk="1" latinLnBrk="0" hangingPunct="1">
              <a:defRPr sz="1800" kern="1200">
                <a:solidFill>
                  <a:schemeClr val="tx1"/>
                </a:solidFill>
                <a:latin typeface="+mn-lt"/>
                <a:ea typeface="+mn-ea"/>
                <a:cs typeface="+mn-cs"/>
              </a:defRPr>
            </a:lvl2pPr>
            <a:lvl3pPr marL="823143" algn="l" defTabSz="823143" rtl="0" eaLnBrk="1" latinLnBrk="0" hangingPunct="1">
              <a:defRPr sz="1800" kern="1200">
                <a:solidFill>
                  <a:schemeClr val="tx1"/>
                </a:solidFill>
                <a:latin typeface="+mn-lt"/>
                <a:ea typeface="+mn-ea"/>
                <a:cs typeface="+mn-cs"/>
              </a:defRPr>
            </a:lvl3pPr>
            <a:lvl4pPr marL="1234680" algn="l" defTabSz="823143" rtl="0" eaLnBrk="1" latinLnBrk="0" hangingPunct="1">
              <a:defRPr sz="1800" kern="1200">
                <a:solidFill>
                  <a:schemeClr val="tx1"/>
                </a:solidFill>
                <a:latin typeface="+mn-lt"/>
                <a:ea typeface="+mn-ea"/>
                <a:cs typeface="+mn-cs"/>
              </a:defRPr>
            </a:lvl4pPr>
            <a:lvl5pPr marL="1646272" algn="l" defTabSz="823143" rtl="0" eaLnBrk="1" latinLnBrk="0" hangingPunct="1">
              <a:defRPr sz="1800" kern="1200">
                <a:solidFill>
                  <a:schemeClr val="tx1"/>
                </a:solidFill>
                <a:latin typeface="+mn-lt"/>
                <a:ea typeface="+mn-ea"/>
                <a:cs typeface="+mn-cs"/>
              </a:defRPr>
            </a:lvl5pPr>
            <a:lvl6pPr marL="2057833" algn="l" defTabSz="823143" rtl="0" eaLnBrk="1" latinLnBrk="0" hangingPunct="1">
              <a:defRPr sz="1800" kern="1200">
                <a:solidFill>
                  <a:schemeClr val="tx1"/>
                </a:solidFill>
                <a:latin typeface="+mn-lt"/>
                <a:ea typeface="+mn-ea"/>
                <a:cs typeface="+mn-cs"/>
              </a:defRPr>
            </a:lvl6pPr>
            <a:lvl7pPr marL="2469392" algn="l" defTabSz="823143" rtl="0" eaLnBrk="1" latinLnBrk="0" hangingPunct="1">
              <a:defRPr sz="1800" kern="1200">
                <a:solidFill>
                  <a:schemeClr val="tx1"/>
                </a:solidFill>
                <a:latin typeface="+mn-lt"/>
                <a:ea typeface="+mn-ea"/>
                <a:cs typeface="+mn-cs"/>
              </a:defRPr>
            </a:lvl7pPr>
            <a:lvl8pPr marL="2880945" algn="l" defTabSz="823143" rtl="0" eaLnBrk="1" latinLnBrk="0" hangingPunct="1">
              <a:defRPr sz="1800" kern="1200">
                <a:solidFill>
                  <a:schemeClr val="tx1"/>
                </a:solidFill>
                <a:latin typeface="+mn-lt"/>
                <a:ea typeface="+mn-ea"/>
                <a:cs typeface="+mn-cs"/>
              </a:defRPr>
            </a:lvl8pPr>
            <a:lvl9pPr marL="3292524" algn="l" defTabSz="823143" rtl="0" eaLnBrk="1" latinLnBrk="0" hangingPunct="1">
              <a:defRPr sz="1800" kern="1200">
                <a:solidFill>
                  <a:schemeClr val="tx1"/>
                </a:solidFill>
                <a:latin typeface="+mn-lt"/>
                <a:ea typeface="+mn-ea"/>
                <a:cs typeface="+mn-cs"/>
              </a:defRPr>
            </a:lvl9pPr>
          </a:lstStyle>
          <a:p>
            <a:pPr>
              <a:defRPr/>
            </a:pPr>
            <a:fld id="{6BDCBE57-3DF8-E34A-A687-20DD8272C65F}" type="slidenum">
              <a:rPr lang="es-ES" sz="1000" smtClean="0">
                <a:solidFill>
                  <a:srgbClr val="FFFFFF"/>
                </a:solidFill>
                <a:latin typeface="Trebuchet MS"/>
              </a:rPr>
              <a:pPr>
                <a:defRPr/>
              </a:pPr>
              <a:t>‹Nº›</a:t>
            </a:fld>
            <a:endParaRPr lang="es-ES" sz="1000" dirty="0">
              <a:solidFill>
                <a:srgbClr val="FFFFFF"/>
              </a:solidFill>
              <a:latin typeface="Trebuchet MS"/>
            </a:endParaRPr>
          </a:p>
        </p:txBody>
      </p:sp>
    </p:spTree>
    <p:extLst>
      <p:ext uri="{BB962C8B-B14F-4D97-AF65-F5344CB8AC3E}">
        <p14:creationId xmlns:p14="http://schemas.microsoft.com/office/powerpoint/2010/main" val="399152396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8" name="CuadroTexto 6"/>
          <p:cNvSpPr txBox="1"/>
          <p:nvPr userDrawn="1"/>
        </p:nvSpPr>
        <p:spPr>
          <a:xfrm>
            <a:off x="527380" y="136014"/>
            <a:ext cx="10752000" cy="197568"/>
          </a:xfrm>
          <a:prstGeom prst="rect">
            <a:avLst/>
          </a:prstGeom>
          <a:noFill/>
        </p:spPr>
        <p:txBody>
          <a:bodyPr wrap="square" lIns="0" tIns="0" rIns="0" bIns="0" rtlCol="0" anchor="b" anchorCtr="0">
            <a:spAutoFit/>
          </a:bodyPr>
          <a:lstStyle/>
          <a:p>
            <a:pPr defTabSz="446947"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
        <p:nvSpPr>
          <p:cNvPr id="7" name="1 Marcador de número de diapositiva"/>
          <p:cNvSpPr txBox="1">
            <a:spLocks/>
          </p:cNvSpPr>
          <p:nvPr userDrawn="1"/>
        </p:nvSpPr>
        <p:spPr>
          <a:xfrm>
            <a:off x="11386635" y="6597352"/>
            <a:ext cx="672075" cy="216024"/>
          </a:xfrm>
          <a:prstGeom prst="rect">
            <a:avLst/>
          </a:prstGeom>
          <a:solidFill>
            <a:srgbClr val="00778B"/>
          </a:solidFill>
        </p:spPr>
        <p:txBody>
          <a:bodyPr vert="horz" wrap="none" lIns="91440" tIns="45720" rIns="91440" bIns="45720" rtlCol="0" anchor="ctr"/>
          <a:lstStyle>
            <a:defPPr>
              <a:defRPr lang="es-CL"/>
            </a:defPPr>
            <a:lvl1pPr marL="0" algn="ctr" defTabSz="823143" rtl="0" eaLnBrk="1" latinLnBrk="0" hangingPunct="1">
              <a:defRPr sz="1000" b="1" kern="1200">
                <a:solidFill>
                  <a:schemeClr val="bg1"/>
                </a:solidFill>
                <a:latin typeface="+mn-lt"/>
                <a:ea typeface="+mn-ea"/>
                <a:cs typeface="+mn-cs"/>
              </a:defRPr>
            </a:lvl1pPr>
            <a:lvl2pPr marL="411572" algn="l" defTabSz="823143" rtl="0" eaLnBrk="1" latinLnBrk="0" hangingPunct="1">
              <a:defRPr sz="1800" kern="1200">
                <a:solidFill>
                  <a:schemeClr val="tx1"/>
                </a:solidFill>
                <a:latin typeface="+mn-lt"/>
                <a:ea typeface="+mn-ea"/>
                <a:cs typeface="+mn-cs"/>
              </a:defRPr>
            </a:lvl2pPr>
            <a:lvl3pPr marL="823143" algn="l" defTabSz="823143" rtl="0" eaLnBrk="1" latinLnBrk="0" hangingPunct="1">
              <a:defRPr sz="1800" kern="1200">
                <a:solidFill>
                  <a:schemeClr val="tx1"/>
                </a:solidFill>
                <a:latin typeface="+mn-lt"/>
                <a:ea typeface="+mn-ea"/>
                <a:cs typeface="+mn-cs"/>
              </a:defRPr>
            </a:lvl3pPr>
            <a:lvl4pPr marL="1234680" algn="l" defTabSz="823143" rtl="0" eaLnBrk="1" latinLnBrk="0" hangingPunct="1">
              <a:defRPr sz="1800" kern="1200">
                <a:solidFill>
                  <a:schemeClr val="tx1"/>
                </a:solidFill>
                <a:latin typeface="+mn-lt"/>
                <a:ea typeface="+mn-ea"/>
                <a:cs typeface="+mn-cs"/>
              </a:defRPr>
            </a:lvl4pPr>
            <a:lvl5pPr marL="1646272" algn="l" defTabSz="823143" rtl="0" eaLnBrk="1" latinLnBrk="0" hangingPunct="1">
              <a:defRPr sz="1800" kern="1200">
                <a:solidFill>
                  <a:schemeClr val="tx1"/>
                </a:solidFill>
                <a:latin typeface="+mn-lt"/>
                <a:ea typeface="+mn-ea"/>
                <a:cs typeface="+mn-cs"/>
              </a:defRPr>
            </a:lvl5pPr>
            <a:lvl6pPr marL="2057833" algn="l" defTabSz="823143" rtl="0" eaLnBrk="1" latinLnBrk="0" hangingPunct="1">
              <a:defRPr sz="1800" kern="1200">
                <a:solidFill>
                  <a:schemeClr val="tx1"/>
                </a:solidFill>
                <a:latin typeface="+mn-lt"/>
                <a:ea typeface="+mn-ea"/>
                <a:cs typeface="+mn-cs"/>
              </a:defRPr>
            </a:lvl6pPr>
            <a:lvl7pPr marL="2469392" algn="l" defTabSz="823143" rtl="0" eaLnBrk="1" latinLnBrk="0" hangingPunct="1">
              <a:defRPr sz="1800" kern="1200">
                <a:solidFill>
                  <a:schemeClr val="tx1"/>
                </a:solidFill>
                <a:latin typeface="+mn-lt"/>
                <a:ea typeface="+mn-ea"/>
                <a:cs typeface="+mn-cs"/>
              </a:defRPr>
            </a:lvl7pPr>
            <a:lvl8pPr marL="2880945" algn="l" defTabSz="823143" rtl="0" eaLnBrk="1" latinLnBrk="0" hangingPunct="1">
              <a:defRPr sz="1800" kern="1200">
                <a:solidFill>
                  <a:schemeClr val="tx1"/>
                </a:solidFill>
                <a:latin typeface="+mn-lt"/>
                <a:ea typeface="+mn-ea"/>
                <a:cs typeface="+mn-cs"/>
              </a:defRPr>
            </a:lvl8pPr>
            <a:lvl9pPr marL="3292524" algn="l" defTabSz="823143" rtl="0" eaLnBrk="1" latinLnBrk="0" hangingPunct="1">
              <a:defRPr sz="1800" kern="1200">
                <a:solidFill>
                  <a:schemeClr val="tx1"/>
                </a:solidFill>
                <a:latin typeface="+mn-lt"/>
                <a:ea typeface="+mn-ea"/>
                <a:cs typeface="+mn-cs"/>
              </a:defRPr>
            </a:lvl9pPr>
          </a:lstStyle>
          <a:p>
            <a:pPr>
              <a:defRPr/>
            </a:pPr>
            <a:fld id="{6BDCBE57-3DF8-E34A-A687-20DD8272C65F}" type="slidenum">
              <a:rPr lang="es-ES" sz="1000" smtClean="0">
                <a:solidFill>
                  <a:srgbClr val="FFFFFF"/>
                </a:solidFill>
                <a:latin typeface="Trebuchet MS"/>
              </a:rPr>
              <a:pPr>
                <a:defRPr/>
              </a:pPr>
              <a:t>‹Nº›</a:t>
            </a:fld>
            <a:endParaRPr lang="es-ES" sz="1000" dirty="0">
              <a:solidFill>
                <a:srgbClr val="FFFFFF"/>
              </a:solidFill>
              <a:latin typeface="Trebuchet MS"/>
            </a:endParaRPr>
          </a:p>
        </p:txBody>
      </p:sp>
    </p:spTree>
    <p:extLst>
      <p:ext uri="{BB962C8B-B14F-4D97-AF65-F5344CB8AC3E}">
        <p14:creationId xmlns:p14="http://schemas.microsoft.com/office/powerpoint/2010/main" val="275725012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858247" y="5281335"/>
            <a:ext cx="4987208"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12192000" cy="3429000"/>
          </a:xfrm>
          <a:prstGeom prst="rect">
            <a:avLst/>
          </a:prstGeom>
        </p:spPr>
      </p:pic>
      <p:grpSp>
        <p:nvGrpSpPr>
          <p:cNvPr id="15" name="14 Grupo"/>
          <p:cNvGrpSpPr/>
          <p:nvPr userDrawn="1"/>
        </p:nvGrpSpPr>
        <p:grpSpPr>
          <a:xfrm rot="16200000">
            <a:off x="6023992" y="-2594992"/>
            <a:ext cx="144016" cy="12192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grpSp>
      <p:sp>
        <p:nvSpPr>
          <p:cNvPr id="3" name="2 Título"/>
          <p:cNvSpPr>
            <a:spLocks noGrp="1"/>
          </p:cNvSpPr>
          <p:nvPr>
            <p:ph type="title"/>
          </p:nvPr>
        </p:nvSpPr>
        <p:spPr>
          <a:xfrm>
            <a:off x="623392" y="4149080"/>
            <a:ext cx="10945216" cy="1368152"/>
          </a:xfrm>
        </p:spPr>
        <p:txBody>
          <a:bodyPr>
            <a:noAutofit/>
          </a:bodyPr>
          <a:lstStyle>
            <a:lvl1pPr algn="l">
              <a:defRPr sz="24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623392" y="5733256"/>
            <a:ext cx="6624736" cy="864096"/>
          </a:xfrm>
          <a:prstGeom prst="rect">
            <a:avLst/>
          </a:prstGeom>
        </p:spPr>
        <p:txBody>
          <a:bodyPr>
            <a:noAutofit/>
          </a:bodyPr>
          <a:lstStyle>
            <a:lvl1pPr marL="0" indent="0" algn="l">
              <a:spcAft>
                <a:spcPts val="450"/>
              </a:spcAft>
              <a:buNone/>
              <a:defRPr sz="1350">
                <a:solidFill>
                  <a:schemeClr val="accent5"/>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3544459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623392" y="1268760"/>
            <a:ext cx="5184576" cy="5184576"/>
          </a:xfrm>
          <a:prstGeom prst="rect">
            <a:avLst/>
          </a:prstGeom>
        </p:spPr>
        <p:txBody>
          <a:bodyPr vert="horz" lIns="91431" tIns="45715" rIns="91431" bIns="45715"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6384032" y="1268760"/>
            <a:ext cx="5184576" cy="5184576"/>
          </a:xfrm>
          <a:prstGeom prst="rect">
            <a:avLst/>
          </a:prstGeom>
        </p:spPr>
        <p:txBody>
          <a:bodyPr vert="horz" lIns="91431" tIns="45715" rIns="91431" bIns="45715"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623392" y="116632"/>
            <a:ext cx="9121013" cy="720080"/>
          </a:xfrm>
          <a:prstGeom prst="rect">
            <a:avLst/>
          </a:prstGeom>
        </p:spPr>
        <p:txBody>
          <a:bodyPr vert="horz" lIns="91431" tIns="45715" rIns="91431" bIns="45715"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9360363" y="6525344"/>
            <a:ext cx="1440160" cy="216024"/>
          </a:xfrm>
          <a:prstGeom prst="rect">
            <a:avLst/>
          </a:prstGeom>
        </p:spPr>
        <p:txBody>
          <a:bodyPr vert="horz" wrap="none" lIns="91431" tIns="45715" rIns="91431" bIns="45715" rtlCol="0" anchor="ctr"/>
          <a:lstStyle>
            <a:lvl1pPr algn="ctr">
              <a:defRPr sz="1000">
                <a:solidFill>
                  <a:schemeClr val="tx1">
                    <a:tint val="75000"/>
                  </a:schemeClr>
                </a:solidFill>
              </a:defRPr>
            </a:lvl1p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10" name="Marcador de pie de página 4"/>
          <p:cNvSpPr>
            <a:spLocks noGrp="1"/>
          </p:cNvSpPr>
          <p:nvPr>
            <p:ph type="ftr" sz="quarter" idx="3"/>
          </p:nvPr>
        </p:nvSpPr>
        <p:spPr>
          <a:xfrm>
            <a:off x="623392" y="6525344"/>
            <a:ext cx="8640960" cy="216024"/>
          </a:xfrm>
          <a:prstGeom prst="rect">
            <a:avLst/>
          </a:prstGeom>
        </p:spPr>
        <p:txBody>
          <a:bodyPr vert="horz" wrap="none" lIns="91431" tIns="45715" rIns="91431" bIns="45715" rtlCol="0" anchor="ctr"/>
          <a:lstStyle>
            <a:lvl1pPr algn="l">
              <a:defRPr sz="1000">
                <a:solidFill>
                  <a:schemeClr val="tx1">
                    <a:tint val="75000"/>
                  </a:schemeClr>
                </a:solidFill>
              </a:defRPr>
            </a:lvl1pPr>
          </a:lstStyle>
          <a:p>
            <a:endParaRPr lang="es-CL">
              <a:solidFill>
                <a:srgbClr val="3C3C3C">
                  <a:tint val="75000"/>
                </a:srgbClr>
              </a:solidFill>
            </a:endParaRPr>
          </a:p>
        </p:txBody>
      </p:sp>
      <p:sp>
        <p:nvSpPr>
          <p:cNvPr id="11"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31" tIns="45715" rIns="91431" bIns="45715" rtlCol="0" anchor="ctr"/>
          <a:lstStyle>
            <a:lvl1pPr algn="ctr">
              <a:defRPr sz="1000" b="1">
                <a:solidFill>
                  <a:schemeClr val="bg1"/>
                </a:solidFill>
              </a:defRPr>
            </a:lvl1pPr>
          </a:lstStyle>
          <a:p>
            <a:fld id="{196B9993-D82C-4F45-A7B2-3BBFC7CD4108}" type="slidenum">
              <a:rPr lang="es-CL" smtClean="0">
                <a:solidFill>
                  <a:srgbClr val="FFFFFF"/>
                </a:solidFill>
              </a:rPr>
              <a:pPr/>
              <a:t>‹Nº›</a:t>
            </a:fld>
            <a:endParaRPr lang="es-CL">
              <a:solidFill>
                <a:srgbClr val="FFFFFF"/>
              </a:solidFill>
            </a:endParaRPr>
          </a:p>
        </p:txBody>
      </p:sp>
    </p:spTree>
    <p:extLst>
      <p:ext uri="{BB962C8B-B14F-4D97-AF65-F5344CB8AC3E}">
        <p14:creationId xmlns:p14="http://schemas.microsoft.com/office/powerpoint/2010/main" val="243878768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335891" y="50959"/>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871532" y="3284984"/>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24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350">
                <a:solidFill>
                  <a:schemeClr val="accent5"/>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grpSp>
    </p:spTree>
    <p:extLst>
      <p:ext uri="{BB962C8B-B14F-4D97-AF65-F5344CB8AC3E}">
        <p14:creationId xmlns:p14="http://schemas.microsoft.com/office/powerpoint/2010/main" val="245473674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527384"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3482516E-B679-4FA6-A04F-DEC0BCC7F224}" type="datetime1">
              <a:rPr lang="es-ES" smtClean="0">
                <a:solidFill>
                  <a:srgbClr val="3C3C3C">
                    <a:tint val="75000"/>
                  </a:srgbClr>
                </a:solidFill>
              </a:rPr>
              <a:t>26/04/2019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dirty="0">
                <a:solidFill>
                  <a:srgbClr val="3C3C3C">
                    <a:tint val="75000"/>
                  </a:srgbClr>
                </a:solidFill>
              </a:rPr>
              <a:t>OPR CEN 04 - 14/11/2014</a:t>
            </a: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50212105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62339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638403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B5E0A85F-DC7E-4B9B-8D5C-F3DFC928E4CA}" type="datetime1">
              <a:rPr lang="es-ES" smtClean="0">
                <a:solidFill>
                  <a:srgbClr val="3C3C3C">
                    <a:tint val="75000"/>
                  </a:srgbClr>
                </a:solidFill>
              </a:rPr>
              <a:t>26/04/2019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dirty="0">
                <a:solidFill>
                  <a:srgbClr val="3C3C3C">
                    <a:tint val="75000"/>
                  </a:srgbClr>
                </a:solidFill>
              </a:rPr>
              <a:t>OPR CEN 04 - 14/11/2014</a:t>
            </a:r>
          </a:p>
        </p:txBody>
      </p:sp>
      <p:sp>
        <p:nvSpPr>
          <p:cNvPr id="11"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88919379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623392" y="1268760"/>
            <a:ext cx="10945216" cy="5184576"/>
          </a:xfrm>
        </p:spPr>
        <p:txBody>
          <a:bodyPr numCol="2" spcCol="36000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EECA0BC9-9A86-41C1-B35E-87BD33B3C766}" type="datetime1">
              <a:rPr lang="es-ES" smtClean="0">
                <a:solidFill>
                  <a:srgbClr val="3C3C3C">
                    <a:tint val="75000"/>
                  </a:srgbClr>
                </a:solidFill>
              </a:r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dirty="0">
                <a:solidFill>
                  <a:srgbClr val="3C3C3C">
                    <a:tint val="75000"/>
                  </a:srgbClr>
                </a:solidFill>
              </a:rPr>
              <a:t>OPR CEN 04 - 14/11/2014</a:t>
            </a: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76722746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45D98382-5B12-4C96-9DED-67FB91E41037}" type="datetime1">
              <a:rPr lang="es-ES" smtClean="0">
                <a:solidFill>
                  <a:srgbClr val="3C3C3C">
                    <a:tint val="75000"/>
                  </a:srgbClr>
                </a:solidFill>
              </a:rPr>
              <a:t>26/04/2019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dirty="0">
                <a:solidFill>
                  <a:srgbClr val="3C3C3C">
                    <a:tint val="75000"/>
                  </a:srgbClr>
                </a:solidFill>
              </a:rPr>
              <a:t>OPR CEN 04 - 14/11/2014</a:t>
            </a:r>
          </a:p>
        </p:txBody>
      </p:sp>
      <p:sp>
        <p:nvSpPr>
          <p:cNvPr id="12"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58675535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14F2979D-0081-4F0B-AA80-6DB47F0F7158}" type="datetime1">
              <a:rPr lang="es-ES" smtClean="0">
                <a:solidFill>
                  <a:srgbClr val="3C3C3C">
                    <a:tint val="75000"/>
                  </a:srgbClr>
                </a:solidFill>
              </a:rPr>
              <a:t>26/04/2019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dirty="0">
                <a:solidFill>
                  <a:srgbClr val="3C3C3C">
                    <a:tint val="75000"/>
                  </a:srgbClr>
                </a:solidFill>
              </a:rPr>
              <a:t>OPR CEN 04 - 14/11/2014</a:t>
            </a:r>
          </a:p>
        </p:txBody>
      </p:sp>
      <p:sp>
        <p:nvSpPr>
          <p:cNvPr id="7"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66028312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758446" y="1252330"/>
            <a:ext cx="1317977" cy="880533"/>
          </a:xfrm>
        </p:spPr>
        <p:txBody>
          <a:bodyPr wrap="none" tIns="0" rIns="0" bIns="0" anchor="b" anchorCtr="0">
            <a:noAutofit/>
          </a:bodyPr>
          <a:lstStyle>
            <a:lvl1pPr marL="0" indent="0" algn="r">
              <a:spcBef>
                <a:spcPts val="0"/>
              </a:spcBef>
              <a:buNone/>
              <a:defRPr sz="6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2255578" y="2132863"/>
            <a:ext cx="9409377" cy="2161009"/>
          </a:xfrm>
        </p:spPr>
        <p:txBody>
          <a:bodyPr vert="horz" lIns="91440" tIns="45720" rIns="91440" bIns="45720" rtlCol="0">
            <a:noAutofit/>
          </a:bodyPr>
          <a:lstStyle>
            <a:lvl1pPr>
              <a:spcAft>
                <a:spcPts val="450"/>
              </a:spcAft>
              <a:defRPr lang="es-ES" sz="1350" dirty="0" smtClean="0"/>
            </a:lvl1pPr>
            <a:lvl2pPr>
              <a:spcAft>
                <a:spcPts val="450"/>
              </a:spcAft>
              <a:defRPr lang="es-ES" sz="1200" dirty="0" smtClean="0"/>
            </a:lvl2pPr>
            <a:lvl3pPr>
              <a:spcAft>
                <a:spcPts val="450"/>
              </a:spcAft>
              <a:defRPr lang="es-ES" sz="1050" dirty="0" smtClean="0"/>
            </a:lvl3pPr>
            <a:lvl4pPr>
              <a:spcAft>
                <a:spcPts val="450"/>
              </a:spcAft>
              <a:defRPr lang="es-ES" sz="900" dirty="0" smtClean="0"/>
            </a:lvl4pPr>
            <a:lvl5pPr>
              <a:spcAft>
                <a:spcPts val="450"/>
              </a:spcAft>
              <a:defRPr lang="es-CL" sz="9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2255578" y="4509120"/>
            <a:ext cx="9936425"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2255575" y="1412776"/>
            <a:ext cx="9409045" cy="576064"/>
          </a:xfrm>
        </p:spPr>
        <p:txBody>
          <a:bodyPr anchor="b">
            <a:noAutofit/>
          </a:bodyPr>
          <a:lstStyle>
            <a:lvl1pPr>
              <a:defRPr sz="18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62147281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2255578" y="2132856"/>
            <a:ext cx="9409377" cy="4320480"/>
          </a:xfrm>
        </p:spPr>
        <p:txBody>
          <a:bodyPr vert="horz" lIns="91440" tIns="45720" rIns="91440" bIns="45720" rtlCol="0">
            <a:noAutofit/>
          </a:bodyPr>
          <a:lstStyle>
            <a:lvl1pPr>
              <a:spcAft>
                <a:spcPts val="450"/>
              </a:spcAft>
              <a:defRPr lang="es-ES" sz="1350" dirty="0" smtClean="0"/>
            </a:lvl1pPr>
            <a:lvl2pPr>
              <a:spcAft>
                <a:spcPts val="450"/>
              </a:spcAft>
              <a:defRPr lang="es-ES" sz="1200" dirty="0" smtClean="0"/>
            </a:lvl2pPr>
            <a:lvl3pPr>
              <a:spcAft>
                <a:spcPts val="450"/>
              </a:spcAft>
              <a:defRPr lang="es-ES" sz="1050" dirty="0" smtClean="0"/>
            </a:lvl3pPr>
            <a:lvl4pPr>
              <a:spcAft>
                <a:spcPts val="450"/>
              </a:spcAft>
              <a:defRPr lang="es-ES" sz="900" dirty="0" smtClean="0"/>
            </a:lvl4pPr>
            <a:lvl5pPr>
              <a:spcAft>
                <a:spcPts val="450"/>
              </a:spcAft>
              <a:defRPr lang="es-CL" sz="9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2255575" y="1412776"/>
            <a:ext cx="9409045" cy="576064"/>
          </a:xfrm>
        </p:spPr>
        <p:txBody>
          <a:bodyPr anchor="b">
            <a:noAutofit/>
          </a:bodyPr>
          <a:lstStyle>
            <a:lvl1pPr>
              <a:defRPr sz="18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28719EDA-E725-42B9-846E-2C99536857F2}" type="datetime1">
              <a:rPr lang="es-ES" smtClean="0">
                <a:solidFill>
                  <a:srgbClr val="3C3C3C">
                    <a:tint val="75000"/>
                  </a:srgbClr>
                </a:solidFill>
              </a:r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dirty="0">
                <a:solidFill>
                  <a:srgbClr val="3C3C3C">
                    <a:tint val="75000"/>
                  </a:srgbClr>
                </a:solidFill>
              </a:rPr>
              <a:t>OPR CEN 04 - 14/11/2014</a:t>
            </a: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53441933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11" name="Imagen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75333" y="51699"/>
            <a:ext cx="2026443" cy="593984"/>
          </a:xfrm>
          <a:prstGeom prst="rect">
            <a:avLst/>
          </a:prstGeom>
        </p:spPr>
      </p:pic>
      <p:sp>
        <p:nvSpPr>
          <p:cNvPr id="22" name="Marcador de texto 2"/>
          <p:cNvSpPr>
            <a:spLocks noGrp="1"/>
          </p:cNvSpPr>
          <p:nvPr>
            <p:ph type="body" idx="1" hasCustomPrompt="1"/>
          </p:nvPr>
        </p:nvSpPr>
        <p:spPr>
          <a:xfrm>
            <a:off x="2256232" y="1049880"/>
            <a:ext cx="7495821" cy="558801"/>
          </a:xfrm>
        </p:spPr>
        <p:txBody>
          <a:bodyPr wrap="none" lIns="0" tIns="0" rIns="0" bIns="0" anchor="b">
            <a:noAutofit/>
          </a:bodyPr>
          <a:lstStyle>
            <a:lvl1pPr marL="0" indent="0">
              <a:spcBef>
                <a:spcPts val="0"/>
              </a:spcBef>
              <a:buNone/>
              <a:defRPr sz="2100">
                <a:solidFill>
                  <a:schemeClr val="accent3"/>
                </a:solidFill>
                <a:latin typeface="+mj-lt"/>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r>
              <a:rPr lang="es-ES" sz="1875"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2250019" y="1786479"/>
            <a:ext cx="9410700" cy="4597391"/>
          </a:xfrm>
        </p:spPr>
        <p:txBody>
          <a:bodyPr wrap="square" lIns="0" tIns="0" rIns="0" bIns="0" numCol="1" spcCol="270000">
            <a:normAutofit/>
          </a:bodyPr>
          <a:lstStyle>
            <a:lvl1pPr marL="0" indent="0" algn="just">
              <a:lnSpc>
                <a:spcPct val="100000"/>
              </a:lnSpc>
              <a:spcBef>
                <a:spcPts val="0"/>
              </a:spcBef>
              <a:spcAft>
                <a:spcPts val="450"/>
              </a:spcAft>
              <a:buNone/>
              <a:defRPr sz="1200">
                <a:solidFill>
                  <a:srgbClr val="3C3C3B"/>
                </a:solidFill>
              </a:defRPr>
            </a:lvl1pPr>
            <a:lvl2pPr marL="342892" indent="0">
              <a:buNone/>
              <a:defRPr sz="975">
                <a:solidFill>
                  <a:srgbClr val="888B8D"/>
                </a:solidFill>
              </a:defRPr>
            </a:lvl2pPr>
            <a:lvl3pPr marL="685783" indent="0">
              <a:buNone/>
              <a:defRPr sz="975">
                <a:solidFill>
                  <a:srgbClr val="888B8D"/>
                </a:solidFill>
              </a:defRPr>
            </a:lvl3pPr>
            <a:lvl4pPr marL="1028675" indent="0">
              <a:buNone/>
              <a:defRPr sz="975">
                <a:solidFill>
                  <a:srgbClr val="888B8D"/>
                </a:solidFill>
              </a:defRPr>
            </a:lvl4pPr>
            <a:lvl5pPr marL="1371566" indent="0">
              <a:buNone/>
              <a:defRPr sz="975">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a:off x="0" y="595697"/>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grpSp>
    </p:spTree>
    <p:extLst>
      <p:ext uri="{BB962C8B-B14F-4D97-AF65-F5344CB8AC3E}">
        <p14:creationId xmlns:p14="http://schemas.microsoft.com/office/powerpoint/2010/main" val="310157078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75333" y="51699"/>
            <a:ext cx="2026443" cy="593984"/>
          </a:xfrm>
          <a:prstGeom prst="rect">
            <a:avLst/>
          </a:prstGeom>
        </p:spPr>
      </p:pic>
      <p:sp>
        <p:nvSpPr>
          <p:cNvPr id="22" name="Marcador de texto 2"/>
          <p:cNvSpPr>
            <a:spLocks noGrp="1"/>
          </p:cNvSpPr>
          <p:nvPr>
            <p:ph type="body" idx="1" hasCustomPrompt="1"/>
          </p:nvPr>
        </p:nvSpPr>
        <p:spPr>
          <a:xfrm>
            <a:off x="2098192" y="1219210"/>
            <a:ext cx="7495821" cy="558801"/>
          </a:xfrm>
        </p:spPr>
        <p:txBody>
          <a:bodyPr wrap="none" lIns="0" tIns="0" rIns="0" bIns="0" anchor="b">
            <a:noAutofit/>
          </a:bodyPr>
          <a:lstStyle>
            <a:lvl1pPr marL="0" indent="0">
              <a:spcBef>
                <a:spcPts val="0"/>
              </a:spcBef>
              <a:buNone/>
              <a:defRPr sz="2100">
                <a:solidFill>
                  <a:schemeClr val="accent3"/>
                </a:solidFill>
                <a:latin typeface="+mj-lt"/>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r>
              <a:rPr lang="es-ES" sz="1875"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2097620" y="2286007"/>
            <a:ext cx="9371893" cy="3776663"/>
          </a:xfrm>
          <a:noFill/>
          <a:ln>
            <a:noFill/>
          </a:ln>
        </p:spPr>
        <p:txBody>
          <a:bodyPr/>
          <a:lstStyle>
            <a:lvl1pPr>
              <a:defRPr>
                <a:solidFill>
                  <a:srgbClr val="706F6F"/>
                </a:solidFill>
              </a:defRPr>
            </a:lvl1pPr>
          </a:lstStyle>
          <a:p>
            <a:endParaRPr lang="es-ES" dirty="0"/>
          </a:p>
        </p:txBody>
      </p:sp>
      <p:grpSp>
        <p:nvGrpSpPr>
          <p:cNvPr id="13" name="Agrupar 12"/>
          <p:cNvGrpSpPr/>
          <p:nvPr userDrawn="1"/>
        </p:nvGrpSpPr>
        <p:grpSpPr>
          <a:xfrm>
            <a:off x="0" y="595697"/>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grpSp>
    </p:spTree>
    <p:extLst>
      <p:ext uri="{BB962C8B-B14F-4D97-AF65-F5344CB8AC3E}">
        <p14:creationId xmlns:p14="http://schemas.microsoft.com/office/powerpoint/2010/main" val="1161403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623392" y="116632"/>
            <a:ext cx="9121013" cy="720080"/>
          </a:xfrm>
          <a:prstGeom prst="rect">
            <a:avLst/>
          </a:prstGeom>
        </p:spPr>
        <p:txBody>
          <a:bodyPr vert="horz" lIns="91431" tIns="45715" rIns="91431" bIns="45715"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623392" y="1268760"/>
            <a:ext cx="10945216" cy="5184576"/>
          </a:xfrm>
        </p:spPr>
        <p:txBody>
          <a:bodyPr numCol="2" spcCol="359964">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9360363" y="6525344"/>
            <a:ext cx="1440160" cy="216024"/>
          </a:xfrm>
          <a:prstGeom prst="rect">
            <a:avLst/>
          </a:prstGeom>
        </p:spPr>
        <p:txBody>
          <a:bodyPr vert="horz" wrap="none" lIns="91431" tIns="45715" rIns="91431" bIns="45715" rtlCol="0" anchor="ctr"/>
          <a:lstStyle>
            <a:lvl1pPr algn="ctr">
              <a:defRPr sz="1000">
                <a:solidFill>
                  <a:schemeClr val="tx1">
                    <a:tint val="75000"/>
                  </a:schemeClr>
                </a:solidFill>
              </a:defRPr>
            </a:lvl1p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31" tIns="45715" rIns="91431" bIns="45715" rtlCol="0" anchor="ctr"/>
          <a:lstStyle>
            <a:lvl1pPr algn="l">
              <a:defRPr sz="1000">
                <a:solidFill>
                  <a:schemeClr val="tx1">
                    <a:tint val="75000"/>
                  </a:schemeClr>
                </a:solidFill>
              </a:defRPr>
            </a:lvl1pPr>
          </a:lstStyle>
          <a:p>
            <a:endParaRPr lang="es-CL">
              <a:solidFill>
                <a:srgbClr val="3C3C3C">
                  <a:tint val="75000"/>
                </a:srgbClr>
              </a:solidFill>
            </a:endParaRP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31" tIns="45715" rIns="91431" bIns="45715" rtlCol="0" anchor="ctr"/>
          <a:lstStyle>
            <a:lvl1pPr algn="ctr">
              <a:defRPr sz="1000" b="1">
                <a:solidFill>
                  <a:schemeClr val="bg1"/>
                </a:solidFill>
              </a:defRPr>
            </a:lvl1pPr>
          </a:lstStyle>
          <a:p>
            <a:fld id="{196B9993-D82C-4F45-A7B2-3BBFC7CD4108}" type="slidenum">
              <a:rPr lang="es-CL" smtClean="0">
                <a:solidFill>
                  <a:srgbClr val="FFFFFF"/>
                </a:solidFill>
              </a:rPr>
              <a:pPr/>
              <a:t>‹Nº›</a:t>
            </a:fld>
            <a:endParaRPr lang="es-CL">
              <a:solidFill>
                <a:srgbClr val="FFFFFF"/>
              </a:solidFill>
            </a:endParaRPr>
          </a:p>
        </p:txBody>
      </p:sp>
    </p:spTree>
    <p:extLst>
      <p:ext uri="{BB962C8B-B14F-4D97-AF65-F5344CB8AC3E}">
        <p14:creationId xmlns:p14="http://schemas.microsoft.com/office/powerpoint/2010/main" val="244040763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75333" y="51699"/>
            <a:ext cx="2026443" cy="593984"/>
          </a:xfrm>
          <a:prstGeom prst="rect">
            <a:avLst/>
          </a:prstGeom>
        </p:spPr>
      </p:pic>
      <p:sp>
        <p:nvSpPr>
          <p:cNvPr id="22" name="Marcador de texto 2"/>
          <p:cNvSpPr>
            <a:spLocks noGrp="1"/>
          </p:cNvSpPr>
          <p:nvPr>
            <p:ph type="body" idx="1" hasCustomPrompt="1"/>
          </p:nvPr>
        </p:nvSpPr>
        <p:spPr>
          <a:xfrm>
            <a:off x="2256232" y="1083746"/>
            <a:ext cx="7495821" cy="558801"/>
          </a:xfrm>
        </p:spPr>
        <p:txBody>
          <a:bodyPr wrap="none" lIns="0" tIns="0" rIns="0" bIns="0" anchor="b">
            <a:noAutofit/>
          </a:bodyPr>
          <a:lstStyle>
            <a:lvl1pPr marL="0" indent="0">
              <a:spcBef>
                <a:spcPts val="0"/>
              </a:spcBef>
              <a:buNone/>
              <a:defRPr sz="2100">
                <a:solidFill>
                  <a:schemeClr val="accent3"/>
                </a:solidFill>
                <a:latin typeface="+mj-lt"/>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r>
              <a:rPr lang="es-ES" sz="1875"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736605" y="939815"/>
            <a:ext cx="1317977" cy="880533"/>
          </a:xfrm>
        </p:spPr>
        <p:txBody>
          <a:bodyPr wrap="none" tIns="0" rIns="0" bIns="0" anchor="b" anchorCtr="0">
            <a:noAutofit/>
          </a:bodyPr>
          <a:lstStyle>
            <a:lvl1pPr marL="0" indent="0" algn="r">
              <a:spcBef>
                <a:spcPts val="0"/>
              </a:spcBef>
              <a:buNone/>
              <a:defRPr sz="6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2250019" y="1888075"/>
            <a:ext cx="9410700" cy="2108192"/>
          </a:xfrm>
        </p:spPr>
        <p:txBody>
          <a:bodyPr wrap="square" lIns="0" tIns="0" rIns="0" bIns="0" numCol="1" spcCol="180000">
            <a:noAutofit/>
          </a:bodyPr>
          <a:lstStyle>
            <a:lvl1pPr marL="0" marR="0" indent="0" algn="just" defTabSz="342892" rtl="0" eaLnBrk="1" fontAlgn="auto" latinLnBrk="0" hangingPunct="1">
              <a:lnSpc>
                <a:spcPct val="100000"/>
              </a:lnSpc>
              <a:spcBef>
                <a:spcPts val="0"/>
              </a:spcBef>
              <a:spcAft>
                <a:spcPts val="450"/>
              </a:spcAft>
              <a:buClrTx/>
              <a:buSzTx/>
              <a:buFont typeface="Arial"/>
              <a:buNone/>
              <a:tabLst/>
              <a:defRPr sz="1200" baseline="0">
                <a:solidFill>
                  <a:schemeClr val="accent5"/>
                </a:solidFill>
              </a:defRPr>
            </a:lvl1pPr>
            <a:lvl2pPr marL="342892" indent="0">
              <a:buNone/>
              <a:defRPr sz="975">
                <a:solidFill>
                  <a:srgbClr val="888B8D"/>
                </a:solidFill>
              </a:defRPr>
            </a:lvl2pPr>
            <a:lvl3pPr marL="685783" indent="0">
              <a:buNone/>
              <a:defRPr sz="975">
                <a:solidFill>
                  <a:srgbClr val="888B8D"/>
                </a:solidFill>
              </a:defRPr>
            </a:lvl3pPr>
            <a:lvl4pPr marL="1028675" indent="0">
              <a:buNone/>
              <a:defRPr sz="975">
                <a:solidFill>
                  <a:srgbClr val="888B8D"/>
                </a:solidFill>
              </a:defRPr>
            </a:lvl4pPr>
            <a:lvl5pPr marL="1371566" indent="0">
              <a:buNone/>
              <a:defRPr sz="975">
                <a:solidFill>
                  <a:srgbClr val="888B8D"/>
                </a:solidFill>
              </a:defRPr>
            </a:lvl5pPr>
          </a:lstStyle>
          <a:p>
            <a:pPr marL="0" marR="0" lvl="0" indent="0" algn="l" defTabSz="342892" rtl="0" eaLnBrk="1" fontAlgn="auto" latinLnBrk="0" hangingPunct="1">
              <a:lnSpc>
                <a:spcPct val="130000"/>
              </a:lnSpc>
              <a:spcBef>
                <a:spcPts val="0"/>
              </a:spcBef>
              <a:spcAft>
                <a:spcPts val="450"/>
              </a:spcAft>
              <a:buClrTx/>
              <a:buSzTx/>
              <a:buFont typeface="Arial"/>
              <a:buNone/>
              <a:tabLst/>
              <a:defRPr/>
            </a:pPr>
            <a:r>
              <a:rPr lang="es-ES_tradnl" dirty="0"/>
              <a:t>Área de texto de texto regular. Esto es texto simulado. </a:t>
            </a:r>
          </a:p>
        </p:txBody>
      </p:sp>
      <p:sp>
        <p:nvSpPr>
          <p:cNvPr id="6" name="Marcador de posición de imagen 5"/>
          <p:cNvSpPr>
            <a:spLocks noGrp="1"/>
          </p:cNvSpPr>
          <p:nvPr>
            <p:ph type="pic" sz="quarter" idx="13"/>
          </p:nvPr>
        </p:nvSpPr>
        <p:spPr>
          <a:xfrm>
            <a:off x="2250022" y="4148138"/>
            <a:ext cx="9941983" cy="2709862"/>
          </a:xfrm>
          <a:noFill/>
          <a:ln>
            <a:noFill/>
          </a:ln>
        </p:spPr>
        <p:txBody>
          <a:bodyPr/>
          <a:lstStyle>
            <a:lvl1pPr>
              <a:defRPr>
                <a:solidFill>
                  <a:schemeClr val="accent5"/>
                </a:solidFill>
              </a:defRPr>
            </a:lvl1pPr>
          </a:lstStyle>
          <a:p>
            <a:endParaRPr lang="es-ES" dirty="0"/>
          </a:p>
        </p:txBody>
      </p:sp>
      <p:grpSp>
        <p:nvGrpSpPr>
          <p:cNvPr id="17" name="Agrupar 16"/>
          <p:cNvGrpSpPr/>
          <p:nvPr userDrawn="1"/>
        </p:nvGrpSpPr>
        <p:grpSpPr>
          <a:xfrm>
            <a:off x="0" y="595697"/>
            <a:ext cx="12192000" cy="90000"/>
            <a:chOff x="1443904" y="3985173"/>
            <a:chExt cx="7700096" cy="180000"/>
          </a:xfrm>
        </p:grpSpPr>
        <p:sp>
          <p:nvSpPr>
            <p:cNvPr id="18" name="Rectángulo 17"/>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9" name="Rectángulo 18"/>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20" name="Rectángulo 19"/>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21" name="Rectángulo 20"/>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grpSp>
    </p:spTree>
    <p:extLst>
      <p:ext uri="{BB962C8B-B14F-4D97-AF65-F5344CB8AC3E}">
        <p14:creationId xmlns:p14="http://schemas.microsoft.com/office/powerpoint/2010/main" val="188059922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14" name="Rectángulo 13"/>
          <p:cNvSpPr/>
          <p:nvPr userDrawn="1"/>
        </p:nvSpPr>
        <p:spPr>
          <a:xfrm>
            <a:off x="1925208" y="3237973"/>
            <a:ext cx="10286269"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grpSp>
        <p:nvGrpSpPr>
          <p:cNvPr id="15" name="Agrupar 14"/>
          <p:cNvGrpSpPr/>
          <p:nvPr userDrawn="1"/>
        </p:nvGrpSpPr>
        <p:grpSpPr>
          <a:xfrm>
            <a:off x="1925205" y="3057966"/>
            <a:ext cx="10266795"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grpSp>
      <p:pic>
        <p:nvPicPr>
          <p:cNvPr id="7" name="Imagen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077" y="40674"/>
            <a:ext cx="3372641" cy="988578"/>
          </a:xfrm>
          <a:prstGeom prst="rect">
            <a:avLst/>
          </a:prstGeom>
        </p:spPr>
      </p:pic>
      <p:sp>
        <p:nvSpPr>
          <p:cNvPr id="2" name="Título 1"/>
          <p:cNvSpPr>
            <a:spLocks noGrp="1"/>
          </p:cNvSpPr>
          <p:nvPr>
            <p:ph type="title" hasCustomPrompt="1"/>
          </p:nvPr>
        </p:nvSpPr>
        <p:spPr>
          <a:xfrm>
            <a:off x="2506129" y="4056015"/>
            <a:ext cx="9319691" cy="1143000"/>
          </a:xfrm>
        </p:spPr>
        <p:txBody>
          <a:bodyPr lIns="0" tIns="0" rIns="0" bIns="0" anchor="t" anchorCtr="0">
            <a:noAutofit/>
          </a:bodyPr>
          <a:lstStyle>
            <a:lvl1pPr algn="l">
              <a:lnSpc>
                <a:spcPct val="80000"/>
              </a:lnSpc>
              <a:defRPr sz="2550" b="0" i="0" baseline="0">
                <a:solidFill>
                  <a:schemeClr val="accent3"/>
                </a:solidFill>
              </a:defRPr>
            </a:lvl1pPr>
          </a:lstStyle>
          <a:p>
            <a:r>
              <a:rPr lang="es-ES" sz="225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369388140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2" y="116632"/>
            <a:ext cx="7488832" cy="720080"/>
          </a:xfrm>
          <a:prstGeom prst="rect">
            <a:avLst/>
          </a:prstGeom>
        </p:spPr>
        <p:txBody>
          <a:bodyPr vert="horz" lIns="91440" tIns="45720" rIns="91440" bIns="45720"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D79D443D-25CB-42B5-AFE1-4F65237F0A2A}" type="datetime1">
              <a:rPr lang="es-ES" smtClean="0">
                <a:solidFill>
                  <a:srgbClr val="3C3C3C">
                    <a:tint val="75000"/>
                  </a:srgbClr>
                </a:solidFill>
              </a:rPr>
              <a:t>26/04/2019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a:solidFill>
                  <a:srgbClr val="3C3C3C">
                    <a:tint val="75000"/>
                  </a:srgbClr>
                </a:solidFill>
              </a:rPr>
              <a:t>OPR CEN 04 - 14/11/2014</a:t>
            </a:r>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19866842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E655F0B0-B409-470C-92E3-48EDE31453EA}" type="datetime1">
              <a:rPr lang="es-ES" smtClean="0">
                <a:solidFill>
                  <a:srgbClr val="3C3C3C">
                    <a:tint val="75000"/>
                  </a:srgbClr>
                </a:solidFill>
              </a:rPr>
              <a:t>26/04/2019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a:solidFill>
                  <a:srgbClr val="3C3C3C">
                    <a:tint val="75000"/>
                  </a:srgbClr>
                </a:solidFill>
              </a:rPr>
              <a:t>OPR CEN 04 - 14/11/2014</a:t>
            </a:r>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73142096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75333" y="51699"/>
            <a:ext cx="2026443" cy="593984"/>
          </a:xfrm>
          <a:prstGeom prst="rect">
            <a:avLst/>
          </a:prstGeom>
        </p:spPr>
      </p:pic>
      <p:grpSp>
        <p:nvGrpSpPr>
          <p:cNvPr id="13" name="Agrupar 12"/>
          <p:cNvGrpSpPr/>
          <p:nvPr userDrawn="1"/>
        </p:nvGrpSpPr>
        <p:grpSpPr>
          <a:xfrm>
            <a:off x="0" y="595697"/>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p>
          </p:txBody>
        </p:sp>
      </p:grpSp>
    </p:spTree>
    <p:extLst>
      <p:ext uri="{BB962C8B-B14F-4D97-AF65-F5344CB8AC3E}">
        <p14:creationId xmlns:p14="http://schemas.microsoft.com/office/powerpoint/2010/main" val="308595207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01BD2FA2-F3CD-4CC6-B422-9634F31D9223}" type="datetime1">
              <a:rPr lang="es-ES" smtClean="0"/>
              <a:t>26/04/2019</a:t>
            </a:fld>
            <a:endParaRPr lang="es-CL" dirty="0"/>
          </a:p>
        </p:txBody>
      </p:sp>
      <p:sp>
        <p:nvSpPr>
          <p:cNvPr id="5" name="Marcador de pie de página 4"/>
          <p:cNvSpPr>
            <a:spLocks noGrp="1"/>
          </p:cNvSpPr>
          <p:nvPr>
            <p:ph type="ftr" sz="quarter" idx="11"/>
          </p:nvPr>
        </p:nvSpPr>
        <p:spPr/>
        <p:txBody>
          <a:bodyPr/>
          <a:lstStyle/>
          <a:p>
            <a:r>
              <a:rPr lang="es-CL"/>
              <a:t>OPR CEN 04 - 14/11/2014</a:t>
            </a:r>
            <a:endParaRPr lang="es-CL" dirty="0"/>
          </a:p>
        </p:txBody>
      </p:sp>
      <p:sp>
        <p:nvSpPr>
          <p:cNvPr id="6" name="Marcador de número de diapositiva 5"/>
          <p:cNvSpPr>
            <a:spLocks noGrp="1"/>
          </p:cNvSpPr>
          <p:nvPr>
            <p:ph type="sldNum" sz="quarter" idx="12"/>
          </p:nvPr>
        </p:nvSpPr>
        <p:spPr/>
        <p:txBody>
          <a:bodyPr/>
          <a:lstStyle/>
          <a:p>
            <a:fld id="{45C89BD4-8210-7042-BFD1-E04EABEB8F5C}" type="slidenum">
              <a:rPr lang="es-CL" smtClean="0"/>
              <a:t>‹Nº›</a:t>
            </a:fld>
            <a:endParaRPr lang="es-CL" dirty="0"/>
          </a:p>
        </p:txBody>
      </p:sp>
    </p:spTree>
    <p:extLst>
      <p:ext uri="{BB962C8B-B14F-4D97-AF65-F5344CB8AC3E}">
        <p14:creationId xmlns:p14="http://schemas.microsoft.com/office/powerpoint/2010/main" val="310646767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6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F314546B-FB70-4BB3-A3C3-1F4AC7E03E2D}" type="datetime1">
              <a:rPr lang="es-ES" smtClean="0">
                <a:solidFill>
                  <a:prstClr val="black">
                    <a:tint val="75000"/>
                  </a:prstClr>
                </a:solidFill>
              </a:r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r>
              <a:rPr lang="es-CL">
                <a:solidFill>
                  <a:prstClr val="black">
                    <a:tint val="75000"/>
                  </a:prstClr>
                </a:solidFill>
              </a:rPr>
              <a:t>OPR CEN 04 - 14/11/2014</a:t>
            </a:r>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121456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623392" y="116632"/>
            <a:ext cx="9121013" cy="720080"/>
          </a:xfrm>
          <a:prstGeom prst="rect">
            <a:avLst/>
          </a:prstGeom>
        </p:spPr>
        <p:txBody>
          <a:bodyPr vert="horz" lIns="91431" tIns="45715" rIns="91431" bIns="45715"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9360363" y="6525344"/>
            <a:ext cx="1440160" cy="216024"/>
          </a:xfrm>
          <a:prstGeom prst="rect">
            <a:avLst/>
          </a:prstGeom>
        </p:spPr>
        <p:txBody>
          <a:bodyPr vert="horz" wrap="none" lIns="91431" tIns="45715" rIns="91431" bIns="45715" rtlCol="0" anchor="ctr"/>
          <a:lstStyle>
            <a:lvl1pPr algn="ctr">
              <a:defRPr sz="1000">
                <a:solidFill>
                  <a:schemeClr val="tx1">
                    <a:tint val="75000"/>
                  </a:schemeClr>
                </a:solidFill>
              </a:defRPr>
            </a:lvl1p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11" name="Marcador de pie de página 4"/>
          <p:cNvSpPr>
            <a:spLocks noGrp="1"/>
          </p:cNvSpPr>
          <p:nvPr>
            <p:ph type="ftr" sz="quarter" idx="3"/>
          </p:nvPr>
        </p:nvSpPr>
        <p:spPr>
          <a:xfrm>
            <a:off x="623392" y="6525344"/>
            <a:ext cx="8640960" cy="216024"/>
          </a:xfrm>
          <a:prstGeom prst="rect">
            <a:avLst/>
          </a:prstGeom>
        </p:spPr>
        <p:txBody>
          <a:bodyPr vert="horz" wrap="none" lIns="91431" tIns="45715" rIns="91431" bIns="45715" rtlCol="0" anchor="ctr"/>
          <a:lstStyle>
            <a:lvl1pPr algn="l">
              <a:defRPr sz="1000">
                <a:solidFill>
                  <a:schemeClr val="tx1">
                    <a:tint val="75000"/>
                  </a:schemeClr>
                </a:solidFill>
              </a:defRPr>
            </a:lvl1pPr>
          </a:lstStyle>
          <a:p>
            <a:endParaRPr lang="es-CL">
              <a:solidFill>
                <a:srgbClr val="3C3C3C">
                  <a:tint val="75000"/>
                </a:srgbClr>
              </a:solidFill>
            </a:endParaRPr>
          </a:p>
        </p:txBody>
      </p:sp>
      <p:sp>
        <p:nvSpPr>
          <p:cNvPr id="12"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31" tIns="45715" rIns="91431" bIns="45715" rtlCol="0" anchor="ctr"/>
          <a:lstStyle>
            <a:lvl1pPr algn="ctr">
              <a:defRPr sz="1000" b="1">
                <a:solidFill>
                  <a:schemeClr val="bg1"/>
                </a:solidFill>
              </a:defRPr>
            </a:lvl1pPr>
          </a:lstStyle>
          <a:p>
            <a:fld id="{196B9993-D82C-4F45-A7B2-3BBFC7CD4108}" type="slidenum">
              <a:rPr lang="es-CL" smtClean="0">
                <a:solidFill>
                  <a:srgbClr val="FFFFFF"/>
                </a:solidFill>
              </a:rPr>
              <a:pPr/>
              <a:t>‹Nº›</a:t>
            </a:fld>
            <a:endParaRPr lang="es-CL">
              <a:solidFill>
                <a:srgbClr val="FFFFFF"/>
              </a:solidFill>
            </a:endParaRPr>
          </a:p>
        </p:txBody>
      </p:sp>
    </p:spTree>
    <p:extLst>
      <p:ext uri="{BB962C8B-B14F-4D97-AF65-F5344CB8AC3E}">
        <p14:creationId xmlns:p14="http://schemas.microsoft.com/office/powerpoint/2010/main" val="1479646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9360363" y="6525344"/>
            <a:ext cx="1440160" cy="216024"/>
          </a:xfrm>
          <a:prstGeom prst="rect">
            <a:avLst/>
          </a:prstGeom>
        </p:spPr>
        <p:txBody>
          <a:bodyPr vert="horz" wrap="none" lIns="91431" tIns="45715" rIns="91431" bIns="45715" rtlCol="0" anchor="ctr"/>
          <a:lstStyle>
            <a:lvl1pPr algn="ctr">
              <a:defRPr sz="1000">
                <a:solidFill>
                  <a:schemeClr val="tx1">
                    <a:tint val="75000"/>
                  </a:schemeClr>
                </a:solidFill>
              </a:defRPr>
            </a:lvl1p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6" name="Marcador de pie de página 4"/>
          <p:cNvSpPr>
            <a:spLocks noGrp="1"/>
          </p:cNvSpPr>
          <p:nvPr>
            <p:ph type="ftr" sz="quarter" idx="3"/>
          </p:nvPr>
        </p:nvSpPr>
        <p:spPr>
          <a:xfrm>
            <a:off x="623392" y="6525344"/>
            <a:ext cx="8640960" cy="216024"/>
          </a:xfrm>
          <a:prstGeom prst="rect">
            <a:avLst/>
          </a:prstGeom>
        </p:spPr>
        <p:txBody>
          <a:bodyPr vert="horz" wrap="none" lIns="91431" tIns="45715" rIns="91431" bIns="45715" rtlCol="0" anchor="ctr"/>
          <a:lstStyle>
            <a:lvl1pPr algn="l">
              <a:defRPr sz="1000">
                <a:solidFill>
                  <a:schemeClr val="tx1">
                    <a:tint val="75000"/>
                  </a:schemeClr>
                </a:solidFill>
              </a:defRPr>
            </a:lvl1pPr>
          </a:lstStyle>
          <a:p>
            <a:endParaRPr lang="es-CL">
              <a:solidFill>
                <a:srgbClr val="3C3C3C">
                  <a:tint val="75000"/>
                </a:srgbClr>
              </a:solidFill>
            </a:endParaRPr>
          </a:p>
        </p:txBody>
      </p:sp>
      <p:sp>
        <p:nvSpPr>
          <p:cNvPr id="7"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31" tIns="45715" rIns="91431" bIns="45715" rtlCol="0" anchor="ctr"/>
          <a:lstStyle>
            <a:lvl1pPr algn="ctr">
              <a:defRPr sz="1000" b="1">
                <a:solidFill>
                  <a:schemeClr val="bg1"/>
                </a:solidFill>
              </a:defRPr>
            </a:lvl1pPr>
          </a:lstStyle>
          <a:p>
            <a:fld id="{196B9993-D82C-4F45-A7B2-3BBFC7CD4108}" type="slidenum">
              <a:rPr lang="es-CL" smtClean="0">
                <a:solidFill>
                  <a:srgbClr val="FFFFFF"/>
                </a:solidFill>
              </a:rPr>
              <a:pPr/>
              <a:t>‹Nº›</a:t>
            </a:fld>
            <a:endParaRPr lang="es-CL">
              <a:solidFill>
                <a:srgbClr val="FFFFFF"/>
              </a:solidFill>
            </a:endParaRPr>
          </a:p>
        </p:txBody>
      </p:sp>
    </p:spTree>
    <p:extLst>
      <p:ext uri="{BB962C8B-B14F-4D97-AF65-F5344CB8AC3E}">
        <p14:creationId xmlns:p14="http://schemas.microsoft.com/office/powerpoint/2010/main" val="8444740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758444" y="1252325"/>
            <a:ext cx="1317977"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2255576" y="2132858"/>
            <a:ext cx="9409377" cy="2161009"/>
          </a:xfrm>
        </p:spPr>
        <p:txBody>
          <a:bodyPr vert="horz" lIns="91431" tIns="45715" rIns="91431" bIns="45715"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2255576" y="4509120"/>
            <a:ext cx="9936425"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2255574" y="1412776"/>
            <a:ext cx="9409045"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82077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2255576" y="2132856"/>
            <a:ext cx="9409377" cy="4320480"/>
          </a:xfrm>
        </p:spPr>
        <p:txBody>
          <a:bodyPr vert="horz" lIns="91431" tIns="45715" rIns="91431" bIns="45715"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2255574" y="1412776"/>
            <a:ext cx="9409045"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31" tIns="45715" rIns="91431" bIns="45715" rtlCol="0" anchor="ctr"/>
          <a:lstStyle>
            <a:lvl1pPr algn="ctr">
              <a:defRPr sz="1000">
                <a:solidFill>
                  <a:schemeClr val="tx1">
                    <a:tint val="75000"/>
                  </a:schemeClr>
                </a:solidFill>
              </a:defRPr>
            </a:lvl1p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31" tIns="45715" rIns="91431" bIns="45715" rtlCol="0" anchor="ctr"/>
          <a:lstStyle>
            <a:lvl1pPr algn="l">
              <a:defRPr sz="1000">
                <a:solidFill>
                  <a:schemeClr val="tx1">
                    <a:tint val="75000"/>
                  </a:schemeClr>
                </a:solidFill>
              </a:defRPr>
            </a:lvl1pPr>
          </a:lstStyle>
          <a:p>
            <a:endParaRPr lang="es-CL">
              <a:solidFill>
                <a:srgbClr val="3C3C3C">
                  <a:tint val="75000"/>
                </a:srgbClr>
              </a:solidFill>
            </a:endParaRP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31" tIns="45715" rIns="91431" bIns="45715" rtlCol="0" anchor="ctr"/>
          <a:lstStyle>
            <a:lvl1pPr algn="ctr">
              <a:defRPr sz="1000" b="1">
                <a:solidFill>
                  <a:schemeClr val="bg1"/>
                </a:solidFill>
              </a:defRPr>
            </a:lvl1pPr>
          </a:lstStyle>
          <a:p>
            <a:fld id="{196B9993-D82C-4F45-A7B2-3BBFC7CD4108}" type="slidenum">
              <a:rPr lang="es-CL" smtClean="0">
                <a:solidFill>
                  <a:srgbClr val="FFFFFF"/>
                </a:solidFill>
              </a:rPr>
              <a:pPr/>
              <a:t>‹Nº›</a:t>
            </a:fld>
            <a:endParaRPr lang="es-CL">
              <a:solidFill>
                <a:srgbClr val="FFFFFF"/>
              </a:solidFill>
            </a:endParaRPr>
          </a:p>
        </p:txBody>
      </p:sp>
    </p:spTree>
    <p:extLst>
      <p:ext uri="{BB962C8B-B14F-4D97-AF65-F5344CB8AC3E}">
        <p14:creationId xmlns:p14="http://schemas.microsoft.com/office/powerpoint/2010/main" val="11139287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4" y="27432"/>
            <a:ext cx="9765792"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317270" y="1154097"/>
            <a:ext cx="11590645" cy="4525962"/>
          </a:xfrm>
          <a:prstGeom prst="rect">
            <a:avLst/>
          </a:prstGeom>
        </p:spPr>
        <p:txBody>
          <a:bodyPr/>
          <a:lstStyle>
            <a:lvl2pPr marL="458742" indent="-222228">
              <a:defRPr/>
            </a:lvl2pPr>
            <a:lvl3pPr marL="904785" indent="-211117">
              <a:defRPr/>
            </a:lvl3pPr>
            <a:lvl4pPr marL="1368288" indent="-217466">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11822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CL">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196B9993-D82C-4F45-A7B2-3BBFC7CD4108}" type="slidenum">
              <a:rPr lang="es-CL" smtClean="0">
                <a:solidFill>
                  <a:srgbClr val="FFFFFF"/>
                </a:solidFill>
              </a:rPr>
              <a:pPr/>
              <a:t>‹Nº›</a:t>
            </a:fld>
            <a:endParaRPr lang="es-CL">
              <a:solidFill>
                <a:srgbClr val="FFFFFF"/>
              </a:solidFill>
            </a:endParaRPr>
          </a:p>
        </p:txBody>
      </p:sp>
    </p:spTree>
    <p:extLst>
      <p:ext uri="{BB962C8B-B14F-4D97-AF65-F5344CB8AC3E}">
        <p14:creationId xmlns:p14="http://schemas.microsoft.com/office/powerpoint/2010/main" val="1916397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CL">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196B9993-D82C-4F45-A7B2-3BBFC7CD4108}" type="slidenum">
              <a:rPr lang="es-CL" smtClean="0">
                <a:solidFill>
                  <a:srgbClr val="FFFFFF"/>
                </a:solidFill>
              </a:rPr>
              <a:pPr/>
              <a:t>‹Nº›</a:t>
            </a:fld>
            <a:endParaRPr lang="es-CL">
              <a:solidFill>
                <a:srgbClr val="FFFFFF"/>
              </a:solidFill>
            </a:endParaRPr>
          </a:p>
        </p:txBody>
      </p:sp>
      <p:sp>
        <p:nvSpPr>
          <p:cNvPr id="8" name="CuadroTexto 6"/>
          <p:cNvSpPr txBox="1"/>
          <p:nvPr/>
        </p:nvSpPr>
        <p:spPr>
          <a:xfrm>
            <a:off x="527380" y="139685"/>
            <a:ext cx="10752000" cy="193899"/>
          </a:xfrm>
          <a:prstGeom prst="rect">
            <a:avLst/>
          </a:prstGeom>
          <a:noFill/>
        </p:spPr>
        <p:txBody>
          <a:bodyPr wrap="square" lIns="0" tIns="0" rIns="0" bIns="0" rtlCol="0" anchor="b" anchorCtr="0">
            <a:spAutoFit/>
          </a:bodyPr>
          <a:lstStyle/>
          <a:p>
            <a:pPr defTabSz="44399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58390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2256232" y="1083741"/>
            <a:ext cx="7495821"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062" indent="0">
              <a:buNone/>
              <a:defRPr sz="1800">
                <a:solidFill>
                  <a:schemeClr val="tx1">
                    <a:tint val="75000"/>
                  </a:schemeClr>
                </a:solidFill>
              </a:defRPr>
            </a:lvl2pPr>
            <a:lvl3pPr marL="914125" indent="0">
              <a:buNone/>
              <a:defRPr sz="1600">
                <a:solidFill>
                  <a:schemeClr val="tx1">
                    <a:tint val="75000"/>
                  </a:schemeClr>
                </a:solidFill>
              </a:defRPr>
            </a:lvl3pPr>
            <a:lvl4pPr marL="1371186" indent="0">
              <a:buNone/>
              <a:defRPr sz="1400">
                <a:solidFill>
                  <a:schemeClr val="tx1">
                    <a:tint val="75000"/>
                  </a:schemeClr>
                </a:solidFill>
              </a:defRPr>
            </a:lvl4pPr>
            <a:lvl5pPr marL="1828248" indent="0">
              <a:buNone/>
              <a:defRPr sz="1400">
                <a:solidFill>
                  <a:schemeClr val="tx1">
                    <a:tint val="75000"/>
                  </a:schemeClr>
                </a:solidFill>
              </a:defRPr>
            </a:lvl5pPr>
            <a:lvl6pPr marL="2285310" indent="0">
              <a:buNone/>
              <a:defRPr sz="1400">
                <a:solidFill>
                  <a:schemeClr val="tx1">
                    <a:tint val="75000"/>
                  </a:schemeClr>
                </a:solidFill>
              </a:defRPr>
            </a:lvl6pPr>
            <a:lvl7pPr marL="2742373" indent="0">
              <a:buNone/>
              <a:defRPr sz="1400">
                <a:solidFill>
                  <a:schemeClr val="tx1">
                    <a:tint val="75000"/>
                  </a:schemeClr>
                </a:solidFill>
              </a:defRPr>
            </a:lvl7pPr>
            <a:lvl8pPr marL="3199434" indent="0">
              <a:buNone/>
              <a:defRPr sz="1400">
                <a:solidFill>
                  <a:schemeClr val="tx1">
                    <a:tint val="75000"/>
                  </a:schemeClr>
                </a:solidFill>
              </a:defRPr>
            </a:lvl8pPr>
            <a:lvl9pPr marL="3656497"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736604" y="939812"/>
            <a:ext cx="1317977"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2250022" y="1888075"/>
            <a:ext cx="9410700" cy="2108192"/>
          </a:xfrm>
        </p:spPr>
        <p:txBody>
          <a:bodyPr wrap="square" lIns="0" tIns="0" rIns="0" bIns="0" numCol="1" spcCol="179946">
            <a:noAutofit/>
          </a:bodyPr>
          <a:lstStyle>
            <a:lvl1pPr marL="0" marR="0" indent="0" algn="just" defTabSz="457062" rtl="0" eaLnBrk="1" fontAlgn="auto" latinLnBrk="0" hangingPunct="1">
              <a:lnSpc>
                <a:spcPct val="100000"/>
              </a:lnSpc>
              <a:spcBef>
                <a:spcPts val="0"/>
              </a:spcBef>
              <a:spcAft>
                <a:spcPts val="600"/>
              </a:spcAft>
              <a:buClrTx/>
              <a:buSzTx/>
              <a:buFont typeface="Arial"/>
              <a:buNone/>
              <a:tabLst/>
              <a:defRPr sz="1600" baseline="0">
                <a:solidFill>
                  <a:schemeClr val="accent5"/>
                </a:solidFill>
              </a:defRPr>
            </a:lvl1pPr>
            <a:lvl2pPr marL="457062" indent="0">
              <a:buNone/>
              <a:defRPr sz="1300">
                <a:solidFill>
                  <a:srgbClr val="888B8D"/>
                </a:solidFill>
              </a:defRPr>
            </a:lvl2pPr>
            <a:lvl3pPr marL="914125" indent="0">
              <a:buNone/>
              <a:defRPr sz="1300">
                <a:solidFill>
                  <a:srgbClr val="888B8D"/>
                </a:solidFill>
              </a:defRPr>
            </a:lvl3pPr>
            <a:lvl4pPr marL="1371186" indent="0">
              <a:buNone/>
              <a:defRPr sz="1300">
                <a:solidFill>
                  <a:srgbClr val="888B8D"/>
                </a:solidFill>
              </a:defRPr>
            </a:lvl4pPr>
            <a:lvl5pPr marL="1828248" indent="0">
              <a:buNone/>
              <a:defRPr sz="1300">
                <a:solidFill>
                  <a:srgbClr val="888B8D"/>
                </a:solidFill>
              </a:defRPr>
            </a:lvl5pPr>
          </a:lstStyle>
          <a:p>
            <a:pPr marL="0" marR="0" lvl="0" indent="0" algn="l" defTabSz="457062" rtl="0" eaLnBrk="1" fontAlgn="auto" latinLnBrk="0" hangingPunct="1">
              <a:lnSpc>
                <a:spcPct val="130000"/>
              </a:lnSpc>
              <a:spcBef>
                <a:spcPts val="0"/>
              </a:spcBef>
              <a:spcAft>
                <a:spcPts val="600"/>
              </a:spcAft>
              <a:buClrTx/>
              <a:buSzTx/>
              <a:buFont typeface="Arial"/>
              <a:buNone/>
              <a:tabLst/>
              <a:defRPr/>
            </a:pPr>
            <a:r>
              <a:rPr lang="es-ES_tradnl" dirty="0"/>
              <a:t>Área de texto de texto regular. Esto es texto simulado. </a:t>
            </a:r>
          </a:p>
        </p:txBody>
      </p:sp>
      <p:sp>
        <p:nvSpPr>
          <p:cNvPr id="6" name="Marcador de posición de imagen 5"/>
          <p:cNvSpPr>
            <a:spLocks noGrp="1"/>
          </p:cNvSpPr>
          <p:nvPr>
            <p:ph type="pic" sz="quarter" idx="13"/>
          </p:nvPr>
        </p:nvSpPr>
        <p:spPr>
          <a:xfrm>
            <a:off x="2250022" y="4148138"/>
            <a:ext cx="9941983" cy="2709862"/>
          </a:xfrm>
          <a:noFill/>
          <a:ln>
            <a:noFill/>
          </a:ln>
        </p:spPr>
        <p:txBody>
          <a:bodyPr/>
          <a:lstStyle>
            <a:lvl1pPr>
              <a:defRPr>
                <a:solidFill>
                  <a:schemeClr val="accent5"/>
                </a:solidFill>
              </a:defRPr>
            </a:lvl1pPr>
          </a:lstStyle>
          <a:p>
            <a:endParaRPr lang="es-ES" dirty="0"/>
          </a:p>
        </p:txBody>
      </p:sp>
      <p:grpSp>
        <p:nvGrpSpPr>
          <p:cNvPr id="17" name="Agrupar 16"/>
          <p:cNvGrpSpPr/>
          <p:nvPr userDrawn="1"/>
        </p:nvGrpSpPr>
        <p:grpSpPr>
          <a:xfrm>
            <a:off x="0" y="595697"/>
            <a:ext cx="12192000" cy="90000"/>
            <a:chOff x="1443904" y="3985173"/>
            <a:chExt cx="7700096" cy="180000"/>
          </a:xfrm>
        </p:grpSpPr>
        <p:sp>
          <p:nvSpPr>
            <p:cNvPr id="18" name="Rectángulo 17"/>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9" name="Rectángulo 18"/>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0" name="Rectángulo 19"/>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1" name="Rectángulo 20"/>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grpSp>
      <p:sp>
        <p:nvSpPr>
          <p:cNvPr id="13" name="Triángulo rectángulo 12">
            <a:extLst>
              <a:ext uri="{FF2B5EF4-FFF2-40B4-BE49-F238E27FC236}">
                <a16:creationId xmlns:a16="http://schemas.microsoft.com/office/drawing/2014/main" id="{4630477E-B6C0-4DBF-9C79-3F9259FA1402}"/>
              </a:ext>
            </a:extLst>
          </p:cNvPr>
          <p:cNvSpPr/>
          <p:nvPr userDrawn="1"/>
        </p:nvSpPr>
        <p:spPr>
          <a:xfrm flipH="1">
            <a:off x="11182525" y="5964571"/>
            <a:ext cx="1010284" cy="897529"/>
          </a:xfrm>
          <a:prstGeom prst="rtTriangle">
            <a:avLst/>
          </a:prstGeom>
          <a:solidFill>
            <a:srgbClr val="00B050"/>
          </a:solidFill>
          <a:ln w="12700" cap="flat" cmpd="sng" algn="ctr">
            <a:noFill/>
            <a:prstDash val="solid"/>
            <a:miter lim="800000"/>
          </a:ln>
          <a:effectLst/>
        </p:spPr>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15" name="CuadroTexto 14">
            <a:extLst>
              <a:ext uri="{FF2B5EF4-FFF2-40B4-BE49-F238E27FC236}">
                <a16:creationId xmlns:a16="http://schemas.microsoft.com/office/drawing/2014/main" id="{747154F7-74CF-46BC-9060-1F76E09EBE1C}"/>
              </a:ext>
            </a:extLst>
          </p:cNvPr>
          <p:cNvSpPr txBox="1"/>
          <p:nvPr userDrawn="1"/>
        </p:nvSpPr>
        <p:spPr>
          <a:xfrm>
            <a:off x="11498994" y="6488093"/>
            <a:ext cx="813692" cy="292388"/>
          </a:xfrm>
          <a:prstGeom prst="rect">
            <a:avLst/>
          </a:prstGeom>
          <a:noFill/>
        </p:spPr>
        <p:txBody>
          <a:bodyPr wrap="square" rtlCol="0">
            <a:spAutoFit/>
          </a:bodyPr>
          <a:lstStyle/>
          <a:p>
            <a:r>
              <a:rPr lang="es-ES" sz="1300" dirty="0"/>
              <a:t>Sponsor</a:t>
            </a:r>
            <a:endParaRPr lang="es-CL" sz="1300" dirty="0"/>
          </a:p>
        </p:txBody>
      </p:sp>
    </p:spTree>
    <p:extLst>
      <p:ext uri="{BB962C8B-B14F-4D97-AF65-F5344CB8AC3E}">
        <p14:creationId xmlns:p14="http://schemas.microsoft.com/office/powerpoint/2010/main" val="1477877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CL">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196B9993-D82C-4F45-A7B2-3BBFC7CD4108}" type="slidenum">
              <a:rPr lang="es-CL" smtClean="0">
                <a:solidFill>
                  <a:srgbClr val="FFFFFF"/>
                </a:solidFill>
              </a:rPr>
              <a:pPr/>
              <a:t>‹Nº›</a:t>
            </a:fld>
            <a:endParaRPr lang="es-CL">
              <a:solidFill>
                <a:srgbClr val="FFFFFF"/>
              </a:solidFill>
            </a:endParaRPr>
          </a:p>
        </p:txBody>
      </p:sp>
      <p:sp>
        <p:nvSpPr>
          <p:cNvPr id="8" name="CuadroTexto 6"/>
          <p:cNvSpPr txBox="1"/>
          <p:nvPr/>
        </p:nvSpPr>
        <p:spPr>
          <a:xfrm>
            <a:off x="527380" y="139685"/>
            <a:ext cx="10752000" cy="193899"/>
          </a:xfrm>
          <a:prstGeom prst="rect">
            <a:avLst/>
          </a:prstGeom>
          <a:noFill/>
        </p:spPr>
        <p:txBody>
          <a:bodyPr wrap="square" lIns="0" tIns="0" rIns="0" bIns="0" rtlCol="0" anchor="b" anchorCtr="0">
            <a:spAutoFit/>
          </a:bodyPr>
          <a:lstStyle/>
          <a:p>
            <a:pPr defTabSz="44690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1142863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5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98BA9485-D021-4858-A4DF-DB5BF4F1025C}" type="datetimeFigureOut">
              <a:rPr lang="es-CL" smtClean="0">
                <a:solidFill>
                  <a:srgbClr val="3C3C3C">
                    <a:tint val="75000"/>
                  </a:srgbClr>
                </a:solidFill>
              </a:rPr>
              <a:pPr/>
              <a:t>26-04-2019</a:t>
            </a:fld>
            <a:endParaRPr lang="es-CL">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CL">
              <a:solidFill>
                <a:srgbClr val="3C3C3C">
                  <a:tint val="75000"/>
                </a:srgbClr>
              </a:solidFill>
            </a:endParaRPr>
          </a:p>
        </p:txBody>
      </p:sp>
    </p:spTree>
    <p:extLst>
      <p:ext uri="{BB962C8B-B14F-4D97-AF65-F5344CB8AC3E}">
        <p14:creationId xmlns:p14="http://schemas.microsoft.com/office/powerpoint/2010/main" val="2891154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2256232" y="1049875"/>
            <a:ext cx="7495821"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089" indent="0">
              <a:buNone/>
              <a:defRPr sz="1800">
                <a:solidFill>
                  <a:schemeClr val="tx1">
                    <a:tint val="75000"/>
                  </a:schemeClr>
                </a:solidFill>
              </a:defRPr>
            </a:lvl2pPr>
            <a:lvl3pPr marL="914177" indent="0">
              <a:buNone/>
              <a:defRPr sz="1600">
                <a:solidFill>
                  <a:schemeClr val="tx1">
                    <a:tint val="75000"/>
                  </a:schemeClr>
                </a:solidFill>
              </a:defRPr>
            </a:lvl3pPr>
            <a:lvl4pPr marL="1371267" indent="0">
              <a:buNone/>
              <a:defRPr sz="1400">
                <a:solidFill>
                  <a:schemeClr val="tx1">
                    <a:tint val="75000"/>
                  </a:schemeClr>
                </a:solidFill>
              </a:defRPr>
            </a:lvl4pPr>
            <a:lvl5pPr marL="1828356" indent="0">
              <a:buNone/>
              <a:defRPr sz="1400">
                <a:solidFill>
                  <a:schemeClr val="tx1">
                    <a:tint val="75000"/>
                  </a:schemeClr>
                </a:solidFill>
              </a:defRPr>
            </a:lvl5pPr>
            <a:lvl6pPr marL="2285445" indent="0">
              <a:buNone/>
              <a:defRPr sz="1400">
                <a:solidFill>
                  <a:schemeClr val="tx1">
                    <a:tint val="75000"/>
                  </a:schemeClr>
                </a:solidFill>
              </a:defRPr>
            </a:lvl6pPr>
            <a:lvl7pPr marL="2742535" indent="0">
              <a:buNone/>
              <a:defRPr sz="1400">
                <a:solidFill>
                  <a:schemeClr val="tx1">
                    <a:tint val="75000"/>
                  </a:schemeClr>
                </a:solidFill>
              </a:defRPr>
            </a:lvl7pPr>
            <a:lvl8pPr marL="3199624" indent="0">
              <a:buNone/>
              <a:defRPr sz="1400">
                <a:solidFill>
                  <a:schemeClr val="tx1">
                    <a:tint val="75000"/>
                  </a:schemeClr>
                </a:solidFill>
              </a:defRPr>
            </a:lvl8pPr>
            <a:lvl9pPr marL="3656712"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2250021" y="1786479"/>
            <a:ext cx="9410700" cy="4597391"/>
          </a:xfrm>
        </p:spPr>
        <p:txBody>
          <a:bodyPr wrap="square" lIns="0" tIns="0" rIns="0" bIns="0" numCol="1" spcCol="269934">
            <a:normAutofit/>
          </a:bodyPr>
          <a:lstStyle>
            <a:lvl1pPr marL="0" indent="0" algn="just">
              <a:lnSpc>
                <a:spcPct val="100000"/>
              </a:lnSpc>
              <a:spcBef>
                <a:spcPts val="0"/>
              </a:spcBef>
              <a:spcAft>
                <a:spcPts val="600"/>
              </a:spcAft>
              <a:buNone/>
              <a:defRPr sz="1600">
                <a:solidFill>
                  <a:srgbClr val="3C3C3B"/>
                </a:solidFill>
              </a:defRPr>
            </a:lvl1pPr>
            <a:lvl2pPr marL="457089" indent="0">
              <a:buNone/>
              <a:defRPr sz="1300">
                <a:solidFill>
                  <a:srgbClr val="888B8D"/>
                </a:solidFill>
              </a:defRPr>
            </a:lvl2pPr>
            <a:lvl3pPr marL="914177" indent="0">
              <a:buNone/>
              <a:defRPr sz="1300">
                <a:solidFill>
                  <a:srgbClr val="888B8D"/>
                </a:solidFill>
              </a:defRPr>
            </a:lvl3pPr>
            <a:lvl4pPr marL="1371267" indent="0">
              <a:buNone/>
              <a:defRPr sz="1300">
                <a:solidFill>
                  <a:srgbClr val="888B8D"/>
                </a:solidFill>
              </a:defRPr>
            </a:lvl4pPr>
            <a:lvl5pPr marL="1828356"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p:nvGrpSpPr>
        <p:grpSpPr>
          <a:xfrm>
            <a:off x="0" y="655077"/>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grpSp>
      <p:pic>
        <p:nvPicPr>
          <p:cNvPr id="11"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996763" y="895"/>
            <a:ext cx="2200797" cy="64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Agrupar 12"/>
          <p:cNvGrpSpPr/>
          <p:nvPr userDrawn="1"/>
        </p:nvGrpSpPr>
        <p:grpSpPr>
          <a:xfrm>
            <a:off x="0" y="655077"/>
            <a:ext cx="12192000" cy="90000"/>
            <a:chOff x="1443904" y="3985173"/>
            <a:chExt cx="7700096" cy="180000"/>
          </a:xfrm>
        </p:grpSpPr>
        <p:sp>
          <p:nvSpPr>
            <p:cNvPr id="12"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18"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19"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20"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grpSp>
      <p:pic>
        <p:nvPicPr>
          <p:cNvPr id="21"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996763" y="895"/>
            <a:ext cx="2200797" cy="6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208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35891" y="50954"/>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871531" y="3284985"/>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1" tIns="45715" rIns="91431" bIns="45715" rtlCol="0" anchor="ctr"/>
          <a:lstStyle/>
          <a:p>
            <a:pPr algn="ctr" defTabSz="457154"/>
            <a:endParaRPr lang="es-ES_tradnl" sz="1800" dirty="0">
              <a:solidFill>
                <a:srgbClr val="FFFFFF"/>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800">
                <a:solidFill>
                  <a:schemeClr val="accent5"/>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grpSp>
    </p:spTree>
    <p:extLst>
      <p:ext uri="{BB962C8B-B14F-4D97-AF65-F5344CB8AC3E}">
        <p14:creationId xmlns:p14="http://schemas.microsoft.com/office/powerpoint/2010/main" val="5930461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2256232" y="1049875"/>
            <a:ext cx="7495821"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089" indent="0">
              <a:buNone/>
              <a:defRPr sz="1800">
                <a:solidFill>
                  <a:schemeClr val="tx1">
                    <a:tint val="75000"/>
                  </a:schemeClr>
                </a:solidFill>
              </a:defRPr>
            </a:lvl2pPr>
            <a:lvl3pPr marL="914177" indent="0">
              <a:buNone/>
              <a:defRPr sz="1600">
                <a:solidFill>
                  <a:schemeClr val="tx1">
                    <a:tint val="75000"/>
                  </a:schemeClr>
                </a:solidFill>
              </a:defRPr>
            </a:lvl3pPr>
            <a:lvl4pPr marL="1371267" indent="0">
              <a:buNone/>
              <a:defRPr sz="1400">
                <a:solidFill>
                  <a:schemeClr val="tx1">
                    <a:tint val="75000"/>
                  </a:schemeClr>
                </a:solidFill>
              </a:defRPr>
            </a:lvl4pPr>
            <a:lvl5pPr marL="1828356" indent="0">
              <a:buNone/>
              <a:defRPr sz="1400">
                <a:solidFill>
                  <a:schemeClr val="tx1">
                    <a:tint val="75000"/>
                  </a:schemeClr>
                </a:solidFill>
              </a:defRPr>
            </a:lvl5pPr>
            <a:lvl6pPr marL="2285445" indent="0">
              <a:buNone/>
              <a:defRPr sz="1400">
                <a:solidFill>
                  <a:schemeClr val="tx1">
                    <a:tint val="75000"/>
                  </a:schemeClr>
                </a:solidFill>
              </a:defRPr>
            </a:lvl6pPr>
            <a:lvl7pPr marL="2742535" indent="0">
              <a:buNone/>
              <a:defRPr sz="1400">
                <a:solidFill>
                  <a:schemeClr val="tx1">
                    <a:tint val="75000"/>
                  </a:schemeClr>
                </a:solidFill>
              </a:defRPr>
            </a:lvl7pPr>
            <a:lvl8pPr marL="3199624" indent="0">
              <a:buNone/>
              <a:defRPr sz="1400">
                <a:solidFill>
                  <a:schemeClr val="tx1">
                    <a:tint val="75000"/>
                  </a:schemeClr>
                </a:solidFill>
              </a:defRPr>
            </a:lvl8pPr>
            <a:lvl9pPr marL="3656712"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2250021" y="1786479"/>
            <a:ext cx="9410700" cy="4597391"/>
          </a:xfrm>
        </p:spPr>
        <p:txBody>
          <a:bodyPr wrap="square" lIns="0" tIns="0" rIns="0" bIns="0" numCol="1" spcCol="269934">
            <a:normAutofit/>
          </a:bodyPr>
          <a:lstStyle>
            <a:lvl1pPr marL="0" indent="0" algn="just">
              <a:lnSpc>
                <a:spcPct val="100000"/>
              </a:lnSpc>
              <a:spcBef>
                <a:spcPts val="0"/>
              </a:spcBef>
              <a:spcAft>
                <a:spcPts val="600"/>
              </a:spcAft>
              <a:buNone/>
              <a:defRPr sz="1600">
                <a:solidFill>
                  <a:srgbClr val="3C3C3B"/>
                </a:solidFill>
              </a:defRPr>
            </a:lvl1pPr>
            <a:lvl2pPr marL="457089" indent="0">
              <a:buNone/>
              <a:defRPr sz="1300">
                <a:solidFill>
                  <a:srgbClr val="888B8D"/>
                </a:solidFill>
              </a:defRPr>
            </a:lvl2pPr>
            <a:lvl3pPr marL="914177" indent="0">
              <a:buNone/>
              <a:defRPr sz="1300">
                <a:solidFill>
                  <a:srgbClr val="888B8D"/>
                </a:solidFill>
              </a:defRPr>
            </a:lvl3pPr>
            <a:lvl4pPr marL="1371267" indent="0">
              <a:buNone/>
              <a:defRPr sz="1300">
                <a:solidFill>
                  <a:srgbClr val="888B8D"/>
                </a:solidFill>
              </a:defRPr>
            </a:lvl4pPr>
            <a:lvl5pPr marL="1828356"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a:off x="0" y="655077"/>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89"/>
              <a:endParaRPr lang="es-ES_tradnl" sz="1800">
                <a:solidFill>
                  <a:srgbClr val="FFFFFF"/>
                </a:solidFill>
              </a:endParaRPr>
            </a:p>
          </p:txBody>
        </p:sp>
      </p:grpSp>
      <p:pic>
        <p:nvPicPr>
          <p:cNvPr id="11"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996763" y="895"/>
            <a:ext cx="2200797" cy="6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94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dirty="0"/>
          </a:p>
        </p:txBody>
      </p:sp>
      <p:sp>
        <p:nvSpPr>
          <p:cNvPr id="3" name="2 Marcador de contenido"/>
          <p:cNvSpPr>
            <a:spLocks noGrp="1"/>
          </p:cNvSpPr>
          <p:nvPr>
            <p:ph sz="half" idx="1"/>
          </p:nvPr>
        </p:nvSpPr>
        <p:spPr>
          <a:xfrm>
            <a:off x="609600" y="1079504"/>
            <a:ext cx="5384800" cy="50466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3 Marcador de contenido"/>
          <p:cNvSpPr>
            <a:spLocks noGrp="1"/>
          </p:cNvSpPr>
          <p:nvPr>
            <p:ph sz="half" idx="2"/>
          </p:nvPr>
        </p:nvSpPr>
        <p:spPr>
          <a:xfrm>
            <a:off x="6197600" y="1079504"/>
            <a:ext cx="5384800" cy="50466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4 Marcador de fecha">
            <a:extLst>
              <a:ext uri="{FF2B5EF4-FFF2-40B4-BE49-F238E27FC236}">
                <a16:creationId xmlns:a16="http://schemas.microsoft.com/office/drawing/2014/main" id="{59A41975-1330-4241-9299-5D976EE2C7FF}"/>
              </a:ext>
            </a:extLst>
          </p:cNvPr>
          <p:cNvSpPr>
            <a:spLocks noGrp="1"/>
          </p:cNvSpPr>
          <p:nvPr>
            <p:ph type="dt" sz="half" idx="10"/>
          </p:nvPr>
        </p:nvSpPr>
        <p:spPr/>
        <p:txBody>
          <a:bodyPr/>
          <a:lstStyle>
            <a:lvl1pPr defTabSz="456997">
              <a:defRPr dirty="0"/>
            </a:lvl1pPr>
          </a:lstStyle>
          <a:p>
            <a:pPr>
              <a:defRPr/>
            </a:pPr>
            <a:endParaRPr lang="en-US"/>
          </a:p>
        </p:txBody>
      </p:sp>
      <p:sp>
        <p:nvSpPr>
          <p:cNvPr id="6" name="5 Marcador de pie de página">
            <a:extLst>
              <a:ext uri="{FF2B5EF4-FFF2-40B4-BE49-F238E27FC236}">
                <a16:creationId xmlns:a16="http://schemas.microsoft.com/office/drawing/2014/main" id="{1952F119-3948-40D5-B670-0F4C222ED3A9}"/>
              </a:ext>
            </a:extLst>
          </p:cNvPr>
          <p:cNvSpPr>
            <a:spLocks noGrp="1"/>
          </p:cNvSpPr>
          <p:nvPr>
            <p:ph type="ftr" sz="quarter" idx="11"/>
          </p:nvPr>
        </p:nvSpPr>
        <p:spPr/>
        <p:txBody>
          <a:bodyPr/>
          <a:lstStyle>
            <a:lvl1pPr defTabSz="456997">
              <a:defRPr dirty="0"/>
            </a:lvl1pPr>
          </a:lstStyle>
          <a:p>
            <a:pPr>
              <a:defRPr/>
            </a:pPr>
            <a:r>
              <a:rPr lang="es-CL"/>
              <a:t>Cumplimiento Semanal - Mayo 2017, 15</a:t>
            </a:r>
            <a:endParaRPr lang="en-US"/>
          </a:p>
        </p:txBody>
      </p:sp>
      <p:sp>
        <p:nvSpPr>
          <p:cNvPr id="7" name="6 Marcador de número de diapositiva">
            <a:extLst>
              <a:ext uri="{FF2B5EF4-FFF2-40B4-BE49-F238E27FC236}">
                <a16:creationId xmlns:a16="http://schemas.microsoft.com/office/drawing/2014/main" id="{12B31E5D-807D-49D6-A0F3-9FE48F50677B}"/>
              </a:ext>
            </a:extLst>
          </p:cNvPr>
          <p:cNvSpPr>
            <a:spLocks noGrp="1"/>
          </p:cNvSpPr>
          <p:nvPr>
            <p:ph type="sldNum" sz="quarter" idx="12"/>
          </p:nvPr>
        </p:nvSpPr>
        <p:spPr/>
        <p:txBody>
          <a:bodyPr/>
          <a:lstStyle>
            <a:lvl1pPr defTabSz="456997">
              <a:defRPr/>
            </a:lvl1pPr>
          </a:lstStyle>
          <a:p>
            <a:pPr>
              <a:defRPr/>
            </a:pPr>
            <a:fld id="{C9D24430-7B5F-418C-94C0-AE0C4B560027}" type="slidenum">
              <a:rPr lang="en-US"/>
              <a:pPr>
                <a:defRPr/>
              </a:pPr>
              <a:t>‹Nº›</a:t>
            </a:fld>
            <a:endParaRPr lang="en-US" dirty="0"/>
          </a:p>
        </p:txBody>
      </p:sp>
    </p:spTree>
    <p:extLst>
      <p:ext uri="{BB962C8B-B14F-4D97-AF65-F5344CB8AC3E}">
        <p14:creationId xmlns:p14="http://schemas.microsoft.com/office/powerpoint/2010/main" val="17177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dirty="0"/>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6 Marcador de fecha">
            <a:extLst>
              <a:ext uri="{FF2B5EF4-FFF2-40B4-BE49-F238E27FC236}">
                <a16:creationId xmlns:a16="http://schemas.microsoft.com/office/drawing/2014/main" id="{E2CB8C17-9F0B-429C-9CF8-A5EA451B044A}"/>
              </a:ext>
            </a:extLst>
          </p:cNvPr>
          <p:cNvSpPr>
            <a:spLocks noGrp="1"/>
          </p:cNvSpPr>
          <p:nvPr>
            <p:ph type="dt" sz="half" idx="10"/>
          </p:nvPr>
        </p:nvSpPr>
        <p:spPr/>
        <p:txBody>
          <a:bodyPr/>
          <a:lstStyle>
            <a:lvl1pPr defTabSz="456997">
              <a:defRPr dirty="0"/>
            </a:lvl1pPr>
          </a:lstStyle>
          <a:p>
            <a:pPr>
              <a:defRPr/>
            </a:pPr>
            <a:endParaRPr lang="en-US"/>
          </a:p>
        </p:txBody>
      </p:sp>
      <p:sp>
        <p:nvSpPr>
          <p:cNvPr id="5" name="7 Marcador de pie de página">
            <a:extLst>
              <a:ext uri="{FF2B5EF4-FFF2-40B4-BE49-F238E27FC236}">
                <a16:creationId xmlns:a16="http://schemas.microsoft.com/office/drawing/2014/main" id="{BAF1067A-1FE1-4A00-9D56-A8824B5114F6}"/>
              </a:ext>
            </a:extLst>
          </p:cNvPr>
          <p:cNvSpPr>
            <a:spLocks noGrp="1"/>
          </p:cNvSpPr>
          <p:nvPr>
            <p:ph type="ftr" sz="quarter" idx="11"/>
          </p:nvPr>
        </p:nvSpPr>
        <p:spPr/>
        <p:txBody>
          <a:bodyPr/>
          <a:lstStyle>
            <a:lvl1pPr defTabSz="456997">
              <a:defRPr dirty="0"/>
            </a:lvl1pPr>
          </a:lstStyle>
          <a:p>
            <a:pPr>
              <a:defRPr/>
            </a:pPr>
            <a:r>
              <a:rPr lang="es-CL"/>
              <a:t>Cumplimiento Semanal - Mayo 2017, 15</a:t>
            </a:r>
            <a:endParaRPr lang="en-US"/>
          </a:p>
        </p:txBody>
      </p:sp>
      <p:sp>
        <p:nvSpPr>
          <p:cNvPr id="6" name="8 Marcador de número de diapositiva">
            <a:extLst>
              <a:ext uri="{FF2B5EF4-FFF2-40B4-BE49-F238E27FC236}">
                <a16:creationId xmlns:a16="http://schemas.microsoft.com/office/drawing/2014/main" id="{A2E5CCB8-3CC3-4D81-AE8E-2BC3BC7C6E04}"/>
              </a:ext>
            </a:extLst>
          </p:cNvPr>
          <p:cNvSpPr>
            <a:spLocks noGrp="1"/>
          </p:cNvSpPr>
          <p:nvPr>
            <p:ph type="sldNum" sz="quarter" idx="12"/>
          </p:nvPr>
        </p:nvSpPr>
        <p:spPr/>
        <p:txBody>
          <a:bodyPr/>
          <a:lstStyle>
            <a:lvl1pPr defTabSz="456997">
              <a:defRPr/>
            </a:lvl1pPr>
          </a:lstStyle>
          <a:p>
            <a:pPr>
              <a:defRPr/>
            </a:pPr>
            <a:fld id="{E51D97BE-AF76-40BB-8C4F-C888F2E949AC}" type="slidenum">
              <a:rPr lang="en-US"/>
              <a:pPr>
                <a:defRPr/>
              </a:pPr>
              <a:t>‹Nº›</a:t>
            </a:fld>
            <a:endParaRPr lang="en-US" dirty="0"/>
          </a:p>
        </p:txBody>
      </p:sp>
    </p:spTree>
    <p:extLst>
      <p:ext uri="{BB962C8B-B14F-4D97-AF65-F5344CB8AC3E}">
        <p14:creationId xmlns:p14="http://schemas.microsoft.com/office/powerpoint/2010/main" val="42893764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2 Marcador de texto"/>
          <p:cNvSpPr>
            <a:spLocks noGrp="1"/>
          </p:cNvSpPr>
          <p:nvPr>
            <p:ph type="body" idx="1"/>
          </p:nvPr>
        </p:nvSpPr>
        <p:spPr>
          <a:xfrm>
            <a:off x="609600" y="1039814"/>
            <a:ext cx="5386917" cy="639762"/>
          </a:xfrm>
          <a:solidFill>
            <a:srgbClr val="007A94"/>
          </a:solidFill>
          <a:ln>
            <a:solidFill>
              <a:srgbClr val="007A94"/>
            </a:solidFill>
          </a:ln>
        </p:spPr>
        <p:txBody>
          <a:bodyPr anchor="ctr">
            <a:noAutofit/>
          </a:bodyPr>
          <a:lstStyle>
            <a:lvl1pPr marL="0" indent="0" algn="ctr">
              <a:buNone/>
              <a:defRPr sz="1800" b="1">
                <a:solidFill>
                  <a:schemeClr val="bg1"/>
                </a:solidFill>
              </a:defRPr>
            </a:lvl1pPr>
            <a:lvl2pPr marL="456997" indent="0">
              <a:buNone/>
              <a:defRPr sz="2000" b="1"/>
            </a:lvl2pPr>
            <a:lvl3pPr marL="913995" indent="0">
              <a:buNone/>
              <a:defRPr sz="1800" b="1"/>
            </a:lvl3pPr>
            <a:lvl4pPr marL="1370993" indent="0">
              <a:buNone/>
              <a:defRPr sz="1600" b="1"/>
            </a:lvl4pPr>
            <a:lvl5pPr marL="1827990" indent="0">
              <a:buNone/>
              <a:defRPr sz="1600" b="1"/>
            </a:lvl5pPr>
            <a:lvl6pPr marL="2284988" indent="0">
              <a:buNone/>
              <a:defRPr sz="1600" b="1"/>
            </a:lvl6pPr>
            <a:lvl7pPr marL="2741987" indent="0">
              <a:buNone/>
              <a:defRPr sz="1600" b="1"/>
            </a:lvl7pPr>
            <a:lvl8pPr marL="3198984" indent="0">
              <a:buNone/>
              <a:defRPr sz="1600" b="1"/>
            </a:lvl8pPr>
            <a:lvl9pPr marL="3655982"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1844675"/>
            <a:ext cx="5386917"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4 Marcador de texto"/>
          <p:cNvSpPr>
            <a:spLocks noGrp="1"/>
          </p:cNvSpPr>
          <p:nvPr>
            <p:ph type="body" sz="quarter" idx="3"/>
          </p:nvPr>
        </p:nvSpPr>
        <p:spPr>
          <a:xfrm>
            <a:off x="6193373" y="1038228"/>
            <a:ext cx="5389033" cy="639762"/>
          </a:xfrm>
          <a:solidFill>
            <a:srgbClr val="007A94"/>
          </a:solidFill>
          <a:ln>
            <a:solidFill>
              <a:srgbClr val="007A94"/>
            </a:solidFill>
          </a:ln>
        </p:spPr>
        <p:txBody>
          <a:bodyPr anchor="ctr">
            <a:noAutofit/>
          </a:bodyPr>
          <a:lstStyle>
            <a:lvl1pPr marL="0" indent="0" algn="ctr">
              <a:buNone/>
              <a:defRPr sz="1800" b="1">
                <a:solidFill>
                  <a:schemeClr val="bg1"/>
                </a:solidFill>
              </a:defRPr>
            </a:lvl1pPr>
            <a:lvl2pPr marL="456997" indent="0">
              <a:buNone/>
              <a:defRPr sz="2000" b="1"/>
            </a:lvl2pPr>
            <a:lvl3pPr marL="913995" indent="0">
              <a:buNone/>
              <a:defRPr sz="1800" b="1"/>
            </a:lvl3pPr>
            <a:lvl4pPr marL="1370993" indent="0">
              <a:buNone/>
              <a:defRPr sz="1600" b="1"/>
            </a:lvl4pPr>
            <a:lvl5pPr marL="1827990" indent="0">
              <a:buNone/>
              <a:defRPr sz="1600" b="1"/>
            </a:lvl5pPr>
            <a:lvl6pPr marL="2284988" indent="0">
              <a:buNone/>
              <a:defRPr sz="1600" b="1"/>
            </a:lvl6pPr>
            <a:lvl7pPr marL="2741987" indent="0">
              <a:buNone/>
              <a:defRPr sz="1600" b="1"/>
            </a:lvl7pPr>
            <a:lvl8pPr marL="3198984" indent="0">
              <a:buNone/>
              <a:defRPr sz="1600" b="1"/>
            </a:lvl8pPr>
            <a:lvl9pPr marL="3655982"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73" y="1844675"/>
            <a:ext cx="5389033"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6 Marcador de fecha">
            <a:extLst>
              <a:ext uri="{FF2B5EF4-FFF2-40B4-BE49-F238E27FC236}">
                <a16:creationId xmlns:a16="http://schemas.microsoft.com/office/drawing/2014/main" id="{08DE8FB2-35E5-47D5-8C0D-9471422AF1F9}"/>
              </a:ext>
            </a:extLst>
          </p:cNvPr>
          <p:cNvSpPr>
            <a:spLocks noGrp="1"/>
          </p:cNvSpPr>
          <p:nvPr>
            <p:ph type="dt" sz="half" idx="10"/>
          </p:nvPr>
        </p:nvSpPr>
        <p:spPr/>
        <p:txBody>
          <a:bodyPr/>
          <a:lstStyle>
            <a:lvl1pPr defTabSz="456997">
              <a:defRPr dirty="0"/>
            </a:lvl1pPr>
          </a:lstStyle>
          <a:p>
            <a:pPr>
              <a:defRPr/>
            </a:pPr>
            <a:endParaRPr lang="en-US"/>
          </a:p>
        </p:txBody>
      </p:sp>
      <p:sp>
        <p:nvSpPr>
          <p:cNvPr id="8" name="7 Marcador de pie de página">
            <a:extLst>
              <a:ext uri="{FF2B5EF4-FFF2-40B4-BE49-F238E27FC236}">
                <a16:creationId xmlns:a16="http://schemas.microsoft.com/office/drawing/2014/main" id="{D3B763F1-EF36-4552-8513-28FAA2D680F9}"/>
              </a:ext>
            </a:extLst>
          </p:cNvPr>
          <p:cNvSpPr>
            <a:spLocks noGrp="1"/>
          </p:cNvSpPr>
          <p:nvPr>
            <p:ph type="ftr" sz="quarter" idx="11"/>
          </p:nvPr>
        </p:nvSpPr>
        <p:spPr/>
        <p:txBody>
          <a:bodyPr/>
          <a:lstStyle>
            <a:lvl1pPr defTabSz="456997">
              <a:defRPr dirty="0"/>
            </a:lvl1pPr>
          </a:lstStyle>
          <a:p>
            <a:pPr>
              <a:defRPr/>
            </a:pPr>
            <a:r>
              <a:rPr lang="es-CL"/>
              <a:t>Cumplimiento Semanal - Mayo 2017, 15</a:t>
            </a:r>
            <a:endParaRPr lang="en-US"/>
          </a:p>
        </p:txBody>
      </p:sp>
      <p:sp>
        <p:nvSpPr>
          <p:cNvPr id="9" name="8 Marcador de número de diapositiva">
            <a:extLst>
              <a:ext uri="{FF2B5EF4-FFF2-40B4-BE49-F238E27FC236}">
                <a16:creationId xmlns:a16="http://schemas.microsoft.com/office/drawing/2014/main" id="{0844C753-510F-4819-9B85-76598C31E66A}"/>
              </a:ext>
            </a:extLst>
          </p:cNvPr>
          <p:cNvSpPr>
            <a:spLocks noGrp="1"/>
          </p:cNvSpPr>
          <p:nvPr>
            <p:ph type="sldNum" sz="quarter" idx="12"/>
          </p:nvPr>
        </p:nvSpPr>
        <p:spPr/>
        <p:txBody>
          <a:bodyPr/>
          <a:lstStyle>
            <a:lvl1pPr defTabSz="456997">
              <a:defRPr/>
            </a:lvl1pPr>
          </a:lstStyle>
          <a:p>
            <a:pPr>
              <a:defRPr/>
            </a:pPr>
            <a:fld id="{0CF56ACD-E4D0-4C09-9050-235E7202D8F9}" type="slidenum">
              <a:rPr lang="en-US"/>
              <a:pPr>
                <a:defRPr/>
              </a:pPr>
              <a:t>‹Nº›</a:t>
            </a:fld>
            <a:endParaRPr lang="en-US" dirty="0"/>
          </a:p>
        </p:txBody>
      </p:sp>
    </p:spTree>
    <p:extLst>
      <p:ext uri="{BB962C8B-B14F-4D97-AF65-F5344CB8AC3E}">
        <p14:creationId xmlns:p14="http://schemas.microsoft.com/office/powerpoint/2010/main" val="40566432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dirty="0"/>
          </a:p>
        </p:txBody>
      </p:sp>
      <p:sp>
        <p:nvSpPr>
          <p:cNvPr id="3" name="2 Marcador de fecha">
            <a:extLst>
              <a:ext uri="{FF2B5EF4-FFF2-40B4-BE49-F238E27FC236}">
                <a16:creationId xmlns:a16="http://schemas.microsoft.com/office/drawing/2014/main" id="{65515102-F3F9-4613-96EE-F8518105D324}"/>
              </a:ext>
            </a:extLst>
          </p:cNvPr>
          <p:cNvSpPr>
            <a:spLocks noGrp="1"/>
          </p:cNvSpPr>
          <p:nvPr>
            <p:ph type="dt" sz="half" idx="10"/>
          </p:nvPr>
        </p:nvSpPr>
        <p:spPr/>
        <p:txBody>
          <a:bodyPr/>
          <a:lstStyle>
            <a:lvl1pPr defTabSz="456997">
              <a:defRPr dirty="0"/>
            </a:lvl1pPr>
          </a:lstStyle>
          <a:p>
            <a:pPr>
              <a:defRPr/>
            </a:pPr>
            <a:endParaRPr lang="en-US"/>
          </a:p>
        </p:txBody>
      </p:sp>
      <p:sp>
        <p:nvSpPr>
          <p:cNvPr id="4" name="3 Marcador de pie de página">
            <a:extLst>
              <a:ext uri="{FF2B5EF4-FFF2-40B4-BE49-F238E27FC236}">
                <a16:creationId xmlns:a16="http://schemas.microsoft.com/office/drawing/2014/main" id="{F7F02426-7278-4D93-BD05-E1A12E94459B}"/>
              </a:ext>
            </a:extLst>
          </p:cNvPr>
          <p:cNvSpPr>
            <a:spLocks noGrp="1"/>
          </p:cNvSpPr>
          <p:nvPr>
            <p:ph type="ftr" sz="quarter" idx="11"/>
          </p:nvPr>
        </p:nvSpPr>
        <p:spPr/>
        <p:txBody>
          <a:bodyPr/>
          <a:lstStyle>
            <a:lvl1pPr defTabSz="456997">
              <a:defRPr dirty="0"/>
            </a:lvl1pPr>
          </a:lstStyle>
          <a:p>
            <a:pPr>
              <a:defRPr/>
            </a:pPr>
            <a:r>
              <a:rPr lang="es-CL"/>
              <a:t>Cumplimiento Semanal - Mayo 2017, 15</a:t>
            </a:r>
            <a:endParaRPr lang="en-US"/>
          </a:p>
        </p:txBody>
      </p:sp>
      <p:sp>
        <p:nvSpPr>
          <p:cNvPr id="5" name="4 Marcador de número de diapositiva">
            <a:extLst>
              <a:ext uri="{FF2B5EF4-FFF2-40B4-BE49-F238E27FC236}">
                <a16:creationId xmlns:a16="http://schemas.microsoft.com/office/drawing/2014/main" id="{5D48232F-9F67-42C2-8974-DC8A19BC8BC2}"/>
              </a:ext>
            </a:extLst>
          </p:cNvPr>
          <p:cNvSpPr>
            <a:spLocks noGrp="1"/>
          </p:cNvSpPr>
          <p:nvPr>
            <p:ph type="sldNum" sz="quarter" idx="12"/>
          </p:nvPr>
        </p:nvSpPr>
        <p:spPr/>
        <p:txBody>
          <a:bodyPr/>
          <a:lstStyle>
            <a:lvl1pPr defTabSz="456997">
              <a:defRPr/>
            </a:lvl1pPr>
          </a:lstStyle>
          <a:p>
            <a:pPr>
              <a:defRPr/>
            </a:pPr>
            <a:fld id="{8792F085-C93D-41D6-96F2-3651D0925846}" type="slidenum">
              <a:rPr lang="en-US"/>
              <a:pPr>
                <a:defRPr/>
              </a:pPr>
              <a:t>‹Nº›</a:t>
            </a:fld>
            <a:endParaRPr lang="en-US" dirty="0"/>
          </a:p>
        </p:txBody>
      </p:sp>
    </p:spTree>
    <p:extLst>
      <p:ext uri="{BB962C8B-B14F-4D97-AF65-F5344CB8AC3E}">
        <p14:creationId xmlns:p14="http://schemas.microsoft.com/office/powerpoint/2010/main" val="2166329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766733" y="812804"/>
            <a:ext cx="6815667" cy="531336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3 Marcador de texto"/>
          <p:cNvSpPr>
            <a:spLocks noGrp="1"/>
          </p:cNvSpPr>
          <p:nvPr>
            <p:ph type="body" sz="half" idx="2"/>
          </p:nvPr>
        </p:nvSpPr>
        <p:spPr>
          <a:xfrm>
            <a:off x="609606" y="812804"/>
            <a:ext cx="4011084" cy="5313363"/>
          </a:xfrm>
        </p:spPr>
        <p:txBody>
          <a:bodyPr/>
          <a:lstStyle>
            <a:lvl1pPr marL="0" indent="0">
              <a:buNone/>
              <a:defRPr sz="1400"/>
            </a:lvl1pPr>
            <a:lvl2pPr marL="456997" indent="0">
              <a:buNone/>
              <a:defRPr sz="1200"/>
            </a:lvl2pPr>
            <a:lvl3pPr marL="913995" indent="0">
              <a:buNone/>
              <a:defRPr sz="1000"/>
            </a:lvl3pPr>
            <a:lvl4pPr marL="1370993" indent="0">
              <a:buNone/>
              <a:defRPr sz="900"/>
            </a:lvl4pPr>
            <a:lvl5pPr marL="1827990" indent="0">
              <a:buNone/>
              <a:defRPr sz="900"/>
            </a:lvl5pPr>
            <a:lvl6pPr marL="2284988" indent="0">
              <a:buNone/>
              <a:defRPr sz="900"/>
            </a:lvl6pPr>
            <a:lvl7pPr marL="2741987" indent="0">
              <a:buNone/>
              <a:defRPr sz="900"/>
            </a:lvl7pPr>
            <a:lvl8pPr marL="3198984" indent="0">
              <a:buNone/>
              <a:defRPr sz="900"/>
            </a:lvl8pPr>
            <a:lvl9pPr marL="3655982" indent="0">
              <a:buNone/>
              <a:defRPr sz="900"/>
            </a:lvl9pPr>
          </a:lstStyle>
          <a:p>
            <a:pPr lvl="0"/>
            <a:r>
              <a:rPr lang="es-ES"/>
              <a:t>Haga clic para modificar el estilo de texto del patrón</a:t>
            </a:r>
          </a:p>
        </p:txBody>
      </p:sp>
      <p:sp>
        <p:nvSpPr>
          <p:cNvPr id="8" name="1 Título"/>
          <p:cNvSpPr>
            <a:spLocks noGrp="1"/>
          </p:cNvSpPr>
          <p:nvPr>
            <p:ph type="title"/>
          </p:nvPr>
        </p:nvSpPr>
        <p:spPr>
          <a:xfrm>
            <a:off x="406400" y="101605"/>
            <a:ext cx="9436512" cy="455997"/>
          </a:xfrm>
        </p:spPr>
        <p:txBody>
          <a:bodyPr/>
          <a:lstStyle/>
          <a:p>
            <a:r>
              <a:rPr lang="es-ES"/>
              <a:t>Haga clic para modificar el estilo de título del patrón</a:t>
            </a:r>
            <a:endParaRPr lang="en-US" dirty="0"/>
          </a:p>
        </p:txBody>
      </p:sp>
      <p:sp>
        <p:nvSpPr>
          <p:cNvPr id="5" name="4 Marcador de fecha">
            <a:extLst>
              <a:ext uri="{FF2B5EF4-FFF2-40B4-BE49-F238E27FC236}">
                <a16:creationId xmlns:a16="http://schemas.microsoft.com/office/drawing/2014/main" id="{30E07331-318C-480F-8E6A-939FECE83BD7}"/>
              </a:ext>
            </a:extLst>
          </p:cNvPr>
          <p:cNvSpPr>
            <a:spLocks noGrp="1"/>
          </p:cNvSpPr>
          <p:nvPr>
            <p:ph type="dt" sz="half" idx="10"/>
          </p:nvPr>
        </p:nvSpPr>
        <p:spPr/>
        <p:txBody>
          <a:bodyPr/>
          <a:lstStyle>
            <a:lvl1pPr defTabSz="456997">
              <a:defRPr dirty="0"/>
            </a:lvl1pPr>
          </a:lstStyle>
          <a:p>
            <a:pPr>
              <a:defRPr/>
            </a:pPr>
            <a:endParaRPr lang="en-US"/>
          </a:p>
        </p:txBody>
      </p:sp>
      <p:sp>
        <p:nvSpPr>
          <p:cNvPr id="6" name="5 Marcador de pie de página">
            <a:extLst>
              <a:ext uri="{FF2B5EF4-FFF2-40B4-BE49-F238E27FC236}">
                <a16:creationId xmlns:a16="http://schemas.microsoft.com/office/drawing/2014/main" id="{23C2ECB9-CEAF-4A11-9D88-523F20DEABD0}"/>
              </a:ext>
            </a:extLst>
          </p:cNvPr>
          <p:cNvSpPr>
            <a:spLocks noGrp="1"/>
          </p:cNvSpPr>
          <p:nvPr>
            <p:ph type="ftr" sz="quarter" idx="11"/>
          </p:nvPr>
        </p:nvSpPr>
        <p:spPr/>
        <p:txBody>
          <a:bodyPr/>
          <a:lstStyle>
            <a:lvl1pPr defTabSz="456997">
              <a:defRPr dirty="0"/>
            </a:lvl1pPr>
          </a:lstStyle>
          <a:p>
            <a:pPr>
              <a:defRPr/>
            </a:pPr>
            <a:r>
              <a:rPr lang="es-CL"/>
              <a:t>Cumplimiento Semanal - Mayo 2017, 15</a:t>
            </a:r>
            <a:endParaRPr lang="en-US"/>
          </a:p>
        </p:txBody>
      </p:sp>
      <p:sp>
        <p:nvSpPr>
          <p:cNvPr id="7" name="6 Marcador de número de diapositiva">
            <a:extLst>
              <a:ext uri="{FF2B5EF4-FFF2-40B4-BE49-F238E27FC236}">
                <a16:creationId xmlns:a16="http://schemas.microsoft.com/office/drawing/2014/main" id="{154ED9C9-E7B2-476B-9C98-B97DD437DB64}"/>
              </a:ext>
            </a:extLst>
          </p:cNvPr>
          <p:cNvSpPr>
            <a:spLocks noGrp="1"/>
          </p:cNvSpPr>
          <p:nvPr>
            <p:ph type="sldNum" sz="quarter" idx="12"/>
          </p:nvPr>
        </p:nvSpPr>
        <p:spPr/>
        <p:txBody>
          <a:bodyPr/>
          <a:lstStyle>
            <a:lvl1pPr defTabSz="456997">
              <a:defRPr/>
            </a:lvl1pPr>
          </a:lstStyle>
          <a:p>
            <a:pPr>
              <a:defRPr/>
            </a:pPr>
            <a:fld id="{DBAF6352-69FC-49FC-ADC2-AA5F25CAEF0B}" type="slidenum">
              <a:rPr lang="en-US"/>
              <a:pPr>
                <a:defRPr/>
              </a:pPr>
              <a:t>‹Nº›</a:t>
            </a:fld>
            <a:endParaRPr lang="en-US" dirty="0"/>
          </a:p>
        </p:txBody>
      </p:sp>
    </p:spTree>
    <p:extLst>
      <p:ext uri="{BB962C8B-B14F-4D97-AF65-F5344CB8AC3E}">
        <p14:creationId xmlns:p14="http://schemas.microsoft.com/office/powerpoint/2010/main" val="47901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2256232" y="1049875"/>
            <a:ext cx="7495821"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062" indent="0">
              <a:buNone/>
              <a:defRPr sz="1800">
                <a:solidFill>
                  <a:schemeClr val="tx1">
                    <a:tint val="75000"/>
                  </a:schemeClr>
                </a:solidFill>
              </a:defRPr>
            </a:lvl2pPr>
            <a:lvl3pPr marL="914125" indent="0">
              <a:buNone/>
              <a:defRPr sz="1600">
                <a:solidFill>
                  <a:schemeClr val="tx1">
                    <a:tint val="75000"/>
                  </a:schemeClr>
                </a:solidFill>
              </a:defRPr>
            </a:lvl3pPr>
            <a:lvl4pPr marL="1371186" indent="0">
              <a:buNone/>
              <a:defRPr sz="1400">
                <a:solidFill>
                  <a:schemeClr val="tx1">
                    <a:tint val="75000"/>
                  </a:schemeClr>
                </a:solidFill>
              </a:defRPr>
            </a:lvl4pPr>
            <a:lvl5pPr marL="1828248" indent="0">
              <a:buNone/>
              <a:defRPr sz="1400">
                <a:solidFill>
                  <a:schemeClr val="tx1">
                    <a:tint val="75000"/>
                  </a:schemeClr>
                </a:solidFill>
              </a:defRPr>
            </a:lvl5pPr>
            <a:lvl6pPr marL="2285310" indent="0">
              <a:buNone/>
              <a:defRPr sz="1400">
                <a:solidFill>
                  <a:schemeClr val="tx1">
                    <a:tint val="75000"/>
                  </a:schemeClr>
                </a:solidFill>
              </a:defRPr>
            </a:lvl6pPr>
            <a:lvl7pPr marL="2742373" indent="0">
              <a:buNone/>
              <a:defRPr sz="1400">
                <a:solidFill>
                  <a:schemeClr val="tx1">
                    <a:tint val="75000"/>
                  </a:schemeClr>
                </a:solidFill>
              </a:defRPr>
            </a:lvl7pPr>
            <a:lvl8pPr marL="3199434" indent="0">
              <a:buNone/>
              <a:defRPr sz="1400">
                <a:solidFill>
                  <a:schemeClr val="tx1">
                    <a:tint val="75000"/>
                  </a:schemeClr>
                </a:solidFill>
              </a:defRPr>
            </a:lvl8pPr>
            <a:lvl9pPr marL="3656497"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2250022" y="1786479"/>
            <a:ext cx="9410700" cy="4597391"/>
          </a:xfrm>
        </p:spPr>
        <p:txBody>
          <a:bodyPr wrap="square" lIns="0" tIns="0" rIns="0" bIns="0" numCol="1" spcCol="269919">
            <a:normAutofit/>
          </a:bodyPr>
          <a:lstStyle>
            <a:lvl1pPr marL="0" indent="0" algn="just">
              <a:lnSpc>
                <a:spcPct val="100000"/>
              </a:lnSpc>
              <a:spcBef>
                <a:spcPts val="0"/>
              </a:spcBef>
              <a:spcAft>
                <a:spcPts val="600"/>
              </a:spcAft>
              <a:buNone/>
              <a:defRPr sz="1600">
                <a:solidFill>
                  <a:srgbClr val="3C3C3B"/>
                </a:solidFill>
              </a:defRPr>
            </a:lvl1pPr>
            <a:lvl2pPr marL="457062" indent="0">
              <a:buNone/>
              <a:defRPr sz="1300">
                <a:solidFill>
                  <a:srgbClr val="888B8D"/>
                </a:solidFill>
              </a:defRPr>
            </a:lvl2pPr>
            <a:lvl3pPr marL="914125" indent="0">
              <a:buNone/>
              <a:defRPr sz="1300">
                <a:solidFill>
                  <a:srgbClr val="888B8D"/>
                </a:solidFill>
              </a:defRPr>
            </a:lvl3pPr>
            <a:lvl4pPr marL="1371186" indent="0">
              <a:buNone/>
              <a:defRPr sz="1300">
                <a:solidFill>
                  <a:srgbClr val="888B8D"/>
                </a:solidFill>
              </a:defRPr>
            </a:lvl4pPr>
            <a:lvl5pPr marL="1828248"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a:off x="0" y="595697"/>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grpSp>
      <p:pic>
        <p:nvPicPr>
          <p:cNvPr id="11" name="Picture 2" descr="C:\Users\espcdummer\Pictures\Logos\Logos Centinela\2014\Logo Centinela PPT 20140705.png">
            <a:extLst>
              <a:ext uri="{FF2B5EF4-FFF2-40B4-BE49-F238E27FC236}">
                <a16:creationId xmlns:a16="http://schemas.microsoft.com/office/drawing/2014/main" id="{F46468D6-200E-4CBE-A391-8EB5B8712E2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394829" y="33570"/>
            <a:ext cx="1762664" cy="518997"/>
          </a:xfrm>
          <a:prstGeom prst="rect">
            <a:avLst/>
          </a:prstGeom>
          <a:noFill/>
          <a:extLst>
            <a:ext uri="{909E8E84-426E-40DD-AFC4-6F175D3DCCD1}">
              <a14:hiddenFill xmlns:a14="http://schemas.microsoft.com/office/drawing/2010/main">
                <a:solidFill>
                  <a:srgbClr val="FFFFFF"/>
                </a:solidFill>
              </a14:hiddenFill>
            </a:ext>
          </a:extLst>
        </p:spPr>
      </p:pic>
      <p:sp>
        <p:nvSpPr>
          <p:cNvPr id="12" name="Triángulo rectángulo 11">
            <a:extLst>
              <a:ext uri="{FF2B5EF4-FFF2-40B4-BE49-F238E27FC236}">
                <a16:creationId xmlns:a16="http://schemas.microsoft.com/office/drawing/2014/main" id="{E39802E5-C778-4F6A-9AAF-7607AD639117}"/>
              </a:ext>
            </a:extLst>
          </p:cNvPr>
          <p:cNvSpPr/>
          <p:nvPr userDrawn="1"/>
        </p:nvSpPr>
        <p:spPr>
          <a:xfrm flipH="1">
            <a:off x="11182525" y="5964571"/>
            <a:ext cx="1010284" cy="897529"/>
          </a:xfrm>
          <a:prstGeom prst="rtTriangle">
            <a:avLst/>
          </a:prstGeom>
          <a:solidFill>
            <a:srgbClr val="00B050"/>
          </a:solidFill>
          <a:ln w="12700" cap="flat" cmpd="sng" algn="ctr">
            <a:noFill/>
            <a:prstDash val="solid"/>
            <a:miter lim="800000"/>
          </a:ln>
          <a:effectLst/>
        </p:spPr>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19" name="CuadroTexto 18">
            <a:extLst>
              <a:ext uri="{FF2B5EF4-FFF2-40B4-BE49-F238E27FC236}">
                <a16:creationId xmlns:a16="http://schemas.microsoft.com/office/drawing/2014/main" id="{96ADC3A8-3967-4784-8AC2-23581875977B}"/>
              </a:ext>
            </a:extLst>
          </p:cNvPr>
          <p:cNvSpPr txBox="1"/>
          <p:nvPr userDrawn="1"/>
        </p:nvSpPr>
        <p:spPr>
          <a:xfrm>
            <a:off x="11498994" y="6488093"/>
            <a:ext cx="813692" cy="292388"/>
          </a:xfrm>
          <a:prstGeom prst="rect">
            <a:avLst/>
          </a:prstGeom>
          <a:noFill/>
        </p:spPr>
        <p:txBody>
          <a:bodyPr wrap="square" rtlCol="0">
            <a:spAutoFit/>
          </a:bodyPr>
          <a:lstStyle/>
          <a:p>
            <a:r>
              <a:rPr lang="es-ES" sz="1300" dirty="0"/>
              <a:t>Sponsor</a:t>
            </a:r>
            <a:endParaRPr lang="es-CL" sz="1300" dirty="0"/>
          </a:p>
        </p:txBody>
      </p:sp>
    </p:spTree>
    <p:extLst>
      <p:ext uri="{BB962C8B-B14F-4D97-AF65-F5344CB8AC3E}">
        <p14:creationId xmlns:p14="http://schemas.microsoft.com/office/powerpoint/2010/main" val="34208427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2" name="Marcador de fecha 3">
            <a:extLst>
              <a:ext uri="{FF2B5EF4-FFF2-40B4-BE49-F238E27FC236}">
                <a16:creationId xmlns:a16="http://schemas.microsoft.com/office/drawing/2014/main" id="{11483010-C34A-45CF-AAAB-7AB6741263D6}"/>
              </a:ext>
            </a:extLst>
          </p:cNvPr>
          <p:cNvSpPr>
            <a:spLocks noGrp="1"/>
          </p:cNvSpPr>
          <p:nvPr>
            <p:ph type="dt" sz="half" idx="10"/>
          </p:nvPr>
        </p:nvSpPr>
        <p:spPr/>
        <p:txBody>
          <a:bodyPr/>
          <a:lstStyle>
            <a:lvl1pPr defTabSz="456997">
              <a:defRPr dirty="0"/>
            </a:lvl1pPr>
          </a:lstStyle>
          <a:p>
            <a:pPr>
              <a:defRPr/>
            </a:pPr>
            <a:endParaRPr lang="es-CL"/>
          </a:p>
        </p:txBody>
      </p:sp>
      <p:sp>
        <p:nvSpPr>
          <p:cNvPr id="3" name="Marcador de pie de página 4">
            <a:extLst>
              <a:ext uri="{FF2B5EF4-FFF2-40B4-BE49-F238E27FC236}">
                <a16:creationId xmlns:a16="http://schemas.microsoft.com/office/drawing/2014/main" id="{943B319B-1FAA-4C1F-B5F3-14A771BF9001}"/>
              </a:ext>
            </a:extLst>
          </p:cNvPr>
          <p:cNvSpPr>
            <a:spLocks noGrp="1"/>
          </p:cNvSpPr>
          <p:nvPr>
            <p:ph type="ftr" sz="quarter" idx="11"/>
          </p:nvPr>
        </p:nvSpPr>
        <p:spPr/>
        <p:txBody>
          <a:bodyPr/>
          <a:lstStyle>
            <a:lvl1pPr defTabSz="456997">
              <a:defRPr dirty="0"/>
            </a:lvl1pPr>
          </a:lstStyle>
          <a:p>
            <a:pPr>
              <a:defRPr/>
            </a:pPr>
            <a:r>
              <a:rPr lang="es-CL"/>
              <a:t>Cumplimiento Semanal - Mayo 2017, 15</a:t>
            </a:r>
          </a:p>
        </p:txBody>
      </p:sp>
      <p:sp>
        <p:nvSpPr>
          <p:cNvPr id="4" name="Marcador de número de diapositiva 5">
            <a:extLst>
              <a:ext uri="{FF2B5EF4-FFF2-40B4-BE49-F238E27FC236}">
                <a16:creationId xmlns:a16="http://schemas.microsoft.com/office/drawing/2014/main" id="{F731753C-1A1C-4D96-8CAA-D8DAD4E5E76A}"/>
              </a:ext>
            </a:extLst>
          </p:cNvPr>
          <p:cNvSpPr>
            <a:spLocks noGrp="1"/>
          </p:cNvSpPr>
          <p:nvPr>
            <p:ph type="sldNum" sz="quarter" idx="12"/>
          </p:nvPr>
        </p:nvSpPr>
        <p:spPr/>
        <p:txBody>
          <a:bodyPr/>
          <a:lstStyle>
            <a:lvl1pPr defTabSz="456997">
              <a:defRPr/>
            </a:lvl1pPr>
          </a:lstStyle>
          <a:p>
            <a:pPr>
              <a:defRPr/>
            </a:pPr>
            <a:fld id="{1E109E72-8D8D-4B2C-A63C-269C49C7C2FC}" type="slidenum">
              <a:rPr lang="es-CL"/>
              <a:pPr>
                <a:defRPr/>
              </a:pPr>
              <a:t>‹Nº›</a:t>
            </a:fld>
            <a:endParaRPr lang="es-CL" dirty="0"/>
          </a:p>
        </p:txBody>
      </p:sp>
    </p:spTree>
    <p:extLst>
      <p:ext uri="{BB962C8B-B14F-4D97-AF65-F5344CB8AC3E}">
        <p14:creationId xmlns:p14="http://schemas.microsoft.com/office/powerpoint/2010/main" val="1279286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6" name="CuadroTexto 30">
            <a:extLst>
              <a:ext uri="{FF2B5EF4-FFF2-40B4-BE49-F238E27FC236}">
                <a16:creationId xmlns:a16="http://schemas.microsoft.com/office/drawing/2014/main" id="{CA37EA60-19B9-408E-9FE4-92828717C0DC}"/>
              </a:ext>
            </a:extLst>
          </p:cNvPr>
          <p:cNvSpPr txBox="1">
            <a:spLocks noChangeArrowheads="1"/>
          </p:cNvSpPr>
          <p:nvPr userDrawn="1"/>
        </p:nvSpPr>
        <p:spPr bwMode="auto">
          <a:xfrm>
            <a:off x="4995335" y="3683001"/>
            <a:ext cx="184650" cy="36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698" rIns="91400" bIns="45698">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5613" fontAlgn="base">
              <a:spcBef>
                <a:spcPct val="0"/>
              </a:spcBef>
              <a:spcAft>
                <a:spcPct val="0"/>
              </a:spcAft>
              <a:defRPr>
                <a:solidFill>
                  <a:schemeClr val="tx1"/>
                </a:solidFill>
                <a:latin typeface="Calibri" pitchFamily="34" charset="0"/>
              </a:defRPr>
            </a:lvl6pPr>
            <a:lvl7pPr marL="2971800" indent="-228600" defTabSz="455613" fontAlgn="base">
              <a:spcBef>
                <a:spcPct val="0"/>
              </a:spcBef>
              <a:spcAft>
                <a:spcPct val="0"/>
              </a:spcAft>
              <a:defRPr>
                <a:solidFill>
                  <a:schemeClr val="tx1"/>
                </a:solidFill>
                <a:latin typeface="Calibri" pitchFamily="34" charset="0"/>
              </a:defRPr>
            </a:lvl7pPr>
            <a:lvl8pPr marL="3429000" indent="-228600" defTabSz="455613" fontAlgn="base">
              <a:spcBef>
                <a:spcPct val="0"/>
              </a:spcBef>
              <a:spcAft>
                <a:spcPct val="0"/>
              </a:spcAft>
              <a:defRPr>
                <a:solidFill>
                  <a:schemeClr val="tx1"/>
                </a:solidFill>
                <a:latin typeface="Calibri" pitchFamily="34" charset="0"/>
              </a:defRPr>
            </a:lvl8pPr>
            <a:lvl9pPr marL="3886200" indent="-228600" defTabSz="455613" fontAlgn="base">
              <a:spcBef>
                <a:spcPct val="0"/>
              </a:spcBef>
              <a:spcAft>
                <a:spcPct val="0"/>
              </a:spcAft>
              <a:defRPr>
                <a:solidFill>
                  <a:schemeClr val="tx1"/>
                </a:solidFill>
                <a:latin typeface="Calibri" pitchFamily="34" charset="0"/>
              </a:defRPr>
            </a:lvl9pPr>
          </a:lstStyle>
          <a:p>
            <a:pPr defTabSz="455477" fontAlgn="base">
              <a:spcBef>
                <a:spcPct val="0"/>
              </a:spcBef>
              <a:spcAft>
                <a:spcPct val="0"/>
              </a:spcAft>
              <a:defRPr/>
            </a:pPr>
            <a:endParaRPr lang="es-CL" altLang="es-CL" sz="1800" dirty="0">
              <a:solidFill>
                <a:prstClr val="black"/>
              </a:solidFill>
              <a:cs typeface="Arial" charset="0"/>
            </a:endParaRPr>
          </a:p>
        </p:txBody>
      </p:sp>
      <p:pic>
        <p:nvPicPr>
          <p:cNvPr id="7" name="Imagen 14" descr="Trama_portada-05.png">
            <a:extLst>
              <a:ext uri="{FF2B5EF4-FFF2-40B4-BE49-F238E27FC236}">
                <a16:creationId xmlns:a16="http://schemas.microsoft.com/office/drawing/2014/main" id="{772F5C23-8DC4-4516-AA39-86A6A249837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Agrupar 15">
            <a:extLst>
              <a:ext uri="{FF2B5EF4-FFF2-40B4-BE49-F238E27FC236}">
                <a16:creationId xmlns:a16="http://schemas.microsoft.com/office/drawing/2014/main" id="{93FFC283-C55C-4BDC-AEC3-23BFDD226FAE}"/>
              </a:ext>
            </a:extLst>
          </p:cNvPr>
          <p:cNvGrpSpPr>
            <a:grpSpLocks/>
          </p:cNvGrpSpPr>
          <p:nvPr userDrawn="1"/>
        </p:nvGrpSpPr>
        <p:grpSpPr bwMode="auto">
          <a:xfrm>
            <a:off x="0" y="3424242"/>
            <a:ext cx="12192000" cy="179387"/>
            <a:chOff x="1443904" y="3985173"/>
            <a:chExt cx="7700096" cy="180000"/>
          </a:xfrm>
        </p:grpSpPr>
        <p:sp>
          <p:nvSpPr>
            <p:cNvPr id="9" name="Rectángulo 16">
              <a:extLst>
                <a:ext uri="{FF2B5EF4-FFF2-40B4-BE49-F238E27FC236}">
                  <a16:creationId xmlns:a16="http://schemas.microsoft.com/office/drawing/2014/main" id="{29C32078-BE50-4A04-A7ED-05504528950D}"/>
                </a:ext>
              </a:extLst>
            </p:cNvPr>
            <p:cNvSpPr/>
            <p:nvPr userDrawn="1"/>
          </p:nvSpPr>
          <p:spPr>
            <a:xfrm>
              <a:off x="1443904" y="3985173"/>
              <a:ext cx="1926361"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10" name="Rectángulo 17">
              <a:extLst>
                <a:ext uri="{FF2B5EF4-FFF2-40B4-BE49-F238E27FC236}">
                  <a16:creationId xmlns:a16="http://schemas.microsoft.com/office/drawing/2014/main" id="{E0F873A6-B64E-408A-92DB-E4F69B0BF036}"/>
                </a:ext>
              </a:extLst>
            </p:cNvPr>
            <p:cNvSpPr/>
            <p:nvPr userDrawn="1"/>
          </p:nvSpPr>
          <p:spPr>
            <a:xfrm>
              <a:off x="3370265" y="3985173"/>
              <a:ext cx="1925024"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11" name="Rectángulo 18">
              <a:extLst>
                <a:ext uri="{FF2B5EF4-FFF2-40B4-BE49-F238E27FC236}">
                  <a16:creationId xmlns:a16="http://schemas.microsoft.com/office/drawing/2014/main" id="{D3C598B3-4D8E-43A0-B413-18DB1B07F03B}"/>
                </a:ext>
              </a:extLst>
            </p:cNvPr>
            <p:cNvSpPr/>
            <p:nvPr userDrawn="1"/>
          </p:nvSpPr>
          <p:spPr>
            <a:xfrm>
              <a:off x="5295289" y="3985173"/>
              <a:ext cx="192636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12" name="Rectángulo 19">
              <a:extLst>
                <a:ext uri="{FF2B5EF4-FFF2-40B4-BE49-F238E27FC236}">
                  <a16:creationId xmlns:a16="http://schemas.microsoft.com/office/drawing/2014/main" id="{D5088D40-04A3-42E2-8419-EBB7359373BF}"/>
                </a:ext>
              </a:extLst>
            </p:cNvPr>
            <p:cNvSpPr/>
            <p:nvPr userDrawn="1"/>
          </p:nvSpPr>
          <p:spPr>
            <a:xfrm>
              <a:off x="7217640" y="3985173"/>
              <a:ext cx="192636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grpSp>
      <p:pic>
        <p:nvPicPr>
          <p:cNvPr id="13" name="Imagen 20">
            <a:extLst>
              <a:ext uri="{FF2B5EF4-FFF2-40B4-BE49-F238E27FC236}">
                <a16:creationId xmlns:a16="http://schemas.microsoft.com/office/drawing/2014/main" id="{72CA75A8-9F7C-4A70-8093-B416F7FA064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21505" y="5283202"/>
            <a:ext cx="4804833"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ítulo 13"/>
          <p:cNvSpPr>
            <a:spLocks noGrp="1"/>
          </p:cNvSpPr>
          <p:nvPr>
            <p:ph type="title"/>
          </p:nvPr>
        </p:nvSpPr>
        <p:spPr>
          <a:xfrm>
            <a:off x="609601" y="4177002"/>
            <a:ext cx="10972800" cy="1143000"/>
          </a:xfrm>
        </p:spPr>
        <p:txBody>
          <a:bodyPr lIns="0" tIns="0" rIns="0" bIns="0" anchor="t">
            <a:noAutofit/>
          </a:bodyPr>
          <a:lstStyle>
            <a:lvl1pPr algn="l">
              <a:lnSpc>
                <a:spcPct val="90000"/>
              </a:lnSpc>
              <a:defRPr sz="3600">
                <a:solidFill>
                  <a:schemeClr val="accent3"/>
                </a:solidFill>
                <a:latin typeface="+mj-lt"/>
                <a:cs typeface="Calibri"/>
              </a:defRPr>
            </a:lvl1pPr>
          </a:lstStyle>
          <a:p>
            <a:r>
              <a:rPr lang="es-ES"/>
              <a:t>Haga clic para modificar el estilo de título del patrón</a:t>
            </a:r>
            <a:endParaRPr lang="es-ES_tradnl" dirty="0"/>
          </a:p>
        </p:txBody>
      </p:sp>
      <p:sp>
        <p:nvSpPr>
          <p:cNvPr id="22" name="Marcador de texto 21"/>
          <p:cNvSpPr>
            <a:spLocks noGrp="1"/>
          </p:cNvSpPr>
          <p:nvPr>
            <p:ph type="body" sz="quarter" idx="10"/>
          </p:nvPr>
        </p:nvSpPr>
        <p:spPr>
          <a:xfrm>
            <a:off x="609606" y="5725057"/>
            <a:ext cx="5086351" cy="212400"/>
          </a:xfrm>
        </p:spPr>
        <p:txBody>
          <a:bodyPr lIns="0" tIns="0" rIns="0" bIns="0" anchor="ctr">
            <a:noAutofit/>
          </a:bodyPr>
          <a:lstStyle>
            <a:lvl1pPr marL="0" indent="0" rtl="0">
              <a:spcBef>
                <a:spcPts val="0"/>
              </a:spcBef>
              <a:buNone/>
              <a:defRPr sz="18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5" name="Marcador de texto 21"/>
          <p:cNvSpPr>
            <a:spLocks noGrp="1"/>
          </p:cNvSpPr>
          <p:nvPr>
            <p:ph type="body" sz="quarter" idx="11"/>
          </p:nvPr>
        </p:nvSpPr>
        <p:spPr>
          <a:xfrm>
            <a:off x="609606" y="5958947"/>
            <a:ext cx="5086351" cy="212400"/>
          </a:xfrm>
        </p:spPr>
        <p:txBody>
          <a:bodyPr lIns="0" tIns="0" rIns="0" bIns="0" anchor="ctr">
            <a:noAutofit/>
          </a:bodyPr>
          <a:lstStyle>
            <a:lvl1pPr marL="0" indent="0" rtl="0">
              <a:buNone/>
              <a:defRPr sz="1800" cap="all">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7" name="Marcador de texto 21"/>
          <p:cNvSpPr>
            <a:spLocks noGrp="1"/>
          </p:cNvSpPr>
          <p:nvPr>
            <p:ph type="body" sz="quarter" idx="12"/>
          </p:nvPr>
        </p:nvSpPr>
        <p:spPr>
          <a:xfrm>
            <a:off x="609606" y="6197600"/>
            <a:ext cx="5086351" cy="212400"/>
          </a:xfrm>
        </p:spPr>
        <p:txBody>
          <a:bodyPr lIns="0" tIns="0" rIns="0" bIns="0" anchor="ctr">
            <a:noAutofit/>
          </a:bodyPr>
          <a:lstStyle>
            <a:lvl1pPr marL="0" indent="0" rtl="0">
              <a:buNone/>
              <a:defRPr sz="14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Tree>
    <p:extLst>
      <p:ext uri="{BB962C8B-B14F-4D97-AF65-F5344CB8AC3E}">
        <p14:creationId xmlns:p14="http://schemas.microsoft.com/office/powerpoint/2010/main" val="10466286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Rectángulo 13">
            <a:extLst>
              <a:ext uri="{FF2B5EF4-FFF2-40B4-BE49-F238E27FC236}">
                <a16:creationId xmlns:a16="http://schemas.microsoft.com/office/drawing/2014/main" id="{2B8856F0-8FFB-46FF-8892-C56C93A9C502}"/>
              </a:ext>
            </a:extLst>
          </p:cNvPr>
          <p:cNvSpPr/>
          <p:nvPr userDrawn="1"/>
        </p:nvSpPr>
        <p:spPr>
          <a:xfrm>
            <a:off x="1926167" y="3238500"/>
            <a:ext cx="10284884" cy="19939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00" tIns="45698" rIns="91400" bIns="45698" anchor="ctr"/>
          <a:lstStyle/>
          <a:p>
            <a:pPr algn="ctr" defTabSz="456997">
              <a:defRPr/>
            </a:pPr>
            <a:endParaRPr lang="es-ES_tradnl" sz="1800" dirty="0">
              <a:solidFill>
                <a:prstClr val="white"/>
              </a:solidFill>
            </a:endParaRPr>
          </a:p>
        </p:txBody>
      </p:sp>
      <p:grpSp>
        <p:nvGrpSpPr>
          <p:cNvPr id="4" name="Agrupar 14">
            <a:extLst>
              <a:ext uri="{FF2B5EF4-FFF2-40B4-BE49-F238E27FC236}">
                <a16:creationId xmlns:a16="http://schemas.microsoft.com/office/drawing/2014/main" id="{F22C2DFB-B550-4EFC-8901-4055C4575460}"/>
              </a:ext>
            </a:extLst>
          </p:cNvPr>
          <p:cNvGrpSpPr>
            <a:grpSpLocks/>
          </p:cNvGrpSpPr>
          <p:nvPr userDrawn="1"/>
        </p:nvGrpSpPr>
        <p:grpSpPr bwMode="auto">
          <a:xfrm>
            <a:off x="1926172" y="3057526"/>
            <a:ext cx="10265833" cy="180975"/>
            <a:chOff x="1443904" y="3985173"/>
            <a:chExt cx="7700096" cy="180000"/>
          </a:xfrm>
        </p:grpSpPr>
        <p:sp>
          <p:nvSpPr>
            <p:cNvPr id="5" name="Rectángulo 15">
              <a:extLst>
                <a:ext uri="{FF2B5EF4-FFF2-40B4-BE49-F238E27FC236}">
                  <a16:creationId xmlns:a16="http://schemas.microsoft.com/office/drawing/2014/main" id="{E5054DCC-6FDE-49E3-9993-AD2AEA511CF7}"/>
                </a:ext>
              </a:extLst>
            </p:cNvPr>
            <p:cNvSpPr/>
            <p:nvPr userDrawn="1"/>
          </p:nvSpPr>
          <p:spPr>
            <a:xfrm>
              <a:off x="1443904" y="3985173"/>
              <a:ext cx="1925818"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6" name="Rectángulo 16">
              <a:extLst>
                <a:ext uri="{FF2B5EF4-FFF2-40B4-BE49-F238E27FC236}">
                  <a16:creationId xmlns:a16="http://schemas.microsoft.com/office/drawing/2014/main" id="{8ADB4B91-A402-4389-8E39-5C0BB3792D9F}"/>
                </a:ext>
              </a:extLst>
            </p:cNvPr>
            <p:cNvSpPr/>
            <p:nvPr userDrawn="1"/>
          </p:nvSpPr>
          <p:spPr>
            <a:xfrm>
              <a:off x="3369722" y="3985173"/>
              <a:ext cx="1925817"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7" name="Rectángulo 17">
              <a:extLst>
                <a:ext uri="{FF2B5EF4-FFF2-40B4-BE49-F238E27FC236}">
                  <a16:creationId xmlns:a16="http://schemas.microsoft.com/office/drawing/2014/main" id="{5E9D3A20-0B99-4E15-AF47-89C02BD231C9}"/>
                </a:ext>
              </a:extLst>
            </p:cNvPr>
            <p:cNvSpPr/>
            <p:nvPr userDrawn="1"/>
          </p:nvSpPr>
          <p:spPr>
            <a:xfrm>
              <a:off x="5295540" y="3985173"/>
              <a:ext cx="1925818"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8" name="Rectángulo 18">
              <a:extLst>
                <a:ext uri="{FF2B5EF4-FFF2-40B4-BE49-F238E27FC236}">
                  <a16:creationId xmlns:a16="http://schemas.microsoft.com/office/drawing/2014/main" id="{6C5CA353-6102-4C36-A9C2-AC78334788CD}"/>
                </a:ext>
              </a:extLst>
            </p:cNvPr>
            <p:cNvSpPr/>
            <p:nvPr userDrawn="1"/>
          </p:nvSpPr>
          <p:spPr>
            <a:xfrm>
              <a:off x="7218183" y="3985173"/>
              <a:ext cx="1925817"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grpSp>
      <p:pic>
        <p:nvPicPr>
          <p:cNvPr id="9" name="Imagen 6">
            <a:extLst>
              <a:ext uri="{FF2B5EF4-FFF2-40B4-BE49-F238E27FC236}">
                <a16:creationId xmlns:a16="http://schemas.microsoft.com/office/drawing/2014/main" id="{68578ABF-2875-432B-8E85-434CAA9F8B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0" y="41276"/>
            <a:ext cx="3371851"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506130" y="4056016"/>
            <a:ext cx="9319691" cy="1143000"/>
          </a:xfrm>
        </p:spPr>
        <p:txBody>
          <a:bodyPr lIns="0" tIns="0" rIns="0" bIns="0" anchor="t">
            <a:noAutofit/>
          </a:bodyPr>
          <a:lstStyle>
            <a:lvl1pPr algn="l">
              <a:lnSpc>
                <a:spcPct val="80000"/>
              </a:lnSpc>
              <a:defRPr sz="3400" b="0" i="0" baseline="0">
                <a:solidFill>
                  <a:schemeClr val="accent3"/>
                </a:solidFill>
              </a:defRPr>
            </a:lvl1pPr>
          </a:lstStyle>
          <a:p>
            <a:r>
              <a:rPr lang="es-ES"/>
              <a:t>Haga clic para modificar el estilo de título del patrón</a:t>
            </a:r>
            <a:endParaRPr lang="es-ES" dirty="0"/>
          </a:p>
        </p:txBody>
      </p:sp>
    </p:spTree>
    <p:extLst>
      <p:ext uri="{BB962C8B-B14F-4D97-AF65-F5344CB8AC3E}">
        <p14:creationId xmlns:p14="http://schemas.microsoft.com/office/powerpoint/2010/main" val="246977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7" name="Imagen 11">
            <a:extLst>
              <a:ext uri="{FF2B5EF4-FFF2-40B4-BE49-F238E27FC236}">
                <a16:creationId xmlns:a16="http://schemas.microsoft.com/office/drawing/2014/main" id="{4D74CA67-4BBF-478B-BD51-97179D3456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75333" y="52392"/>
            <a:ext cx="2025651"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Agrupar 16">
            <a:extLst>
              <a:ext uri="{FF2B5EF4-FFF2-40B4-BE49-F238E27FC236}">
                <a16:creationId xmlns:a16="http://schemas.microsoft.com/office/drawing/2014/main" id="{03DF5D42-7992-4273-9D30-51EE87BBD7AB}"/>
              </a:ext>
            </a:extLst>
          </p:cNvPr>
          <p:cNvGrpSpPr>
            <a:grpSpLocks/>
          </p:cNvGrpSpPr>
          <p:nvPr userDrawn="1"/>
        </p:nvGrpSpPr>
        <p:grpSpPr bwMode="auto">
          <a:xfrm>
            <a:off x="0" y="595317"/>
            <a:ext cx="12192000" cy="90487"/>
            <a:chOff x="1443904" y="3985173"/>
            <a:chExt cx="7700096" cy="180000"/>
          </a:xfrm>
        </p:grpSpPr>
        <p:sp>
          <p:nvSpPr>
            <p:cNvPr id="9" name="Rectángulo 17">
              <a:extLst>
                <a:ext uri="{FF2B5EF4-FFF2-40B4-BE49-F238E27FC236}">
                  <a16:creationId xmlns:a16="http://schemas.microsoft.com/office/drawing/2014/main" id="{DC1BD4F2-E918-41C4-83ED-3399FCD21217}"/>
                </a:ext>
              </a:extLst>
            </p:cNvPr>
            <p:cNvSpPr/>
            <p:nvPr userDrawn="1"/>
          </p:nvSpPr>
          <p:spPr>
            <a:xfrm>
              <a:off x="1443904" y="3985173"/>
              <a:ext cx="1926361"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10" name="Rectángulo 18">
              <a:extLst>
                <a:ext uri="{FF2B5EF4-FFF2-40B4-BE49-F238E27FC236}">
                  <a16:creationId xmlns:a16="http://schemas.microsoft.com/office/drawing/2014/main" id="{E17C3107-C8A7-4731-9CE6-DB396B51BA7A}"/>
                </a:ext>
              </a:extLst>
            </p:cNvPr>
            <p:cNvSpPr/>
            <p:nvPr userDrawn="1"/>
          </p:nvSpPr>
          <p:spPr>
            <a:xfrm>
              <a:off x="3370265" y="3985173"/>
              <a:ext cx="1925024"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11" name="Rectángulo 19">
              <a:extLst>
                <a:ext uri="{FF2B5EF4-FFF2-40B4-BE49-F238E27FC236}">
                  <a16:creationId xmlns:a16="http://schemas.microsoft.com/office/drawing/2014/main" id="{F587C653-1AF2-41B8-845D-9B3490FB1929}"/>
                </a:ext>
              </a:extLst>
            </p:cNvPr>
            <p:cNvSpPr/>
            <p:nvPr userDrawn="1"/>
          </p:nvSpPr>
          <p:spPr>
            <a:xfrm>
              <a:off x="5295289" y="3985173"/>
              <a:ext cx="192636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12" name="Rectángulo 20">
              <a:extLst>
                <a:ext uri="{FF2B5EF4-FFF2-40B4-BE49-F238E27FC236}">
                  <a16:creationId xmlns:a16="http://schemas.microsoft.com/office/drawing/2014/main" id="{06B53205-A801-4227-B232-DE2E0D5F6F57}"/>
                </a:ext>
              </a:extLst>
            </p:cNvPr>
            <p:cNvSpPr/>
            <p:nvPr userDrawn="1"/>
          </p:nvSpPr>
          <p:spPr>
            <a:xfrm>
              <a:off x="7217640" y="3985173"/>
              <a:ext cx="192636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grpSp>
      <p:sp>
        <p:nvSpPr>
          <p:cNvPr id="22" name="Marcador de texto 2"/>
          <p:cNvSpPr>
            <a:spLocks noGrp="1"/>
          </p:cNvSpPr>
          <p:nvPr>
            <p:ph type="body" idx="1"/>
          </p:nvPr>
        </p:nvSpPr>
        <p:spPr>
          <a:xfrm>
            <a:off x="2256232" y="1083741"/>
            <a:ext cx="7495821" cy="558801"/>
          </a:xfrm>
        </p:spPr>
        <p:txBody>
          <a:bodyPr wrap="none" lIns="0" tIns="0" rIns="0" bIns="0" anchor="b">
            <a:noAutofit/>
          </a:bodyPr>
          <a:lstStyle>
            <a:lvl1pPr marL="0" indent="0">
              <a:spcBef>
                <a:spcPts val="0"/>
              </a:spcBef>
              <a:buNone/>
              <a:defRPr sz="2800">
                <a:solidFill>
                  <a:schemeClr val="accent3"/>
                </a:solidFill>
                <a:latin typeface="+mj-lt"/>
              </a:defRPr>
            </a:lvl1pPr>
            <a:lvl2pPr marL="456997" indent="0">
              <a:buNone/>
              <a:defRPr sz="1800">
                <a:solidFill>
                  <a:schemeClr val="tx1">
                    <a:tint val="75000"/>
                  </a:schemeClr>
                </a:solidFill>
              </a:defRPr>
            </a:lvl2pPr>
            <a:lvl3pPr marL="913995" indent="0">
              <a:buNone/>
              <a:defRPr sz="1600">
                <a:solidFill>
                  <a:schemeClr val="tx1">
                    <a:tint val="75000"/>
                  </a:schemeClr>
                </a:solidFill>
              </a:defRPr>
            </a:lvl3pPr>
            <a:lvl4pPr marL="1370993" indent="0">
              <a:buNone/>
              <a:defRPr sz="1400">
                <a:solidFill>
                  <a:schemeClr val="tx1">
                    <a:tint val="75000"/>
                  </a:schemeClr>
                </a:solidFill>
              </a:defRPr>
            </a:lvl4pPr>
            <a:lvl5pPr marL="1827990" indent="0">
              <a:buNone/>
              <a:defRPr sz="1400">
                <a:solidFill>
                  <a:schemeClr val="tx1">
                    <a:tint val="75000"/>
                  </a:schemeClr>
                </a:solidFill>
              </a:defRPr>
            </a:lvl5pPr>
            <a:lvl6pPr marL="2284988" indent="0">
              <a:buNone/>
              <a:defRPr sz="1400">
                <a:solidFill>
                  <a:schemeClr val="tx1">
                    <a:tint val="75000"/>
                  </a:schemeClr>
                </a:solidFill>
              </a:defRPr>
            </a:lvl6pPr>
            <a:lvl7pPr marL="2741987" indent="0">
              <a:buNone/>
              <a:defRPr sz="1400">
                <a:solidFill>
                  <a:schemeClr val="tx1">
                    <a:tint val="75000"/>
                  </a:schemeClr>
                </a:solidFill>
              </a:defRPr>
            </a:lvl7pPr>
            <a:lvl8pPr marL="3198984" indent="0">
              <a:buNone/>
              <a:defRPr sz="1400">
                <a:solidFill>
                  <a:schemeClr val="tx1">
                    <a:tint val="75000"/>
                  </a:schemeClr>
                </a:solidFill>
              </a:defRPr>
            </a:lvl8pPr>
            <a:lvl9pPr marL="3655982" indent="0">
              <a:buNone/>
              <a:defRPr sz="1400">
                <a:solidFill>
                  <a:schemeClr val="tx1">
                    <a:tint val="75000"/>
                  </a:schemeClr>
                </a:solidFill>
              </a:defRPr>
            </a:lvl9pPr>
          </a:lstStyle>
          <a:p>
            <a:pPr lvl="0"/>
            <a:r>
              <a:rPr lang="es-ES"/>
              <a:t>Haga clic para modificar el estilo de texto del patrón</a:t>
            </a:r>
          </a:p>
        </p:txBody>
      </p:sp>
      <p:sp>
        <p:nvSpPr>
          <p:cNvPr id="25" name="Marcador de texto 24"/>
          <p:cNvSpPr>
            <a:spLocks noGrp="1"/>
          </p:cNvSpPr>
          <p:nvPr>
            <p:ph type="body" sz="quarter" idx="10"/>
          </p:nvPr>
        </p:nvSpPr>
        <p:spPr>
          <a:xfrm>
            <a:off x="736606" y="939813"/>
            <a:ext cx="1317977" cy="880533"/>
          </a:xfrm>
        </p:spPr>
        <p:txBody>
          <a:bodyPr wrap="none" tIns="0" rIns="0" bIns="0" anchor="b">
            <a:noAutofit/>
          </a:bodyPr>
          <a:lstStyle>
            <a:lvl1pPr marL="0" indent="0" algn="r">
              <a:spcBef>
                <a:spcPts val="0"/>
              </a:spcBef>
              <a:buNone/>
              <a:defRPr sz="8000" b="0">
                <a:solidFill>
                  <a:srgbClr val="00778B"/>
                </a:solidFill>
              </a:defRPr>
            </a:lvl1pPr>
          </a:lstStyle>
          <a:p>
            <a:pPr lvl="0"/>
            <a:r>
              <a:rPr lang="es-ES"/>
              <a:t>Haga clic para modificar el estilo de texto del patrón</a:t>
            </a:r>
          </a:p>
        </p:txBody>
      </p:sp>
      <p:sp>
        <p:nvSpPr>
          <p:cNvPr id="29" name="Marcador de texto 28"/>
          <p:cNvSpPr>
            <a:spLocks noGrp="1"/>
          </p:cNvSpPr>
          <p:nvPr>
            <p:ph type="body" sz="quarter" idx="11"/>
          </p:nvPr>
        </p:nvSpPr>
        <p:spPr>
          <a:xfrm>
            <a:off x="2250023" y="1888076"/>
            <a:ext cx="9410700" cy="2108192"/>
          </a:xfrm>
        </p:spPr>
        <p:txBody>
          <a:bodyPr lIns="0" tIns="0" rIns="0" bIns="0" spcCol="179920">
            <a:noAutofit/>
          </a:bodyPr>
          <a:lstStyle>
            <a:lvl1pPr marL="0" marR="0" indent="0" algn="just" defTabSz="456997" rtl="0" eaLnBrk="1" fontAlgn="auto" latinLnBrk="0" hangingPunct="1">
              <a:lnSpc>
                <a:spcPct val="100000"/>
              </a:lnSpc>
              <a:spcBef>
                <a:spcPts val="0"/>
              </a:spcBef>
              <a:spcAft>
                <a:spcPts val="600"/>
              </a:spcAft>
              <a:buClrTx/>
              <a:buSzTx/>
              <a:buFont typeface="Arial"/>
              <a:buNone/>
              <a:tabLst/>
              <a:defRPr sz="1600" baseline="0">
                <a:solidFill>
                  <a:schemeClr val="accent5"/>
                </a:solidFill>
              </a:defRPr>
            </a:lvl1pPr>
            <a:lvl2pPr marL="456997" indent="0">
              <a:buNone/>
              <a:defRPr sz="1300">
                <a:solidFill>
                  <a:srgbClr val="888B8D"/>
                </a:solidFill>
              </a:defRPr>
            </a:lvl2pPr>
            <a:lvl3pPr marL="913995" indent="0">
              <a:buNone/>
              <a:defRPr sz="1300">
                <a:solidFill>
                  <a:srgbClr val="888B8D"/>
                </a:solidFill>
              </a:defRPr>
            </a:lvl3pPr>
            <a:lvl4pPr marL="1370993" indent="0">
              <a:buNone/>
              <a:defRPr sz="1300">
                <a:solidFill>
                  <a:srgbClr val="888B8D"/>
                </a:solidFill>
              </a:defRPr>
            </a:lvl4pPr>
            <a:lvl5pPr marL="1827990" indent="0">
              <a:buNone/>
              <a:defRPr sz="1300">
                <a:solidFill>
                  <a:srgbClr val="888B8D"/>
                </a:solidFill>
              </a:defRPr>
            </a:lvl5pPr>
          </a:lstStyle>
          <a:p>
            <a:pPr lvl="0"/>
            <a:r>
              <a:rPr lang="es-ES"/>
              <a:t>Haga clic para modificar el estilo de texto del patrón</a:t>
            </a:r>
          </a:p>
        </p:txBody>
      </p:sp>
      <p:sp>
        <p:nvSpPr>
          <p:cNvPr id="6" name="Marcador de posición de imagen 5"/>
          <p:cNvSpPr>
            <a:spLocks noGrp="1"/>
          </p:cNvSpPr>
          <p:nvPr>
            <p:ph type="pic" sz="quarter" idx="13"/>
          </p:nvPr>
        </p:nvSpPr>
        <p:spPr>
          <a:xfrm>
            <a:off x="2250022" y="4148138"/>
            <a:ext cx="9941983" cy="2709862"/>
          </a:xfrm>
          <a:noFill/>
          <a:ln>
            <a:noFill/>
          </a:ln>
        </p:spPr>
        <p:txBody>
          <a:bodyPr rtlCol="0">
            <a:normAutofit/>
          </a:bodyPr>
          <a:lstStyle>
            <a:lvl1pPr>
              <a:defRPr>
                <a:solidFill>
                  <a:schemeClr val="accent5"/>
                </a:solidFill>
              </a:defRPr>
            </a:lvl1pPr>
          </a:lstStyle>
          <a:p>
            <a:pPr lvl="0"/>
            <a:endParaRPr lang="es-ES" noProof="0" dirty="0"/>
          </a:p>
        </p:txBody>
      </p:sp>
    </p:spTree>
    <p:extLst>
      <p:ext uri="{BB962C8B-B14F-4D97-AF65-F5344CB8AC3E}">
        <p14:creationId xmlns:p14="http://schemas.microsoft.com/office/powerpoint/2010/main" val="29678029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4" name="Imagen 10">
            <a:extLst>
              <a:ext uri="{FF2B5EF4-FFF2-40B4-BE49-F238E27FC236}">
                <a16:creationId xmlns:a16="http://schemas.microsoft.com/office/drawing/2014/main" id="{C99891F0-957B-4B63-8732-456AEE76469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75333" y="52392"/>
            <a:ext cx="2025651"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Agrupar 12">
            <a:extLst>
              <a:ext uri="{FF2B5EF4-FFF2-40B4-BE49-F238E27FC236}">
                <a16:creationId xmlns:a16="http://schemas.microsoft.com/office/drawing/2014/main" id="{063B3B77-0F07-4174-A506-13EDC3C0C56D}"/>
              </a:ext>
            </a:extLst>
          </p:cNvPr>
          <p:cNvGrpSpPr>
            <a:grpSpLocks/>
          </p:cNvGrpSpPr>
          <p:nvPr userDrawn="1"/>
        </p:nvGrpSpPr>
        <p:grpSpPr bwMode="auto">
          <a:xfrm>
            <a:off x="0" y="595317"/>
            <a:ext cx="12192000" cy="90487"/>
            <a:chOff x="1443904" y="3985173"/>
            <a:chExt cx="7700096" cy="180000"/>
          </a:xfrm>
        </p:grpSpPr>
        <p:sp>
          <p:nvSpPr>
            <p:cNvPr id="6" name="Rectángulo 13">
              <a:extLst>
                <a:ext uri="{FF2B5EF4-FFF2-40B4-BE49-F238E27FC236}">
                  <a16:creationId xmlns:a16="http://schemas.microsoft.com/office/drawing/2014/main" id="{1CEB1F1A-93CC-4A56-BDB6-B3293E9BD42D}"/>
                </a:ext>
              </a:extLst>
            </p:cNvPr>
            <p:cNvSpPr/>
            <p:nvPr userDrawn="1"/>
          </p:nvSpPr>
          <p:spPr>
            <a:xfrm>
              <a:off x="1443904" y="3985173"/>
              <a:ext cx="1926361"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7" name="Rectángulo 14">
              <a:extLst>
                <a:ext uri="{FF2B5EF4-FFF2-40B4-BE49-F238E27FC236}">
                  <a16:creationId xmlns:a16="http://schemas.microsoft.com/office/drawing/2014/main" id="{90F3EB4B-4C50-4A86-9DBB-27131B530FE6}"/>
                </a:ext>
              </a:extLst>
            </p:cNvPr>
            <p:cNvSpPr/>
            <p:nvPr userDrawn="1"/>
          </p:nvSpPr>
          <p:spPr>
            <a:xfrm>
              <a:off x="3370265" y="3985173"/>
              <a:ext cx="1925024"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8" name="Rectángulo 15">
              <a:extLst>
                <a:ext uri="{FF2B5EF4-FFF2-40B4-BE49-F238E27FC236}">
                  <a16:creationId xmlns:a16="http://schemas.microsoft.com/office/drawing/2014/main" id="{31D6BEDC-D957-41E5-8C04-1FB2CC9779A1}"/>
                </a:ext>
              </a:extLst>
            </p:cNvPr>
            <p:cNvSpPr/>
            <p:nvPr userDrawn="1"/>
          </p:nvSpPr>
          <p:spPr>
            <a:xfrm>
              <a:off x="5295289" y="3985173"/>
              <a:ext cx="192636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9" name="Rectángulo 16">
              <a:extLst>
                <a:ext uri="{FF2B5EF4-FFF2-40B4-BE49-F238E27FC236}">
                  <a16:creationId xmlns:a16="http://schemas.microsoft.com/office/drawing/2014/main" id="{ACC68C8D-5CA1-4521-99CE-8C76A19D6858}"/>
                </a:ext>
              </a:extLst>
            </p:cNvPr>
            <p:cNvSpPr/>
            <p:nvPr userDrawn="1"/>
          </p:nvSpPr>
          <p:spPr>
            <a:xfrm>
              <a:off x="7217640" y="3985173"/>
              <a:ext cx="192636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grpSp>
      <p:sp>
        <p:nvSpPr>
          <p:cNvPr id="22" name="Marcador de texto 2"/>
          <p:cNvSpPr>
            <a:spLocks noGrp="1"/>
          </p:cNvSpPr>
          <p:nvPr>
            <p:ph type="body" idx="1"/>
          </p:nvPr>
        </p:nvSpPr>
        <p:spPr>
          <a:xfrm>
            <a:off x="2256232" y="1049875"/>
            <a:ext cx="7495821" cy="558801"/>
          </a:xfrm>
        </p:spPr>
        <p:txBody>
          <a:bodyPr wrap="none" lIns="0" tIns="0" rIns="0" bIns="0" anchor="b">
            <a:noAutofit/>
          </a:bodyPr>
          <a:lstStyle>
            <a:lvl1pPr marL="0" indent="0">
              <a:spcBef>
                <a:spcPts val="0"/>
              </a:spcBef>
              <a:buNone/>
              <a:defRPr sz="2800">
                <a:solidFill>
                  <a:schemeClr val="accent3"/>
                </a:solidFill>
                <a:latin typeface="+mj-lt"/>
              </a:defRPr>
            </a:lvl1pPr>
            <a:lvl2pPr marL="456997" indent="0">
              <a:buNone/>
              <a:defRPr sz="1800">
                <a:solidFill>
                  <a:schemeClr val="tx1">
                    <a:tint val="75000"/>
                  </a:schemeClr>
                </a:solidFill>
              </a:defRPr>
            </a:lvl2pPr>
            <a:lvl3pPr marL="913995" indent="0">
              <a:buNone/>
              <a:defRPr sz="1600">
                <a:solidFill>
                  <a:schemeClr val="tx1">
                    <a:tint val="75000"/>
                  </a:schemeClr>
                </a:solidFill>
              </a:defRPr>
            </a:lvl3pPr>
            <a:lvl4pPr marL="1370993" indent="0">
              <a:buNone/>
              <a:defRPr sz="1400">
                <a:solidFill>
                  <a:schemeClr val="tx1">
                    <a:tint val="75000"/>
                  </a:schemeClr>
                </a:solidFill>
              </a:defRPr>
            </a:lvl4pPr>
            <a:lvl5pPr marL="1827990" indent="0">
              <a:buNone/>
              <a:defRPr sz="1400">
                <a:solidFill>
                  <a:schemeClr val="tx1">
                    <a:tint val="75000"/>
                  </a:schemeClr>
                </a:solidFill>
              </a:defRPr>
            </a:lvl5pPr>
            <a:lvl6pPr marL="2284988" indent="0">
              <a:buNone/>
              <a:defRPr sz="1400">
                <a:solidFill>
                  <a:schemeClr val="tx1">
                    <a:tint val="75000"/>
                  </a:schemeClr>
                </a:solidFill>
              </a:defRPr>
            </a:lvl6pPr>
            <a:lvl7pPr marL="2741987" indent="0">
              <a:buNone/>
              <a:defRPr sz="1400">
                <a:solidFill>
                  <a:schemeClr val="tx1">
                    <a:tint val="75000"/>
                  </a:schemeClr>
                </a:solidFill>
              </a:defRPr>
            </a:lvl7pPr>
            <a:lvl8pPr marL="3198984" indent="0">
              <a:buNone/>
              <a:defRPr sz="1400">
                <a:solidFill>
                  <a:schemeClr val="tx1">
                    <a:tint val="75000"/>
                  </a:schemeClr>
                </a:solidFill>
              </a:defRPr>
            </a:lvl8pPr>
            <a:lvl9pPr marL="3655982" indent="0">
              <a:buNone/>
              <a:defRPr sz="1400">
                <a:solidFill>
                  <a:schemeClr val="tx1">
                    <a:tint val="75000"/>
                  </a:schemeClr>
                </a:solidFill>
              </a:defRPr>
            </a:lvl9pPr>
          </a:lstStyle>
          <a:p>
            <a:pPr lvl="0"/>
            <a:r>
              <a:rPr lang="es-ES"/>
              <a:t>Haga clic para modificar el estilo de texto del patrón</a:t>
            </a:r>
          </a:p>
        </p:txBody>
      </p:sp>
      <p:sp>
        <p:nvSpPr>
          <p:cNvPr id="29" name="Marcador de texto 28"/>
          <p:cNvSpPr>
            <a:spLocks noGrp="1"/>
          </p:cNvSpPr>
          <p:nvPr>
            <p:ph type="body" sz="quarter" idx="11"/>
          </p:nvPr>
        </p:nvSpPr>
        <p:spPr>
          <a:xfrm>
            <a:off x="2250023" y="1786480"/>
            <a:ext cx="9410700" cy="4597391"/>
          </a:xfrm>
        </p:spPr>
        <p:txBody>
          <a:bodyPr lIns="0" tIns="0" rIns="0" bIns="0" spcCol="269880">
            <a:normAutofit/>
          </a:bodyPr>
          <a:lstStyle>
            <a:lvl1pPr marL="0" indent="0" algn="just">
              <a:lnSpc>
                <a:spcPct val="100000"/>
              </a:lnSpc>
              <a:spcBef>
                <a:spcPts val="0"/>
              </a:spcBef>
              <a:spcAft>
                <a:spcPts val="600"/>
              </a:spcAft>
              <a:buNone/>
              <a:defRPr sz="1600">
                <a:solidFill>
                  <a:srgbClr val="3C3C3B"/>
                </a:solidFill>
              </a:defRPr>
            </a:lvl1pPr>
            <a:lvl2pPr marL="456997" indent="0">
              <a:buNone/>
              <a:defRPr sz="1300">
                <a:solidFill>
                  <a:srgbClr val="888B8D"/>
                </a:solidFill>
              </a:defRPr>
            </a:lvl2pPr>
            <a:lvl3pPr marL="913995" indent="0">
              <a:buNone/>
              <a:defRPr sz="1300">
                <a:solidFill>
                  <a:srgbClr val="888B8D"/>
                </a:solidFill>
              </a:defRPr>
            </a:lvl3pPr>
            <a:lvl4pPr marL="1370993" indent="0">
              <a:buNone/>
              <a:defRPr sz="1300">
                <a:solidFill>
                  <a:srgbClr val="888B8D"/>
                </a:solidFill>
              </a:defRPr>
            </a:lvl4pPr>
            <a:lvl5pPr marL="1827990" indent="0">
              <a:buNone/>
              <a:defRPr sz="1300">
                <a:solidFill>
                  <a:srgbClr val="888B8D"/>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p:txBody>
      </p:sp>
    </p:spTree>
    <p:extLst>
      <p:ext uri="{BB962C8B-B14F-4D97-AF65-F5344CB8AC3E}">
        <p14:creationId xmlns:p14="http://schemas.microsoft.com/office/powerpoint/2010/main" val="2022121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pic>
        <p:nvPicPr>
          <p:cNvPr id="5" name="Imagen 9">
            <a:extLst>
              <a:ext uri="{FF2B5EF4-FFF2-40B4-BE49-F238E27FC236}">
                <a16:creationId xmlns:a16="http://schemas.microsoft.com/office/drawing/2014/main" id="{1C04C8CD-FD47-4AC0-A647-04770F92BAD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75333" y="52392"/>
            <a:ext cx="2025651"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Agrupar 12">
            <a:extLst>
              <a:ext uri="{FF2B5EF4-FFF2-40B4-BE49-F238E27FC236}">
                <a16:creationId xmlns:a16="http://schemas.microsoft.com/office/drawing/2014/main" id="{5E2FBCD4-3974-44F4-811F-B4099AB49447}"/>
              </a:ext>
            </a:extLst>
          </p:cNvPr>
          <p:cNvGrpSpPr>
            <a:grpSpLocks/>
          </p:cNvGrpSpPr>
          <p:nvPr userDrawn="1"/>
        </p:nvGrpSpPr>
        <p:grpSpPr bwMode="auto">
          <a:xfrm>
            <a:off x="0" y="595317"/>
            <a:ext cx="12192000" cy="90487"/>
            <a:chOff x="1443904" y="3985173"/>
            <a:chExt cx="7700096" cy="180000"/>
          </a:xfrm>
        </p:grpSpPr>
        <p:sp>
          <p:nvSpPr>
            <p:cNvPr id="7" name="Rectángulo 13">
              <a:extLst>
                <a:ext uri="{FF2B5EF4-FFF2-40B4-BE49-F238E27FC236}">
                  <a16:creationId xmlns:a16="http://schemas.microsoft.com/office/drawing/2014/main" id="{FC85E481-193D-452F-B931-69C1582162D4}"/>
                </a:ext>
              </a:extLst>
            </p:cNvPr>
            <p:cNvSpPr/>
            <p:nvPr userDrawn="1"/>
          </p:nvSpPr>
          <p:spPr>
            <a:xfrm>
              <a:off x="1443904" y="3985173"/>
              <a:ext cx="1926361"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8" name="Rectángulo 14">
              <a:extLst>
                <a:ext uri="{FF2B5EF4-FFF2-40B4-BE49-F238E27FC236}">
                  <a16:creationId xmlns:a16="http://schemas.microsoft.com/office/drawing/2014/main" id="{CBE6002B-54CE-40CC-9CE8-25179B42BDD7}"/>
                </a:ext>
              </a:extLst>
            </p:cNvPr>
            <p:cNvSpPr/>
            <p:nvPr userDrawn="1"/>
          </p:nvSpPr>
          <p:spPr>
            <a:xfrm>
              <a:off x="3370265" y="3985173"/>
              <a:ext cx="1925024"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9" name="Rectángulo 15">
              <a:extLst>
                <a:ext uri="{FF2B5EF4-FFF2-40B4-BE49-F238E27FC236}">
                  <a16:creationId xmlns:a16="http://schemas.microsoft.com/office/drawing/2014/main" id="{277A07D9-8F7A-412E-B81F-D408508E7E40}"/>
                </a:ext>
              </a:extLst>
            </p:cNvPr>
            <p:cNvSpPr/>
            <p:nvPr userDrawn="1"/>
          </p:nvSpPr>
          <p:spPr>
            <a:xfrm>
              <a:off x="5295289" y="3985173"/>
              <a:ext cx="192636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10" name="Rectángulo 16">
              <a:extLst>
                <a:ext uri="{FF2B5EF4-FFF2-40B4-BE49-F238E27FC236}">
                  <a16:creationId xmlns:a16="http://schemas.microsoft.com/office/drawing/2014/main" id="{816B579E-4F6B-4C90-9BE8-9726F4804411}"/>
                </a:ext>
              </a:extLst>
            </p:cNvPr>
            <p:cNvSpPr/>
            <p:nvPr userDrawn="1"/>
          </p:nvSpPr>
          <p:spPr>
            <a:xfrm>
              <a:off x="7217640" y="3985173"/>
              <a:ext cx="192636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grpSp>
      <p:sp>
        <p:nvSpPr>
          <p:cNvPr id="22" name="Marcador de texto 2"/>
          <p:cNvSpPr>
            <a:spLocks noGrp="1"/>
          </p:cNvSpPr>
          <p:nvPr>
            <p:ph type="body" idx="1"/>
          </p:nvPr>
        </p:nvSpPr>
        <p:spPr>
          <a:xfrm>
            <a:off x="2098192" y="1219204"/>
            <a:ext cx="7495821" cy="558801"/>
          </a:xfrm>
        </p:spPr>
        <p:txBody>
          <a:bodyPr wrap="none" lIns="0" tIns="0" rIns="0" bIns="0" anchor="b">
            <a:noAutofit/>
          </a:bodyPr>
          <a:lstStyle>
            <a:lvl1pPr marL="0" indent="0">
              <a:spcBef>
                <a:spcPts val="0"/>
              </a:spcBef>
              <a:buNone/>
              <a:defRPr sz="2800">
                <a:solidFill>
                  <a:schemeClr val="accent3"/>
                </a:solidFill>
                <a:latin typeface="+mj-lt"/>
              </a:defRPr>
            </a:lvl1pPr>
            <a:lvl2pPr marL="456997" indent="0">
              <a:buNone/>
              <a:defRPr sz="1800">
                <a:solidFill>
                  <a:schemeClr val="tx1">
                    <a:tint val="75000"/>
                  </a:schemeClr>
                </a:solidFill>
              </a:defRPr>
            </a:lvl2pPr>
            <a:lvl3pPr marL="913995" indent="0">
              <a:buNone/>
              <a:defRPr sz="1600">
                <a:solidFill>
                  <a:schemeClr val="tx1">
                    <a:tint val="75000"/>
                  </a:schemeClr>
                </a:solidFill>
              </a:defRPr>
            </a:lvl3pPr>
            <a:lvl4pPr marL="1370993" indent="0">
              <a:buNone/>
              <a:defRPr sz="1400">
                <a:solidFill>
                  <a:schemeClr val="tx1">
                    <a:tint val="75000"/>
                  </a:schemeClr>
                </a:solidFill>
              </a:defRPr>
            </a:lvl4pPr>
            <a:lvl5pPr marL="1827990" indent="0">
              <a:buNone/>
              <a:defRPr sz="1400">
                <a:solidFill>
                  <a:schemeClr val="tx1">
                    <a:tint val="75000"/>
                  </a:schemeClr>
                </a:solidFill>
              </a:defRPr>
            </a:lvl5pPr>
            <a:lvl6pPr marL="2284988" indent="0">
              <a:buNone/>
              <a:defRPr sz="1400">
                <a:solidFill>
                  <a:schemeClr val="tx1">
                    <a:tint val="75000"/>
                  </a:schemeClr>
                </a:solidFill>
              </a:defRPr>
            </a:lvl6pPr>
            <a:lvl7pPr marL="2741987" indent="0">
              <a:buNone/>
              <a:defRPr sz="1400">
                <a:solidFill>
                  <a:schemeClr val="tx1">
                    <a:tint val="75000"/>
                  </a:schemeClr>
                </a:solidFill>
              </a:defRPr>
            </a:lvl7pPr>
            <a:lvl8pPr marL="3198984" indent="0">
              <a:buNone/>
              <a:defRPr sz="1400">
                <a:solidFill>
                  <a:schemeClr val="tx1">
                    <a:tint val="75000"/>
                  </a:schemeClr>
                </a:solidFill>
              </a:defRPr>
            </a:lvl8pPr>
            <a:lvl9pPr marL="3655982" indent="0">
              <a:buNone/>
              <a:defRPr sz="1400">
                <a:solidFill>
                  <a:schemeClr val="tx1">
                    <a:tint val="75000"/>
                  </a:schemeClr>
                </a:solidFill>
              </a:defRPr>
            </a:lvl9pPr>
          </a:lstStyle>
          <a:p>
            <a:pPr lvl="0"/>
            <a:r>
              <a:rPr lang="es-ES"/>
              <a:t>Haga clic para modificar el estilo de texto del patrón</a:t>
            </a:r>
          </a:p>
        </p:txBody>
      </p:sp>
      <p:sp>
        <p:nvSpPr>
          <p:cNvPr id="4" name="Marcador de gráfico 3"/>
          <p:cNvSpPr>
            <a:spLocks noGrp="1"/>
          </p:cNvSpPr>
          <p:nvPr>
            <p:ph type="chart" sz="quarter" idx="10"/>
          </p:nvPr>
        </p:nvSpPr>
        <p:spPr>
          <a:xfrm>
            <a:off x="2097620" y="2286002"/>
            <a:ext cx="9371893" cy="3776663"/>
          </a:xfrm>
          <a:noFill/>
          <a:ln>
            <a:noFill/>
          </a:ln>
        </p:spPr>
        <p:txBody>
          <a:bodyPr rtlCol="0">
            <a:normAutofit/>
          </a:bodyPr>
          <a:lstStyle>
            <a:lvl1pPr>
              <a:defRPr>
                <a:solidFill>
                  <a:srgbClr val="706F6F"/>
                </a:solidFill>
              </a:defRPr>
            </a:lvl1pPr>
          </a:lstStyle>
          <a:p>
            <a:pPr lvl="0"/>
            <a:endParaRPr lang="es-ES" noProof="0" dirty="0"/>
          </a:p>
        </p:txBody>
      </p:sp>
    </p:spTree>
    <p:extLst>
      <p:ext uri="{BB962C8B-B14F-4D97-AF65-F5344CB8AC3E}">
        <p14:creationId xmlns:p14="http://schemas.microsoft.com/office/powerpoint/2010/main" val="12723712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pic>
        <p:nvPicPr>
          <p:cNvPr id="2" name="Imagen 9">
            <a:extLst>
              <a:ext uri="{FF2B5EF4-FFF2-40B4-BE49-F238E27FC236}">
                <a16:creationId xmlns:a16="http://schemas.microsoft.com/office/drawing/2014/main" id="{FDBB669F-17FE-4059-8730-5019B6BF949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75333" y="52392"/>
            <a:ext cx="2025651"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Agrupar 12">
            <a:extLst>
              <a:ext uri="{FF2B5EF4-FFF2-40B4-BE49-F238E27FC236}">
                <a16:creationId xmlns:a16="http://schemas.microsoft.com/office/drawing/2014/main" id="{ED955CFC-6B0C-4FA7-930B-F6AD6B75A88E}"/>
              </a:ext>
            </a:extLst>
          </p:cNvPr>
          <p:cNvGrpSpPr>
            <a:grpSpLocks/>
          </p:cNvGrpSpPr>
          <p:nvPr userDrawn="1"/>
        </p:nvGrpSpPr>
        <p:grpSpPr bwMode="auto">
          <a:xfrm>
            <a:off x="0" y="595317"/>
            <a:ext cx="12192000" cy="90487"/>
            <a:chOff x="1443904" y="3985173"/>
            <a:chExt cx="7700096" cy="180000"/>
          </a:xfrm>
        </p:grpSpPr>
        <p:sp>
          <p:nvSpPr>
            <p:cNvPr id="4" name="Rectángulo 13">
              <a:extLst>
                <a:ext uri="{FF2B5EF4-FFF2-40B4-BE49-F238E27FC236}">
                  <a16:creationId xmlns:a16="http://schemas.microsoft.com/office/drawing/2014/main" id="{2EB44CBA-26D8-490A-847F-9469A5DCC852}"/>
                </a:ext>
              </a:extLst>
            </p:cNvPr>
            <p:cNvSpPr/>
            <p:nvPr userDrawn="1"/>
          </p:nvSpPr>
          <p:spPr>
            <a:xfrm>
              <a:off x="1443904" y="3985173"/>
              <a:ext cx="1926361"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5" name="Rectángulo 14">
              <a:extLst>
                <a:ext uri="{FF2B5EF4-FFF2-40B4-BE49-F238E27FC236}">
                  <a16:creationId xmlns:a16="http://schemas.microsoft.com/office/drawing/2014/main" id="{CA3ADFD1-071B-4B2F-B4C8-48A98084B892}"/>
                </a:ext>
              </a:extLst>
            </p:cNvPr>
            <p:cNvSpPr/>
            <p:nvPr userDrawn="1"/>
          </p:nvSpPr>
          <p:spPr>
            <a:xfrm>
              <a:off x="3370265" y="3985173"/>
              <a:ext cx="1925024"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6" name="Rectángulo 15">
              <a:extLst>
                <a:ext uri="{FF2B5EF4-FFF2-40B4-BE49-F238E27FC236}">
                  <a16:creationId xmlns:a16="http://schemas.microsoft.com/office/drawing/2014/main" id="{E7D95446-7597-4995-A214-ABAB60B3FCDA}"/>
                </a:ext>
              </a:extLst>
            </p:cNvPr>
            <p:cNvSpPr/>
            <p:nvPr userDrawn="1"/>
          </p:nvSpPr>
          <p:spPr>
            <a:xfrm>
              <a:off x="5295289" y="3985173"/>
              <a:ext cx="192636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sp>
          <p:nvSpPr>
            <p:cNvPr id="7" name="Rectángulo 16">
              <a:extLst>
                <a:ext uri="{FF2B5EF4-FFF2-40B4-BE49-F238E27FC236}">
                  <a16:creationId xmlns:a16="http://schemas.microsoft.com/office/drawing/2014/main" id="{A32D9EF2-FAF9-4F14-9DBC-83FD78BDE199}"/>
                </a:ext>
              </a:extLst>
            </p:cNvPr>
            <p:cNvSpPr/>
            <p:nvPr userDrawn="1"/>
          </p:nvSpPr>
          <p:spPr>
            <a:xfrm>
              <a:off x="7217640" y="3985173"/>
              <a:ext cx="192636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997">
                <a:defRPr/>
              </a:pPr>
              <a:endParaRPr lang="es-ES_tradnl" sz="1800" dirty="0">
                <a:solidFill>
                  <a:prstClr val="white"/>
                </a:solidFill>
              </a:endParaRPr>
            </a:p>
          </p:txBody>
        </p:sp>
      </p:grpSp>
    </p:spTree>
    <p:extLst>
      <p:ext uri="{BB962C8B-B14F-4D97-AF65-F5344CB8AC3E}">
        <p14:creationId xmlns:p14="http://schemas.microsoft.com/office/powerpoint/2010/main" val="30806806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3" y="116632"/>
            <a:ext cx="7575287" cy="720080"/>
          </a:xfrm>
          <a:prstGeom prst="rect">
            <a:avLst/>
          </a:prstGeom>
        </p:spPr>
        <p:txBody>
          <a:bodyPr lIns="91413" tIns="45705" rIns="91413" bIns="45705" rtlCol="0">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4" name="Marcador de fecha 3">
            <a:extLst>
              <a:ext uri="{FF2B5EF4-FFF2-40B4-BE49-F238E27FC236}">
                <a16:creationId xmlns:a16="http://schemas.microsoft.com/office/drawing/2014/main" id="{4AD10D86-5108-47B8-BA09-4DBB177D5A3F}"/>
              </a:ext>
            </a:extLst>
          </p:cNvPr>
          <p:cNvSpPr>
            <a:spLocks noGrp="1"/>
          </p:cNvSpPr>
          <p:nvPr>
            <p:ph type="dt" sz="half" idx="11"/>
          </p:nvPr>
        </p:nvSpPr>
        <p:spPr>
          <a:xfrm>
            <a:off x="9359900" y="6524625"/>
            <a:ext cx="1441451" cy="217488"/>
          </a:xfrm>
        </p:spPr>
        <p:txBody>
          <a:bodyPr wrap="none" lIns="91413" tIns="45705" rIns="91413" bIns="45705"/>
          <a:lstStyle>
            <a:lvl1pPr algn="ctr">
              <a:defRPr sz="1000" smtClean="0">
                <a:solidFill>
                  <a:srgbClr val="3C3C3C">
                    <a:tint val="75000"/>
                  </a:srgbClr>
                </a:solidFill>
              </a:defRPr>
            </a:lvl1pPr>
          </a:lstStyle>
          <a:p>
            <a:pPr>
              <a:defRPr/>
            </a:pPr>
            <a:fld id="{67128E13-0E03-40F8-97A9-1450EB3DC011}" type="datetime1">
              <a:rPr lang="es-ES"/>
              <a:pPr>
                <a:defRPr/>
              </a:pPr>
              <a:t>26/04/2019</a:t>
            </a:fld>
            <a:endParaRPr lang="es-ES" dirty="0"/>
          </a:p>
        </p:txBody>
      </p:sp>
      <p:sp>
        <p:nvSpPr>
          <p:cNvPr id="5" name="Marcador de pie de página 4">
            <a:extLst>
              <a:ext uri="{FF2B5EF4-FFF2-40B4-BE49-F238E27FC236}">
                <a16:creationId xmlns:a16="http://schemas.microsoft.com/office/drawing/2014/main" id="{08515885-1ADF-4D10-AAC5-5D7603E89250}"/>
              </a:ext>
            </a:extLst>
          </p:cNvPr>
          <p:cNvSpPr>
            <a:spLocks noGrp="1"/>
          </p:cNvSpPr>
          <p:nvPr>
            <p:ph type="ftr" sz="quarter" idx="12"/>
          </p:nvPr>
        </p:nvSpPr>
        <p:spPr>
          <a:xfrm>
            <a:off x="624422" y="6524625"/>
            <a:ext cx="8640233" cy="217488"/>
          </a:xfrm>
        </p:spPr>
        <p:txBody>
          <a:bodyPr wrap="none" lIns="91413" tIns="45705" rIns="91413" bIns="45705"/>
          <a:lstStyle>
            <a:lvl1pPr algn="l">
              <a:defRPr sz="1000" dirty="0">
                <a:solidFill>
                  <a:srgbClr val="3C3C3C">
                    <a:tint val="75000"/>
                  </a:srgbClr>
                </a:solidFill>
              </a:defRPr>
            </a:lvl1pPr>
          </a:lstStyle>
          <a:p>
            <a:pPr>
              <a:defRPr/>
            </a:pPr>
            <a:endParaRPr lang="es-ES"/>
          </a:p>
        </p:txBody>
      </p:sp>
    </p:spTree>
    <p:extLst>
      <p:ext uri="{BB962C8B-B14F-4D97-AF65-F5344CB8AC3E}">
        <p14:creationId xmlns:p14="http://schemas.microsoft.com/office/powerpoint/2010/main" val="2643743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pPr/>
              <a:t>26-04-2019</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8915008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6858247" y="5281329"/>
            <a:ext cx="4987208"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1"/>
            <a:ext cx="12192000" cy="3429000"/>
          </a:xfrm>
          <a:prstGeom prst="rect">
            <a:avLst/>
          </a:prstGeom>
        </p:spPr>
      </p:pic>
      <p:grpSp>
        <p:nvGrpSpPr>
          <p:cNvPr id="15" name="14 Grupo"/>
          <p:cNvGrpSpPr/>
          <p:nvPr userDrawn="1"/>
        </p:nvGrpSpPr>
        <p:grpSpPr>
          <a:xfrm rot="16200000">
            <a:off x="6023992" y="-2594992"/>
            <a:ext cx="144016" cy="12192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
        <p:nvSpPr>
          <p:cNvPr id="3" name="2 Título"/>
          <p:cNvSpPr>
            <a:spLocks noGrp="1"/>
          </p:cNvSpPr>
          <p:nvPr>
            <p:ph type="title"/>
          </p:nvPr>
        </p:nvSpPr>
        <p:spPr>
          <a:xfrm>
            <a:off x="623392" y="4149080"/>
            <a:ext cx="10945216"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623392" y="5733256"/>
            <a:ext cx="6624736" cy="864096"/>
          </a:xfrm>
          <a:prstGeom prst="rect">
            <a:avLst/>
          </a:prstGeom>
        </p:spPr>
        <p:txBody>
          <a:bodyPr>
            <a:noAutofit/>
          </a:bodyPr>
          <a:lstStyle>
            <a:lvl1pPr marL="0" indent="0" algn="l">
              <a:spcAft>
                <a:spcPts val="600"/>
              </a:spcAft>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24565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75332" y="51701"/>
            <a:ext cx="2026443" cy="593985"/>
          </a:xfrm>
          <a:prstGeom prst="rect">
            <a:avLst/>
          </a:prstGeom>
        </p:spPr>
      </p:pic>
      <p:sp>
        <p:nvSpPr>
          <p:cNvPr id="22" name="Marcador de texto 2"/>
          <p:cNvSpPr>
            <a:spLocks noGrp="1"/>
          </p:cNvSpPr>
          <p:nvPr>
            <p:ph type="body" idx="1" hasCustomPrompt="1"/>
          </p:nvPr>
        </p:nvSpPr>
        <p:spPr>
          <a:xfrm>
            <a:off x="2098192" y="1219206"/>
            <a:ext cx="7495821"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062" indent="0">
              <a:buNone/>
              <a:defRPr sz="1800">
                <a:solidFill>
                  <a:schemeClr val="tx1">
                    <a:tint val="75000"/>
                  </a:schemeClr>
                </a:solidFill>
              </a:defRPr>
            </a:lvl2pPr>
            <a:lvl3pPr marL="914125" indent="0">
              <a:buNone/>
              <a:defRPr sz="1600">
                <a:solidFill>
                  <a:schemeClr val="tx1">
                    <a:tint val="75000"/>
                  </a:schemeClr>
                </a:solidFill>
              </a:defRPr>
            </a:lvl3pPr>
            <a:lvl4pPr marL="1371186" indent="0">
              <a:buNone/>
              <a:defRPr sz="1400">
                <a:solidFill>
                  <a:schemeClr val="tx1">
                    <a:tint val="75000"/>
                  </a:schemeClr>
                </a:solidFill>
              </a:defRPr>
            </a:lvl4pPr>
            <a:lvl5pPr marL="1828248" indent="0">
              <a:buNone/>
              <a:defRPr sz="1400">
                <a:solidFill>
                  <a:schemeClr val="tx1">
                    <a:tint val="75000"/>
                  </a:schemeClr>
                </a:solidFill>
              </a:defRPr>
            </a:lvl5pPr>
            <a:lvl6pPr marL="2285310" indent="0">
              <a:buNone/>
              <a:defRPr sz="1400">
                <a:solidFill>
                  <a:schemeClr val="tx1">
                    <a:tint val="75000"/>
                  </a:schemeClr>
                </a:solidFill>
              </a:defRPr>
            </a:lvl6pPr>
            <a:lvl7pPr marL="2742373" indent="0">
              <a:buNone/>
              <a:defRPr sz="1400">
                <a:solidFill>
                  <a:schemeClr val="tx1">
                    <a:tint val="75000"/>
                  </a:schemeClr>
                </a:solidFill>
              </a:defRPr>
            </a:lvl7pPr>
            <a:lvl8pPr marL="3199434" indent="0">
              <a:buNone/>
              <a:defRPr sz="1400">
                <a:solidFill>
                  <a:schemeClr val="tx1">
                    <a:tint val="75000"/>
                  </a:schemeClr>
                </a:solidFill>
              </a:defRPr>
            </a:lvl8pPr>
            <a:lvl9pPr marL="3656497"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2097620" y="2286002"/>
            <a:ext cx="9371893" cy="3776663"/>
          </a:xfrm>
          <a:noFill/>
          <a:ln>
            <a:noFill/>
          </a:ln>
        </p:spPr>
        <p:txBody>
          <a:bodyPr/>
          <a:lstStyle>
            <a:lvl1pPr>
              <a:defRPr>
                <a:solidFill>
                  <a:srgbClr val="706F6F"/>
                </a:solidFill>
              </a:defRPr>
            </a:lvl1pPr>
          </a:lstStyle>
          <a:p>
            <a:endParaRPr lang="es-ES"/>
          </a:p>
        </p:txBody>
      </p:sp>
      <p:grpSp>
        <p:nvGrpSpPr>
          <p:cNvPr id="13" name="Agrupar 12"/>
          <p:cNvGrpSpPr/>
          <p:nvPr userDrawn="1"/>
        </p:nvGrpSpPr>
        <p:grpSpPr>
          <a:xfrm>
            <a:off x="0" y="595697"/>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grpSp>
    </p:spTree>
    <p:extLst>
      <p:ext uri="{BB962C8B-B14F-4D97-AF65-F5344CB8AC3E}">
        <p14:creationId xmlns:p14="http://schemas.microsoft.com/office/powerpoint/2010/main" val="1588145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8335891" y="50953"/>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871531" y="3284984"/>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Tree>
    <p:extLst>
      <p:ext uri="{BB962C8B-B14F-4D97-AF65-F5344CB8AC3E}">
        <p14:creationId xmlns:p14="http://schemas.microsoft.com/office/powerpoint/2010/main" val="3035576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26/04/2019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64753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62339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638403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0B7B9372-E4EB-4BE9-892A-6A2052DA70AC}" type="datetime1">
              <a:rPr lang="es-ES" smtClean="0">
                <a:solidFill>
                  <a:srgbClr val="3C3C3C">
                    <a:tint val="75000"/>
                  </a:srgbClr>
                </a:solidFill>
              </a:rPr>
              <a:pPr/>
              <a:t>26/04/2019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2334390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623392" y="1268760"/>
            <a:ext cx="10945216" cy="5184576"/>
          </a:xfrm>
        </p:spPr>
        <p:txBody>
          <a:bodyPr numCol="2" spcCol="36000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0850B5F2-D989-4FB5-B139-C98DAB695B1D}" type="datetime1">
              <a:rPr lang="es-ES" smtClean="0">
                <a:solidFill>
                  <a:srgbClr val="3C3C3C">
                    <a:tint val="75000"/>
                  </a:srgbClr>
                </a:solidFill>
              </a:rPr>
              <a:p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41141282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5726287A-7AE7-42A3-88C0-CD2098FCCE16}" type="datetime1">
              <a:rPr lang="es-ES" smtClean="0">
                <a:solidFill>
                  <a:srgbClr val="3C3C3C">
                    <a:tint val="75000"/>
                  </a:srgbClr>
                </a:solidFill>
              </a:rPr>
              <a:pPr/>
              <a:t>26/04/2019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0570708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F61EAE80-73B6-48C5-83CD-2B75EA597300}" type="datetime1">
              <a:rPr lang="es-ES" smtClean="0">
                <a:solidFill>
                  <a:srgbClr val="3C3C3C">
                    <a:tint val="75000"/>
                  </a:srgbClr>
                </a:solidFill>
              </a:rPr>
              <a:pPr/>
              <a:t>26/04/2019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2684336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758442" y="1252324"/>
            <a:ext cx="1317977"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2255574" y="2132857"/>
            <a:ext cx="9409377" cy="2161009"/>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2255574" y="4509120"/>
            <a:ext cx="9936425"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2255574" y="1412776"/>
            <a:ext cx="9409045"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17142220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2255574" y="2132856"/>
            <a:ext cx="9409377" cy="4320480"/>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2255574" y="1412776"/>
            <a:ext cx="9409045"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75A29842-5D40-459D-B4F9-8987C78FCAA2}" type="datetime1">
              <a:rPr lang="es-ES" smtClean="0">
                <a:solidFill>
                  <a:srgbClr val="3C3C3C">
                    <a:tint val="75000"/>
                  </a:srgbClr>
                </a:solidFill>
              </a:rPr>
              <a:pPr/>
              <a:t>26/04/2019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r>
              <a:rPr lang="pt-BR" dirty="0">
                <a:solidFill>
                  <a:srgbClr val="3C3C3C">
                    <a:tint val="75000"/>
                  </a:srgbClr>
                </a:solidFill>
              </a:rPr>
              <a:t>Directorio Minera Centinela N°9 - 27/01/2016</a:t>
            </a:r>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1439964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4" y="27432"/>
            <a:ext cx="9765792"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317270" y="1154097"/>
            <a:ext cx="11590645" cy="4525962"/>
          </a:xfrm>
          <a:prstGeom prst="rect">
            <a:avLst/>
          </a:prstGeom>
        </p:spPr>
        <p:txBody>
          <a:bodyPr/>
          <a:lstStyle>
            <a:lvl2pPr marL="458788" indent="-222250">
              <a:defRPr/>
            </a:lvl2pPr>
            <a:lvl3pPr marL="904875" indent="-211138">
              <a:defRPr/>
            </a:lvl3pPr>
            <a:lvl4pPr marL="1368425" indent="-2174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777352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368953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13" name="Agrupar 12"/>
          <p:cNvGrpSpPr/>
          <p:nvPr userDrawn="1"/>
        </p:nvGrpSpPr>
        <p:grpSpPr>
          <a:xfrm>
            <a:off x="0" y="595697"/>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grpSp>
    </p:spTree>
    <p:extLst>
      <p:ext uri="{BB962C8B-B14F-4D97-AF65-F5344CB8AC3E}">
        <p14:creationId xmlns:p14="http://schemas.microsoft.com/office/powerpoint/2010/main" val="40394608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
        <p:nvSpPr>
          <p:cNvPr id="8" name="CuadroTexto 6"/>
          <p:cNvSpPr txBox="1"/>
          <p:nvPr userDrawn="1"/>
        </p:nvSpPr>
        <p:spPr>
          <a:xfrm>
            <a:off x="527380" y="136014"/>
            <a:ext cx="10752000" cy="197568"/>
          </a:xfrm>
          <a:prstGeom prst="rect">
            <a:avLst/>
          </a:prstGeom>
          <a:noFill/>
        </p:spPr>
        <p:txBody>
          <a:bodyPr wrap="square" lIns="0" tIns="0" rIns="0" bIns="0" rtlCol="0" anchor="b" anchorCtr="0">
            <a:spAutoFit/>
          </a:bodyPr>
          <a:lstStyle/>
          <a:p>
            <a:pPr defTabSz="444035"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11454837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26-04-2019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
        <p:nvSpPr>
          <p:cNvPr id="8" name="CuadroTexto 6"/>
          <p:cNvSpPr txBox="1"/>
          <p:nvPr userDrawn="1"/>
        </p:nvSpPr>
        <p:spPr>
          <a:xfrm>
            <a:off x="527380" y="136014"/>
            <a:ext cx="10752000" cy="197568"/>
          </a:xfrm>
          <a:prstGeom prst="rect">
            <a:avLst/>
          </a:prstGeom>
          <a:noFill/>
        </p:spPr>
        <p:txBody>
          <a:bodyPr wrap="square" lIns="0" tIns="0" rIns="0" bIns="0" rtlCol="0" anchor="b" anchorCtr="0">
            <a:spAutoFit/>
          </a:bodyPr>
          <a:lstStyle/>
          <a:p>
            <a:pPr defTabSz="446947"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2050628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6858247" y="5281330"/>
            <a:ext cx="4987208"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1"/>
            <a:ext cx="12192000" cy="3429000"/>
          </a:xfrm>
          <a:prstGeom prst="rect">
            <a:avLst/>
          </a:prstGeom>
        </p:spPr>
      </p:pic>
      <p:grpSp>
        <p:nvGrpSpPr>
          <p:cNvPr id="15" name="14 Grupo"/>
          <p:cNvGrpSpPr/>
          <p:nvPr userDrawn="1"/>
        </p:nvGrpSpPr>
        <p:grpSpPr>
          <a:xfrm rot="16200000">
            <a:off x="6023993" y="-2594992"/>
            <a:ext cx="144016" cy="12192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grpSp>
      <p:sp>
        <p:nvSpPr>
          <p:cNvPr id="3" name="2 Título"/>
          <p:cNvSpPr>
            <a:spLocks noGrp="1"/>
          </p:cNvSpPr>
          <p:nvPr>
            <p:ph type="title"/>
          </p:nvPr>
        </p:nvSpPr>
        <p:spPr>
          <a:xfrm>
            <a:off x="623392" y="4149080"/>
            <a:ext cx="10945216" cy="1368152"/>
          </a:xfrm>
        </p:spPr>
        <p:txBody>
          <a:bodyPr>
            <a:noAutofit/>
          </a:bodyPr>
          <a:lstStyle>
            <a:lvl1pPr algn="l">
              <a:defRPr sz="2561">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623392" y="5733256"/>
            <a:ext cx="6624736" cy="864096"/>
          </a:xfrm>
          <a:prstGeom prst="rect">
            <a:avLst/>
          </a:prstGeom>
        </p:spPr>
        <p:txBody>
          <a:bodyPr>
            <a:noAutofit/>
          </a:bodyPr>
          <a:lstStyle>
            <a:lvl1pPr marL="0" indent="0" algn="l">
              <a:spcAft>
                <a:spcPts val="480"/>
              </a:spcAft>
              <a:buNone/>
              <a:defRPr sz="1441">
                <a:solidFill>
                  <a:schemeClr val="accent5"/>
                </a:solidFill>
              </a:defRPr>
            </a:lvl1pPr>
            <a:lvl2pPr marL="365870" indent="0" algn="ctr">
              <a:buNone/>
              <a:defRPr>
                <a:solidFill>
                  <a:schemeClr val="tx1">
                    <a:tint val="75000"/>
                  </a:schemeClr>
                </a:solidFill>
              </a:defRPr>
            </a:lvl2pPr>
            <a:lvl3pPr marL="731741" indent="0" algn="ctr">
              <a:buNone/>
              <a:defRPr>
                <a:solidFill>
                  <a:schemeClr val="tx1">
                    <a:tint val="75000"/>
                  </a:schemeClr>
                </a:solidFill>
              </a:defRPr>
            </a:lvl3pPr>
            <a:lvl4pPr marL="1097612" indent="0" algn="ctr">
              <a:buNone/>
              <a:defRPr>
                <a:solidFill>
                  <a:schemeClr val="tx1">
                    <a:tint val="75000"/>
                  </a:schemeClr>
                </a:solidFill>
              </a:defRPr>
            </a:lvl4pPr>
            <a:lvl5pPr marL="1463483" indent="0" algn="ctr">
              <a:buNone/>
              <a:defRPr>
                <a:solidFill>
                  <a:schemeClr val="tx1">
                    <a:tint val="75000"/>
                  </a:schemeClr>
                </a:solidFill>
              </a:defRPr>
            </a:lvl5pPr>
            <a:lvl6pPr marL="1829353" indent="0" algn="ctr">
              <a:buNone/>
              <a:defRPr>
                <a:solidFill>
                  <a:schemeClr val="tx1">
                    <a:tint val="75000"/>
                  </a:schemeClr>
                </a:solidFill>
              </a:defRPr>
            </a:lvl6pPr>
            <a:lvl7pPr marL="2195224" indent="0" algn="ctr">
              <a:buNone/>
              <a:defRPr>
                <a:solidFill>
                  <a:schemeClr val="tx1">
                    <a:tint val="75000"/>
                  </a:schemeClr>
                </a:solidFill>
              </a:defRPr>
            </a:lvl7pPr>
            <a:lvl8pPr marL="2561094" indent="0" algn="ctr">
              <a:buNone/>
              <a:defRPr>
                <a:solidFill>
                  <a:schemeClr val="tx1">
                    <a:tint val="75000"/>
                  </a:schemeClr>
                </a:solidFill>
              </a:defRPr>
            </a:lvl8pPr>
            <a:lvl9pPr marL="2926965"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9703074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35891" y="50953"/>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871531" y="3284984"/>
            <a:ext cx="10320469" cy="2016224"/>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2561">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441">
                <a:solidFill>
                  <a:schemeClr val="accent5"/>
                </a:solidFill>
              </a:defRPr>
            </a:lvl1pPr>
            <a:lvl2pPr marL="365870" indent="0" algn="ctr">
              <a:buNone/>
              <a:defRPr>
                <a:solidFill>
                  <a:schemeClr val="tx1">
                    <a:tint val="75000"/>
                  </a:schemeClr>
                </a:solidFill>
              </a:defRPr>
            </a:lvl2pPr>
            <a:lvl3pPr marL="731741" indent="0" algn="ctr">
              <a:buNone/>
              <a:defRPr>
                <a:solidFill>
                  <a:schemeClr val="tx1">
                    <a:tint val="75000"/>
                  </a:schemeClr>
                </a:solidFill>
              </a:defRPr>
            </a:lvl3pPr>
            <a:lvl4pPr marL="1097612" indent="0" algn="ctr">
              <a:buNone/>
              <a:defRPr>
                <a:solidFill>
                  <a:schemeClr val="tx1">
                    <a:tint val="75000"/>
                  </a:schemeClr>
                </a:solidFill>
              </a:defRPr>
            </a:lvl4pPr>
            <a:lvl5pPr marL="1463483" indent="0" algn="ctr">
              <a:buNone/>
              <a:defRPr>
                <a:solidFill>
                  <a:schemeClr val="tx1">
                    <a:tint val="75000"/>
                  </a:schemeClr>
                </a:solidFill>
              </a:defRPr>
            </a:lvl5pPr>
            <a:lvl6pPr marL="1829353" indent="0" algn="ctr">
              <a:buNone/>
              <a:defRPr>
                <a:solidFill>
                  <a:schemeClr val="tx1">
                    <a:tint val="75000"/>
                  </a:schemeClr>
                </a:solidFill>
              </a:defRPr>
            </a:lvl6pPr>
            <a:lvl7pPr marL="2195224" indent="0" algn="ctr">
              <a:buNone/>
              <a:defRPr>
                <a:solidFill>
                  <a:schemeClr val="tx1">
                    <a:tint val="75000"/>
                  </a:schemeClr>
                </a:solidFill>
              </a:defRPr>
            </a:lvl7pPr>
            <a:lvl8pPr marL="2561094" indent="0" algn="ctr">
              <a:buNone/>
              <a:defRPr>
                <a:solidFill>
                  <a:schemeClr val="tx1">
                    <a:tint val="75000"/>
                  </a:schemeClr>
                </a:solidFill>
              </a:defRPr>
            </a:lvl8pPr>
            <a:lvl9pPr marL="2926965"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grpSp>
    </p:spTree>
    <p:extLst>
      <p:ext uri="{BB962C8B-B14F-4D97-AF65-F5344CB8AC3E}">
        <p14:creationId xmlns:p14="http://schemas.microsoft.com/office/powerpoint/2010/main" val="6640455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623392" y="1268760"/>
            <a:ext cx="10945216"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800">
                <a:solidFill>
                  <a:schemeClr val="tx1">
                    <a:tint val="75000"/>
                  </a:schemeClr>
                </a:solidFill>
              </a:defRPr>
            </a:lvl1pPr>
          </a:lstStyle>
          <a:p>
            <a:endParaRPr lang="es-ES" dirty="0">
              <a:solidFill>
                <a:prstClr val="black">
                  <a:tint val="75000"/>
                </a:prstClr>
              </a:solidFill>
            </a:endParaRPr>
          </a:p>
        </p:txBody>
      </p:sp>
      <p:sp>
        <p:nvSpPr>
          <p:cNvPr id="8"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800">
                <a:solidFill>
                  <a:schemeClr val="tx1">
                    <a:tint val="75000"/>
                  </a:schemeClr>
                </a:solidFill>
              </a:defRPr>
            </a:lvl1pPr>
          </a:lstStyle>
          <a:p>
            <a:endParaRPr lang="es-ES" dirty="0">
              <a:solidFill>
                <a:prstClr val="black">
                  <a:tint val="75000"/>
                </a:prstClr>
              </a:solidFill>
            </a:endParaRPr>
          </a:p>
        </p:txBody>
      </p:sp>
      <p:sp>
        <p:nvSpPr>
          <p:cNvPr id="9"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800" b="1">
                <a:solidFill>
                  <a:schemeClr val="bg1"/>
                </a:solidFill>
              </a:defRPr>
            </a:lvl1pPr>
          </a:lstStyle>
          <a:p>
            <a:fld id="{6BDCBE57-3DF8-E34A-A687-20DD8272C65F}" type="slidenum">
              <a:rPr lang="es-ES" smtClean="0">
                <a:solidFill>
                  <a:prstClr val="white"/>
                </a:solidFill>
              </a:rPr>
              <a:pPr/>
              <a:t>‹Nº›</a:t>
            </a:fld>
            <a:endParaRPr lang="es-ES">
              <a:solidFill>
                <a:prstClr val="white"/>
              </a:solidFill>
            </a:endParaRPr>
          </a:p>
        </p:txBody>
      </p:sp>
    </p:spTree>
    <p:extLst>
      <p:ext uri="{BB962C8B-B14F-4D97-AF65-F5344CB8AC3E}">
        <p14:creationId xmlns:p14="http://schemas.microsoft.com/office/powerpoint/2010/main" val="8081084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62339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6384032" y="1268760"/>
            <a:ext cx="5184576"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800">
                <a:solidFill>
                  <a:schemeClr val="tx1">
                    <a:tint val="75000"/>
                  </a:schemeClr>
                </a:solidFill>
              </a:defRPr>
            </a:lvl1pPr>
          </a:lstStyle>
          <a:p>
            <a:endParaRPr lang="es-ES" dirty="0">
              <a:solidFill>
                <a:prstClr val="black">
                  <a:tint val="75000"/>
                </a:prstClr>
              </a:solidFill>
            </a:endParaRPr>
          </a:p>
        </p:txBody>
      </p:sp>
      <p:sp>
        <p:nvSpPr>
          <p:cNvPr id="10"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800">
                <a:solidFill>
                  <a:schemeClr val="tx1">
                    <a:tint val="75000"/>
                  </a:schemeClr>
                </a:solidFill>
              </a:defRPr>
            </a:lvl1pPr>
          </a:lstStyle>
          <a:p>
            <a:endParaRPr lang="es-ES" dirty="0">
              <a:solidFill>
                <a:prstClr val="black">
                  <a:tint val="75000"/>
                </a:prstClr>
              </a:solidFill>
            </a:endParaRPr>
          </a:p>
        </p:txBody>
      </p:sp>
      <p:sp>
        <p:nvSpPr>
          <p:cNvPr id="11"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800" b="1">
                <a:solidFill>
                  <a:schemeClr val="bg1"/>
                </a:solidFill>
              </a:defRPr>
            </a:lvl1pPr>
          </a:lstStyle>
          <a:p>
            <a:fld id="{6BDCBE57-3DF8-E34A-A687-20DD8272C65F}" type="slidenum">
              <a:rPr lang="es-ES" smtClean="0">
                <a:solidFill>
                  <a:prstClr val="white"/>
                </a:solidFill>
              </a:rPr>
              <a:pPr/>
              <a:t>‹Nº›</a:t>
            </a:fld>
            <a:endParaRPr lang="es-ES">
              <a:solidFill>
                <a:prstClr val="white"/>
              </a:solidFill>
            </a:endParaRPr>
          </a:p>
        </p:txBody>
      </p:sp>
    </p:spTree>
    <p:extLst>
      <p:ext uri="{BB962C8B-B14F-4D97-AF65-F5344CB8AC3E}">
        <p14:creationId xmlns:p14="http://schemas.microsoft.com/office/powerpoint/2010/main" val="11531205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623392" y="1268760"/>
            <a:ext cx="10945216" cy="5184576"/>
          </a:xfrm>
        </p:spPr>
        <p:txBody>
          <a:bodyPr numCol="2" spcCol="36000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800">
                <a:solidFill>
                  <a:schemeClr val="tx1">
                    <a:tint val="75000"/>
                  </a:schemeClr>
                </a:solidFill>
              </a:defRPr>
            </a:lvl1pPr>
          </a:lstStyle>
          <a:p>
            <a:endParaRPr lang="es-ES" dirty="0">
              <a:solidFill>
                <a:prstClr val="black">
                  <a:tint val="75000"/>
                </a:prst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800">
                <a:solidFill>
                  <a:schemeClr val="tx1">
                    <a:tint val="75000"/>
                  </a:schemeClr>
                </a:solidFill>
              </a:defRPr>
            </a:lvl1pPr>
          </a:lstStyle>
          <a:p>
            <a:endParaRPr lang="es-ES" dirty="0">
              <a:solidFill>
                <a:prstClr val="black">
                  <a:tint val="75000"/>
                </a:prstClr>
              </a:solidFill>
            </a:endParaRP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800" b="1">
                <a:solidFill>
                  <a:schemeClr val="bg1"/>
                </a:solidFill>
              </a:defRPr>
            </a:lvl1pPr>
          </a:lstStyle>
          <a:p>
            <a:fld id="{6BDCBE57-3DF8-E34A-A687-20DD8272C65F}" type="slidenum">
              <a:rPr lang="es-ES" smtClean="0">
                <a:solidFill>
                  <a:prstClr val="white"/>
                </a:solidFill>
              </a:rPr>
              <a:pPr/>
              <a:t>‹Nº›</a:t>
            </a:fld>
            <a:endParaRPr lang="es-ES">
              <a:solidFill>
                <a:prstClr val="white"/>
              </a:solidFill>
            </a:endParaRPr>
          </a:p>
        </p:txBody>
      </p:sp>
    </p:spTree>
    <p:extLst>
      <p:ext uri="{BB962C8B-B14F-4D97-AF65-F5344CB8AC3E}">
        <p14:creationId xmlns:p14="http://schemas.microsoft.com/office/powerpoint/2010/main" val="38725417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800">
                <a:solidFill>
                  <a:schemeClr val="tx1">
                    <a:tint val="75000"/>
                  </a:schemeClr>
                </a:solidFill>
              </a:defRPr>
            </a:lvl1pPr>
          </a:lstStyle>
          <a:p>
            <a:endParaRPr lang="es-ES" dirty="0">
              <a:solidFill>
                <a:prstClr val="black">
                  <a:tint val="75000"/>
                </a:prstClr>
              </a:solidFill>
            </a:endParaRPr>
          </a:p>
        </p:txBody>
      </p:sp>
      <p:sp>
        <p:nvSpPr>
          <p:cNvPr id="11"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800">
                <a:solidFill>
                  <a:schemeClr val="tx1">
                    <a:tint val="75000"/>
                  </a:schemeClr>
                </a:solidFill>
              </a:defRPr>
            </a:lvl1pPr>
          </a:lstStyle>
          <a:p>
            <a:endParaRPr lang="es-ES" dirty="0">
              <a:solidFill>
                <a:prstClr val="black">
                  <a:tint val="75000"/>
                </a:prstClr>
              </a:solidFill>
            </a:endParaRPr>
          </a:p>
        </p:txBody>
      </p:sp>
      <p:sp>
        <p:nvSpPr>
          <p:cNvPr id="12"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800" b="1">
                <a:solidFill>
                  <a:schemeClr val="bg1"/>
                </a:solidFill>
              </a:defRPr>
            </a:lvl1pPr>
          </a:lstStyle>
          <a:p>
            <a:fld id="{6BDCBE57-3DF8-E34A-A687-20DD8272C65F}" type="slidenum">
              <a:rPr lang="es-ES" smtClean="0">
                <a:solidFill>
                  <a:prstClr val="white"/>
                </a:solidFill>
              </a:rPr>
              <a:pPr/>
              <a:t>‹Nº›</a:t>
            </a:fld>
            <a:endParaRPr lang="es-ES">
              <a:solidFill>
                <a:prstClr val="white"/>
              </a:solidFill>
            </a:endParaRPr>
          </a:p>
        </p:txBody>
      </p:sp>
    </p:spTree>
    <p:extLst>
      <p:ext uri="{BB962C8B-B14F-4D97-AF65-F5344CB8AC3E}">
        <p14:creationId xmlns:p14="http://schemas.microsoft.com/office/powerpoint/2010/main" val="42401742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800">
                <a:solidFill>
                  <a:schemeClr val="tx1">
                    <a:tint val="75000"/>
                  </a:schemeClr>
                </a:solidFill>
              </a:defRPr>
            </a:lvl1pPr>
          </a:lstStyle>
          <a:p>
            <a:endParaRPr lang="es-ES" dirty="0">
              <a:solidFill>
                <a:prstClr val="black">
                  <a:tint val="75000"/>
                </a:prstClr>
              </a:solidFill>
            </a:endParaRPr>
          </a:p>
        </p:txBody>
      </p:sp>
      <p:sp>
        <p:nvSpPr>
          <p:cNvPr id="6"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800">
                <a:solidFill>
                  <a:schemeClr val="tx1">
                    <a:tint val="75000"/>
                  </a:schemeClr>
                </a:solidFill>
              </a:defRPr>
            </a:lvl1pPr>
          </a:lstStyle>
          <a:p>
            <a:endParaRPr lang="es-ES" dirty="0">
              <a:solidFill>
                <a:prstClr val="black">
                  <a:tint val="75000"/>
                </a:prstClr>
              </a:solidFill>
            </a:endParaRPr>
          </a:p>
        </p:txBody>
      </p:sp>
      <p:sp>
        <p:nvSpPr>
          <p:cNvPr id="7"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800" b="1">
                <a:solidFill>
                  <a:schemeClr val="bg1"/>
                </a:solidFill>
              </a:defRPr>
            </a:lvl1pPr>
          </a:lstStyle>
          <a:p>
            <a:fld id="{6BDCBE57-3DF8-E34A-A687-20DD8272C65F}" type="slidenum">
              <a:rPr lang="es-ES" smtClean="0">
                <a:solidFill>
                  <a:prstClr val="white"/>
                </a:solidFill>
              </a:rPr>
              <a:pPr/>
              <a:t>‹Nº›</a:t>
            </a:fld>
            <a:endParaRPr lang="es-ES">
              <a:solidFill>
                <a:prstClr val="white"/>
              </a:solidFill>
            </a:endParaRPr>
          </a:p>
        </p:txBody>
      </p:sp>
    </p:spTree>
    <p:extLst>
      <p:ext uri="{BB962C8B-B14F-4D97-AF65-F5344CB8AC3E}">
        <p14:creationId xmlns:p14="http://schemas.microsoft.com/office/powerpoint/2010/main" val="42117085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758442" y="1252325"/>
            <a:ext cx="1317977" cy="880533"/>
          </a:xfrm>
        </p:spPr>
        <p:txBody>
          <a:bodyPr wrap="none" tIns="0" rIns="0" bIns="0" anchor="b" anchorCtr="0">
            <a:noAutofit/>
          </a:bodyPr>
          <a:lstStyle>
            <a:lvl1pPr marL="0" indent="0" algn="r">
              <a:spcBef>
                <a:spcPts val="0"/>
              </a:spcBef>
              <a:buNone/>
              <a:defRPr sz="6402"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2255576" y="2132858"/>
            <a:ext cx="9409377" cy="2161009"/>
          </a:xfrm>
        </p:spPr>
        <p:txBody>
          <a:bodyPr vert="horz" lIns="91440" tIns="45720" rIns="91440" bIns="45720" rtlCol="0">
            <a:noAutofit/>
          </a:bodyPr>
          <a:lstStyle>
            <a:lvl1pPr>
              <a:spcAft>
                <a:spcPts val="480"/>
              </a:spcAft>
              <a:defRPr lang="es-ES" sz="1441" dirty="0" smtClean="0"/>
            </a:lvl1pPr>
            <a:lvl2pPr>
              <a:spcAft>
                <a:spcPts val="480"/>
              </a:spcAft>
              <a:defRPr lang="es-ES" sz="1280" dirty="0" smtClean="0"/>
            </a:lvl2pPr>
            <a:lvl3pPr>
              <a:spcAft>
                <a:spcPts val="480"/>
              </a:spcAft>
              <a:defRPr lang="es-ES" sz="1120" dirty="0" smtClean="0"/>
            </a:lvl3pPr>
            <a:lvl4pPr>
              <a:spcAft>
                <a:spcPts val="480"/>
              </a:spcAft>
              <a:defRPr lang="es-ES" sz="960" dirty="0" smtClean="0"/>
            </a:lvl4pPr>
            <a:lvl5pPr>
              <a:spcAft>
                <a:spcPts val="480"/>
              </a:spcAft>
              <a:defRPr lang="es-CL" sz="96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2255576" y="4509120"/>
            <a:ext cx="9936425"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2255574" y="1412776"/>
            <a:ext cx="9409045" cy="576064"/>
          </a:xfrm>
        </p:spPr>
        <p:txBody>
          <a:bodyPr anchor="b">
            <a:noAutofit/>
          </a:bodyPr>
          <a:lstStyle>
            <a:lvl1pPr>
              <a:defRPr sz="1920"/>
            </a:lvl1pPr>
          </a:lstStyle>
          <a:p>
            <a:r>
              <a:rPr lang="es-ES"/>
              <a:t>Haga clic para modificar el estilo de título del patrón</a:t>
            </a:r>
            <a:endParaRPr lang="es-CL" dirty="0"/>
          </a:p>
        </p:txBody>
      </p:sp>
    </p:spTree>
    <p:extLst>
      <p:ext uri="{BB962C8B-B14F-4D97-AF65-F5344CB8AC3E}">
        <p14:creationId xmlns:p14="http://schemas.microsoft.com/office/powerpoint/2010/main" val="1962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Slide Number Placeholder 6"/>
          <p:cNvSpPr>
            <a:spLocks noGrp="1"/>
          </p:cNvSpPr>
          <p:nvPr>
            <p:ph type="sldNum" sz="quarter" idx="10"/>
          </p:nvPr>
        </p:nvSpPr>
        <p:spPr>
          <a:xfrm>
            <a:off x="0" y="6397628"/>
            <a:ext cx="2844800" cy="365125"/>
          </a:xfrm>
          <a:prstGeom prst="rect">
            <a:avLst/>
          </a:prstGeom>
        </p:spPr>
        <p:txBody>
          <a:bodyPr/>
          <a:lstStyle>
            <a:lvl1pPr>
              <a:defRPr sz="1600">
                <a:latin typeface="Arial" pitchFamily="34" charset="0"/>
              </a:defRPr>
            </a:lvl1pPr>
          </a:lstStyle>
          <a:p>
            <a:pPr>
              <a:defRPr/>
            </a:pPr>
            <a:fld id="{22D51B29-230D-4CFC-9447-11778C8794F0}" type="slidenum">
              <a:rPr lang="en-US" smtClean="0">
                <a:solidFill>
                  <a:prstClr val="black">
                    <a:tint val="75000"/>
                  </a:prstClr>
                </a:solidFill>
              </a:rPr>
              <a:pPr>
                <a:defRPr/>
              </a:pPr>
              <a:t>‹Nº›</a:t>
            </a:fld>
            <a:endParaRPr lang="en-US" dirty="0">
              <a:solidFill>
                <a:prstClr val="black">
                  <a:tint val="75000"/>
                </a:prstClr>
              </a:solidFill>
            </a:endParaRPr>
          </a:p>
        </p:txBody>
      </p:sp>
    </p:spTree>
    <p:extLst>
      <p:ext uri="{BB962C8B-B14F-4D97-AF65-F5344CB8AC3E}">
        <p14:creationId xmlns:p14="http://schemas.microsoft.com/office/powerpoint/2010/main" val="2472007330"/>
      </p:ext>
    </p:extLst>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2255576" y="2132856"/>
            <a:ext cx="9409377" cy="4320480"/>
          </a:xfrm>
        </p:spPr>
        <p:txBody>
          <a:bodyPr vert="horz" lIns="91440" tIns="45720" rIns="91440" bIns="45720" rtlCol="0">
            <a:noAutofit/>
          </a:bodyPr>
          <a:lstStyle>
            <a:lvl1pPr>
              <a:spcAft>
                <a:spcPts val="480"/>
              </a:spcAft>
              <a:defRPr lang="es-ES" sz="1441" dirty="0" smtClean="0"/>
            </a:lvl1pPr>
            <a:lvl2pPr>
              <a:spcAft>
                <a:spcPts val="480"/>
              </a:spcAft>
              <a:defRPr lang="es-ES" sz="1280" dirty="0" smtClean="0"/>
            </a:lvl2pPr>
            <a:lvl3pPr>
              <a:spcAft>
                <a:spcPts val="480"/>
              </a:spcAft>
              <a:defRPr lang="es-ES" sz="1120" dirty="0" smtClean="0"/>
            </a:lvl3pPr>
            <a:lvl4pPr>
              <a:spcAft>
                <a:spcPts val="480"/>
              </a:spcAft>
              <a:defRPr lang="es-ES" sz="960" dirty="0" smtClean="0"/>
            </a:lvl4pPr>
            <a:lvl5pPr>
              <a:spcAft>
                <a:spcPts val="480"/>
              </a:spcAft>
              <a:defRPr lang="es-CL" sz="96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2255574" y="1412776"/>
            <a:ext cx="9409045" cy="576064"/>
          </a:xfrm>
        </p:spPr>
        <p:txBody>
          <a:bodyPr anchor="b">
            <a:noAutofit/>
          </a:bodyPr>
          <a:lstStyle>
            <a:lvl1pPr>
              <a:defRPr sz="192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800">
                <a:solidFill>
                  <a:schemeClr val="tx1">
                    <a:tint val="75000"/>
                  </a:schemeClr>
                </a:solidFill>
              </a:defRPr>
            </a:lvl1pPr>
          </a:lstStyle>
          <a:p>
            <a:endParaRPr lang="es-ES" dirty="0">
              <a:solidFill>
                <a:prstClr val="black">
                  <a:tint val="75000"/>
                </a:prstClr>
              </a:solidFill>
            </a:endParaRPr>
          </a:p>
        </p:txBody>
      </p:sp>
      <p:sp>
        <p:nvSpPr>
          <p:cNvPr id="13"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800">
                <a:solidFill>
                  <a:schemeClr val="tx1">
                    <a:tint val="75000"/>
                  </a:schemeClr>
                </a:solidFill>
              </a:defRPr>
            </a:lvl1pPr>
          </a:lstStyle>
          <a:p>
            <a:endParaRPr lang="es-ES" dirty="0">
              <a:solidFill>
                <a:prstClr val="black">
                  <a:tint val="75000"/>
                </a:prstClr>
              </a:solidFill>
            </a:endParaRPr>
          </a:p>
        </p:txBody>
      </p:sp>
      <p:sp>
        <p:nvSpPr>
          <p:cNvPr id="14"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800" b="1">
                <a:solidFill>
                  <a:schemeClr val="bg1"/>
                </a:solidFill>
              </a:defRPr>
            </a:lvl1pPr>
          </a:lstStyle>
          <a:p>
            <a:fld id="{6BDCBE57-3DF8-E34A-A687-20DD8272C65F}" type="slidenum">
              <a:rPr lang="es-ES" smtClean="0">
                <a:solidFill>
                  <a:prstClr val="white"/>
                </a:solidFill>
              </a:rPr>
              <a:pPr/>
              <a:t>‹Nº›</a:t>
            </a:fld>
            <a:endParaRPr lang="es-ES">
              <a:solidFill>
                <a:prstClr val="white"/>
              </a:solidFill>
            </a:endParaRPr>
          </a:p>
        </p:txBody>
      </p:sp>
    </p:spTree>
    <p:extLst>
      <p:ext uri="{BB962C8B-B14F-4D97-AF65-F5344CB8AC3E}">
        <p14:creationId xmlns:p14="http://schemas.microsoft.com/office/powerpoint/2010/main" val="5489325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2278072" y="1038765"/>
            <a:ext cx="7495821" cy="558801"/>
          </a:xfrm>
        </p:spPr>
        <p:txBody>
          <a:bodyPr wrap="none" lIns="0" tIns="0" rIns="0" bIns="0" anchor="b">
            <a:noAutofit/>
          </a:bodyPr>
          <a:lstStyle>
            <a:lvl1pPr marL="0" indent="0">
              <a:spcBef>
                <a:spcPts val="0"/>
              </a:spcBef>
              <a:buNone/>
              <a:defRPr sz="2241">
                <a:solidFill>
                  <a:schemeClr val="accent3"/>
                </a:solidFill>
                <a:latin typeface="+mj-lt"/>
              </a:defRPr>
            </a:lvl1pPr>
            <a:lvl2pPr marL="365870" indent="0">
              <a:buNone/>
              <a:defRPr sz="1441">
                <a:solidFill>
                  <a:schemeClr val="tx1">
                    <a:tint val="75000"/>
                  </a:schemeClr>
                </a:solidFill>
              </a:defRPr>
            </a:lvl2pPr>
            <a:lvl3pPr marL="731741" indent="0">
              <a:buNone/>
              <a:defRPr sz="1280">
                <a:solidFill>
                  <a:schemeClr val="tx1">
                    <a:tint val="75000"/>
                  </a:schemeClr>
                </a:solidFill>
              </a:defRPr>
            </a:lvl3pPr>
            <a:lvl4pPr marL="1097612" indent="0">
              <a:buNone/>
              <a:defRPr sz="1120">
                <a:solidFill>
                  <a:schemeClr val="tx1">
                    <a:tint val="75000"/>
                  </a:schemeClr>
                </a:solidFill>
              </a:defRPr>
            </a:lvl4pPr>
            <a:lvl5pPr marL="1463483" indent="0">
              <a:buNone/>
              <a:defRPr sz="1120">
                <a:solidFill>
                  <a:schemeClr val="tx1">
                    <a:tint val="75000"/>
                  </a:schemeClr>
                </a:solidFill>
              </a:defRPr>
            </a:lvl5pPr>
            <a:lvl6pPr marL="1829353" indent="0">
              <a:buNone/>
              <a:defRPr sz="1120">
                <a:solidFill>
                  <a:schemeClr val="tx1">
                    <a:tint val="75000"/>
                  </a:schemeClr>
                </a:solidFill>
              </a:defRPr>
            </a:lvl6pPr>
            <a:lvl7pPr marL="2195224" indent="0">
              <a:buNone/>
              <a:defRPr sz="1120">
                <a:solidFill>
                  <a:schemeClr val="tx1">
                    <a:tint val="75000"/>
                  </a:schemeClr>
                </a:solidFill>
              </a:defRPr>
            </a:lvl7pPr>
            <a:lvl8pPr marL="2561094" indent="0">
              <a:buNone/>
              <a:defRPr sz="1120">
                <a:solidFill>
                  <a:schemeClr val="tx1">
                    <a:tint val="75000"/>
                  </a:schemeClr>
                </a:solidFill>
              </a:defRPr>
            </a:lvl8pPr>
            <a:lvl9pPr marL="2926965" indent="0">
              <a:buNone/>
              <a:defRPr sz="1120">
                <a:solidFill>
                  <a:schemeClr val="tx1">
                    <a:tint val="75000"/>
                  </a:schemeClr>
                </a:solidFill>
              </a:defRPr>
            </a:lvl9pPr>
          </a:lstStyle>
          <a:p>
            <a:r>
              <a:rPr lang="es-ES" sz="2001"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758442" y="894834"/>
            <a:ext cx="1317977" cy="880533"/>
          </a:xfrm>
        </p:spPr>
        <p:txBody>
          <a:bodyPr wrap="none" tIns="0" rIns="0" bIns="0" anchor="b" anchorCtr="0">
            <a:noAutofit/>
          </a:bodyPr>
          <a:lstStyle>
            <a:lvl1pPr marL="0" indent="0" algn="r">
              <a:spcBef>
                <a:spcPts val="0"/>
              </a:spcBef>
              <a:buNone/>
              <a:defRPr sz="6402"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1233300" y="1775368"/>
            <a:ext cx="10418951" cy="2136233"/>
          </a:xfrm>
        </p:spPr>
        <p:txBody>
          <a:bodyPr wrap="square" lIns="0" tIns="0" rIns="0" bIns="0" numCol="1" spcCol="180000">
            <a:noAutofit/>
          </a:bodyPr>
          <a:lstStyle>
            <a:lvl1pPr marL="0" marR="0" indent="0" algn="just" defTabSz="365870" rtl="0" eaLnBrk="1" fontAlgn="auto" latinLnBrk="0" hangingPunct="1">
              <a:lnSpc>
                <a:spcPct val="100000"/>
              </a:lnSpc>
              <a:spcBef>
                <a:spcPts val="0"/>
              </a:spcBef>
              <a:spcAft>
                <a:spcPts val="480"/>
              </a:spcAft>
              <a:buClrTx/>
              <a:buSzTx/>
              <a:buFont typeface="Arial"/>
              <a:buNone/>
              <a:tabLst/>
              <a:defRPr sz="1280" baseline="0">
                <a:solidFill>
                  <a:srgbClr val="3C3C3B"/>
                </a:solidFill>
              </a:defRPr>
            </a:lvl1pPr>
            <a:lvl2pPr marL="365870" indent="0">
              <a:buNone/>
              <a:defRPr sz="1040">
                <a:solidFill>
                  <a:srgbClr val="888B8D"/>
                </a:solidFill>
              </a:defRPr>
            </a:lvl2pPr>
            <a:lvl3pPr marL="731741" indent="0">
              <a:buNone/>
              <a:defRPr sz="1040">
                <a:solidFill>
                  <a:srgbClr val="888B8D"/>
                </a:solidFill>
              </a:defRPr>
            </a:lvl3pPr>
            <a:lvl4pPr marL="1097612" indent="0">
              <a:buNone/>
              <a:defRPr sz="1040">
                <a:solidFill>
                  <a:srgbClr val="888B8D"/>
                </a:solidFill>
              </a:defRPr>
            </a:lvl4pPr>
            <a:lvl5pPr marL="1463483" indent="0">
              <a:buNone/>
              <a:defRPr sz="1040">
                <a:solidFill>
                  <a:srgbClr val="888B8D"/>
                </a:solidFill>
              </a:defRPr>
            </a:lvl5pPr>
          </a:lstStyle>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1233301" y="4113741"/>
            <a:ext cx="10958699" cy="2744260"/>
          </a:xfrm>
        </p:spPr>
        <p:txBody>
          <a:bodyPr/>
          <a:lstStyle>
            <a:lvl1pPr>
              <a:defRPr>
                <a:solidFill>
                  <a:schemeClr val="accent5"/>
                </a:solidFill>
              </a:defRPr>
            </a:lvl1pPr>
          </a:lstStyle>
          <a:p>
            <a:endParaRPr lang="es-ES"/>
          </a:p>
        </p:txBody>
      </p:sp>
      <p:grpSp>
        <p:nvGrpSpPr>
          <p:cNvPr id="27" name="Agrupar 26"/>
          <p:cNvGrpSpPr/>
          <p:nvPr userDrawn="1"/>
        </p:nvGrpSpPr>
        <p:grpSpPr>
          <a:xfrm rot="5400000">
            <a:off x="-3309002" y="3308998"/>
            <a:ext cx="6858003" cy="239997"/>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grpSp>
      <p:pic>
        <p:nvPicPr>
          <p:cNvPr id="13" name="Imagen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89805" y="229301"/>
            <a:ext cx="2336969" cy="685006"/>
          </a:xfrm>
          <a:prstGeom prst="rect">
            <a:avLst/>
          </a:prstGeom>
        </p:spPr>
      </p:pic>
    </p:spTree>
    <p:extLst>
      <p:ext uri="{BB962C8B-B14F-4D97-AF65-F5344CB8AC3E}">
        <p14:creationId xmlns:p14="http://schemas.microsoft.com/office/powerpoint/2010/main" val="41242849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grpSp>
        <p:nvGrpSpPr>
          <p:cNvPr id="12" name="Agrupar 11"/>
          <p:cNvGrpSpPr/>
          <p:nvPr userDrawn="1"/>
        </p:nvGrpSpPr>
        <p:grpSpPr>
          <a:xfrm rot="5400000">
            <a:off x="-3309002" y="3308998"/>
            <a:ext cx="6858003" cy="239997"/>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grpSp>
      <p:pic>
        <p:nvPicPr>
          <p:cNvPr id="8"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89805" y="229301"/>
            <a:ext cx="2336969" cy="685006"/>
          </a:xfrm>
          <a:prstGeom prst="rect">
            <a:avLst/>
          </a:prstGeom>
        </p:spPr>
      </p:pic>
    </p:spTree>
    <p:extLst>
      <p:ext uri="{BB962C8B-B14F-4D97-AF65-F5344CB8AC3E}">
        <p14:creationId xmlns:p14="http://schemas.microsoft.com/office/powerpoint/2010/main" val="15901803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2278072" y="1038765"/>
            <a:ext cx="7495821" cy="558801"/>
          </a:xfrm>
        </p:spPr>
        <p:txBody>
          <a:bodyPr wrap="none" lIns="0" tIns="0" rIns="0" bIns="0" anchor="b">
            <a:noAutofit/>
          </a:bodyPr>
          <a:lstStyle>
            <a:lvl1pPr marL="0" indent="0">
              <a:spcBef>
                <a:spcPts val="0"/>
              </a:spcBef>
              <a:buNone/>
              <a:defRPr sz="2241">
                <a:solidFill>
                  <a:schemeClr val="accent3"/>
                </a:solidFill>
                <a:latin typeface="+mj-lt"/>
              </a:defRPr>
            </a:lvl1pPr>
            <a:lvl2pPr marL="365870" indent="0">
              <a:buNone/>
              <a:defRPr sz="1441">
                <a:solidFill>
                  <a:schemeClr val="tx1">
                    <a:tint val="75000"/>
                  </a:schemeClr>
                </a:solidFill>
              </a:defRPr>
            </a:lvl2pPr>
            <a:lvl3pPr marL="731741" indent="0">
              <a:buNone/>
              <a:defRPr sz="1280">
                <a:solidFill>
                  <a:schemeClr val="tx1">
                    <a:tint val="75000"/>
                  </a:schemeClr>
                </a:solidFill>
              </a:defRPr>
            </a:lvl3pPr>
            <a:lvl4pPr marL="1097612" indent="0">
              <a:buNone/>
              <a:defRPr sz="1120">
                <a:solidFill>
                  <a:schemeClr val="tx1">
                    <a:tint val="75000"/>
                  </a:schemeClr>
                </a:solidFill>
              </a:defRPr>
            </a:lvl4pPr>
            <a:lvl5pPr marL="1463483" indent="0">
              <a:buNone/>
              <a:defRPr sz="1120">
                <a:solidFill>
                  <a:schemeClr val="tx1">
                    <a:tint val="75000"/>
                  </a:schemeClr>
                </a:solidFill>
              </a:defRPr>
            </a:lvl5pPr>
            <a:lvl6pPr marL="1829353" indent="0">
              <a:buNone/>
              <a:defRPr sz="1120">
                <a:solidFill>
                  <a:schemeClr val="tx1">
                    <a:tint val="75000"/>
                  </a:schemeClr>
                </a:solidFill>
              </a:defRPr>
            </a:lvl6pPr>
            <a:lvl7pPr marL="2195224" indent="0">
              <a:buNone/>
              <a:defRPr sz="1120">
                <a:solidFill>
                  <a:schemeClr val="tx1">
                    <a:tint val="75000"/>
                  </a:schemeClr>
                </a:solidFill>
              </a:defRPr>
            </a:lvl7pPr>
            <a:lvl8pPr marL="2561094" indent="0">
              <a:buNone/>
              <a:defRPr sz="1120">
                <a:solidFill>
                  <a:schemeClr val="tx1">
                    <a:tint val="75000"/>
                  </a:schemeClr>
                </a:solidFill>
              </a:defRPr>
            </a:lvl8pPr>
            <a:lvl9pPr marL="2926965" indent="0">
              <a:buNone/>
              <a:defRPr sz="1120">
                <a:solidFill>
                  <a:schemeClr val="tx1">
                    <a:tint val="75000"/>
                  </a:schemeClr>
                </a:solidFill>
              </a:defRPr>
            </a:lvl9pPr>
          </a:lstStyle>
          <a:p>
            <a:r>
              <a:rPr lang="es-ES" sz="2001"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758442" y="894834"/>
            <a:ext cx="1317977" cy="880533"/>
          </a:xfrm>
        </p:spPr>
        <p:txBody>
          <a:bodyPr wrap="none" tIns="0" rIns="0" bIns="0" anchor="b" anchorCtr="0">
            <a:noAutofit/>
          </a:bodyPr>
          <a:lstStyle>
            <a:lvl1pPr marL="0" indent="0" algn="r">
              <a:spcBef>
                <a:spcPts val="0"/>
              </a:spcBef>
              <a:buNone/>
              <a:defRPr sz="6402"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1233300" y="1775368"/>
            <a:ext cx="10418951" cy="2136233"/>
          </a:xfrm>
        </p:spPr>
        <p:txBody>
          <a:bodyPr wrap="square" lIns="0" tIns="0" rIns="0" bIns="0" numCol="1" spcCol="180000">
            <a:noAutofit/>
          </a:bodyPr>
          <a:lstStyle>
            <a:lvl1pPr marL="0" marR="0" indent="0" algn="just" defTabSz="365870" rtl="0" eaLnBrk="1" fontAlgn="auto" latinLnBrk="0" hangingPunct="1">
              <a:lnSpc>
                <a:spcPct val="100000"/>
              </a:lnSpc>
              <a:spcBef>
                <a:spcPts val="0"/>
              </a:spcBef>
              <a:spcAft>
                <a:spcPts val="480"/>
              </a:spcAft>
              <a:buClrTx/>
              <a:buSzTx/>
              <a:buFont typeface="Arial"/>
              <a:buNone/>
              <a:tabLst/>
              <a:defRPr sz="1280" baseline="0">
                <a:solidFill>
                  <a:srgbClr val="3C3C3B"/>
                </a:solidFill>
              </a:defRPr>
            </a:lvl1pPr>
            <a:lvl2pPr marL="365870" indent="0">
              <a:buNone/>
              <a:defRPr sz="1040">
                <a:solidFill>
                  <a:srgbClr val="888B8D"/>
                </a:solidFill>
              </a:defRPr>
            </a:lvl2pPr>
            <a:lvl3pPr marL="731741" indent="0">
              <a:buNone/>
              <a:defRPr sz="1040">
                <a:solidFill>
                  <a:srgbClr val="888B8D"/>
                </a:solidFill>
              </a:defRPr>
            </a:lvl3pPr>
            <a:lvl4pPr marL="1097612" indent="0">
              <a:buNone/>
              <a:defRPr sz="1040">
                <a:solidFill>
                  <a:srgbClr val="888B8D"/>
                </a:solidFill>
              </a:defRPr>
            </a:lvl4pPr>
            <a:lvl5pPr marL="1463483" indent="0">
              <a:buNone/>
              <a:defRPr sz="1040">
                <a:solidFill>
                  <a:srgbClr val="888B8D"/>
                </a:solidFill>
              </a:defRPr>
            </a:lvl5pPr>
          </a:lstStyle>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1233301" y="4113741"/>
            <a:ext cx="10958699" cy="2744260"/>
          </a:xfrm>
        </p:spPr>
        <p:txBody>
          <a:bodyPr/>
          <a:lstStyle>
            <a:lvl1pPr>
              <a:defRPr>
                <a:solidFill>
                  <a:schemeClr val="accent5"/>
                </a:solidFill>
              </a:defRPr>
            </a:lvl1pPr>
          </a:lstStyle>
          <a:p>
            <a:endParaRPr lang="es-ES"/>
          </a:p>
        </p:txBody>
      </p:sp>
      <p:grpSp>
        <p:nvGrpSpPr>
          <p:cNvPr id="27" name="Agrupar 26"/>
          <p:cNvGrpSpPr/>
          <p:nvPr userDrawn="1"/>
        </p:nvGrpSpPr>
        <p:grpSpPr>
          <a:xfrm rot="5400000">
            <a:off x="-3309002" y="3308998"/>
            <a:ext cx="6858003" cy="239997"/>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srgbClr val="FFFFFF"/>
                </a:solidFill>
              </a:endParaRPr>
            </a:p>
          </p:txBody>
        </p:sp>
      </p:grpSp>
      <p:pic>
        <p:nvPicPr>
          <p:cNvPr id="13" name="Imagen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89803" y="216272"/>
            <a:ext cx="2336975" cy="711066"/>
          </a:xfrm>
          <a:prstGeom prst="rect">
            <a:avLst/>
          </a:prstGeom>
        </p:spPr>
      </p:pic>
    </p:spTree>
    <p:extLst>
      <p:ext uri="{BB962C8B-B14F-4D97-AF65-F5344CB8AC3E}">
        <p14:creationId xmlns:p14="http://schemas.microsoft.com/office/powerpoint/2010/main" val="31263643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33206851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2"/>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Rectangle 6"/>
          <p:cNvSpPr>
            <a:spLocks noGrp="1" noChangeArrowheads="1"/>
          </p:cNvSpPr>
          <p:nvPr>
            <p:ph type="sldNum" sz="quarter" idx="11"/>
          </p:nvPr>
        </p:nvSpPr>
        <p:spPr>
          <a:xfrm>
            <a:off x="10981267" y="6515100"/>
            <a:ext cx="1041400" cy="226268"/>
          </a:xfrm>
          <a:ln/>
        </p:spPr>
        <p:txBody>
          <a:bodyPr/>
          <a:lstStyle>
            <a:lvl1pPr>
              <a:defRPr/>
            </a:lvl1pPr>
          </a:lstStyle>
          <a:p>
            <a:pPr>
              <a:defRPr/>
            </a:pPr>
            <a:fld id="{8D2A6DDE-0D90-4B6A-9349-BB7859D6E4F3}" type="slidenum">
              <a:rPr lang="es-CL" smtClean="0">
                <a:solidFill>
                  <a:prstClr val="black">
                    <a:tint val="75000"/>
                  </a:prstClr>
                </a:solidFill>
              </a:rPr>
              <a:pPr>
                <a:defRPr/>
              </a:pPr>
              <a:t>‹Nº›</a:t>
            </a:fld>
            <a:endParaRPr lang="es-CL" dirty="0">
              <a:solidFill>
                <a:prstClr val="black">
                  <a:tint val="75000"/>
                </a:prstClr>
              </a:solidFill>
            </a:endParaRPr>
          </a:p>
        </p:txBody>
      </p:sp>
    </p:spTree>
    <p:extLst>
      <p:ext uri="{BB962C8B-B14F-4D97-AF65-F5344CB8AC3E}">
        <p14:creationId xmlns:p14="http://schemas.microsoft.com/office/powerpoint/2010/main" val="22566189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Sólo el título">
    <p:spTree>
      <p:nvGrpSpPr>
        <p:cNvPr id="1" name=""/>
        <p:cNvGrpSpPr/>
        <p:nvPr/>
      </p:nvGrpSpPr>
      <p:grpSpPr>
        <a:xfrm>
          <a:off x="0" y="0"/>
          <a:ext cx="0" cy="0"/>
          <a:chOff x="0" y="0"/>
          <a:chExt cx="0" cy="0"/>
        </a:xfrm>
      </p:grpSpPr>
      <p:graphicFrame>
        <p:nvGraphicFramePr>
          <p:cNvPr id="5" name="AutoShape 2"/>
          <p:cNvGraphicFramePr>
            <a:graphicFrameLocks/>
          </p:cNvGraphicFramePr>
          <p:nvPr>
            <p:custDataLst>
              <p:tags r:id="rId2"/>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28084" name="think-cell Slide" r:id="rId9" imgW="0" imgH="0" progId="">
                  <p:embed/>
                </p:oleObj>
              </mc:Choice>
              <mc:Fallback>
                <p:oleObj name="think-cell Slide" r:id="rId9" imgW="0" imgH="0" progId="">
                  <p:embed/>
                  <p:pic>
                    <p:nvPicPr>
                      <p:cNvPr id="5"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5979"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McK 1. On-page tracker" hidden="1"/>
          <p:cNvSpPr>
            <a:spLocks noChangeArrowheads="1"/>
          </p:cNvSpPr>
          <p:nvPr>
            <p:custDataLst>
              <p:tags r:id="rId3"/>
            </p:custDataLst>
          </p:nvPr>
        </p:nvSpPr>
        <p:spPr bwMode="auto">
          <a:xfrm>
            <a:off x="161990" y="27538"/>
            <a:ext cx="581891" cy="172355"/>
          </a:xfrm>
          <a:prstGeom prst="rect">
            <a:avLst/>
          </a:prstGeom>
          <a:noFill/>
          <a:ln>
            <a:noFill/>
          </a:ln>
          <a:extLst/>
        </p:spPr>
        <p:txBody>
          <a:bodyPr wrap="none" lIns="0" tIns="0" rIns="0" bIns="0">
            <a:spAutoFit/>
          </a:bodyPr>
          <a:lstStyle/>
          <a:p>
            <a:pPr defTabSz="365832" fontAlgn="base">
              <a:spcBef>
                <a:spcPct val="0"/>
              </a:spcBef>
              <a:spcAft>
                <a:spcPct val="0"/>
              </a:spcAft>
              <a:defRPr/>
            </a:pPr>
            <a:r>
              <a:rPr lang="es-ES" sz="1120">
                <a:solidFill>
                  <a:srgbClr val="808080"/>
                </a:solidFill>
                <a:ea typeface="ＭＳ Ｐゴシック" pitchFamily="34" charset="-128"/>
              </a:rPr>
              <a:t>TRACKER</a:t>
            </a:r>
          </a:p>
        </p:txBody>
      </p:sp>
      <p:sp>
        <p:nvSpPr>
          <p:cNvPr id="17" name="McK 3. Unit of measure" hidden="1"/>
          <p:cNvSpPr txBox="1">
            <a:spLocks noChangeArrowheads="1"/>
          </p:cNvSpPr>
          <p:nvPr>
            <p:custDataLst>
              <p:tags r:id="rId4"/>
            </p:custDataLst>
          </p:nvPr>
        </p:nvSpPr>
        <p:spPr bwMode="auto">
          <a:xfrm>
            <a:off x="161986" y="542617"/>
            <a:ext cx="4973989" cy="172355"/>
          </a:xfrm>
          <a:prstGeom prst="rect">
            <a:avLst/>
          </a:prstGeom>
          <a:noFill/>
          <a:ln>
            <a:noFill/>
          </a:ln>
          <a:extLst/>
        </p:spPr>
        <p:txBody>
          <a:bodyPr lIns="0" tIns="0" rIns="0" bIns="0">
            <a:spAutoFit/>
          </a:bodyPr>
          <a:lstStyle>
            <a:lvl1pPr defTabSz="895350" eaLnBrk="0" hangingPunct="0">
              <a:defRPr sz="1200">
                <a:solidFill>
                  <a:schemeClr val="tx1"/>
                </a:solidFill>
                <a:latin typeface="Arial" pitchFamily="34" charset="0"/>
                <a:ea typeface="ＭＳ Ｐゴシック" pitchFamily="34" charset="-128"/>
              </a:defRPr>
            </a:lvl1pPr>
            <a:lvl2pPr marL="742950" indent="-285750" defTabSz="895350" eaLnBrk="0" hangingPunct="0">
              <a:defRPr sz="1200">
                <a:solidFill>
                  <a:schemeClr val="tx1"/>
                </a:solidFill>
                <a:latin typeface="Arial" pitchFamily="34" charset="0"/>
                <a:ea typeface="ＭＳ Ｐゴシック" pitchFamily="34" charset="-128"/>
              </a:defRPr>
            </a:lvl2pPr>
            <a:lvl3pPr marL="1143000" indent="-228600" defTabSz="895350" eaLnBrk="0" hangingPunct="0">
              <a:defRPr sz="1200">
                <a:solidFill>
                  <a:schemeClr val="tx1"/>
                </a:solidFill>
                <a:latin typeface="Arial" pitchFamily="34" charset="0"/>
                <a:ea typeface="ＭＳ Ｐゴシック" pitchFamily="34" charset="-128"/>
              </a:defRPr>
            </a:lvl3pPr>
            <a:lvl4pPr marL="1600200" indent="-228600" defTabSz="895350" eaLnBrk="0" hangingPunct="0">
              <a:defRPr sz="1200">
                <a:solidFill>
                  <a:schemeClr val="tx1"/>
                </a:solidFill>
                <a:latin typeface="Arial" pitchFamily="34" charset="0"/>
                <a:ea typeface="ＭＳ Ｐゴシック" pitchFamily="34" charset="-128"/>
              </a:defRPr>
            </a:lvl4pPr>
            <a:lvl5pPr marL="2057400" indent="-228600" defTabSz="895350" eaLnBrk="0" hangingPunct="0">
              <a:defRPr sz="1200">
                <a:solidFill>
                  <a:schemeClr val="tx1"/>
                </a:solidFill>
                <a:latin typeface="Arial" pitchFamily="34" charset="0"/>
                <a:ea typeface="ＭＳ Ｐゴシック" pitchFamily="34" charset="-128"/>
              </a:defRPr>
            </a:lvl5pPr>
            <a:lvl6pPr marL="2514600" indent="-228600" defTabSz="895350" eaLnBrk="0" fontAlgn="base" hangingPunct="0">
              <a:spcBef>
                <a:spcPct val="0"/>
              </a:spcBef>
              <a:spcAft>
                <a:spcPct val="0"/>
              </a:spcAft>
              <a:defRPr sz="1200">
                <a:solidFill>
                  <a:schemeClr val="tx1"/>
                </a:solidFill>
                <a:latin typeface="Arial" pitchFamily="34" charset="0"/>
                <a:ea typeface="ＭＳ Ｐゴシック" pitchFamily="34" charset="-128"/>
              </a:defRPr>
            </a:lvl6pPr>
            <a:lvl7pPr marL="2971800" indent="-228600" defTabSz="895350" eaLnBrk="0" fontAlgn="base" hangingPunct="0">
              <a:spcBef>
                <a:spcPct val="0"/>
              </a:spcBef>
              <a:spcAft>
                <a:spcPct val="0"/>
              </a:spcAft>
              <a:defRPr sz="1200">
                <a:solidFill>
                  <a:schemeClr val="tx1"/>
                </a:solidFill>
                <a:latin typeface="Arial" pitchFamily="34" charset="0"/>
                <a:ea typeface="ＭＳ Ｐゴシック" pitchFamily="34" charset="-128"/>
              </a:defRPr>
            </a:lvl7pPr>
            <a:lvl8pPr marL="3429000" indent="-228600" defTabSz="895350" eaLnBrk="0" fontAlgn="base" hangingPunct="0">
              <a:spcBef>
                <a:spcPct val="0"/>
              </a:spcBef>
              <a:spcAft>
                <a:spcPct val="0"/>
              </a:spcAft>
              <a:defRPr sz="1200">
                <a:solidFill>
                  <a:schemeClr val="tx1"/>
                </a:solidFill>
                <a:latin typeface="Arial" pitchFamily="34" charset="0"/>
                <a:ea typeface="ＭＳ Ｐゴシック" pitchFamily="34" charset="-128"/>
              </a:defRPr>
            </a:lvl8pPr>
            <a:lvl9pPr marL="3886200" indent="-228600" defTabSz="895350" eaLnBrk="0" fontAlgn="base" hangingPunct="0">
              <a:spcBef>
                <a:spcPct val="0"/>
              </a:spcBef>
              <a:spcAft>
                <a:spcPct val="0"/>
              </a:spcAft>
              <a:defRPr sz="1200">
                <a:solidFill>
                  <a:schemeClr val="tx1"/>
                </a:solidFill>
                <a:latin typeface="Arial" pitchFamily="34" charset="0"/>
                <a:ea typeface="ＭＳ Ｐゴシック" pitchFamily="34" charset="-128"/>
              </a:defRPr>
            </a:lvl9pPr>
          </a:lstStyle>
          <a:p>
            <a:pPr eaLnBrk="1" fontAlgn="base" hangingPunct="1">
              <a:spcBef>
                <a:spcPct val="0"/>
              </a:spcBef>
              <a:spcAft>
                <a:spcPct val="0"/>
              </a:spcAft>
              <a:defRPr/>
            </a:pPr>
            <a:r>
              <a:rPr lang="es-ES" sz="1120">
                <a:solidFill>
                  <a:srgbClr val="808080"/>
                </a:solidFill>
                <a:cs typeface="ＭＳ Ｐゴシック" charset="-128"/>
              </a:rPr>
              <a:t>Unit of measure</a:t>
            </a:r>
          </a:p>
        </p:txBody>
      </p:sp>
      <p:grpSp>
        <p:nvGrpSpPr>
          <p:cNvPr id="18" name="ACET" hidden="1"/>
          <p:cNvGrpSpPr>
            <a:grpSpLocks/>
          </p:cNvGrpSpPr>
          <p:nvPr>
            <p:custDataLst>
              <p:tags r:id="rId5"/>
            </p:custDataLst>
          </p:nvPr>
        </p:nvGrpSpPr>
        <p:grpSpPr bwMode="auto">
          <a:xfrm>
            <a:off x="1976210" y="1255301"/>
            <a:ext cx="5801189" cy="413034"/>
            <a:chOff x="915" y="775"/>
            <a:chExt cx="2686" cy="255"/>
          </a:xfrm>
        </p:grpSpPr>
        <p:cxnSp>
          <p:nvCxnSpPr>
            <p:cNvPr id="19" name="AutoShape 249"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20" name="AutoShape 250" hidden="1"/>
            <p:cNvSpPr>
              <a:spLocks noChangeArrowheads="1"/>
            </p:cNvSpPr>
            <p:nvPr/>
          </p:nvSpPr>
          <p:spPr bwMode="auto">
            <a:xfrm>
              <a:off x="915" y="775"/>
              <a:ext cx="2686" cy="255"/>
            </a:xfrm>
            <a:prstGeom prst="leftRightArrow">
              <a:avLst>
                <a:gd name="adj1" fmla="val 100000"/>
                <a:gd name="adj2" fmla="val 0"/>
              </a:avLst>
            </a:prstGeom>
            <a:noFill/>
            <a:ln>
              <a:noFill/>
            </a:ln>
            <a:extLst/>
          </p:spPr>
          <p:txBody>
            <a:bodyPr lIns="0" tIns="0" rIns="0" bIns="18288" anchor="b">
              <a:spAutoFit/>
            </a:bodyPr>
            <a:lstStyle/>
            <a:p>
              <a:pPr defTabSz="365832" fontAlgn="base">
                <a:spcBef>
                  <a:spcPct val="0"/>
                </a:spcBef>
                <a:spcAft>
                  <a:spcPct val="0"/>
                </a:spcAft>
                <a:defRPr/>
              </a:pPr>
              <a:r>
                <a:rPr lang="es-ES" sz="1280" b="1">
                  <a:solidFill>
                    <a:srgbClr val="333333"/>
                  </a:solidFill>
                  <a:ea typeface="ＭＳ Ｐゴシック" pitchFamily="34" charset="-128"/>
                </a:rPr>
                <a:t>Título</a:t>
              </a:r>
            </a:p>
            <a:p>
              <a:pPr defTabSz="365832" fontAlgn="base">
                <a:spcBef>
                  <a:spcPct val="0"/>
                </a:spcBef>
                <a:spcAft>
                  <a:spcPct val="0"/>
                </a:spcAft>
                <a:defRPr/>
              </a:pPr>
              <a:r>
                <a:rPr lang="es-ES" sz="1280">
                  <a:solidFill>
                    <a:srgbClr val="808080"/>
                  </a:solidFill>
                  <a:ea typeface="ＭＳ Ｐゴシック" pitchFamily="34" charset="-128"/>
                </a:rPr>
                <a:t>Unit of measure</a:t>
              </a:r>
            </a:p>
          </p:txBody>
        </p:sp>
      </p:grpSp>
      <p:sp>
        <p:nvSpPr>
          <p:cNvPr id="21" name="Working Draft" hidden="1"/>
          <p:cNvSpPr txBox="1">
            <a:spLocks noChangeArrowheads="1"/>
          </p:cNvSpPr>
          <p:nvPr>
            <p:custDataLst>
              <p:tags r:id="rId6"/>
            </p:custDataLst>
          </p:nvPr>
        </p:nvSpPr>
        <p:spPr bwMode="auto">
          <a:xfrm rot="5400000">
            <a:off x="11406076" y="2778996"/>
            <a:ext cx="1381789" cy="73866"/>
          </a:xfrm>
          <a:prstGeom prst="rect">
            <a:avLst/>
          </a:prstGeom>
          <a:noFill/>
          <a:ln w="9525">
            <a:noFill/>
            <a:miter lim="800000"/>
            <a:headEnd/>
            <a:tailEnd/>
          </a:ln>
          <a:effectLst/>
        </p:spPr>
        <p:txBody>
          <a:bodyPr wrap="none" lIns="0" tIns="0" rIns="0" bIns="0">
            <a:spAutoFit/>
          </a:bodyPr>
          <a:lstStyle>
            <a:lvl1pPr eaLnBrk="0" hangingPunct="0">
              <a:defRPr sz="1400" b="1">
                <a:solidFill>
                  <a:schemeClr val="tx1"/>
                </a:solidFill>
                <a:latin typeface="Arial" charset="0"/>
                <a:ea typeface="ＭＳ Ｐゴシック" charset="0"/>
                <a:cs typeface="ＭＳ Ｐゴシック" charset="0"/>
              </a:defRPr>
            </a:lvl1pPr>
            <a:lvl2pPr marL="37931725" indent="-37474525" eaLnBrk="0" hangingPunct="0">
              <a:defRPr sz="1400" b="1">
                <a:solidFill>
                  <a:schemeClr val="tx1"/>
                </a:solidFill>
                <a:latin typeface="Arial" charset="0"/>
                <a:ea typeface="ＭＳ Ｐゴシック" charset="0"/>
              </a:defRPr>
            </a:lvl2pPr>
            <a:lvl3pPr eaLnBrk="0" hangingPunct="0">
              <a:defRPr sz="1400" b="1">
                <a:solidFill>
                  <a:schemeClr val="tx1"/>
                </a:solidFill>
                <a:latin typeface="Arial" charset="0"/>
                <a:ea typeface="ＭＳ Ｐゴシック" charset="0"/>
              </a:defRPr>
            </a:lvl3pPr>
            <a:lvl4pPr eaLnBrk="0" hangingPunct="0">
              <a:defRPr sz="1400" b="1">
                <a:solidFill>
                  <a:schemeClr val="tx1"/>
                </a:solidFill>
                <a:latin typeface="Arial" charset="0"/>
                <a:ea typeface="ＭＳ Ｐゴシック" charset="0"/>
              </a:defRPr>
            </a:lvl4pPr>
            <a:lvl5pPr eaLnBrk="0" hangingPunct="0">
              <a:defRPr sz="1400" b="1">
                <a:solidFill>
                  <a:schemeClr val="tx1"/>
                </a:solidFill>
                <a:latin typeface="Arial" charset="0"/>
                <a:ea typeface="ＭＳ Ｐゴシック" charset="0"/>
              </a:defRPr>
            </a:lvl5pPr>
            <a:lvl6pPr marL="457200" eaLnBrk="0" fontAlgn="base" hangingPunct="0">
              <a:spcBef>
                <a:spcPct val="0"/>
              </a:spcBef>
              <a:spcAft>
                <a:spcPct val="0"/>
              </a:spcAft>
              <a:defRPr sz="1400" b="1">
                <a:solidFill>
                  <a:schemeClr val="tx1"/>
                </a:solidFill>
                <a:latin typeface="Arial" charset="0"/>
                <a:ea typeface="ＭＳ Ｐゴシック" charset="0"/>
              </a:defRPr>
            </a:lvl6pPr>
            <a:lvl7pPr marL="914400" eaLnBrk="0" fontAlgn="base" hangingPunct="0">
              <a:spcBef>
                <a:spcPct val="0"/>
              </a:spcBef>
              <a:spcAft>
                <a:spcPct val="0"/>
              </a:spcAft>
              <a:defRPr sz="1400" b="1">
                <a:solidFill>
                  <a:schemeClr val="tx1"/>
                </a:solidFill>
                <a:latin typeface="Arial" charset="0"/>
                <a:ea typeface="ＭＳ Ｐゴシック" charset="0"/>
              </a:defRPr>
            </a:lvl7pPr>
            <a:lvl8pPr marL="1371600" eaLnBrk="0" fontAlgn="base" hangingPunct="0">
              <a:spcBef>
                <a:spcPct val="0"/>
              </a:spcBef>
              <a:spcAft>
                <a:spcPct val="0"/>
              </a:spcAft>
              <a:defRPr sz="1400" b="1">
                <a:solidFill>
                  <a:schemeClr val="tx1"/>
                </a:solidFill>
                <a:latin typeface="Arial" charset="0"/>
                <a:ea typeface="ＭＳ Ｐゴシック" charset="0"/>
              </a:defRPr>
            </a:lvl8pPr>
            <a:lvl9pPr marL="1828800" eaLnBrk="0" fontAlgn="base" hangingPunct="0">
              <a:spcBef>
                <a:spcPct val="0"/>
              </a:spcBef>
              <a:spcAft>
                <a:spcPct val="0"/>
              </a:spcAft>
              <a:defRPr sz="1400" b="1">
                <a:solidFill>
                  <a:schemeClr val="tx1"/>
                </a:solidFill>
                <a:latin typeface="Arial" charset="0"/>
                <a:ea typeface="ＭＳ Ｐゴシック" charset="0"/>
              </a:defRPr>
            </a:lvl9pPr>
          </a:lstStyle>
          <a:p>
            <a:pPr defTabSz="365832" eaLnBrk="1" fontAlgn="base" hangingPunct="1">
              <a:spcBef>
                <a:spcPct val="0"/>
              </a:spcBef>
              <a:spcAft>
                <a:spcPct val="0"/>
              </a:spcAft>
              <a:defRPr/>
            </a:pPr>
            <a:r>
              <a:rPr lang="en-US" sz="480" b="0">
                <a:solidFill>
                  <a:srgbClr val="333333"/>
                </a:solidFill>
              </a:rPr>
              <a:t>Working Draft - Last Modified 05-07-2010 18:44:35</a:t>
            </a:r>
            <a:endParaRPr lang="es-ES" sz="1280" b="0">
              <a:solidFill>
                <a:srgbClr val="333333"/>
              </a:solidFill>
            </a:endParaRPr>
          </a:p>
        </p:txBody>
      </p:sp>
      <p:sp>
        <p:nvSpPr>
          <p:cNvPr id="22" name="Printed" hidden="1"/>
          <p:cNvSpPr txBox="1">
            <a:spLocks noChangeArrowheads="1"/>
          </p:cNvSpPr>
          <p:nvPr>
            <p:custDataLst>
              <p:tags r:id="rId7"/>
            </p:custDataLst>
          </p:nvPr>
        </p:nvSpPr>
        <p:spPr bwMode="auto">
          <a:xfrm rot="5400000">
            <a:off x="11999190" y="3940354"/>
            <a:ext cx="195566" cy="73866"/>
          </a:xfrm>
          <a:prstGeom prst="rect">
            <a:avLst/>
          </a:prstGeom>
          <a:noFill/>
          <a:ln w="9525">
            <a:noFill/>
            <a:miter lim="800000"/>
            <a:headEnd/>
            <a:tailEnd/>
          </a:ln>
          <a:effectLst/>
        </p:spPr>
        <p:txBody>
          <a:bodyPr wrap="none" lIns="0" tIns="0" rIns="0" bIns="0">
            <a:spAutoFit/>
          </a:bodyPr>
          <a:lstStyle>
            <a:lvl1pPr eaLnBrk="0" hangingPunct="0">
              <a:defRPr sz="1400" b="1">
                <a:solidFill>
                  <a:schemeClr val="tx1"/>
                </a:solidFill>
                <a:latin typeface="Arial" charset="0"/>
                <a:ea typeface="ＭＳ Ｐゴシック" charset="0"/>
                <a:cs typeface="ＭＳ Ｐゴシック" charset="0"/>
              </a:defRPr>
            </a:lvl1pPr>
            <a:lvl2pPr marL="37931725" indent="-37474525" eaLnBrk="0" hangingPunct="0">
              <a:defRPr sz="1400" b="1">
                <a:solidFill>
                  <a:schemeClr val="tx1"/>
                </a:solidFill>
                <a:latin typeface="Arial" charset="0"/>
                <a:ea typeface="ＭＳ Ｐゴシック" charset="0"/>
              </a:defRPr>
            </a:lvl2pPr>
            <a:lvl3pPr eaLnBrk="0" hangingPunct="0">
              <a:defRPr sz="1400" b="1">
                <a:solidFill>
                  <a:schemeClr val="tx1"/>
                </a:solidFill>
                <a:latin typeface="Arial" charset="0"/>
                <a:ea typeface="ＭＳ Ｐゴシック" charset="0"/>
              </a:defRPr>
            </a:lvl3pPr>
            <a:lvl4pPr eaLnBrk="0" hangingPunct="0">
              <a:defRPr sz="1400" b="1">
                <a:solidFill>
                  <a:schemeClr val="tx1"/>
                </a:solidFill>
                <a:latin typeface="Arial" charset="0"/>
                <a:ea typeface="ＭＳ Ｐゴシック" charset="0"/>
              </a:defRPr>
            </a:lvl4pPr>
            <a:lvl5pPr eaLnBrk="0" hangingPunct="0">
              <a:defRPr sz="1400" b="1">
                <a:solidFill>
                  <a:schemeClr val="tx1"/>
                </a:solidFill>
                <a:latin typeface="Arial" charset="0"/>
                <a:ea typeface="ＭＳ Ｐゴシック" charset="0"/>
              </a:defRPr>
            </a:lvl5pPr>
            <a:lvl6pPr marL="457200" eaLnBrk="0" fontAlgn="base" hangingPunct="0">
              <a:spcBef>
                <a:spcPct val="0"/>
              </a:spcBef>
              <a:spcAft>
                <a:spcPct val="0"/>
              </a:spcAft>
              <a:defRPr sz="1400" b="1">
                <a:solidFill>
                  <a:schemeClr val="tx1"/>
                </a:solidFill>
                <a:latin typeface="Arial" charset="0"/>
                <a:ea typeface="ＭＳ Ｐゴシック" charset="0"/>
              </a:defRPr>
            </a:lvl6pPr>
            <a:lvl7pPr marL="914400" eaLnBrk="0" fontAlgn="base" hangingPunct="0">
              <a:spcBef>
                <a:spcPct val="0"/>
              </a:spcBef>
              <a:spcAft>
                <a:spcPct val="0"/>
              </a:spcAft>
              <a:defRPr sz="1400" b="1">
                <a:solidFill>
                  <a:schemeClr val="tx1"/>
                </a:solidFill>
                <a:latin typeface="Arial" charset="0"/>
                <a:ea typeface="ＭＳ Ｐゴシック" charset="0"/>
              </a:defRPr>
            </a:lvl7pPr>
            <a:lvl8pPr marL="1371600" eaLnBrk="0" fontAlgn="base" hangingPunct="0">
              <a:spcBef>
                <a:spcPct val="0"/>
              </a:spcBef>
              <a:spcAft>
                <a:spcPct val="0"/>
              </a:spcAft>
              <a:defRPr sz="1400" b="1">
                <a:solidFill>
                  <a:schemeClr val="tx1"/>
                </a:solidFill>
                <a:latin typeface="Arial" charset="0"/>
                <a:ea typeface="ＭＳ Ｐゴシック" charset="0"/>
              </a:defRPr>
            </a:lvl8pPr>
            <a:lvl9pPr marL="1828800" eaLnBrk="0" fontAlgn="base" hangingPunct="0">
              <a:spcBef>
                <a:spcPct val="0"/>
              </a:spcBef>
              <a:spcAft>
                <a:spcPct val="0"/>
              </a:spcAft>
              <a:defRPr sz="1400" b="1">
                <a:solidFill>
                  <a:schemeClr val="tx1"/>
                </a:solidFill>
                <a:latin typeface="Arial" charset="0"/>
                <a:ea typeface="ＭＳ Ｐゴシック" charset="0"/>
              </a:defRPr>
            </a:lvl9pPr>
          </a:lstStyle>
          <a:p>
            <a:pPr defTabSz="365832" eaLnBrk="1" fontAlgn="base" hangingPunct="1">
              <a:spcBef>
                <a:spcPct val="0"/>
              </a:spcBef>
              <a:spcAft>
                <a:spcPct val="0"/>
              </a:spcAft>
              <a:defRPr/>
            </a:pPr>
            <a:r>
              <a:rPr lang="es-ES" sz="480" b="0">
                <a:solidFill>
                  <a:srgbClr val="333333"/>
                </a:solidFill>
              </a:rPr>
              <a:t>Printed</a:t>
            </a:r>
            <a:endParaRPr lang="es-ES" sz="1280" b="0">
              <a:solidFill>
                <a:srgbClr val="333333"/>
              </a:solidFill>
            </a:endParaRPr>
          </a:p>
        </p:txBody>
      </p:sp>
      <p:sp>
        <p:nvSpPr>
          <p:cNvPr id="7" name="Marcador de texto 4"/>
          <p:cNvSpPr>
            <a:spLocks noGrp="1"/>
          </p:cNvSpPr>
          <p:nvPr>
            <p:ph type="body" sz="quarter" idx="3"/>
          </p:nvPr>
        </p:nvSpPr>
        <p:spPr>
          <a:xfrm>
            <a:off x="1523745" y="76969"/>
            <a:ext cx="6105360" cy="320692"/>
          </a:xfrm>
          <a:prstGeom prst="rect">
            <a:avLst/>
          </a:prstGeom>
        </p:spPr>
        <p:txBody>
          <a:bodyPr anchor="ctr">
            <a:noAutofit/>
          </a:bodyPr>
          <a:lstStyle>
            <a:lvl1pPr marL="0" indent="0" algn="l">
              <a:buNone/>
              <a:defRPr sz="1040" b="0"/>
            </a:lvl1pPr>
            <a:lvl2pPr marL="340119" indent="0">
              <a:buNone/>
              <a:defRPr sz="1520" b="1"/>
            </a:lvl2pPr>
            <a:lvl3pPr marL="680246" indent="0">
              <a:buNone/>
              <a:defRPr sz="1360" b="1"/>
            </a:lvl3pPr>
            <a:lvl4pPr marL="1020371" indent="0">
              <a:buNone/>
              <a:defRPr sz="1200" b="1"/>
            </a:lvl4pPr>
            <a:lvl5pPr marL="1360499" indent="0">
              <a:buNone/>
              <a:defRPr sz="1200" b="1"/>
            </a:lvl5pPr>
            <a:lvl6pPr marL="1700625" indent="0">
              <a:buNone/>
              <a:defRPr sz="1200" b="1"/>
            </a:lvl6pPr>
            <a:lvl7pPr marL="2040735" indent="0">
              <a:buNone/>
              <a:defRPr sz="1200" b="1"/>
            </a:lvl7pPr>
            <a:lvl8pPr marL="2380863" indent="0">
              <a:buNone/>
              <a:defRPr sz="1200" b="1"/>
            </a:lvl8pPr>
            <a:lvl9pPr marL="2720986" indent="0">
              <a:buNone/>
              <a:defRPr sz="1200" b="1"/>
            </a:lvl9pPr>
          </a:lstStyle>
          <a:p>
            <a:pPr lvl="0"/>
            <a:r>
              <a:rPr lang="es-ES_tradnl" dirty="0"/>
              <a:t>Haga clic para modificar el estilo de texto del patrón</a:t>
            </a:r>
          </a:p>
        </p:txBody>
      </p:sp>
      <p:sp>
        <p:nvSpPr>
          <p:cNvPr id="8" name="Marcador de texto 2"/>
          <p:cNvSpPr>
            <a:spLocks noGrp="1"/>
          </p:cNvSpPr>
          <p:nvPr>
            <p:ph type="body" idx="13"/>
          </p:nvPr>
        </p:nvSpPr>
        <p:spPr>
          <a:xfrm>
            <a:off x="897204" y="1240245"/>
            <a:ext cx="10454037" cy="309179"/>
          </a:xfrm>
          <a:prstGeom prst="rect">
            <a:avLst/>
          </a:prstGeom>
        </p:spPr>
        <p:txBody>
          <a:bodyPr>
            <a:noAutofit/>
          </a:bodyPr>
          <a:lstStyle>
            <a:lvl1pPr marL="0" indent="0" algn="l">
              <a:buNone/>
              <a:defRPr sz="1280" b="0"/>
            </a:lvl1pPr>
            <a:lvl2pPr marL="340119" indent="0">
              <a:buNone/>
              <a:defRPr sz="1520" b="1"/>
            </a:lvl2pPr>
            <a:lvl3pPr marL="680246" indent="0">
              <a:buNone/>
              <a:defRPr sz="1360" b="1"/>
            </a:lvl3pPr>
            <a:lvl4pPr marL="1020371" indent="0">
              <a:buNone/>
              <a:defRPr sz="1200" b="1"/>
            </a:lvl4pPr>
            <a:lvl5pPr marL="1360499" indent="0">
              <a:buNone/>
              <a:defRPr sz="1200" b="1"/>
            </a:lvl5pPr>
            <a:lvl6pPr marL="1700625" indent="0">
              <a:buNone/>
              <a:defRPr sz="1200" b="1"/>
            </a:lvl6pPr>
            <a:lvl7pPr marL="2040735" indent="0">
              <a:buNone/>
              <a:defRPr sz="1200" b="1"/>
            </a:lvl7pPr>
            <a:lvl8pPr marL="2380863" indent="0">
              <a:buNone/>
              <a:defRPr sz="1200" b="1"/>
            </a:lvl8pPr>
            <a:lvl9pPr marL="2720986" indent="0">
              <a:buNone/>
              <a:defRPr sz="1200" b="1"/>
            </a:lvl9pPr>
          </a:lstStyle>
          <a:p>
            <a:pPr lvl="0"/>
            <a:r>
              <a:rPr lang="es-ES_tradnl" dirty="0"/>
              <a:t>Haga clic para modificar el estilo de texto del patrón</a:t>
            </a:r>
          </a:p>
        </p:txBody>
      </p:sp>
      <p:sp>
        <p:nvSpPr>
          <p:cNvPr id="25" name="Marcador de pie de página 3"/>
          <p:cNvSpPr>
            <a:spLocks noGrp="1"/>
          </p:cNvSpPr>
          <p:nvPr>
            <p:ph type="ftr" sz="quarter" idx="14"/>
          </p:nvPr>
        </p:nvSpPr>
        <p:spPr>
          <a:xfrm>
            <a:off x="896317" y="5975240"/>
            <a:ext cx="10455529" cy="364442"/>
          </a:xfrm>
          <a:prstGeom prst="rect">
            <a:avLst/>
          </a:prstGeom>
        </p:spPr>
        <p:txBody>
          <a:bodyPr vert="horz" wrap="square" lIns="85007" tIns="42511" rIns="85007" bIns="42511" numCol="1" anchor="t" anchorCtr="0" compatLnSpc="1">
            <a:prstTxWarp prst="textNoShape">
              <a:avLst/>
            </a:prstTxWarp>
          </a:bodyPr>
          <a:lstStyle>
            <a:lvl1pPr>
              <a:defRPr sz="960" b="0">
                <a:solidFill>
                  <a:srgbClr val="333333"/>
                </a:solidFill>
                <a:latin typeface="Arial" charset="0"/>
                <a:ea typeface="ＭＳ Ｐゴシック" pitchFamily="34" charset="-128"/>
                <a:cs typeface="+mn-cs"/>
              </a:defRPr>
            </a:lvl1pPr>
          </a:lstStyle>
          <a:p>
            <a:pPr fontAlgn="base">
              <a:spcBef>
                <a:spcPct val="0"/>
              </a:spcBef>
              <a:spcAft>
                <a:spcPct val="0"/>
              </a:spcAft>
              <a:defRPr/>
            </a:pPr>
            <a:endParaRPr lang="es-ES_tradnl"/>
          </a:p>
        </p:txBody>
      </p:sp>
      <p:sp>
        <p:nvSpPr>
          <p:cNvPr id="26" name="Marcador de número de diapositiva 4"/>
          <p:cNvSpPr>
            <a:spLocks noGrp="1"/>
          </p:cNvSpPr>
          <p:nvPr>
            <p:ph type="sldNum" sz="quarter" idx="15"/>
          </p:nvPr>
        </p:nvSpPr>
        <p:spPr>
          <a:xfrm>
            <a:off x="8737600" y="6356352"/>
            <a:ext cx="2844800" cy="365125"/>
          </a:xfrm>
          <a:prstGeom prst="rect">
            <a:avLst/>
          </a:prstGeom>
        </p:spPr>
        <p:txBody>
          <a:bodyPr/>
          <a:lstStyle>
            <a:lvl1pPr>
              <a:defRPr b="1"/>
            </a:lvl1pPr>
          </a:lstStyle>
          <a:p>
            <a:pPr>
              <a:defRPr/>
            </a:pPr>
            <a:fld id="{2BD91032-E8AB-4289-9B53-FCD0BC323A9E}" type="slidenum">
              <a:rPr lang="es-ES_tradnl">
                <a:solidFill>
                  <a:prstClr val="black">
                    <a:tint val="75000"/>
                  </a:prstClr>
                </a:solidFill>
              </a:rPr>
              <a:pPr>
                <a:defRPr/>
              </a:pPr>
              <a:t>‹Nº›</a:t>
            </a:fld>
            <a:endParaRPr lang="es-ES_tradnl">
              <a:solidFill>
                <a:prstClr val="black">
                  <a:tint val="75000"/>
                </a:prstClr>
              </a:solidFill>
            </a:endParaRPr>
          </a:p>
        </p:txBody>
      </p:sp>
    </p:spTree>
    <p:extLst>
      <p:ext uri="{BB962C8B-B14F-4D97-AF65-F5344CB8AC3E}">
        <p14:creationId xmlns:p14="http://schemas.microsoft.com/office/powerpoint/2010/main" val="3093587426"/>
      </p:ext>
    </p:extLst>
  </p:cSld>
  <p:clrMapOvr>
    <a:masterClrMapping/>
  </p:clrMapOvr>
  <p:transition advClick="0">
    <p:sndAc>
      <p:endSnd/>
    </p:sndAc>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a:prstGeom prst="rect">
            <a:avLst/>
          </a:prstGeom>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endParaRPr lang="es-CL">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CL">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19748832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0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a:xfrm>
            <a:off x="8737600" y="6356352"/>
            <a:ext cx="2844800" cy="365125"/>
          </a:xfrm>
          <a:prstGeom prst="rect">
            <a:avLst/>
          </a:prstGeom>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339850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13"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 y="-4764"/>
            <a:ext cx="1769361" cy="6890148"/>
          </a:xfrm>
          <a:prstGeom prst="rect">
            <a:avLst/>
          </a:prstGeom>
        </p:spPr>
      </p:pic>
      <p:sp>
        <p:nvSpPr>
          <p:cNvPr id="14" name="Título 13"/>
          <p:cNvSpPr>
            <a:spLocks noGrp="1"/>
          </p:cNvSpPr>
          <p:nvPr>
            <p:ph type="title" hasCustomPrompt="1"/>
          </p:nvPr>
        </p:nvSpPr>
        <p:spPr>
          <a:xfrm>
            <a:off x="2348089" y="970630"/>
            <a:ext cx="8942211" cy="1143000"/>
          </a:xfrm>
        </p:spPr>
        <p:txBody>
          <a:bodyPr lIns="0" tIns="0" rIns="0" bIns="0">
            <a:noAutofit/>
          </a:bodyPr>
          <a:lstStyle>
            <a:lvl1pPr algn="r">
              <a:lnSpc>
                <a:spcPct val="90000"/>
              </a:lnSpc>
              <a:defRPr sz="2961">
                <a:solidFill>
                  <a:srgbClr val="3C3C3B"/>
                </a:solidFill>
                <a:latin typeface="+mj-lt"/>
                <a:cs typeface="Calibri"/>
              </a:defRPr>
            </a:lvl1pPr>
          </a:lstStyle>
          <a:p>
            <a:r>
              <a:rPr lang="es-ES_tradnl" sz="2561" b="0" i="0" dirty="0">
                <a:solidFill>
                  <a:srgbClr val="007A94"/>
                </a:solidFill>
                <a:latin typeface="Trebuchet MS"/>
                <a:ea typeface="Trebuchet MS"/>
                <a:cs typeface="Trebuchet MS"/>
              </a:rPr>
              <a:t>Título de</a:t>
            </a:r>
            <a:br>
              <a:rPr lang="es-ES_tradnl" sz="2561" b="0" i="0" dirty="0">
                <a:solidFill>
                  <a:srgbClr val="007A94"/>
                </a:solidFill>
                <a:latin typeface="Trebuchet MS"/>
                <a:ea typeface="Trebuchet MS"/>
                <a:cs typeface="Trebuchet MS"/>
              </a:rPr>
            </a:br>
            <a:r>
              <a:rPr lang="es-ES_tradnl" sz="2561"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6216942" y="2715379"/>
            <a:ext cx="5086351" cy="212400"/>
          </a:xfrm>
        </p:spPr>
        <p:txBody>
          <a:bodyPr lIns="0" tIns="0" rIns="0" bIns="0" anchor="ctr" anchorCtr="0">
            <a:noAutofit/>
          </a:bodyPr>
          <a:lstStyle>
            <a:lvl1pPr marL="0" indent="0" algn="r" rtl="0">
              <a:buNone/>
              <a:defRPr sz="1441">
                <a:solidFill>
                  <a:srgbClr val="3C3C3B"/>
                </a:solidFill>
                <a:latin typeface="+mj-lt"/>
                <a:cs typeface="Calibri"/>
              </a:defRPr>
            </a:lvl1pPr>
            <a:lvl2pPr>
              <a:defRPr sz="1120">
                <a:solidFill>
                  <a:schemeClr val="accent5">
                    <a:lumMod val="75000"/>
                  </a:schemeClr>
                </a:solidFill>
              </a:defRPr>
            </a:lvl2pPr>
            <a:lvl3pPr>
              <a:defRPr sz="1120">
                <a:solidFill>
                  <a:schemeClr val="accent5">
                    <a:lumMod val="75000"/>
                  </a:schemeClr>
                </a:solidFill>
              </a:defRPr>
            </a:lvl3pPr>
            <a:lvl4pPr>
              <a:defRPr sz="1120">
                <a:solidFill>
                  <a:schemeClr val="accent5">
                    <a:lumMod val="75000"/>
                  </a:schemeClr>
                </a:solidFill>
              </a:defRPr>
            </a:lvl4pPr>
            <a:lvl5pPr>
              <a:defRPr sz="1120">
                <a:solidFill>
                  <a:schemeClr val="accent5">
                    <a:lumMod val="75000"/>
                  </a:schemeClr>
                </a:solidFill>
              </a:defRPr>
            </a:lvl5pPr>
          </a:lstStyle>
          <a:p>
            <a:pPr rtl="0"/>
            <a:r>
              <a:rPr lang="es-ES_tradnl" sz="112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6216942" y="2954617"/>
            <a:ext cx="5086351" cy="212400"/>
          </a:xfrm>
        </p:spPr>
        <p:txBody>
          <a:bodyPr lIns="0" tIns="0" rIns="0" bIns="0" anchor="ctr" anchorCtr="0">
            <a:noAutofit/>
          </a:bodyPr>
          <a:lstStyle>
            <a:lvl1pPr marL="0" indent="0" algn="r" rtl="0">
              <a:buNone/>
              <a:defRPr sz="1441" cap="all" baseline="0">
                <a:solidFill>
                  <a:srgbClr val="3C3C3B"/>
                </a:solidFill>
                <a:latin typeface="+mj-lt"/>
                <a:cs typeface="Calibri"/>
              </a:defRPr>
            </a:lvl1pPr>
            <a:lvl2pPr>
              <a:defRPr sz="1120">
                <a:solidFill>
                  <a:schemeClr val="accent5">
                    <a:lumMod val="75000"/>
                  </a:schemeClr>
                </a:solidFill>
              </a:defRPr>
            </a:lvl2pPr>
            <a:lvl3pPr>
              <a:defRPr sz="1120">
                <a:solidFill>
                  <a:schemeClr val="accent5">
                    <a:lumMod val="75000"/>
                  </a:schemeClr>
                </a:solidFill>
              </a:defRPr>
            </a:lvl3pPr>
            <a:lvl4pPr>
              <a:defRPr sz="1120">
                <a:solidFill>
                  <a:schemeClr val="accent5">
                    <a:lumMod val="75000"/>
                  </a:schemeClr>
                </a:solidFill>
              </a:defRPr>
            </a:lvl4pPr>
            <a:lvl5pPr>
              <a:defRPr sz="1120">
                <a:solidFill>
                  <a:schemeClr val="accent5">
                    <a:lumMod val="75000"/>
                  </a:schemeClr>
                </a:solidFill>
              </a:defRPr>
            </a:lvl5pPr>
          </a:lstStyle>
          <a:p>
            <a:pPr rtl="0"/>
            <a:r>
              <a:rPr lang="es-ES_tradnl" sz="112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6216942" y="3191932"/>
            <a:ext cx="5086351" cy="212400"/>
          </a:xfrm>
        </p:spPr>
        <p:txBody>
          <a:bodyPr tIns="0" rIns="0" bIns="0" anchor="ctr" anchorCtr="0">
            <a:noAutofit/>
          </a:bodyPr>
          <a:lstStyle>
            <a:lvl1pPr marL="0" indent="0" algn="r" rtl="0">
              <a:buNone/>
              <a:defRPr sz="1120" baseline="0">
                <a:solidFill>
                  <a:srgbClr val="3C3C3B"/>
                </a:solidFill>
                <a:latin typeface="+mj-lt"/>
                <a:cs typeface="Calibri"/>
              </a:defRPr>
            </a:lvl1pPr>
            <a:lvl2pPr>
              <a:defRPr sz="1120">
                <a:solidFill>
                  <a:schemeClr val="accent5">
                    <a:lumMod val="75000"/>
                  </a:schemeClr>
                </a:solidFill>
              </a:defRPr>
            </a:lvl2pPr>
            <a:lvl3pPr>
              <a:defRPr sz="1120">
                <a:solidFill>
                  <a:schemeClr val="accent5">
                    <a:lumMod val="75000"/>
                  </a:schemeClr>
                </a:solidFill>
              </a:defRPr>
            </a:lvl3pPr>
            <a:lvl4pPr>
              <a:defRPr sz="1120">
                <a:solidFill>
                  <a:schemeClr val="accent5">
                    <a:lumMod val="75000"/>
                  </a:schemeClr>
                </a:solidFill>
              </a:defRPr>
            </a:lvl4pPr>
            <a:lvl5pPr>
              <a:defRPr sz="1120">
                <a:solidFill>
                  <a:schemeClr val="accent5">
                    <a:lumMod val="75000"/>
                  </a:schemeClr>
                </a:solidFill>
              </a:defRPr>
            </a:lvl5pPr>
          </a:lstStyle>
          <a:p>
            <a:pPr rtl="0"/>
            <a:r>
              <a:rPr lang="es-ES_tradnl" sz="1120" b="0" i="0" u="none" strike="noStrike" kern="1200" baseline="0" dirty="0">
                <a:solidFill>
                  <a:srgbClr val="8D8C8D"/>
                </a:solidFill>
                <a:latin typeface="Trebuchet MS"/>
              </a:rPr>
              <a:t>15 de Enero del 2014</a:t>
            </a:r>
          </a:p>
        </p:txBody>
      </p:sp>
      <p:grpSp>
        <p:nvGrpSpPr>
          <p:cNvPr id="35" name="Agrupar 34"/>
          <p:cNvGrpSpPr/>
          <p:nvPr userDrawn="1"/>
        </p:nvGrpSpPr>
        <p:grpSpPr>
          <a:xfrm rot="5400000">
            <a:off x="-1556845" y="3316452"/>
            <a:ext cx="6882426" cy="239997"/>
            <a:chOff x="1443904" y="3985173"/>
            <a:chExt cx="7700096" cy="180001"/>
          </a:xfrm>
        </p:grpSpPr>
        <p:sp>
          <p:nvSpPr>
            <p:cNvPr id="36" name="Rectángulo 35"/>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37" name="Rectángulo 3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38" name="Rectángulo 3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39" name="Rectángulo 3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pic>
        <p:nvPicPr>
          <p:cNvPr id="40" name="Imagen 3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54745" y="5453373"/>
            <a:ext cx="4075979" cy="1194739"/>
          </a:xfrm>
          <a:prstGeom prst="rect">
            <a:avLst/>
          </a:prstGeom>
        </p:spPr>
      </p:pic>
    </p:spTree>
    <p:extLst>
      <p:ext uri="{BB962C8B-B14F-4D97-AF65-F5344CB8AC3E}">
        <p14:creationId xmlns:p14="http://schemas.microsoft.com/office/powerpoint/2010/main" val="52969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204792" y="5386105"/>
            <a:ext cx="4987208"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2"/>
            <a:ext cx="12192000" cy="3429000"/>
          </a:xfrm>
          <a:prstGeom prst="rect">
            <a:avLst/>
          </a:prstGeom>
        </p:spPr>
      </p:pic>
      <p:grpSp>
        <p:nvGrpSpPr>
          <p:cNvPr id="15" name="14 Grupo"/>
          <p:cNvGrpSpPr/>
          <p:nvPr userDrawn="1"/>
        </p:nvGrpSpPr>
        <p:grpSpPr>
          <a:xfrm rot="16200000">
            <a:off x="6023993" y="-2594992"/>
            <a:ext cx="144016" cy="12192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grpSp>
      <p:sp>
        <p:nvSpPr>
          <p:cNvPr id="3" name="2 Título"/>
          <p:cNvSpPr>
            <a:spLocks noGrp="1"/>
          </p:cNvSpPr>
          <p:nvPr>
            <p:ph type="title"/>
          </p:nvPr>
        </p:nvSpPr>
        <p:spPr>
          <a:xfrm>
            <a:off x="323245" y="3714379"/>
            <a:ext cx="11551257" cy="1368152"/>
          </a:xfrm>
        </p:spPr>
        <p:txBody>
          <a:bodyPr>
            <a:noAutofit/>
          </a:bodyPr>
          <a:lstStyle>
            <a:lvl1pPr algn="l">
              <a:defRPr sz="3200">
                <a:solidFill>
                  <a:schemeClr val="accent3"/>
                </a:solidFill>
              </a:defRPr>
            </a:lvl1pPr>
          </a:lstStyle>
          <a:p>
            <a:r>
              <a:rPr lang="es-ES" dirty="0"/>
              <a:t>Haga clic para modificar el estilo de título del patrón</a:t>
            </a:r>
            <a:endParaRPr lang="es-CL" dirty="0"/>
          </a:p>
        </p:txBody>
      </p:sp>
      <p:sp>
        <p:nvSpPr>
          <p:cNvPr id="20" name="2 Subtítulo"/>
          <p:cNvSpPr>
            <a:spLocks noGrp="1"/>
          </p:cNvSpPr>
          <p:nvPr>
            <p:ph type="subTitle" idx="1"/>
          </p:nvPr>
        </p:nvSpPr>
        <p:spPr>
          <a:xfrm>
            <a:off x="335941" y="5590381"/>
            <a:ext cx="6624736" cy="864096"/>
          </a:xfrm>
          <a:prstGeom prst="rect">
            <a:avLst/>
          </a:prstGeom>
        </p:spPr>
        <p:txBody>
          <a:bodyPr>
            <a:noAutofit/>
          </a:bodyPr>
          <a:lstStyle>
            <a:lvl1pPr marL="0" indent="0" algn="l">
              <a:spcAft>
                <a:spcPts val="600"/>
              </a:spcAft>
              <a:buNone/>
              <a:defRPr sz="1800">
                <a:solidFill>
                  <a:schemeClr val="accent5"/>
                </a:solidFill>
              </a:defRPr>
            </a:lvl1pPr>
            <a:lvl2pPr marL="457108" indent="0" algn="ctr">
              <a:buNone/>
              <a:defRPr>
                <a:solidFill>
                  <a:schemeClr val="tx1">
                    <a:tint val="75000"/>
                  </a:schemeClr>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2"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930721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15" name="Rectángulo 14"/>
          <p:cNvSpPr/>
          <p:nvPr userDrawn="1"/>
        </p:nvSpPr>
        <p:spPr>
          <a:xfrm>
            <a:off x="1233302" y="2427072"/>
            <a:ext cx="10978175" cy="19945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 name="Título 1"/>
          <p:cNvSpPr>
            <a:spLocks noGrp="1"/>
          </p:cNvSpPr>
          <p:nvPr>
            <p:ph type="title" hasCustomPrompt="1"/>
          </p:nvPr>
        </p:nvSpPr>
        <p:spPr>
          <a:xfrm>
            <a:off x="2873025" y="2789354"/>
            <a:ext cx="8782756" cy="1143000"/>
          </a:xfrm>
        </p:spPr>
        <p:txBody>
          <a:bodyPr wrap="none" lIns="0" tIns="0" rIns="0" bIns="0" anchor="ctr" anchorCtr="0">
            <a:noAutofit/>
          </a:bodyPr>
          <a:lstStyle>
            <a:lvl1pPr algn="r">
              <a:lnSpc>
                <a:spcPct val="90000"/>
              </a:lnSpc>
              <a:defRPr sz="2881" b="0" i="0" baseline="0">
                <a:solidFill>
                  <a:schemeClr val="tx2"/>
                </a:solidFill>
                <a:latin typeface="+mj-lt"/>
              </a:defRPr>
            </a:lvl1pPr>
          </a:lstStyle>
          <a:p>
            <a:r>
              <a:rPr lang="es-ES" sz="2401" dirty="0">
                <a:solidFill>
                  <a:srgbClr val="007A94"/>
                </a:solidFill>
              </a:rPr>
              <a:t>Subtítulo de Presentación</a:t>
            </a:r>
            <a:endParaRPr lang="es-ES" dirty="0"/>
          </a:p>
        </p:txBody>
      </p:sp>
      <p:grpSp>
        <p:nvGrpSpPr>
          <p:cNvPr id="10" name="Agrupar 9"/>
          <p:cNvGrpSpPr/>
          <p:nvPr userDrawn="1"/>
        </p:nvGrpSpPr>
        <p:grpSpPr>
          <a:xfrm rot="5400000">
            <a:off x="-3309002" y="3308998"/>
            <a:ext cx="6858003" cy="239997"/>
            <a:chOff x="1443904" y="3985173"/>
            <a:chExt cx="7700096" cy="180001"/>
          </a:xfrm>
        </p:grpSpPr>
        <p:sp>
          <p:nvSpPr>
            <p:cNvPr id="11" name="Rectángulo 10"/>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2" name="Rectángulo 11"/>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3" name="Rectángulo 1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4" name="Rectángulo 1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pic>
        <p:nvPicPr>
          <p:cNvPr id="21" name="Imagen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489806" y="229301"/>
            <a:ext cx="2336969" cy="685006"/>
          </a:xfrm>
          <a:prstGeom prst="rect">
            <a:avLst/>
          </a:prstGeom>
        </p:spPr>
      </p:pic>
    </p:spTree>
    <p:extLst>
      <p:ext uri="{BB962C8B-B14F-4D97-AF65-F5344CB8AC3E}">
        <p14:creationId xmlns:p14="http://schemas.microsoft.com/office/powerpoint/2010/main" val="21894895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8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2278072" y="1038765"/>
            <a:ext cx="7495821" cy="558801"/>
          </a:xfrm>
        </p:spPr>
        <p:txBody>
          <a:bodyPr wrap="none" lIns="0" tIns="0" rIns="0" bIns="0" anchor="b">
            <a:noAutofit/>
          </a:bodyPr>
          <a:lstStyle>
            <a:lvl1pPr marL="0" indent="0">
              <a:spcBef>
                <a:spcPts val="0"/>
              </a:spcBef>
              <a:buNone/>
              <a:defRPr sz="2241">
                <a:solidFill>
                  <a:schemeClr val="accent3"/>
                </a:solidFill>
                <a:latin typeface="+mj-lt"/>
              </a:defRPr>
            </a:lvl1pPr>
            <a:lvl2pPr marL="365870" indent="0">
              <a:buNone/>
              <a:defRPr sz="1441">
                <a:solidFill>
                  <a:schemeClr val="tx1">
                    <a:tint val="75000"/>
                  </a:schemeClr>
                </a:solidFill>
              </a:defRPr>
            </a:lvl2pPr>
            <a:lvl3pPr marL="731741" indent="0">
              <a:buNone/>
              <a:defRPr sz="1280">
                <a:solidFill>
                  <a:schemeClr val="tx1">
                    <a:tint val="75000"/>
                  </a:schemeClr>
                </a:solidFill>
              </a:defRPr>
            </a:lvl3pPr>
            <a:lvl4pPr marL="1097612" indent="0">
              <a:buNone/>
              <a:defRPr sz="1120">
                <a:solidFill>
                  <a:schemeClr val="tx1">
                    <a:tint val="75000"/>
                  </a:schemeClr>
                </a:solidFill>
              </a:defRPr>
            </a:lvl4pPr>
            <a:lvl5pPr marL="1463483" indent="0">
              <a:buNone/>
              <a:defRPr sz="1120">
                <a:solidFill>
                  <a:schemeClr val="tx1">
                    <a:tint val="75000"/>
                  </a:schemeClr>
                </a:solidFill>
              </a:defRPr>
            </a:lvl5pPr>
            <a:lvl6pPr marL="1829353" indent="0">
              <a:buNone/>
              <a:defRPr sz="1120">
                <a:solidFill>
                  <a:schemeClr val="tx1">
                    <a:tint val="75000"/>
                  </a:schemeClr>
                </a:solidFill>
              </a:defRPr>
            </a:lvl6pPr>
            <a:lvl7pPr marL="2195224" indent="0">
              <a:buNone/>
              <a:defRPr sz="1120">
                <a:solidFill>
                  <a:schemeClr val="tx1">
                    <a:tint val="75000"/>
                  </a:schemeClr>
                </a:solidFill>
              </a:defRPr>
            </a:lvl7pPr>
            <a:lvl8pPr marL="2561094" indent="0">
              <a:buNone/>
              <a:defRPr sz="1120">
                <a:solidFill>
                  <a:schemeClr val="tx1">
                    <a:tint val="75000"/>
                  </a:schemeClr>
                </a:solidFill>
              </a:defRPr>
            </a:lvl8pPr>
            <a:lvl9pPr marL="2926965" indent="0">
              <a:buNone/>
              <a:defRPr sz="1120">
                <a:solidFill>
                  <a:schemeClr val="tx1">
                    <a:tint val="75000"/>
                  </a:schemeClr>
                </a:solidFill>
              </a:defRPr>
            </a:lvl9pPr>
          </a:lstStyle>
          <a:p>
            <a:r>
              <a:rPr lang="es-ES" sz="2001"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758442" y="894834"/>
            <a:ext cx="1317977" cy="880533"/>
          </a:xfrm>
        </p:spPr>
        <p:txBody>
          <a:bodyPr wrap="none" tIns="0" rIns="0" bIns="0" anchor="b" anchorCtr="0">
            <a:noAutofit/>
          </a:bodyPr>
          <a:lstStyle>
            <a:lvl1pPr marL="0" indent="0" algn="r">
              <a:spcBef>
                <a:spcPts val="0"/>
              </a:spcBef>
              <a:buNone/>
              <a:defRPr sz="6402"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1233300" y="1775368"/>
            <a:ext cx="10418951" cy="2136233"/>
          </a:xfrm>
        </p:spPr>
        <p:txBody>
          <a:bodyPr wrap="square" lIns="0" tIns="0" rIns="0" bIns="0" numCol="1" spcCol="180000">
            <a:noAutofit/>
          </a:bodyPr>
          <a:lstStyle>
            <a:lvl1pPr marL="0" marR="0" indent="0" algn="just" defTabSz="365870" rtl="0" eaLnBrk="1" fontAlgn="auto" latinLnBrk="0" hangingPunct="1">
              <a:lnSpc>
                <a:spcPct val="100000"/>
              </a:lnSpc>
              <a:spcBef>
                <a:spcPts val="0"/>
              </a:spcBef>
              <a:spcAft>
                <a:spcPts val="480"/>
              </a:spcAft>
              <a:buClrTx/>
              <a:buSzTx/>
              <a:buFont typeface="Arial"/>
              <a:buNone/>
              <a:tabLst/>
              <a:defRPr sz="1280" baseline="0">
                <a:solidFill>
                  <a:srgbClr val="3C3C3B"/>
                </a:solidFill>
              </a:defRPr>
            </a:lvl1pPr>
            <a:lvl2pPr marL="365870" indent="0">
              <a:buNone/>
              <a:defRPr sz="1040">
                <a:solidFill>
                  <a:srgbClr val="888B8D"/>
                </a:solidFill>
              </a:defRPr>
            </a:lvl2pPr>
            <a:lvl3pPr marL="731741" indent="0">
              <a:buNone/>
              <a:defRPr sz="1040">
                <a:solidFill>
                  <a:srgbClr val="888B8D"/>
                </a:solidFill>
              </a:defRPr>
            </a:lvl3pPr>
            <a:lvl4pPr marL="1097612" indent="0">
              <a:buNone/>
              <a:defRPr sz="1040">
                <a:solidFill>
                  <a:srgbClr val="888B8D"/>
                </a:solidFill>
              </a:defRPr>
            </a:lvl4pPr>
            <a:lvl5pPr marL="1463483" indent="0">
              <a:buNone/>
              <a:defRPr sz="1040">
                <a:solidFill>
                  <a:srgbClr val="888B8D"/>
                </a:solidFill>
              </a:defRPr>
            </a:lvl5pPr>
          </a:lstStyle>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365870"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1233301" y="4113741"/>
            <a:ext cx="10958699" cy="2744260"/>
          </a:xfrm>
        </p:spPr>
        <p:txBody>
          <a:bodyPr/>
          <a:lstStyle>
            <a:lvl1pPr>
              <a:defRPr>
                <a:solidFill>
                  <a:schemeClr val="accent5"/>
                </a:solidFill>
              </a:defRPr>
            </a:lvl1pPr>
          </a:lstStyle>
          <a:p>
            <a:endParaRPr lang="es-ES" dirty="0"/>
          </a:p>
        </p:txBody>
      </p:sp>
      <p:grpSp>
        <p:nvGrpSpPr>
          <p:cNvPr id="27" name="Agrupar 26"/>
          <p:cNvGrpSpPr/>
          <p:nvPr userDrawn="1"/>
        </p:nvGrpSpPr>
        <p:grpSpPr>
          <a:xfrm rot="5400000">
            <a:off x="-3309002" y="3308998"/>
            <a:ext cx="6858003" cy="239997"/>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pic>
        <p:nvPicPr>
          <p:cNvPr id="13" name="Imagen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489805" y="229301"/>
            <a:ext cx="2336969" cy="685006"/>
          </a:xfrm>
          <a:prstGeom prst="rect">
            <a:avLst/>
          </a:prstGeom>
        </p:spPr>
      </p:pic>
    </p:spTree>
    <p:extLst>
      <p:ext uri="{BB962C8B-B14F-4D97-AF65-F5344CB8AC3E}">
        <p14:creationId xmlns:p14="http://schemas.microsoft.com/office/powerpoint/2010/main" val="10064888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9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225414" y="1182697"/>
            <a:ext cx="7495821" cy="558801"/>
          </a:xfrm>
        </p:spPr>
        <p:txBody>
          <a:bodyPr wrap="none" lIns="0" tIns="0" rIns="0" bIns="0" anchor="b">
            <a:noAutofit/>
          </a:bodyPr>
          <a:lstStyle>
            <a:lvl1pPr marL="0" indent="0">
              <a:spcBef>
                <a:spcPts val="0"/>
              </a:spcBef>
              <a:buNone/>
              <a:defRPr sz="2241">
                <a:solidFill>
                  <a:schemeClr val="accent3"/>
                </a:solidFill>
                <a:latin typeface="+mj-lt"/>
              </a:defRPr>
            </a:lvl1pPr>
            <a:lvl2pPr marL="365870" indent="0">
              <a:buNone/>
              <a:defRPr sz="1441">
                <a:solidFill>
                  <a:schemeClr val="tx1">
                    <a:tint val="75000"/>
                  </a:schemeClr>
                </a:solidFill>
              </a:defRPr>
            </a:lvl2pPr>
            <a:lvl3pPr marL="731741" indent="0">
              <a:buNone/>
              <a:defRPr sz="1280">
                <a:solidFill>
                  <a:schemeClr val="tx1">
                    <a:tint val="75000"/>
                  </a:schemeClr>
                </a:solidFill>
              </a:defRPr>
            </a:lvl3pPr>
            <a:lvl4pPr marL="1097612" indent="0">
              <a:buNone/>
              <a:defRPr sz="1120">
                <a:solidFill>
                  <a:schemeClr val="tx1">
                    <a:tint val="75000"/>
                  </a:schemeClr>
                </a:solidFill>
              </a:defRPr>
            </a:lvl4pPr>
            <a:lvl5pPr marL="1463483" indent="0">
              <a:buNone/>
              <a:defRPr sz="1120">
                <a:solidFill>
                  <a:schemeClr val="tx1">
                    <a:tint val="75000"/>
                  </a:schemeClr>
                </a:solidFill>
              </a:defRPr>
            </a:lvl5pPr>
            <a:lvl6pPr marL="1829353" indent="0">
              <a:buNone/>
              <a:defRPr sz="1120">
                <a:solidFill>
                  <a:schemeClr val="tx1">
                    <a:tint val="75000"/>
                  </a:schemeClr>
                </a:solidFill>
              </a:defRPr>
            </a:lvl6pPr>
            <a:lvl7pPr marL="2195224" indent="0">
              <a:buNone/>
              <a:defRPr sz="1120">
                <a:solidFill>
                  <a:schemeClr val="tx1">
                    <a:tint val="75000"/>
                  </a:schemeClr>
                </a:solidFill>
              </a:defRPr>
            </a:lvl7pPr>
            <a:lvl8pPr marL="2561094" indent="0">
              <a:buNone/>
              <a:defRPr sz="1120">
                <a:solidFill>
                  <a:schemeClr val="tx1">
                    <a:tint val="75000"/>
                  </a:schemeClr>
                </a:solidFill>
              </a:defRPr>
            </a:lvl8pPr>
            <a:lvl9pPr marL="2926965" indent="0">
              <a:buNone/>
              <a:defRPr sz="1120">
                <a:solidFill>
                  <a:schemeClr val="tx1">
                    <a:tint val="75000"/>
                  </a:schemeClr>
                </a:solidFill>
              </a:defRPr>
            </a:lvl9pPr>
          </a:lstStyle>
          <a:p>
            <a:r>
              <a:rPr lang="es-ES" sz="2001"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1219200" y="1919300"/>
            <a:ext cx="10433051" cy="4515369"/>
          </a:xfrm>
        </p:spPr>
        <p:txBody>
          <a:bodyPr wrap="square" lIns="0" tIns="0" rIns="0" bIns="0" numCol="1" spcCol="270000">
            <a:noAutofit/>
          </a:bodyPr>
          <a:lstStyle>
            <a:lvl1pPr marL="0" indent="0" algn="just">
              <a:lnSpc>
                <a:spcPct val="100000"/>
              </a:lnSpc>
              <a:spcBef>
                <a:spcPts val="0"/>
              </a:spcBef>
              <a:spcAft>
                <a:spcPts val="480"/>
              </a:spcAft>
              <a:buNone/>
              <a:defRPr sz="1280">
                <a:solidFill>
                  <a:srgbClr val="3C3C3B"/>
                </a:solidFill>
              </a:defRPr>
            </a:lvl1pPr>
            <a:lvl2pPr marL="365870" indent="0">
              <a:buNone/>
              <a:defRPr sz="1040">
                <a:solidFill>
                  <a:srgbClr val="888B8D"/>
                </a:solidFill>
              </a:defRPr>
            </a:lvl2pPr>
            <a:lvl3pPr marL="731741" indent="0">
              <a:buNone/>
              <a:defRPr sz="1040">
                <a:solidFill>
                  <a:srgbClr val="888B8D"/>
                </a:solidFill>
              </a:defRPr>
            </a:lvl3pPr>
            <a:lvl4pPr marL="1097612" indent="0">
              <a:buNone/>
              <a:defRPr sz="1040">
                <a:solidFill>
                  <a:srgbClr val="888B8D"/>
                </a:solidFill>
              </a:defRPr>
            </a:lvl4pPr>
            <a:lvl5pPr marL="1463483" indent="0">
              <a:buNone/>
              <a:defRPr sz="104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09002" y="3308998"/>
            <a:ext cx="6858003" cy="239997"/>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489805" y="229301"/>
            <a:ext cx="2336969" cy="685006"/>
          </a:xfrm>
          <a:prstGeom prst="rect">
            <a:avLst/>
          </a:prstGeom>
        </p:spPr>
      </p:pic>
    </p:spTree>
    <p:extLst>
      <p:ext uri="{BB962C8B-B14F-4D97-AF65-F5344CB8AC3E}">
        <p14:creationId xmlns:p14="http://schemas.microsoft.com/office/powerpoint/2010/main" val="1950639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0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2098190" y="1354669"/>
            <a:ext cx="7495821" cy="558801"/>
          </a:xfrm>
        </p:spPr>
        <p:txBody>
          <a:bodyPr wrap="none" lIns="0" tIns="0" rIns="0" bIns="0" anchor="b">
            <a:noAutofit/>
          </a:bodyPr>
          <a:lstStyle>
            <a:lvl1pPr marL="0" indent="0">
              <a:spcBef>
                <a:spcPts val="0"/>
              </a:spcBef>
              <a:buNone/>
              <a:defRPr sz="2080">
                <a:solidFill>
                  <a:schemeClr val="accent3"/>
                </a:solidFill>
                <a:latin typeface="+mj-lt"/>
              </a:defRPr>
            </a:lvl1pPr>
            <a:lvl2pPr marL="365870" indent="0">
              <a:buNone/>
              <a:defRPr sz="1441">
                <a:solidFill>
                  <a:schemeClr val="tx1">
                    <a:tint val="75000"/>
                  </a:schemeClr>
                </a:solidFill>
              </a:defRPr>
            </a:lvl2pPr>
            <a:lvl3pPr marL="731741" indent="0">
              <a:buNone/>
              <a:defRPr sz="1280">
                <a:solidFill>
                  <a:schemeClr val="tx1">
                    <a:tint val="75000"/>
                  </a:schemeClr>
                </a:solidFill>
              </a:defRPr>
            </a:lvl3pPr>
            <a:lvl4pPr marL="1097612" indent="0">
              <a:buNone/>
              <a:defRPr sz="1120">
                <a:solidFill>
                  <a:schemeClr val="tx1">
                    <a:tint val="75000"/>
                  </a:schemeClr>
                </a:solidFill>
              </a:defRPr>
            </a:lvl4pPr>
            <a:lvl5pPr marL="1463483" indent="0">
              <a:buNone/>
              <a:defRPr sz="1120">
                <a:solidFill>
                  <a:schemeClr val="tx1">
                    <a:tint val="75000"/>
                  </a:schemeClr>
                </a:solidFill>
              </a:defRPr>
            </a:lvl5pPr>
            <a:lvl6pPr marL="1829353" indent="0">
              <a:buNone/>
              <a:defRPr sz="1120">
                <a:solidFill>
                  <a:schemeClr val="tx1">
                    <a:tint val="75000"/>
                  </a:schemeClr>
                </a:solidFill>
              </a:defRPr>
            </a:lvl6pPr>
            <a:lvl7pPr marL="2195224" indent="0">
              <a:buNone/>
              <a:defRPr sz="1120">
                <a:solidFill>
                  <a:schemeClr val="tx1">
                    <a:tint val="75000"/>
                  </a:schemeClr>
                </a:solidFill>
              </a:defRPr>
            </a:lvl7pPr>
            <a:lvl8pPr marL="2561094" indent="0">
              <a:buNone/>
              <a:defRPr sz="1120">
                <a:solidFill>
                  <a:schemeClr val="tx1">
                    <a:tint val="75000"/>
                  </a:schemeClr>
                </a:solidFill>
              </a:defRPr>
            </a:lvl8pPr>
            <a:lvl9pPr marL="2926965" indent="0">
              <a:buNone/>
              <a:defRPr sz="1120">
                <a:solidFill>
                  <a:schemeClr val="tx1">
                    <a:tint val="75000"/>
                  </a:schemeClr>
                </a:solidFill>
              </a:defRPr>
            </a:lvl9pPr>
          </a:lstStyle>
          <a:p>
            <a:r>
              <a:rPr lang="es-ES" sz="2001"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2097619" y="2286002"/>
            <a:ext cx="9371893" cy="3776663"/>
          </a:xfrm>
        </p:spPr>
        <p:txBody>
          <a:bodyPr/>
          <a:lstStyle>
            <a:lvl1pPr>
              <a:defRPr>
                <a:solidFill>
                  <a:schemeClr val="accent5"/>
                </a:solidFill>
              </a:defRPr>
            </a:lvl1pPr>
          </a:lstStyle>
          <a:p>
            <a:endParaRPr lang="es-ES" dirty="0"/>
          </a:p>
        </p:txBody>
      </p:sp>
      <p:grpSp>
        <p:nvGrpSpPr>
          <p:cNvPr id="12" name="Agrupar 11"/>
          <p:cNvGrpSpPr/>
          <p:nvPr userDrawn="1"/>
        </p:nvGrpSpPr>
        <p:grpSpPr>
          <a:xfrm rot="5400000">
            <a:off x="-3309002" y="3308998"/>
            <a:ext cx="6858003" cy="239997"/>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489805" y="229301"/>
            <a:ext cx="2336969" cy="685006"/>
          </a:xfrm>
          <a:prstGeom prst="rect">
            <a:avLst/>
          </a:prstGeom>
        </p:spPr>
      </p:pic>
    </p:spTree>
    <p:extLst>
      <p:ext uri="{BB962C8B-B14F-4D97-AF65-F5344CB8AC3E}">
        <p14:creationId xmlns:p14="http://schemas.microsoft.com/office/powerpoint/2010/main" val="3832710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1_Título y objetos">
    <p:spTree>
      <p:nvGrpSpPr>
        <p:cNvPr id="1" name=""/>
        <p:cNvGrpSpPr/>
        <p:nvPr/>
      </p:nvGrpSpPr>
      <p:grpSpPr>
        <a:xfrm>
          <a:off x="0" y="0"/>
          <a:ext cx="0" cy="0"/>
          <a:chOff x="0" y="0"/>
          <a:chExt cx="0" cy="0"/>
        </a:xfrm>
      </p:grpSpPr>
      <p:grpSp>
        <p:nvGrpSpPr>
          <p:cNvPr id="12" name="Agrupar 11"/>
          <p:cNvGrpSpPr/>
          <p:nvPr userDrawn="1"/>
        </p:nvGrpSpPr>
        <p:grpSpPr>
          <a:xfrm rot="5400000">
            <a:off x="-3309002" y="3308998"/>
            <a:ext cx="6858003" cy="239997"/>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pic>
        <p:nvPicPr>
          <p:cNvPr id="8" name="Imagen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489805" y="229301"/>
            <a:ext cx="2336969" cy="685006"/>
          </a:xfrm>
          <a:prstGeom prst="rect">
            <a:avLst/>
          </a:prstGeom>
        </p:spPr>
      </p:pic>
    </p:spTree>
    <p:extLst>
      <p:ext uri="{BB962C8B-B14F-4D97-AF65-F5344CB8AC3E}">
        <p14:creationId xmlns:p14="http://schemas.microsoft.com/office/powerpoint/2010/main" val="18851276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609600" y="4177002"/>
            <a:ext cx="10972800" cy="1143000"/>
          </a:xfrm>
        </p:spPr>
        <p:txBody>
          <a:bodyPr lIns="0" tIns="0" rIns="0" bIns="0" anchor="t" anchorCtr="0">
            <a:noAutofit/>
          </a:bodyPr>
          <a:lstStyle>
            <a:lvl1pPr algn="l">
              <a:lnSpc>
                <a:spcPct val="90000"/>
              </a:lnSpc>
              <a:defRPr sz="2881">
                <a:solidFill>
                  <a:schemeClr val="accent3"/>
                </a:solidFill>
                <a:latin typeface="+mj-lt"/>
                <a:cs typeface="Calibri"/>
              </a:defRPr>
            </a:lvl1pPr>
          </a:lstStyle>
          <a:p>
            <a:r>
              <a:rPr lang="es-ES_tradnl" sz="2561" b="0" i="0" dirty="0">
                <a:solidFill>
                  <a:srgbClr val="007A94"/>
                </a:solidFill>
                <a:latin typeface="Trebuchet MS"/>
                <a:ea typeface="Trebuchet MS"/>
                <a:cs typeface="Trebuchet MS"/>
              </a:rPr>
              <a:t>Título de</a:t>
            </a:r>
            <a:br>
              <a:rPr lang="es-ES_tradnl" sz="2561" b="0" i="0" dirty="0">
                <a:solidFill>
                  <a:srgbClr val="007A94"/>
                </a:solidFill>
                <a:latin typeface="Trebuchet MS"/>
                <a:ea typeface="Trebuchet MS"/>
                <a:cs typeface="Trebuchet MS"/>
              </a:rPr>
            </a:br>
            <a:r>
              <a:rPr lang="es-ES_tradnl" sz="2561"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609602" y="5725058"/>
            <a:ext cx="5086351" cy="212400"/>
          </a:xfrm>
        </p:spPr>
        <p:txBody>
          <a:bodyPr lIns="0" tIns="0" rIns="0" bIns="0" anchor="ctr" anchorCtr="0">
            <a:noAutofit/>
          </a:bodyPr>
          <a:lstStyle>
            <a:lvl1pPr marL="0" indent="0" rtl="0">
              <a:spcBef>
                <a:spcPts val="0"/>
              </a:spcBef>
              <a:buNone/>
              <a:defRPr sz="1441">
                <a:solidFill>
                  <a:schemeClr val="accent5"/>
                </a:solidFill>
                <a:latin typeface="+mj-lt"/>
                <a:cs typeface="Calibri"/>
              </a:defRPr>
            </a:lvl1pPr>
            <a:lvl2pPr>
              <a:defRPr sz="1120">
                <a:solidFill>
                  <a:schemeClr val="accent5">
                    <a:lumMod val="75000"/>
                  </a:schemeClr>
                </a:solidFill>
              </a:defRPr>
            </a:lvl2pPr>
            <a:lvl3pPr>
              <a:defRPr sz="1120">
                <a:solidFill>
                  <a:schemeClr val="accent5">
                    <a:lumMod val="75000"/>
                  </a:schemeClr>
                </a:solidFill>
              </a:defRPr>
            </a:lvl3pPr>
            <a:lvl4pPr>
              <a:defRPr sz="1120">
                <a:solidFill>
                  <a:schemeClr val="accent5">
                    <a:lumMod val="75000"/>
                  </a:schemeClr>
                </a:solidFill>
              </a:defRPr>
            </a:lvl4pPr>
            <a:lvl5pPr>
              <a:defRPr sz="1120">
                <a:solidFill>
                  <a:schemeClr val="accent5">
                    <a:lumMod val="75000"/>
                  </a:schemeClr>
                </a:solidFill>
              </a:defRPr>
            </a:lvl5pPr>
          </a:lstStyle>
          <a:p>
            <a:pPr rtl="0"/>
            <a:r>
              <a:rPr lang="es-ES_tradnl" sz="112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609602" y="5958947"/>
            <a:ext cx="5086351" cy="212400"/>
          </a:xfrm>
        </p:spPr>
        <p:txBody>
          <a:bodyPr lIns="0" tIns="0" rIns="0" bIns="0" anchor="ctr" anchorCtr="0">
            <a:noAutofit/>
          </a:bodyPr>
          <a:lstStyle>
            <a:lvl1pPr marL="0" indent="0" rtl="0">
              <a:buNone/>
              <a:defRPr sz="1441" cap="all">
                <a:solidFill>
                  <a:schemeClr val="accent5"/>
                </a:solidFill>
                <a:latin typeface="+mj-lt"/>
                <a:cs typeface="Calibri"/>
              </a:defRPr>
            </a:lvl1pPr>
            <a:lvl2pPr>
              <a:defRPr sz="1120">
                <a:solidFill>
                  <a:schemeClr val="accent5">
                    <a:lumMod val="75000"/>
                  </a:schemeClr>
                </a:solidFill>
              </a:defRPr>
            </a:lvl2pPr>
            <a:lvl3pPr>
              <a:defRPr sz="1120">
                <a:solidFill>
                  <a:schemeClr val="accent5">
                    <a:lumMod val="75000"/>
                  </a:schemeClr>
                </a:solidFill>
              </a:defRPr>
            </a:lvl3pPr>
            <a:lvl4pPr>
              <a:defRPr sz="1120">
                <a:solidFill>
                  <a:schemeClr val="accent5">
                    <a:lumMod val="75000"/>
                  </a:schemeClr>
                </a:solidFill>
              </a:defRPr>
            </a:lvl4pPr>
            <a:lvl5pPr>
              <a:defRPr sz="1120">
                <a:solidFill>
                  <a:schemeClr val="accent5">
                    <a:lumMod val="75000"/>
                  </a:schemeClr>
                </a:solidFill>
              </a:defRPr>
            </a:lvl5pPr>
          </a:lstStyle>
          <a:p>
            <a:pPr rtl="0"/>
            <a:r>
              <a:rPr lang="es-ES_tradnl" sz="112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609602" y="6197600"/>
            <a:ext cx="5086351" cy="212400"/>
          </a:xfrm>
        </p:spPr>
        <p:txBody>
          <a:bodyPr lIns="0" tIns="0" rIns="0" bIns="0" anchor="ctr" anchorCtr="0">
            <a:noAutofit/>
          </a:bodyPr>
          <a:lstStyle>
            <a:lvl1pPr marL="0" indent="0" rtl="0">
              <a:buNone/>
              <a:defRPr sz="1120">
                <a:solidFill>
                  <a:schemeClr val="accent5"/>
                </a:solidFill>
                <a:latin typeface="+mj-lt"/>
                <a:cs typeface="Calibri"/>
              </a:defRPr>
            </a:lvl1pPr>
            <a:lvl2pPr>
              <a:defRPr sz="1120">
                <a:solidFill>
                  <a:schemeClr val="accent5">
                    <a:lumMod val="75000"/>
                  </a:schemeClr>
                </a:solidFill>
              </a:defRPr>
            </a:lvl2pPr>
            <a:lvl3pPr>
              <a:defRPr sz="1120">
                <a:solidFill>
                  <a:schemeClr val="accent5">
                    <a:lumMod val="75000"/>
                  </a:schemeClr>
                </a:solidFill>
              </a:defRPr>
            </a:lvl3pPr>
            <a:lvl4pPr>
              <a:defRPr sz="1120">
                <a:solidFill>
                  <a:schemeClr val="accent5">
                    <a:lumMod val="75000"/>
                  </a:schemeClr>
                </a:solidFill>
              </a:defRPr>
            </a:lvl4pPr>
            <a:lvl5pPr>
              <a:defRPr sz="1120">
                <a:solidFill>
                  <a:schemeClr val="accent5">
                    <a:lumMod val="75000"/>
                  </a:schemeClr>
                </a:solidFill>
              </a:defRPr>
            </a:lvl5pPr>
          </a:lstStyle>
          <a:p>
            <a:pPr rtl="0"/>
            <a:r>
              <a:rPr lang="es-ES_tradnl" sz="1120" b="0" i="0" u="none" strike="noStrike" kern="1200" baseline="0" dirty="0">
                <a:solidFill>
                  <a:srgbClr val="8D8C8D"/>
                </a:solidFill>
                <a:latin typeface="Trebuchet MS"/>
              </a:rPr>
              <a:t>15 de Enero del 2014</a:t>
            </a:r>
          </a:p>
        </p:txBody>
      </p:sp>
      <p:sp>
        <p:nvSpPr>
          <p:cNvPr id="31" name="CuadroTexto 30"/>
          <p:cNvSpPr txBox="1"/>
          <p:nvPr userDrawn="1"/>
        </p:nvSpPr>
        <p:spPr>
          <a:xfrm>
            <a:off x="4995335" y="3683001"/>
            <a:ext cx="184731" cy="314060"/>
          </a:xfrm>
          <a:prstGeom prst="rect">
            <a:avLst/>
          </a:prstGeom>
          <a:noFill/>
        </p:spPr>
        <p:txBody>
          <a:bodyPr wrap="none" rtlCol="0">
            <a:spAutoFit/>
          </a:bodyPr>
          <a:lstStyle/>
          <a:p>
            <a:pPr defTabSz="365870"/>
            <a:endParaRPr lang="es-ES" sz="1441" dirty="0">
              <a:solidFill>
                <a:srgbClr val="FFFFFF"/>
              </a:solidFill>
            </a:endParaRPr>
          </a:p>
        </p:txBody>
      </p:sp>
      <p:pic>
        <p:nvPicPr>
          <p:cNvPr id="15" name="Imagen 14" descr="Trama_portada-05.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12192000" cy="3449595"/>
          </a:xfrm>
          <a:prstGeom prst="rect">
            <a:avLst/>
          </a:prstGeom>
        </p:spPr>
      </p:pic>
      <p:grpSp>
        <p:nvGrpSpPr>
          <p:cNvPr id="16" name="Agrupar 15"/>
          <p:cNvGrpSpPr/>
          <p:nvPr userDrawn="1"/>
        </p:nvGrpSpPr>
        <p:grpSpPr>
          <a:xfrm>
            <a:off x="0" y="3424238"/>
            <a:ext cx="12192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pic>
        <p:nvPicPr>
          <p:cNvPr id="21" name="Imagen 2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20895" y="5282565"/>
            <a:ext cx="4804748" cy="1408353"/>
          </a:xfrm>
          <a:prstGeom prst="rect">
            <a:avLst/>
          </a:prstGeom>
        </p:spPr>
      </p:pic>
    </p:spTree>
    <p:extLst>
      <p:ext uri="{BB962C8B-B14F-4D97-AF65-F5344CB8AC3E}">
        <p14:creationId xmlns:p14="http://schemas.microsoft.com/office/powerpoint/2010/main" val="15193792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14" name="Rectángulo 13"/>
          <p:cNvSpPr/>
          <p:nvPr userDrawn="1"/>
        </p:nvSpPr>
        <p:spPr>
          <a:xfrm>
            <a:off x="1925206" y="3237968"/>
            <a:ext cx="10286269"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nvGrpSpPr>
          <p:cNvPr id="15" name="Agrupar 14"/>
          <p:cNvGrpSpPr/>
          <p:nvPr userDrawn="1"/>
        </p:nvGrpSpPr>
        <p:grpSpPr>
          <a:xfrm>
            <a:off x="1925205" y="3057966"/>
            <a:ext cx="10266795"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pic>
        <p:nvPicPr>
          <p:cNvPr id="7" name="Imagen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81074" y="40674"/>
            <a:ext cx="3372641" cy="988578"/>
          </a:xfrm>
          <a:prstGeom prst="rect">
            <a:avLst/>
          </a:prstGeom>
        </p:spPr>
      </p:pic>
      <p:sp>
        <p:nvSpPr>
          <p:cNvPr id="2" name="Título 1"/>
          <p:cNvSpPr>
            <a:spLocks noGrp="1"/>
          </p:cNvSpPr>
          <p:nvPr>
            <p:ph type="title" hasCustomPrompt="1"/>
          </p:nvPr>
        </p:nvSpPr>
        <p:spPr>
          <a:xfrm>
            <a:off x="2506129" y="4056015"/>
            <a:ext cx="9319691" cy="1143000"/>
          </a:xfrm>
        </p:spPr>
        <p:txBody>
          <a:bodyPr lIns="0" tIns="0" rIns="0" bIns="0" anchor="t" anchorCtr="0">
            <a:noAutofit/>
          </a:bodyPr>
          <a:lstStyle>
            <a:lvl1pPr algn="l">
              <a:lnSpc>
                <a:spcPct val="80000"/>
              </a:lnSpc>
              <a:defRPr sz="2721" b="0" i="0" baseline="0">
                <a:solidFill>
                  <a:schemeClr val="accent3"/>
                </a:solidFill>
              </a:defRPr>
            </a:lvl1pPr>
          </a:lstStyle>
          <a:p>
            <a:r>
              <a:rPr lang="es-ES" sz="2401"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1721186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2_Título y objetos">
    <p:spTree>
      <p:nvGrpSpPr>
        <p:cNvPr id="1" name=""/>
        <p:cNvGrpSpPr/>
        <p:nvPr/>
      </p:nvGrpSpPr>
      <p:grpSpPr>
        <a:xfrm>
          <a:off x="0" y="0"/>
          <a:ext cx="0" cy="0"/>
          <a:chOff x="0" y="0"/>
          <a:chExt cx="0" cy="0"/>
        </a:xfrm>
      </p:grpSpPr>
      <p:pic>
        <p:nvPicPr>
          <p:cNvPr id="12" name="Imagen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75331" y="51700"/>
            <a:ext cx="2026443" cy="593984"/>
          </a:xfrm>
          <a:prstGeom prst="rect">
            <a:avLst/>
          </a:prstGeom>
        </p:spPr>
      </p:pic>
      <p:sp>
        <p:nvSpPr>
          <p:cNvPr id="22" name="Marcador de texto 2"/>
          <p:cNvSpPr>
            <a:spLocks noGrp="1"/>
          </p:cNvSpPr>
          <p:nvPr>
            <p:ph type="body" idx="1" hasCustomPrompt="1"/>
          </p:nvPr>
        </p:nvSpPr>
        <p:spPr>
          <a:xfrm>
            <a:off x="2256231" y="1083741"/>
            <a:ext cx="7495821" cy="558801"/>
          </a:xfrm>
        </p:spPr>
        <p:txBody>
          <a:bodyPr wrap="none" lIns="0" tIns="0" rIns="0" bIns="0" anchor="b">
            <a:noAutofit/>
          </a:bodyPr>
          <a:lstStyle>
            <a:lvl1pPr marL="0" indent="0">
              <a:spcBef>
                <a:spcPts val="0"/>
              </a:spcBef>
              <a:buNone/>
              <a:defRPr sz="2241">
                <a:solidFill>
                  <a:schemeClr val="accent3"/>
                </a:solidFill>
                <a:latin typeface="+mj-lt"/>
              </a:defRPr>
            </a:lvl1pPr>
            <a:lvl2pPr marL="365870" indent="0">
              <a:buNone/>
              <a:defRPr sz="1441">
                <a:solidFill>
                  <a:schemeClr val="tx1">
                    <a:tint val="75000"/>
                  </a:schemeClr>
                </a:solidFill>
              </a:defRPr>
            </a:lvl2pPr>
            <a:lvl3pPr marL="731741" indent="0">
              <a:buNone/>
              <a:defRPr sz="1280">
                <a:solidFill>
                  <a:schemeClr val="tx1">
                    <a:tint val="75000"/>
                  </a:schemeClr>
                </a:solidFill>
              </a:defRPr>
            </a:lvl3pPr>
            <a:lvl4pPr marL="1097612" indent="0">
              <a:buNone/>
              <a:defRPr sz="1120">
                <a:solidFill>
                  <a:schemeClr val="tx1">
                    <a:tint val="75000"/>
                  </a:schemeClr>
                </a:solidFill>
              </a:defRPr>
            </a:lvl4pPr>
            <a:lvl5pPr marL="1463483" indent="0">
              <a:buNone/>
              <a:defRPr sz="1120">
                <a:solidFill>
                  <a:schemeClr val="tx1">
                    <a:tint val="75000"/>
                  </a:schemeClr>
                </a:solidFill>
              </a:defRPr>
            </a:lvl5pPr>
            <a:lvl6pPr marL="1829353" indent="0">
              <a:buNone/>
              <a:defRPr sz="1120">
                <a:solidFill>
                  <a:schemeClr val="tx1">
                    <a:tint val="75000"/>
                  </a:schemeClr>
                </a:solidFill>
              </a:defRPr>
            </a:lvl6pPr>
            <a:lvl7pPr marL="2195224" indent="0">
              <a:buNone/>
              <a:defRPr sz="1120">
                <a:solidFill>
                  <a:schemeClr val="tx1">
                    <a:tint val="75000"/>
                  </a:schemeClr>
                </a:solidFill>
              </a:defRPr>
            </a:lvl7pPr>
            <a:lvl8pPr marL="2561094" indent="0">
              <a:buNone/>
              <a:defRPr sz="1120">
                <a:solidFill>
                  <a:schemeClr val="tx1">
                    <a:tint val="75000"/>
                  </a:schemeClr>
                </a:solidFill>
              </a:defRPr>
            </a:lvl8pPr>
            <a:lvl9pPr marL="2926965" indent="0">
              <a:buNone/>
              <a:defRPr sz="1120">
                <a:solidFill>
                  <a:schemeClr val="tx1">
                    <a:tint val="75000"/>
                  </a:schemeClr>
                </a:solidFill>
              </a:defRPr>
            </a:lvl9pPr>
          </a:lstStyle>
          <a:p>
            <a:r>
              <a:rPr lang="es-ES" sz="2001"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736602" y="939810"/>
            <a:ext cx="1317977" cy="880533"/>
          </a:xfrm>
        </p:spPr>
        <p:txBody>
          <a:bodyPr wrap="none" tIns="0" rIns="0" bIns="0" anchor="b" anchorCtr="0">
            <a:noAutofit/>
          </a:bodyPr>
          <a:lstStyle>
            <a:lvl1pPr marL="0" indent="0" algn="r">
              <a:spcBef>
                <a:spcPts val="0"/>
              </a:spcBef>
              <a:buNone/>
              <a:defRPr sz="6402"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2250018" y="1888075"/>
            <a:ext cx="9410700" cy="2108192"/>
          </a:xfrm>
        </p:spPr>
        <p:txBody>
          <a:bodyPr wrap="square" lIns="0" tIns="0" rIns="0" bIns="0" numCol="1" spcCol="180000">
            <a:noAutofit/>
          </a:bodyPr>
          <a:lstStyle>
            <a:lvl1pPr marL="0" marR="0" indent="0" algn="just" defTabSz="365870" rtl="0" eaLnBrk="1" fontAlgn="auto" latinLnBrk="0" hangingPunct="1">
              <a:lnSpc>
                <a:spcPct val="100000"/>
              </a:lnSpc>
              <a:spcBef>
                <a:spcPts val="0"/>
              </a:spcBef>
              <a:spcAft>
                <a:spcPts val="480"/>
              </a:spcAft>
              <a:buClrTx/>
              <a:buSzTx/>
              <a:buFont typeface="Arial"/>
              <a:buNone/>
              <a:tabLst/>
              <a:defRPr sz="1280" baseline="0">
                <a:solidFill>
                  <a:schemeClr val="accent5"/>
                </a:solidFill>
              </a:defRPr>
            </a:lvl1pPr>
            <a:lvl2pPr marL="365870" indent="0">
              <a:buNone/>
              <a:defRPr sz="1040">
                <a:solidFill>
                  <a:srgbClr val="888B8D"/>
                </a:solidFill>
              </a:defRPr>
            </a:lvl2pPr>
            <a:lvl3pPr marL="731741" indent="0">
              <a:buNone/>
              <a:defRPr sz="1040">
                <a:solidFill>
                  <a:srgbClr val="888B8D"/>
                </a:solidFill>
              </a:defRPr>
            </a:lvl3pPr>
            <a:lvl4pPr marL="1097612" indent="0">
              <a:buNone/>
              <a:defRPr sz="1040">
                <a:solidFill>
                  <a:srgbClr val="888B8D"/>
                </a:solidFill>
              </a:defRPr>
            </a:lvl4pPr>
            <a:lvl5pPr marL="1463483" indent="0">
              <a:buNone/>
              <a:defRPr sz="1040">
                <a:solidFill>
                  <a:srgbClr val="888B8D"/>
                </a:solidFill>
              </a:defRPr>
            </a:lvl5pPr>
          </a:lstStyle>
          <a:p>
            <a:pPr marL="0" marR="0" lvl="0" indent="0" algn="l" defTabSz="365870" rtl="0" eaLnBrk="1" fontAlgn="auto" latinLnBrk="0" hangingPunct="1">
              <a:lnSpc>
                <a:spcPct val="130000"/>
              </a:lnSpc>
              <a:spcBef>
                <a:spcPts val="0"/>
              </a:spcBef>
              <a:spcAft>
                <a:spcPts val="480"/>
              </a:spcAft>
              <a:buClrTx/>
              <a:buSzTx/>
              <a:buFont typeface="Arial"/>
              <a:buNone/>
              <a:tabLst/>
              <a:defRPr/>
            </a:pPr>
            <a:r>
              <a:rPr lang="es-ES_tradnl" dirty="0"/>
              <a:t>Área de texto de texto regular. Esto es texto simulado. </a:t>
            </a:r>
          </a:p>
        </p:txBody>
      </p:sp>
      <p:sp>
        <p:nvSpPr>
          <p:cNvPr id="6" name="Marcador de posición de imagen 5"/>
          <p:cNvSpPr>
            <a:spLocks noGrp="1"/>
          </p:cNvSpPr>
          <p:nvPr>
            <p:ph type="pic" sz="quarter" idx="13"/>
          </p:nvPr>
        </p:nvSpPr>
        <p:spPr>
          <a:xfrm>
            <a:off x="2250019" y="4148138"/>
            <a:ext cx="9941983" cy="2709862"/>
          </a:xfrm>
          <a:noFill/>
          <a:ln>
            <a:noFill/>
          </a:ln>
        </p:spPr>
        <p:txBody>
          <a:bodyPr/>
          <a:lstStyle>
            <a:lvl1pPr>
              <a:defRPr>
                <a:solidFill>
                  <a:schemeClr val="accent5"/>
                </a:solidFill>
              </a:defRPr>
            </a:lvl1pPr>
          </a:lstStyle>
          <a:p>
            <a:endParaRPr lang="es-ES" dirty="0"/>
          </a:p>
        </p:txBody>
      </p:sp>
      <p:grpSp>
        <p:nvGrpSpPr>
          <p:cNvPr id="17" name="Agrupar 16"/>
          <p:cNvGrpSpPr/>
          <p:nvPr userDrawn="1"/>
        </p:nvGrpSpPr>
        <p:grpSpPr>
          <a:xfrm>
            <a:off x="0" y="595698"/>
            <a:ext cx="12192000" cy="90000"/>
            <a:chOff x="1443904" y="3985173"/>
            <a:chExt cx="7700096" cy="180000"/>
          </a:xfrm>
        </p:grpSpPr>
        <p:sp>
          <p:nvSpPr>
            <p:cNvPr id="18" name="Rectángulo 17"/>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9" name="Rectángulo 18"/>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0" name="Rectángulo 19"/>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21" name="Rectángulo 20"/>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spTree>
    <p:extLst>
      <p:ext uri="{BB962C8B-B14F-4D97-AF65-F5344CB8AC3E}">
        <p14:creationId xmlns:p14="http://schemas.microsoft.com/office/powerpoint/2010/main" val="8278293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3_Título y objetos">
    <p:spTree>
      <p:nvGrpSpPr>
        <p:cNvPr id="1" name=""/>
        <p:cNvGrpSpPr/>
        <p:nvPr/>
      </p:nvGrpSpPr>
      <p:grpSpPr>
        <a:xfrm>
          <a:off x="0" y="0"/>
          <a:ext cx="0" cy="0"/>
          <a:chOff x="0" y="0"/>
          <a:chExt cx="0" cy="0"/>
        </a:xfrm>
      </p:grpSpPr>
      <p:pic>
        <p:nvPicPr>
          <p:cNvPr id="11" name="Imagen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75331" y="51700"/>
            <a:ext cx="2026443" cy="593984"/>
          </a:xfrm>
          <a:prstGeom prst="rect">
            <a:avLst/>
          </a:prstGeom>
        </p:spPr>
      </p:pic>
      <p:sp>
        <p:nvSpPr>
          <p:cNvPr id="22" name="Marcador de texto 2"/>
          <p:cNvSpPr>
            <a:spLocks noGrp="1"/>
          </p:cNvSpPr>
          <p:nvPr>
            <p:ph type="body" idx="1" hasCustomPrompt="1"/>
          </p:nvPr>
        </p:nvSpPr>
        <p:spPr>
          <a:xfrm>
            <a:off x="2256231" y="1049875"/>
            <a:ext cx="7495821" cy="558801"/>
          </a:xfrm>
        </p:spPr>
        <p:txBody>
          <a:bodyPr wrap="none" lIns="0" tIns="0" rIns="0" bIns="0" anchor="b">
            <a:noAutofit/>
          </a:bodyPr>
          <a:lstStyle>
            <a:lvl1pPr marL="0" indent="0">
              <a:spcBef>
                <a:spcPts val="0"/>
              </a:spcBef>
              <a:buNone/>
              <a:defRPr sz="2241">
                <a:solidFill>
                  <a:schemeClr val="accent3"/>
                </a:solidFill>
                <a:latin typeface="+mj-lt"/>
              </a:defRPr>
            </a:lvl1pPr>
            <a:lvl2pPr marL="365870" indent="0">
              <a:buNone/>
              <a:defRPr sz="1441">
                <a:solidFill>
                  <a:schemeClr val="tx1">
                    <a:tint val="75000"/>
                  </a:schemeClr>
                </a:solidFill>
              </a:defRPr>
            </a:lvl2pPr>
            <a:lvl3pPr marL="731741" indent="0">
              <a:buNone/>
              <a:defRPr sz="1280">
                <a:solidFill>
                  <a:schemeClr val="tx1">
                    <a:tint val="75000"/>
                  </a:schemeClr>
                </a:solidFill>
              </a:defRPr>
            </a:lvl3pPr>
            <a:lvl4pPr marL="1097612" indent="0">
              <a:buNone/>
              <a:defRPr sz="1120">
                <a:solidFill>
                  <a:schemeClr val="tx1">
                    <a:tint val="75000"/>
                  </a:schemeClr>
                </a:solidFill>
              </a:defRPr>
            </a:lvl4pPr>
            <a:lvl5pPr marL="1463483" indent="0">
              <a:buNone/>
              <a:defRPr sz="1120">
                <a:solidFill>
                  <a:schemeClr val="tx1">
                    <a:tint val="75000"/>
                  </a:schemeClr>
                </a:solidFill>
              </a:defRPr>
            </a:lvl5pPr>
            <a:lvl6pPr marL="1829353" indent="0">
              <a:buNone/>
              <a:defRPr sz="1120">
                <a:solidFill>
                  <a:schemeClr val="tx1">
                    <a:tint val="75000"/>
                  </a:schemeClr>
                </a:solidFill>
              </a:defRPr>
            </a:lvl6pPr>
            <a:lvl7pPr marL="2195224" indent="0">
              <a:buNone/>
              <a:defRPr sz="1120">
                <a:solidFill>
                  <a:schemeClr val="tx1">
                    <a:tint val="75000"/>
                  </a:schemeClr>
                </a:solidFill>
              </a:defRPr>
            </a:lvl7pPr>
            <a:lvl8pPr marL="2561094" indent="0">
              <a:buNone/>
              <a:defRPr sz="1120">
                <a:solidFill>
                  <a:schemeClr val="tx1">
                    <a:tint val="75000"/>
                  </a:schemeClr>
                </a:solidFill>
              </a:defRPr>
            </a:lvl8pPr>
            <a:lvl9pPr marL="2926965" indent="0">
              <a:buNone/>
              <a:defRPr sz="1120">
                <a:solidFill>
                  <a:schemeClr val="tx1">
                    <a:tint val="75000"/>
                  </a:schemeClr>
                </a:solidFill>
              </a:defRPr>
            </a:lvl9pPr>
          </a:lstStyle>
          <a:p>
            <a:r>
              <a:rPr lang="es-ES" sz="2001"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2250018" y="1786477"/>
            <a:ext cx="9410700" cy="4597391"/>
          </a:xfrm>
        </p:spPr>
        <p:txBody>
          <a:bodyPr wrap="square" lIns="0" tIns="0" rIns="0" bIns="0" numCol="1" spcCol="270000">
            <a:normAutofit/>
          </a:bodyPr>
          <a:lstStyle>
            <a:lvl1pPr marL="0" indent="0" algn="just">
              <a:lnSpc>
                <a:spcPct val="100000"/>
              </a:lnSpc>
              <a:spcBef>
                <a:spcPts val="0"/>
              </a:spcBef>
              <a:spcAft>
                <a:spcPts val="480"/>
              </a:spcAft>
              <a:buNone/>
              <a:defRPr sz="1280">
                <a:solidFill>
                  <a:srgbClr val="3C3C3B"/>
                </a:solidFill>
              </a:defRPr>
            </a:lvl1pPr>
            <a:lvl2pPr marL="365870" indent="0">
              <a:buNone/>
              <a:defRPr sz="1040">
                <a:solidFill>
                  <a:srgbClr val="888B8D"/>
                </a:solidFill>
              </a:defRPr>
            </a:lvl2pPr>
            <a:lvl3pPr marL="731741" indent="0">
              <a:buNone/>
              <a:defRPr sz="1040">
                <a:solidFill>
                  <a:srgbClr val="888B8D"/>
                </a:solidFill>
              </a:defRPr>
            </a:lvl3pPr>
            <a:lvl4pPr marL="1097612" indent="0">
              <a:buNone/>
              <a:defRPr sz="1040">
                <a:solidFill>
                  <a:srgbClr val="888B8D"/>
                </a:solidFill>
              </a:defRPr>
            </a:lvl4pPr>
            <a:lvl5pPr marL="1463483" indent="0">
              <a:buNone/>
              <a:defRPr sz="104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a:off x="0" y="595698"/>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spTree>
    <p:extLst>
      <p:ext uri="{BB962C8B-B14F-4D97-AF65-F5344CB8AC3E}">
        <p14:creationId xmlns:p14="http://schemas.microsoft.com/office/powerpoint/2010/main" val="14996104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4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75331" y="51700"/>
            <a:ext cx="2026443" cy="593984"/>
          </a:xfrm>
          <a:prstGeom prst="rect">
            <a:avLst/>
          </a:prstGeom>
        </p:spPr>
      </p:pic>
      <p:sp>
        <p:nvSpPr>
          <p:cNvPr id="22" name="Marcador de texto 2"/>
          <p:cNvSpPr>
            <a:spLocks noGrp="1"/>
          </p:cNvSpPr>
          <p:nvPr>
            <p:ph type="body" idx="1" hasCustomPrompt="1"/>
          </p:nvPr>
        </p:nvSpPr>
        <p:spPr>
          <a:xfrm>
            <a:off x="2098190" y="1219205"/>
            <a:ext cx="7495821" cy="558801"/>
          </a:xfrm>
        </p:spPr>
        <p:txBody>
          <a:bodyPr wrap="none" lIns="0" tIns="0" rIns="0" bIns="0" anchor="b">
            <a:noAutofit/>
          </a:bodyPr>
          <a:lstStyle>
            <a:lvl1pPr marL="0" indent="0">
              <a:spcBef>
                <a:spcPts val="0"/>
              </a:spcBef>
              <a:buNone/>
              <a:defRPr sz="2241">
                <a:solidFill>
                  <a:schemeClr val="accent3"/>
                </a:solidFill>
                <a:latin typeface="+mj-lt"/>
              </a:defRPr>
            </a:lvl1pPr>
            <a:lvl2pPr marL="365870" indent="0">
              <a:buNone/>
              <a:defRPr sz="1441">
                <a:solidFill>
                  <a:schemeClr val="tx1">
                    <a:tint val="75000"/>
                  </a:schemeClr>
                </a:solidFill>
              </a:defRPr>
            </a:lvl2pPr>
            <a:lvl3pPr marL="731741" indent="0">
              <a:buNone/>
              <a:defRPr sz="1280">
                <a:solidFill>
                  <a:schemeClr val="tx1">
                    <a:tint val="75000"/>
                  </a:schemeClr>
                </a:solidFill>
              </a:defRPr>
            </a:lvl3pPr>
            <a:lvl4pPr marL="1097612" indent="0">
              <a:buNone/>
              <a:defRPr sz="1120">
                <a:solidFill>
                  <a:schemeClr val="tx1">
                    <a:tint val="75000"/>
                  </a:schemeClr>
                </a:solidFill>
              </a:defRPr>
            </a:lvl4pPr>
            <a:lvl5pPr marL="1463483" indent="0">
              <a:buNone/>
              <a:defRPr sz="1120">
                <a:solidFill>
                  <a:schemeClr val="tx1">
                    <a:tint val="75000"/>
                  </a:schemeClr>
                </a:solidFill>
              </a:defRPr>
            </a:lvl5pPr>
            <a:lvl6pPr marL="1829353" indent="0">
              <a:buNone/>
              <a:defRPr sz="1120">
                <a:solidFill>
                  <a:schemeClr val="tx1">
                    <a:tint val="75000"/>
                  </a:schemeClr>
                </a:solidFill>
              </a:defRPr>
            </a:lvl6pPr>
            <a:lvl7pPr marL="2195224" indent="0">
              <a:buNone/>
              <a:defRPr sz="1120">
                <a:solidFill>
                  <a:schemeClr val="tx1">
                    <a:tint val="75000"/>
                  </a:schemeClr>
                </a:solidFill>
              </a:defRPr>
            </a:lvl7pPr>
            <a:lvl8pPr marL="2561094" indent="0">
              <a:buNone/>
              <a:defRPr sz="1120">
                <a:solidFill>
                  <a:schemeClr val="tx1">
                    <a:tint val="75000"/>
                  </a:schemeClr>
                </a:solidFill>
              </a:defRPr>
            </a:lvl8pPr>
            <a:lvl9pPr marL="2926965" indent="0">
              <a:buNone/>
              <a:defRPr sz="1120">
                <a:solidFill>
                  <a:schemeClr val="tx1">
                    <a:tint val="75000"/>
                  </a:schemeClr>
                </a:solidFill>
              </a:defRPr>
            </a:lvl9pPr>
          </a:lstStyle>
          <a:p>
            <a:r>
              <a:rPr lang="es-ES" sz="2001"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2097619" y="2286002"/>
            <a:ext cx="9371893" cy="3776663"/>
          </a:xfrm>
          <a:noFill/>
          <a:ln>
            <a:noFill/>
          </a:ln>
        </p:spPr>
        <p:txBody>
          <a:bodyPr/>
          <a:lstStyle>
            <a:lvl1pPr>
              <a:defRPr>
                <a:solidFill>
                  <a:srgbClr val="706F6F"/>
                </a:solidFill>
              </a:defRPr>
            </a:lvl1pPr>
          </a:lstStyle>
          <a:p>
            <a:endParaRPr lang="es-ES" dirty="0"/>
          </a:p>
        </p:txBody>
      </p:sp>
      <p:grpSp>
        <p:nvGrpSpPr>
          <p:cNvPr id="13" name="Agrupar 12"/>
          <p:cNvGrpSpPr/>
          <p:nvPr userDrawn="1"/>
        </p:nvGrpSpPr>
        <p:grpSpPr>
          <a:xfrm>
            <a:off x="0" y="595698"/>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spTree>
    <p:extLst>
      <p:ext uri="{BB962C8B-B14F-4D97-AF65-F5344CB8AC3E}">
        <p14:creationId xmlns:p14="http://schemas.microsoft.com/office/powerpoint/2010/main" val="341443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735616" y="2"/>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871531" y="3284985"/>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2" tIns="45710" rIns="91422" bIns="45710" rtlCol="0" anchor="ctr"/>
          <a:lstStyle/>
          <a:p>
            <a:pPr algn="ctr" defTabSz="457108"/>
            <a:endParaRPr lang="es-ES_tradnl" sz="1800">
              <a:solidFill>
                <a:srgbClr val="FFFFFF"/>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800">
                <a:solidFill>
                  <a:schemeClr val="accent5"/>
                </a:solidFill>
              </a:defRPr>
            </a:lvl1pPr>
            <a:lvl2pPr marL="457108" indent="0" algn="ctr">
              <a:buNone/>
              <a:defRPr>
                <a:solidFill>
                  <a:schemeClr val="tx1">
                    <a:tint val="75000"/>
                  </a:schemeClr>
                </a:solidFill>
              </a:defRPr>
            </a:lvl2pPr>
            <a:lvl3pPr marL="914217" indent="0" algn="ctr">
              <a:buNone/>
              <a:defRPr>
                <a:solidFill>
                  <a:schemeClr val="tx1">
                    <a:tint val="75000"/>
                  </a:schemeClr>
                </a:solidFill>
              </a:defRPr>
            </a:lvl3pPr>
            <a:lvl4pPr marL="1371326" indent="0" algn="ctr">
              <a:buNone/>
              <a:defRPr>
                <a:solidFill>
                  <a:schemeClr val="tx1">
                    <a:tint val="75000"/>
                  </a:schemeClr>
                </a:solidFill>
              </a:defRPr>
            </a:lvl4pPr>
            <a:lvl5pPr marL="1828434" indent="0" algn="ctr">
              <a:buNone/>
              <a:defRPr>
                <a:solidFill>
                  <a:schemeClr val="tx1">
                    <a:tint val="75000"/>
                  </a:schemeClr>
                </a:solidFill>
              </a:defRPr>
            </a:lvl5pPr>
            <a:lvl6pPr marL="2285543" indent="0" algn="ctr">
              <a:buNone/>
              <a:defRPr>
                <a:solidFill>
                  <a:schemeClr val="tx1">
                    <a:tint val="75000"/>
                  </a:schemeClr>
                </a:solidFill>
              </a:defRPr>
            </a:lvl6pPr>
            <a:lvl7pPr marL="2742652" indent="0" algn="ctr">
              <a:buNone/>
              <a:defRPr>
                <a:solidFill>
                  <a:schemeClr val="tx1">
                    <a:tint val="75000"/>
                  </a:schemeClr>
                </a:solidFill>
              </a:defRPr>
            </a:lvl7pPr>
            <a:lvl8pPr marL="3199760" indent="0" algn="ctr">
              <a:buNone/>
              <a:defRPr>
                <a:solidFill>
                  <a:schemeClr val="tx1">
                    <a:tint val="75000"/>
                  </a:schemeClr>
                </a:solidFill>
              </a:defRPr>
            </a:lvl8pPr>
            <a:lvl9pPr marL="365686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grpSp>
    </p:spTree>
    <p:extLst>
      <p:ext uri="{BB962C8B-B14F-4D97-AF65-F5344CB8AC3E}">
        <p14:creationId xmlns:p14="http://schemas.microsoft.com/office/powerpoint/2010/main" val="885463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5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75331" y="51700"/>
            <a:ext cx="2026443" cy="593984"/>
          </a:xfrm>
          <a:prstGeom prst="rect">
            <a:avLst/>
          </a:prstGeom>
        </p:spPr>
      </p:pic>
      <p:grpSp>
        <p:nvGrpSpPr>
          <p:cNvPr id="13" name="Agrupar 12"/>
          <p:cNvGrpSpPr/>
          <p:nvPr userDrawn="1"/>
        </p:nvGrpSpPr>
        <p:grpSpPr>
          <a:xfrm>
            <a:off x="0" y="595698"/>
            <a:ext cx="12192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dirty="0">
                <a:solidFill>
                  <a:srgbClr val="FFFFFF"/>
                </a:solidFill>
              </a:endParaRPr>
            </a:p>
          </p:txBody>
        </p:sp>
      </p:grpSp>
    </p:spTree>
    <p:extLst>
      <p:ext uri="{BB962C8B-B14F-4D97-AF65-F5344CB8AC3E}">
        <p14:creationId xmlns:p14="http://schemas.microsoft.com/office/powerpoint/2010/main" val="238274650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1_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35891" y="50953"/>
            <a:ext cx="3456384"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871531" y="3284984"/>
            <a:ext cx="10320469"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3" name="2 Título"/>
          <p:cNvSpPr>
            <a:spLocks noGrp="1"/>
          </p:cNvSpPr>
          <p:nvPr>
            <p:ph type="title"/>
          </p:nvPr>
        </p:nvSpPr>
        <p:spPr>
          <a:xfrm>
            <a:off x="2543605" y="3429000"/>
            <a:ext cx="9313035" cy="1728192"/>
          </a:xfrm>
        </p:spPr>
        <p:txBody>
          <a:bodyPr anchor="ctr">
            <a:noAutofit/>
          </a:bodyPr>
          <a:lstStyle>
            <a:lvl1pPr algn="l">
              <a:defRPr sz="2561">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2543605" y="5445224"/>
            <a:ext cx="9313035" cy="864096"/>
          </a:xfrm>
          <a:prstGeom prst="rect">
            <a:avLst/>
          </a:prstGeom>
        </p:spPr>
        <p:txBody>
          <a:bodyPr>
            <a:noAutofit/>
          </a:bodyPr>
          <a:lstStyle>
            <a:lvl1pPr marL="0" indent="0" algn="l">
              <a:buNone/>
              <a:defRPr sz="1441">
                <a:solidFill>
                  <a:schemeClr val="accent5"/>
                </a:solidFill>
              </a:defRPr>
            </a:lvl1pPr>
            <a:lvl2pPr marL="365870" indent="0" algn="ctr">
              <a:buNone/>
              <a:defRPr>
                <a:solidFill>
                  <a:schemeClr val="tx1">
                    <a:tint val="75000"/>
                  </a:schemeClr>
                </a:solidFill>
              </a:defRPr>
            </a:lvl2pPr>
            <a:lvl3pPr marL="731741" indent="0" algn="ctr">
              <a:buNone/>
              <a:defRPr>
                <a:solidFill>
                  <a:schemeClr val="tx1">
                    <a:tint val="75000"/>
                  </a:schemeClr>
                </a:solidFill>
              </a:defRPr>
            </a:lvl3pPr>
            <a:lvl4pPr marL="1097612" indent="0" algn="ctr">
              <a:buNone/>
              <a:defRPr>
                <a:solidFill>
                  <a:schemeClr val="tx1">
                    <a:tint val="75000"/>
                  </a:schemeClr>
                </a:solidFill>
              </a:defRPr>
            </a:lvl4pPr>
            <a:lvl5pPr marL="1463483" indent="0" algn="ctr">
              <a:buNone/>
              <a:defRPr>
                <a:solidFill>
                  <a:schemeClr val="tx1">
                    <a:tint val="75000"/>
                  </a:schemeClr>
                </a:solidFill>
              </a:defRPr>
            </a:lvl5pPr>
            <a:lvl6pPr marL="1829353" indent="0" algn="ctr">
              <a:buNone/>
              <a:defRPr>
                <a:solidFill>
                  <a:schemeClr val="tx1">
                    <a:tint val="75000"/>
                  </a:schemeClr>
                </a:solidFill>
              </a:defRPr>
            </a:lvl6pPr>
            <a:lvl7pPr marL="2195224" indent="0" algn="ctr">
              <a:buNone/>
              <a:defRPr>
                <a:solidFill>
                  <a:schemeClr val="tx1">
                    <a:tint val="75000"/>
                  </a:schemeClr>
                </a:solidFill>
              </a:defRPr>
            </a:lvl7pPr>
            <a:lvl8pPr marL="2561094" indent="0" algn="ctr">
              <a:buNone/>
              <a:defRPr>
                <a:solidFill>
                  <a:schemeClr val="tx1">
                    <a:tint val="75000"/>
                  </a:schemeClr>
                </a:solidFill>
              </a:defRPr>
            </a:lvl8pPr>
            <a:lvl9pPr marL="2926965"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6923753" y="-1983263"/>
            <a:ext cx="216024" cy="10320469"/>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grpSp>
    </p:spTree>
    <p:extLst>
      <p:ext uri="{BB962C8B-B14F-4D97-AF65-F5344CB8AC3E}">
        <p14:creationId xmlns:p14="http://schemas.microsoft.com/office/powerpoint/2010/main" val="1349144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_Texto a dos columnas">
    <p:spTree>
      <p:nvGrpSpPr>
        <p:cNvPr id="1" name=""/>
        <p:cNvGrpSpPr/>
        <p:nvPr/>
      </p:nvGrpSpPr>
      <p:grpSpPr>
        <a:xfrm>
          <a:off x="0" y="0"/>
          <a:ext cx="0" cy="0"/>
          <a:chOff x="0" y="0"/>
          <a:chExt cx="0" cy="0"/>
        </a:xfrm>
      </p:grpSpPr>
      <p:sp>
        <p:nvSpPr>
          <p:cNvPr id="13" name="2 Marcador de contenido"/>
          <p:cNvSpPr>
            <a:spLocks noGrp="1"/>
          </p:cNvSpPr>
          <p:nvPr>
            <p:ph sz="quarter" idx="11"/>
          </p:nvPr>
        </p:nvSpPr>
        <p:spPr>
          <a:xfrm>
            <a:off x="327545" y="1105470"/>
            <a:ext cx="5550091" cy="5486399"/>
          </a:xfrm>
          <a:prstGeom prst="rect">
            <a:avLst/>
          </a:prstGeom>
        </p:spPr>
        <p:txBody>
          <a:bodyPr/>
          <a:lstStyle>
            <a:lvl1pPr marL="172852" indent="-216065">
              <a:lnSpc>
                <a:spcPct val="100000"/>
              </a:lnSpc>
              <a:spcAft>
                <a:spcPts val="480"/>
              </a:spcAft>
              <a:buClrTx/>
              <a:buFont typeface="Arial" panose="020B0604020202020204" pitchFamily="34" charset="0"/>
              <a:buChar char="•"/>
              <a:defRPr sz="1441" baseline="0">
                <a:latin typeface="Arial" panose="020B0604020202020204" pitchFamily="34" charset="0"/>
                <a:cs typeface="Arial" panose="020B0604020202020204" pitchFamily="34" charset="0"/>
              </a:defRPr>
            </a:lvl1pPr>
            <a:lvl2pPr marL="345705" indent="-214695">
              <a:lnSpc>
                <a:spcPct val="100000"/>
              </a:lnSpc>
              <a:spcAft>
                <a:spcPts val="480"/>
              </a:spcAft>
              <a:buClrTx/>
              <a:buFont typeface="Wingdings" panose="05000000000000000000" pitchFamily="2" charset="2"/>
              <a:buChar char="§"/>
              <a:defRPr sz="1441">
                <a:latin typeface="Arial" panose="020B0604020202020204" pitchFamily="34" charset="0"/>
                <a:cs typeface="Arial" panose="020B0604020202020204" pitchFamily="34" charset="0"/>
              </a:defRPr>
            </a:lvl2pPr>
            <a:lvl3pPr marL="518557" indent="-215965">
              <a:lnSpc>
                <a:spcPct val="100000"/>
              </a:lnSpc>
              <a:spcAft>
                <a:spcPts val="480"/>
              </a:spcAft>
              <a:buClrTx/>
              <a:buFont typeface="Arial" panose="020B0604020202020204" pitchFamily="34" charset="0"/>
              <a:buChar char="−"/>
              <a:defRPr sz="1280">
                <a:latin typeface="Arial" panose="020B0604020202020204" pitchFamily="34" charset="0"/>
                <a:cs typeface="Arial" panose="020B0604020202020204" pitchFamily="34" charset="0"/>
              </a:defRPr>
            </a:lvl3pPr>
            <a:lvl4pPr marL="691409" indent="-214695">
              <a:lnSpc>
                <a:spcPct val="100000"/>
              </a:lnSpc>
              <a:spcAft>
                <a:spcPts val="480"/>
              </a:spcAft>
              <a:buClrTx/>
              <a:buFont typeface="Arial" panose="020B0604020202020204" pitchFamily="34" charset="0"/>
              <a:buChar char="•"/>
              <a:defRPr sz="1120">
                <a:latin typeface="Arial" panose="020B0604020202020204" pitchFamily="34" charset="0"/>
                <a:cs typeface="Arial" panose="020B0604020202020204" pitchFamily="34" charset="0"/>
              </a:defRPr>
            </a:lvl4pPr>
            <a:lvl5pPr marL="864261" indent="-215965">
              <a:lnSpc>
                <a:spcPct val="100000"/>
              </a:lnSpc>
              <a:spcAft>
                <a:spcPts val="480"/>
              </a:spcAft>
              <a:buClrTx/>
              <a:buFont typeface="Wingdings" panose="05000000000000000000" pitchFamily="2" charset="2"/>
              <a:buChar char="§"/>
              <a:defRPr sz="1120">
                <a:latin typeface="Arial" panose="020B0604020202020204" pitchFamily="34" charset="0"/>
                <a:cs typeface="Arial" panose="020B0604020202020204" pitchFamily="34" charset="0"/>
              </a:defRPr>
            </a:lvl5pPr>
          </a:lstStyle>
          <a:p>
            <a:pPr lvl="0"/>
            <a:r>
              <a:rPr lang="es-CL" dirty="0"/>
              <a:t>Haga clic para modificar el estilo de texto del patrón</a:t>
            </a:r>
          </a:p>
          <a:p>
            <a:pPr lvl="1"/>
            <a:r>
              <a:rPr lang="es-CL" dirty="0"/>
              <a:t>Segundo nivel</a:t>
            </a:r>
          </a:p>
          <a:p>
            <a:pPr lvl="2"/>
            <a:r>
              <a:rPr lang="es-CL" dirty="0"/>
              <a:t>Tercer nivel</a:t>
            </a:r>
          </a:p>
          <a:p>
            <a:pPr lvl="3"/>
            <a:r>
              <a:rPr lang="es-CL" dirty="0"/>
              <a:t>Cuarto nivel</a:t>
            </a:r>
          </a:p>
          <a:p>
            <a:pPr lvl="4"/>
            <a:r>
              <a:rPr lang="es-CL" dirty="0"/>
              <a:t>Quinto nivel</a:t>
            </a:r>
          </a:p>
        </p:txBody>
      </p:sp>
      <p:sp>
        <p:nvSpPr>
          <p:cNvPr id="14" name="2 Marcador de contenido"/>
          <p:cNvSpPr>
            <a:spLocks noGrp="1"/>
          </p:cNvSpPr>
          <p:nvPr>
            <p:ph sz="quarter" idx="12"/>
          </p:nvPr>
        </p:nvSpPr>
        <p:spPr>
          <a:xfrm>
            <a:off x="6262802" y="1132767"/>
            <a:ext cx="5583455" cy="5486399"/>
          </a:xfrm>
          <a:prstGeom prst="rect">
            <a:avLst/>
          </a:prstGeom>
        </p:spPr>
        <p:txBody>
          <a:bodyPr/>
          <a:lstStyle>
            <a:lvl1pPr marL="172852" indent="-216065">
              <a:lnSpc>
                <a:spcPct val="100000"/>
              </a:lnSpc>
              <a:spcAft>
                <a:spcPts val="480"/>
              </a:spcAft>
              <a:buClrTx/>
              <a:buFont typeface="Arial" panose="020B0604020202020204" pitchFamily="34" charset="0"/>
              <a:buChar char="•"/>
              <a:defRPr sz="1441" baseline="0">
                <a:latin typeface="Arial" panose="020B0604020202020204" pitchFamily="34" charset="0"/>
                <a:cs typeface="Arial" panose="020B0604020202020204" pitchFamily="34" charset="0"/>
              </a:defRPr>
            </a:lvl1pPr>
            <a:lvl2pPr marL="345705" indent="-214695">
              <a:lnSpc>
                <a:spcPct val="100000"/>
              </a:lnSpc>
              <a:spcAft>
                <a:spcPts val="480"/>
              </a:spcAft>
              <a:buClrTx/>
              <a:buFont typeface="Wingdings" panose="05000000000000000000" pitchFamily="2" charset="2"/>
              <a:buChar char="§"/>
              <a:defRPr sz="1441">
                <a:latin typeface="Arial" panose="020B0604020202020204" pitchFamily="34" charset="0"/>
                <a:cs typeface="Arial" panose="020B0604020202020204" pitchFamily="34" charset="0"/>
              </a:defRPr>
            </a:lvl2pPr>
            <a:lvl3pPr marL="518557" indent="-215965">
              <a:lnSpc>
                <a:spcPct val="100000"/>
              </a:lnSpc>
              <a:spcAft>
                <a:spcPts val="480"/>
              </a:spcAft>
              <a:buClrTx/>
              <a:buFont typeface="Arial" panose="020B0604020202020204" pitchFamily="34" charset="0"/>
              <a:buChar char="−"/>
              <a:defRPr sz="1280">
                <a:latin typeface="Arial" panose="020B0604020202020204" pitchFamily="34" charset="0"/>
                <a:cs typeface="Arial" panose="020B0604020202020204" pitchFamily="34" charset="0"/>
              </a:defRPr>
            </a:lvl3pPr>
            <a:lvl4pPr marL="691409" indent="-214695">
              <a:lnSpc>
                <a:spcPct val="100000"/>
              </a:lnSpc>
              <a:spcAft>
                <a:spcPts val="480"/>
              </a:spcAft>
              <a:buClrTx/>
              <a:buFont typeface="Arial" panose="020B0604020202020204" pitchFamily="34" charset="0"/>
              <a:buChar char="•"/>
              <a:defRPr sz="1120">
                <a:latin typeface="Arial" panose="020B0604020202020204" pitchFamily="34" charset="0"/>
                <a:cs typeface="Arial" panose="020B0604020202020204" pitchFamily="34" charset="0"/>
              </a:defRPr>
            </a:lvl4pPr>
            <a:lvl5pPr marL="864261" indent="-215965">
              <a:lnSpc>
                <a:spcPct val="100000"/>
              </a:lnSpc>
              <a:spcAft>
                <a:spcPts val="480"/>
              </a:spcAft>
              <a:buClrTx/>
              <a:buFont typeface="Wingdings" panose="05000000000000000000" pitchFamily="2" charset="2"/>
              <a:buChar char="§"/>
              <a:defRPr sz="1120">
                <a:latin typeface="Arial" panose="020B0604020202020204" pitchFamily="34" charset="0"/>
                <a:cs typeface="Arial" panose="020B0604020202020204" pitchFamily="34" charset="0"/>
              </a:defRPr>
            </a:lvl5pPr>
          </a:lstStyle>
          <a:p>
            <a:pPr lvl="0"/>
            <a:r>
              <a:rPr lang="es-CL" dirty="0"/>
              <a:t>Haga clic para modificar el estilo de texto del patrón</a:t>
            </a:r>
          </a:p>
          <a:p>
            <a:pPr lvl="1"/>
            <a:r>
              <a:rPr lang="es-CL" dirty="0"/>
              <a:t>Segundo nivel</a:t>
            </a:r>
          </a:p>
          <a:p>
            <a:pPr lvl="2"/>
            <a:r>
              <a:rPr lang="es-CL" dirty="0"/>
              <a:t>Tercer nivel</a:t>
            </a:r>
          </a:p>
          <a:p>
            <a:pPr lvl="3"/>
            <a:r>
              <a:rPr lang="es-CL" dirty="0"/>
              <a:t>Cuarto nivel</a:t>
            </a:r>
          </a:p>
          <a:p>
            <a:pPr lvl="4"/>
            <a:r>
              <a:rPr lang="es-CL" dirty="0"/>
              <a:t>Quinto nivel</a:t>
            </a:r>
          </a:p>
        </p:txBody>
      </p:sp>
      <p:sp>
        <p:nvSpPr>
          <p:cNvPr id="15"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1920" b="0" baseline="0">
                <a:solidFill>
                  <a:srgbClr val="888B8D"/>
                </a:solidFill>
              </a:defRPr>
            </a:lvl1pPr>
          </a:lstStyle>
          <a:p>
            <a:r>
              <a:rPr lang="es-CL" dirty="0"/>
              <a:t>Haga clic para modificar el estilo de título del patrón</a:t>
            </a:r>
          </a:p>
        </p:txBody>
      </p:sp>
      <p:sp>
        <p:nvSpPr>
          <p:cNvPr id="5" name="Marcador de número de diapositiva 5"/>
          <p:cNvSpPr>
            <a:spLocks noGrp="1"/>
          </p:cNvSpPr>
          <p:nvPr>
            <p:ph type="sldNum" sz="quarter" idx="13"/>
          </p:nvPr>
        </p:nvSpPr>
        <p:spPr/>
        <p:txBody>
          <a:bodyPr/>
          <a:lstStyle>
            <a:lvl1pPr>
              <a:defRPr/>
            </a:lvl1pPr>
          </a:lstStyle>
          <a:p>
            <a:pPr>
              <a:defRPr/>
            </a:pPr>
            <a:fld id="{DE562345-5D21-4AC8-A54B-74F4A06793A7}" type="slidenum">
              <a:rPr lang="es-CL" altLang="pt-BR">
                <a:solidFill>
                  <a:srgbClr val="FFFFFF">
                    <a:tint val="75000"/>
                  </a:srgbClr>
                </a:solidFill>
              </a:rPr>
              <a:pPr>
                <a:defRPr/>
              </a:pPr>
              <a:t>‹Nº›</a:t>
            </a:fld>
            <a:endParaRPr lang="es-CL" altLang="pt-BR" dirty="0">
              <a:solidFill>
                <a:srgbClr val="FFFFFF">
                  <a:tint val="75000"/>
                </a:srgbClr>
              </a:solidFill>
            </a:endParaRPr>
          </a:p>
        </p:txBody>
      </p:sp>
    </p:spTree>
    <p:extLst>
      <p:ext uri="{BB962C8B-B14F-4D97-AF65-F5344CB8AC3E}">
        <p14:creationId xmlns:p14="http://schemas.microsoft.com/office/powerpoint/2010/main" val="28984634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609600" y="4177002"/>
            <a:ext cx="10972800" cy="1143000"/>
          </a:xfrm>
          <a:prstGeom prst="rect">
            <a:avLst/>
          </a:prstGeom>
        </p:spPr>
        <p:txBody>
          <a:bodyPr lIns="0" tIns="0" rIns="0" bIns="0" anchor="t" anchorCtr="0">
            <a:noAutofit/>
          </a:bodyPr>
          <a:lstStyle>
            <a:lvl1pPr algn="l">
              <a:lnSpc>
                <a:spcPct val="90000"/>
              </a:lnSpc>
              <a:defRPr sz="3600">
                <a:solidFill>
                  <a:srgbClr val="00778B"/>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31" name="CuadroTexto 30"/>
          <p:cNvSpPr txBox="1"/>
          <p:nvPr userDrawn="1"/>
        </p:nvSpPr>
        <p:spPr>
          <a:xfrm>
            <a:off x="4995334" y="3683000"/>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Trebuchet MS"/>
              <a:ea typeface="+mn-ea"/>
              <a:cs typeface="+mn-cs"/>
            </a:endParaRPr>
          </a:p>
        </p:txBody>
      </p:sp>
      <p:pic>
        <p:nvPicPr>
          <p:cNvPr id="15" name="Imagen 14" descr="Trama_portada-05.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12192000" cy="3449595"/>
          </a:xfrm>
          <a:prstGeom prst="rect">
            <a:avLst/>
          </a:prstGeom>
        </p:spPr>
      </p:pic>
      <p:grpSp>
        <p:nvGrpSpPr>
          <p:cNvPr id="16" name="Agrupar 15"/>
          <p:cNvGrpSpPr/>
          <p:nvPr userDrawn="1"/>
        </p:nvGrpSpPr>
        <p:grpSpPr>
          <a:xfrm>
            <a:off x="0" y="3424238"/>
            <a:ext cx="12192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prstClr val="white"/>
                </a:solidFill>
                <a:effectLst/>
                <a:uLnTx/>
                <a:uFillTx/>
                <a:latin typeface="Trebuchet MS"/>
                <a:ea typeface="+mn-ea"/>
                <a:cs typeface="+mn-cs"/>
              </a:endParaRPr>
            </a:p>
          </p:txBody>
        </p:sp>
      </p:grpSp>
      <p:pic>
        <p:nvPicPr>
          <p:cNvPr id="21" name="Imagen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20894" y="5337368"/>
            <a:ext cx="4804749" cy="1462522"/>
          </a:xfrm>
          <a:prstGeom prst="rect">
            <a:avLst/>
          </a:prstGeom>
        </p:spPr>
      </p:pic>
      <p:sp>
        <p:nvSpPr>
          <p:cNvPr id="32" name="Marcador de texto 21"/>
          <p:cNvSpPr>
            <a:spLocks noGrp="1"/>
          </p:cNvSpPr>
          <p:nvPr>
            <p:ph type="body" sz="quarter" idx="10" hasCustomPrompt="1"/>
          </p:nvPr>
        </p:nvSpPr>
        <p:spPr>
          <a:xfrm>
            <a:off x="609601" y="5484082"/>
            <a:ext cx="5086351" cy="212400"/>
          </a:xfrm>
          <a:prstGeom prst="rect">
            <a:avLst/>
          </a:prstGeom>
        </p:spPr>
        <p:txBody>
          <a:bodyPr lIns="0" tIns="0" rIns="0" bIns="0" anchor="ctr" anchorCtr="0">
            <a:noAutofit/>
          </a:bodyPr>
          <a:lstStyle>
            <a:lvl1pPr marL="0" indent="0" rtl="0">
              <a:spcBef>
                <a:spcPts val="0"/>
              </a:spcBef>
              <a:buNone/>
              <a:defRPr sz="1600" b="1" baseline="0">
                <a:solidFill>
                  <a:schemeClr val="bg1">
                    <a:lumMod val="50000"/>
                  </a:schemeClr>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33" name="Marcador de texto 21"/>
          <p:cNvSpPr>
            <a:spLocks noGrp="1"/>
          </p:cNvSpPr>
          <p:nvPr>
            <p:ph type="body" sz="quarter" idx="12" hasCustomPrompt="1"/>
          </p:nvPr>
        </p:nvSpPr>
        <p:spPr>
          <a:xfrm>
            <a:off x="609601" y="6197600"/>
            <a:ext cx="5086351" cy="212400"/>
          </a:xfrm>
          <a:prstGeom prst="rect">
            <a:avLst/>
          </a:prstGeom>
        </p:spPr>
        <p:txBody>
          <a:bodyPr lIns="0" tIns="0" rIns="0" bIns="0" anchor="ctr" anchorCtr="0">
            <a:noAutofit/>
          </a:bodyPr>
          <a:lstStyle>
            <a:lvl1pPr marL="0" indent="0" rtl="0">
              <a:buNone/>
              <a:defRPr sz="1400" cap="none" baseline="0">
                <a:solidFill>
                  <a:schemeClr val="bg1">
                    <a:lumMod val="50000"/>
                  </a:schemeClr>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sp>
        <p:nvSpPr>
          <p:cNvPr id="37" name="Marcador de texto 21"/>
          <p:cNvSpPr>
            <a:spLocks noGrp="1"/>
          </p:cNvSpPr>
          <p:nvPr>
            <p:ph type="body" sz="quarter" idx="13" hasCustomPrompt="1"/>
          </p:nvPr>
        </p:nvSpPr>
        <p:spPr>
          <a:xfrm>
            <a:off x="609601" y="5696482"/>
            <a:ext cx="5086351" cy="212400"/>
          </a:xfrm>
          <a:prstGeom prst="rect">
            <a:avLst/>
          </a:prstGeom>
        </p:spPr>
        <p:txBody>
          <a:bodyPr lIns="0" tIns="0" rIns="0" bIns="0" anchor="ctr" anchorCtr="0">
            <a:noAutofit/>
          </a:bodyPr>
          <a:lstStyle>
            <a:lvl1pPr marL="0" indent="0" rtl="0">
              <a:buNone/>
              <a:defRPr sz="1400" cap="none" baseline="0">
                <a:solidFill>
                  <a:schemeClr val="bg1">
                    <a:lumMod val="50000"/>
                  </a:schemeClr>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Cargo Presentador</a:t>
            </a:r>
          </a:p>
        </p:txBody>
      </p:sp>
      <p:sp>
        <p:nvSpPr>
          <p:cNvPr id="38" name="Marcador de texto 21"/>
          <p:cNvSpPr>
            <a:spLocks noGrp="1"/>
          </p:cNvSpPr>
          <p:nvPr>
            <p:ph type="body" sz="quarter" idx="14" hasCustomPrompt="1"/>
          </p:nvPr>
        </p:nvSpPr>
        <p:spPr>
          <a:xfrm>
            <a:off x="609601" y="5962429"/>
            <a:ext cx="5086351" cy="212400"/>
          </a:xfrm>
          <a:prstGeom prst="rect">
            <a:avLst/>
          </a:prstGeom>
        </p:spPr>
        <p:txBody>
          <a:bodyPr lIns="0" tIns="0" rIns="0" bIns="0" anchor="ctr" anchorCtr="0">
            <a:noAutofit/>
          </a:bodyPr>
          <a:lstStyle>
            <a:lvl1pPr marL="0" indent="0" rtl="0">
              <a:buNone/>
              <a:defRPr sz="1400" cap="none" baseline="0">
                <a:solidFill>
                  <a:schemeClr val="bg1">
                    <a:lumMod val="50000"/>
                  </a:schemeClr>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Tree>
    <p:extLst>
      <p:ext uri="{BB962C8B-B14F-4D97-AF65-F5344CB8AC3E}">
        <p14:creationId xmlns:p14="http://schemas.microsoft.com/office/powerpoint/2010/main" val="6498946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 Título y objetos">
    <p:spTree>
      <p:nvGrpSpPr>
        <p:cNvPr id="1" name=""/>
        <p:cNvGrpSpPr/>
        <p:nvPr/>
      </p:nvGrpSpPr>
      <p:grpSpPr>
        <a:xfrm>
          <a:off x="0" y="0"/>
          <a:ext cx="0" cy="0"/>
          <a:chOff x="0" y="0"/>
          <a:chExt cx="0" cy="0"/>
        </a:xfrm>
      </p:grpSpPr>
      <p:sp>
        <p:nvSpPr>
          <p:cNvPr id="13" name="2 Marcador de contenido"/>
          <p:cNvSpPr>
            <a:spLocks noGrp="1"/>
          </p:cNvSpPr>
          <p:nvPr>
            <p:ph sz="quarter" idx="10" hasCustomPrompt="1"/>
          </p:nvPr>
        </p:nvSpPr>
        <p:spPr>
          <a:xfrm>
            <a:off x="327546" y="1105470"/>
            <a:ext cx="11536908" cy="5486399"/>
          </a:xfrm>
          <a:prstGeom prst="rect">
            <a:avLst/>
          </a:prstGeom>
        </p:spPr>
        <p:txBody>
          <a:bodyPr/>
          <a:lstStyle>
            <a:lvl1pPr marL="0" indent="0">
              <a:lnSpc>
                <a:spcPct val="100000"/>
              </a:lnSpc>
              <a:spcAft>
                <a:spcPts val="600"/>
              </a:spcAft>
              <a:buClrTx/>
              <a:buFont typeface="Arial" panose="020B0604020202020204" pitchFamily="34" charset="0"/>
              <a:buNone/>
              <a:defRPr sz="1800" baseline="0">
                <a:latin typeface="Arial" panose="020B0604020202020204" pitchFamily="34" charset="0"/>
                <a:cs typeface="Arial" panose="020B0604020202020204" pitchFamily="34" charset="0"/>
              </a:defRPr>
            </a:lvl1pPr>
            <a:lvl2pPr marL="432000" indent="-268288">
              <a:lnSpc>
                <a:spcPct val="100000"/>
              </a:lnSpc>
              <a:spcAft>
                <a:spcPts val="600"/>
              </a:spcAft>
              <a:buClrTx/>
              <a:buFont typeface="Arial" panose="020B0604020202020204" pitchFamily="34" charset="0"/>
              <a:buChar char="•"/>
              <a:defRPr sz="1800">
                <a:latin typeface="Arial" panose="020B0604020202020204" pitchFamily="34" charset="0"/>
                <a:cs typeface="Arial" panose="020B0604020202020204" pitchFamily="34" charset="0"/>
              </a:defRPr>
            </a:lvl2pPr>
            <a:lvl3pPr marL="648000">
              <a:lnSpc>
                <a:spcPct val="100000"/>
              </a:lnSpc>
              <a:spcAft>
                <a:spcPts val="600"/>
              </a:spcAft>
              <a:buClrTx/>
              <a:defRPr sz="1600">
                <a:latin typeface="Arial" panose="020B0604020202020204" pitchFamily="34" charset="0"/>
                <a:cs typeface="Arial" panose="020B0604020202020204" pitchFamily="34" charset="0"/>
              </a:defRPr>
            </a:lvl3pPr>
            <a:lvl4pPr marL="864000" indent="-268288">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4pPr>
            <a:lvl5pPr marL="1080000" indent="-269875">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5pPr>
          </a:lstStyle>
          <a:p>
            <a:pPr lvl="0"/>
            <a:r>
              <a:rPr lang="es-ES_tradnl" dirty="0"/>
              <a:t>Área de texto de texto regular. Esto es texto simulado. Área de texto de texto regular. Esto es texto simulado área de texto de texto regular. Esto es texto simulado. </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4"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2400" b="0" baseline="0">
                <a:solidFill>
                  <a:srgbClr val="888B8D"/>
                </a:solidFill>
              </a:defRPr>
            </a:lvl1pPr>
          </a:lstStyle>
          <a:p>
            <a:r>
              <a:rPr lang="es-ES"/>
              <a:t>Haga clic para modificar el estilo de título del patrón</a:t>
            </a:r>
            <a:endParaRPr lang="es-ES" dirty="0"/>
          </a:p>
        </p:txBody>
      </p:sp>
      <p:sp>
        <p:nvSpPr>
          <p:cNvPr id="15" name="Marcador de número de diapositiva 5"/>
          <p:cNvSpPr>
            <a:spLocks noGrp="1"/>
          </p:cNvSpPr>
          <p:nvPr>
            <p:ph type="sldNum" sz="quarter" idx="4"/>
          </p:nvPr>
        </p:nvSpPr>
        <p:spPr>
          <a:xfrm>
            <a:off x="11501728" y="653899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914400">
              <a:defRPr/>
            </a:pPr>
            <a:fld id="{6BDCBE57-3DF8-E34A-A687-20DD8272C65F}" type="slidenum">
              <a:rPr lang="es-ES" smtClean="0">
                <a:solidFill>
                  <a:srgbClr val="FFFFFF"/>
                </a:solidFill>
              </a:rPr>
              <a:pPr defTabSz="914400">
                <a:defRPr/>
              </a:pPr>
              <a:t>‹Nº›</a:t>
            </a:fld>
            <a:endParaRPr lang="es-ES" dirty="0">
              <a:solidFill>
                <a:srgbClr val="FFFFFF"/>
              </a:solidFill>
            </a:endParaRPr>
          </a:p>
        </p:txBody>
      </p:sp>
    </p:spTree>
    <p:extLst>
      <p:ext uri="{BB962C8B-B14F-4D97-AF65-F5344CB8AC3E}">
        <p14:creationId xmlns:p14="http://schemas.microsoft.com/office/powerpoint/2010/main" val="307934502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 Título y objetos (niveles)">
    <p:spTree>
      <p:nvGrpSpPr>
        <p:cNvPr id="1" name=""/>
        <p:cNvGrpSpPr/>
        <p:nvPr/>
      </p:nvGrpSpPr>
      <p:grpSpPr>
        <a:xfrm>
          <a:off x="0" y="0"/>
          <a:ext cx="0" cy="0"/>
          <a:chOff x="0" y="0"/>
          <a:chExt cx="0" cy="0"/>
        </a:xfrm>
      </p:grpSpPr>
      <p:sp>
        <p:nvSpPr>
          <p:cNvPr id="10" name="2 Marcador de contenido"/>
          <p:cNvSpPr>
            <a:spLocks noGrp="1"/>
          </p:cNvSpPr>
          <p:nvPr>
            <p:ph sz="quarter" idx="10" hasCustomPrompt="1"/>
          </p:nvPr>
        </p:nvSpPr>
        <p:spPr>
          <a:xfrm>
            <a:off x="327546" y="1105470"/>
            <a:ext cx="11536908" cy="5486399"/>
          </a:xfrm>
          <a:prstGeom prst="rect">
            <a:avLst/>
          </a:prstGeom>
        </p:spPr>
        <p:txBody>
          <a:bodyPr/>
          <a:lstStyle>
            <a:lvl1pPr marL="216000" indent="-270000">
              <a:lnSpc>
                <a:spcPct val="100000"/>
              </a:lnSpc>
              <a:spcAft>
                <a:spcPts val="600"/>
              </a:spcAft>
              <a:buClrTx/>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432000" indent="-268288">
              <a:lnSpc>
                <a:spcPct val="100000"/>
              </a:lnSpc>
              <a:spcAft>
                <a:spcPts val="600"/>
              </a:spcAft>
              <a:buClrTx/>
              <a:buFont typeface="Wingdings" panose="05000000000000000000" pitchFamily="2" charset="2"/>
              <a:buChar char="§"/>
              <a:defRPr sz="1800">
                <a:latin typeface="Arial" panose="020B0604020202020204" pitchFamily="34" charset="0"/>
                <a:cs typeface="Arial" panose="020B0604020202020204" pitchFamily="34" charset="0"/>
              </a:defRPr>
            </a:lvl2pPr>
            <a:lvl3pPr marL="648000" indent="-269875">
              <a:lnSpc>
                <a:spcPct val="100000"/>
              </a:lnSpc>
              <a:spcAft>
                <a:spcPts val="600"/>
              </a:spcAft>
              <a:buClrTx/>
              <a:buFont typeface="Arial" panose="020B0604020202020204" pitchFamily="34" charset="0"/>
              <a:buChar char="−"/>
              <a:defRPr sz="1600">
                <a:latin typeface="Arial" panose="020B0604020202020204" pitchFamily="34" charset="0"/>
                <a:cs typeface="Arial" panose="020B0604020202020204" pitchFamily="34" charset="0"/>
              </a:defRPr>
            </a:lvl3pPr>
            <a:lvl4pPr marL="864000" indent="-268288">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4pPr>
            <a:lvl5pPr marL="1080000" indent="-269875">
              <a:lnSpc>
                <a:spcPct val="100000"/>
              </a:lnSpc>
              <a:spcAft>
                <a:spcPts val="600"/>
              </a:spcAft>
              <a:buClrTx/>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s-ES" dirty="0"/>
              <a:t>Primer nivel</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3"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2400" b="0" baseline="0">
                <a:solidFill>
                  <a:srgbClr val="888B8D"/>
                </a:solidFill>
              </a:defRPr>
            </a:lvl1pPr>
          </a:lstStyle>
          <a:p>
            <a:r>
              <a:rPr lang="es-ES"/>
              <a:t>Haga clic para modificar el estilo de título del patrón</a:t>
            </a:r>
            <a:endParaRPr lang="es-ES" dirty="0"/>
          </a:p>
        </p:txBody>
      </p:sp>
      <p:sp>
        <p:nvSpPr>
          <p:cNvPr id="14" name="Marcador de número de diapositiva 5"/>
          <p:cNvSpPr>
            <a:spLocks noGrp="1"/>
          </p:cNvSpPr>
          <p:nvPr>
            <p:ph type="sldNum" sz="quarter" idx="4"/>
          </p:nvPr>
        </p:nvSpPr>
        <p:spPr>
          <a:xfrm>
            <a:off x="11501728" y="653899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914400">
              <a:defRPr/>
            </a:pPr>
            <a:fld id="{6BDCBE57-3DF8-E34A-A687-20DD8272C65F}" type="slidenum">
              <a:rPr lang="es-ES" smtClean="0">
                <a:solidFill>
                  <a:srgbClr val="FFFFFF"/>
                </a:solidFill>
              </a:rPr>
              <a:pPr defTabSz="914400">
                <a:defRPr/>
              </a:pPr>
              <a:t>‹Nº›</a:t>
            </a:fld>
            <a:endParaRPr lang="es-ES" dirty="0">
              <a:solidFill>
                <a:srgbClr val="FFFFFF"/>
              </a:solidFill>
            </a:endParaRPr>
          </a:p>
        </p:txBody>
      </p:sp>
    </p:spTree>
    <p:extLst>
      <p:ext uri="{BB962C8B-B14F-4D97-AF65-F5344CB8AC3E}">
        <p14:creationId xmlns:p14="http://schemas.microsoft.com/office/powerpoint/2010/main" val="32783699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 Título y objetos (Texto plano)">
    <p:spTree>
      <p:nvGrpSpPr>
        <p:cNvPr id="1" name=""/>
        <p:cNvGrpSpPr/>
        <p:nvPr/>
      </p:nvGrpSpPr>
      <p:grpSpPr>
        <a:xfrm>
          <a:off x="0" y="0"/>
          <a:ext cx="0" cy="0"/>
          <a:chOff x="0" y="0"/>
          <a:chExt cx="0" cy="0"/>
        </a:xfrm>
      </p:grpSpPr>
      <p:sp>
        <p:nvSpPr>
          <p:cNvPr id="13" name="2 Marcador de contenido"/>
          <p:cNvSpPr>
            <a:spLocks noGrp="1"/>
          </p:cNvSpPr>
          <p:nvPr>
            <p:ph sz="quarter" idx="10" hasCustomPrompt="1"/>
          </p:nvPr>
        </p:nvSpPr>
        <p:spPr>
          <a:xfrm>
            <a:off x="327546" y="1105470"/>
            <a:ext cx="11536908" cy="5486399"/>
          </a:xfrm>
          <a:prstGeom prst="rect">
            <a:avLst/>
          </a:prstGeom>
        </p:spPr>
        <p:txBody>
          <a:bodyPr/>
          <a:lstStyle>
            <a:lvl1pPr marL="0" indent="0">
              <a:lnSpc>
                <a:spcPct val="100000"/>
              </a:lnSpc>
              <a:spcAft>
                <a:spcPts val="600"/>
              </a:spcAft>
              <a:buClrTx/>
              <a:buFont typeface="Arial" panose="020B0604020202020204" pitchFamily="34" charset="0"/>
              <a:buNone/>
              <a:defRPr sz="1800" baseline="0">
                <a:latin typeface="Arial" panose="020B0604020202020204" pitchFamily="34" charset="0"/>
                <a:cs typeface="Arial" panose="020B0604020202020204" pitchFamily="34" charset="0"/>
              </a:defRPr>
            </a:lvl1pPr>
            <a:lvl2pPr marL="432000" indent="-268288">
              <a:lnSpc>
                <a:spcPct val="100000"/>
              </a:lnSpc>
              <a:spcAft>
                <a:spcPts val="600"/>
              </a:spcAft>
              <a:buClrTx/>
              <a:buFont typeface="Arial" panose="020B0604020202020204" pitchFamily="34" charset="0"/>
              <a:buChar char="•"/>
              <a:defRPr sz="1800">
                <a:latin typeface="Arial" panose="020B0604020202020204" pitchFamily="34" charset="0"/>
                <a:cs typeface="Arial" panose="020B0604020202020204" pitchFamily="34" charset="0"/>
              </a:defRPr>
            </a:lvl2pPr>
            <a:lvl3pPr marL="648000">
              <a:lnSpc>
                <a:spcPct val="100000"/>
              </a:lnSpc>
              <a:spcAft>
                <a:spcPts val="600"/>
              </a:spcAft>
              <a:buClrTx/>
              <a:defRPr sz="1600">
                <a:latin typeface="Arial" panose="020B0604020202020204" pitchFamily="34" charset="0"/>
                <a:cs typeface="Arial" panose="020B0604020202020204" pitchFamily="34" charset="0"/>
              </a:defRPr>
            </a:lvl3pPr>
            <a:lvl4pPr marL="864000" indent="-268288">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4pPr>
            <a:lvl5pPr marL="1080000" indent="-269875">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a:t>
            </a:r>
            <a:endParaRPr lang="es-CL" dirty="0"/>
          </a:p>
        </p:txBody>
      </p:sp>
      <p:sp>
        <p:nvSpPr>
          <p:cNvPr id="4"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2400" b="0" baseline="0">
                <a:solidFill>
                  <a:srgbClr val="888B8D"/>
                </a:solidFill>
              </a:defRPr>
            </a:lvl1pPr>
          </a:lstStyle>
          <a:p>
            <a:r>
              <a:rPr lang="es-ES"/>
              <a:t>Haga clic para modificar el estilo de título del patrón</a:t>
            </a:r>
            <a:endParaRPr lang="es-ES" dirty="0"/>
          </a:p>
        </p:txBody>
      </p:sp>
      <p:sp>
        <p:nvSpPr>
          <p:cNvPr id="5" name="Marcador de número de diapositiva 5"/>
          <p:cNvSpPr>
            <a:spLocks noGrp="1"/>
          </p:cNvSpPr>
          <p:nvPr>
            <p:ph type="sldNum" sz="quarter" idx="4"/>
          </p:nvPr>
        </p:nvSpPr>
        <p:spPr>
          <a:xfrm>
            <a:off x="11501728" y="653899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914400">
              <a:defRPr/>
            </a:pPr>
            <a:fld id="{6BDCBE57-3DF8-E34A-A687-20DD8272C65F}" type="slidenum">
              <a:rPr lang="es-ES" smtClean="0">
                <a:solidFill>
                  <a:srgbClr val="FFFFFF"/>
                </a:solidFill>
              </a:rPr>
              <a:pPr defTabSz="914400">
                <a:defRPr/>
              </a:pPr>
              <a:t>‹Nº›</a:t>
            </a:fld>
            <a:endParaRPr lang="es-ES" dirty="0">
              <a:solidFill>
                <a:srgbClr val="FFFFFF"/>
              </a:solidFill>
            </a:endParaRPr>
          </a:p>
        </p:txBody>
      </p:sp>
    </p:spTree>
    <p:extLst>
      <p:ext uri="{BB962C8B-B14F-4D97-AF65-F5344CB8AC3E}">
        <p14:creationId xmlns:p14="http://schemas.microsoft.com/office/powerpoint/2010/main" val="239593880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3" name="2 Marcador de contenido"/>
          <p:cNvSpPr>
            <a:spLocks noGrp="1"/>
          </p:cNvSpPr>
          <p:nvPr>
            <p:ph sz="quarter" idx="11" hasCustomPrompt="1"/>
          </p:nvPr>
        </p:nvSpPr>
        <p:spPr>
          <a:xfrm>
            <a:off x="327545" y="1105470"/>
            <a:ext cx="5550091" cy="5486399"/>
          </a:xfrm>
          <a:prstGeom prst="rect">
            <a:avLst/>
          </a:prstGeom>
        </p:spPr>
        <p:txBody>
          <a:bodyPr/>
          <a:lstStyle>
            <a:lvl1pPr marL="216000" indent="-270000">
              <a:lnSpc>
                <a:spcPct val="100000"/>
              </a:lnSpc>
              <a:spcAft>
                <a:spcPts val="600"/>
              </a:spcAft>
              <a:buClrTx/>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432000" indent="-268288">
              <a:lnSpc>
                <a:spcPct val="100000"/>
              </a:lnSpc>
              <a:spcAft>
                <a:spcPts val="600"/>
              </a:spcAft>
              <a:buClrTx/>
              <a:buFont typeface="Wingdings" panose="05000000000000000000" pitchFamily="2" charset="2"/>
              <a:buChar char="§"/>
              <a:defRPr sz="1800">
                <a:latin typeface="Arial" panose="020B0604020202020204" pitchFamily="34" charset="0"/>
                <a:cs typeface="Arial" panose="020B0604020202020204" pitchFamily="34" charset="0"/>
              </a:defRPr>
            </a:lvl2pPr>
            <a:lvl3pPr marL="648000" indent="-269875">
              <a:lnSpc>
                <a:spcPct val="100000"/>
              </a:lnSpc>
              <a:spcAft>
                <a:spcPts val="600"/>
              </a:spcAft>
              <a:buClrTx/>
              <a:buFont typeface="Arial" panose="020B0604020202020204" pitchFamily="34" charset="0"/>
              <a:buChar char="−"/>
              <a:defRPr sz="1600">
                <a:latin typeface="Arial" panose="020B0604020202020204" pitchFamily="34" charset="0"/>
                <a:cs typeface="Arial" panose="020B0604020202020204" pitchFamily="34" charset="0"/>
              </a:defRPr>
            </a:lvl3pPr>
            <a:lvl4pPr marL="864000" indent="-268288">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4pPr>
            <a:lvl5pPr marL="1080000" indent="-269875">
              <a:lnSpc>
                <a:spcPct val="100000"/>
              </a:lnSpc>
              <a:spcAft>
                <a:spcPts val="600"/>
              </a:spcAft>
              <a:buClrTx/>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s-ES" dirty="0"/>
              <a:t>Primer nivel</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4" name="2 Marcador de contenido"/>
          <p:cNvSpPr>
            <a:spLocks noGrp="1"/>
          </p:cNvSpPr>
          <p:nvPr>
            <p:ph sz="quarter" idx="12" hasCustomPrompt="1"/>
          </p:nvPr>
        </p:nvSpPr>
        <p:spPr>
          <a:xfrm>
            <a:off x="6262802" y="1132766"/>
            <a:ext cx="5583455" cy="5486399"/>
          </a:xfrm>
          <a:prstGeom prst="rect">
            <a:avLst/>
          </a:prstGeom>
        </p:spPr>
        <p:txBody>
          <a:bodyPr/>
          <a:lstStyle>
            <a:lvl1pPr marL="216000" indent="-270000">
              <a:lnSpc>
                <a:spcPct val="100000"/>
              </a:lnSpc>
              <a:spcAft>
                <a:spcPts val="600"/>
              </a:spcAft>
              <a:buClrTx/>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432000" indent="-268288">
              <a:lnSpc>
                <a:spcPct val="100000"/>
              </a:lnSpc>
              <a:spcAft>
                <a:spcPts val="600"/>
              </a:spcAft>
              <a:buClrTx/>
              <a:buFont typeface="Wingdings" panose="05000000000000000000" pitchFamily="2" charset="2"/>
              <a:buChar char="§"/>
              <a:defRPr sz="1800">
                <a:latin typeface="Arial" panose="020B0604020202020204" pitchFamily="34" charset="0"/>
                <a:cs typeface="Arial" panose="020B0604020202020204" pitchFamily="34" charset="0"/>
              </a:defRPr>
            </a:lvl2pPr>
            <a:lvl3pPr marL="648000" indent="-269875">
              <a:lnSpc>
                <a:spcPct val="100000"/>
              </a:lnSpc>
              <a:spcAft>
                <a:spcPts val="600"/>
              </a:spcAft>
              <a:buClrTx/>
              <a:buFont typeface="Arial" panose="020B0604020202020204" pitchFamily="34" charset="0"/>
              <a:buChar char="−"/>
              <a:defRPr sz="1600">
                <a:latin typeface="Arial" panose="020B0604020202020204" pitchFamily="34" charset="0"/>
                <a:cs typeface="Arial" panose="020B0604020202020204" pitchFamily="34" charset="0"/>
              </a:defRPr>
            </a:lvl3pPr>
            <a:lvl4pPr marL="864000" indent="-268288">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4pPr>
            <a:lvl5pPr marL="1080000" indent="-269875">
              <a:lnSpc>
                <a:spcPct val="100000"/>
              </a:lnSpc>
              <a:spcAft>
                <a:spcPts val="600"/>
              </a:spcAft>
              <a:buClrTx/>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s-ES" dirty="0"/>
              <a:t>Primer nivel</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5"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2400" b="0" baseline="0">
                <a:solidFill>
                  <a:srgbClr val="888B8D"/>
                </a:solidFill>
              </a:defRPr>
            </a:lvl1pPr>
          </a:lstStyle>
          <a:p>
            <a:r>
              <a:rPr lang="es-ES"/>
              <a:t>Haga clic para modificar el estilo de título del patrón</a:t>
            </a:r>
            <a:endParaRPr lang="es-ES" dirty="0"/>
          </a:p>
        </p:txBody>
      </p:sp>
      <p:sp>
        <p:nvSpPr>
          <p:cNvPr id="18" name="Marcador de número de diapositiva 5"/>
          <p:cNvSpPr>
            <a:spLocks noGrp="1"/>
          </p:cNvSpPr>
          <p:nvPr>
            <p:ph type="sldNum" sz="quarter" idx="4"/>
          </p:nvPr>
        </p:nvSpPr>
        <p:spPr>
          <a:xfrm>
            <a:off x="11501728" y="653899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914400">
              <a:defRPr/>
            </a:pPr>
            <a:fld id="{6BDCBE57-3DF8-E34A-A687-20DD8272C65F}" type="slidenum">
              <a:rPr lang="es-ES" smtClean="0">
                <a:solidFill>
                  <a:srgbClr val="FFFFFF"/>
                </a:solidFill>
              </a:rPr>
              <a:pPr defTabSz="914400">
                <a:defRPr/>
              </a:pPr>
              <a:t>‹Nº›</a:t>
            </a:fld>
            <a:endParaRPr lang="es-ES" dirty="0">
              <a:solidFill>
                <a:srgbClr val="FFFFFF"/>
              </a:solidFill>
            </a:endParaRPr>
          </a:p>
        </p:txBody>
      </p:sp>
    </p:spTree>
    <p:extLst>
      <p:ext uri="{BB962C8B-B14F-4D97-AF65-F5344CB8AC3E}">
        <p14:creationId xmlns:p14="http://schemas.microsoft.com/office/powerpoint/2010/main" val="28419187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xto a columna y 2 imagenes">
    <p:spTree>
      <p:nvGrpSpPr>
        <p:cNvPr id="1" name=""/>
        <p:cNvGrpSpPr/>
        <p:nvPr/>
      </p:nvGrpSpPr>
      <p:grpSpPr>
        <a:xfrm>
          <a:off x="0" y="0"/>
          <a:ext cx="0" cy="0"/>
          <a:chOff x="0" y="0"/>
          <a:chExt cx="0" cy="0"/>
        </a:xfrm>
      </p:grpSpPr>
      <p:sp>
        <p:nvSpPr>
          <p:cNvPr id="13" name="2 Marcador de contenido"/>
          <p:cNvSpPr>
            <a:spLocks noGrp="1"/>
          </p:cNvSpPr>
          <p:nvPr>
            <p:ph sz="quarter" idx="11" hasCustomPrompt="1"/>
          </p:nvPr>
        </p:nvSpPr>
        <p:spPr>
          <a:xfrm>
            <a:off x="335360" y="1105470"/>
            <a:ext cx="5550091" cy="5486399"/>
          </a:xfrm>
          <a:prstGeom prst="rect">
            <a:avLst/>
          </a:prstGeom>
        </p:spPr>
        <p:txBody>
          <a:bodyPr/>
          <a:lstStyle>
            <a:lvl1pPr marL="216000" indent="-270000">
              <a:lnSpc>
                <a:spcPct val="100000"/>
              </a:lnSpc>
              <a:spcAft>
                <a:spcPts val="600"/>
              </a:spcAft>
              <a:buClrTx/>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432000" indent="-268288">
              <a:lnSpc>
                <a:spcPct val="100000"/>
              </a:lnSpc>
              <a:spcAft>
                <a:spcPts val="600"/>
              </a:spcAft>
              <a:buClrTx/>
              <a:buFont typeface="Wingdings" panose="05000000000000000000" pitchFamily="2" charset="2"/>
              <a:buChar char="§"/>
              <a:defRPr sz="1800">
                <a:latin typeface="Arial" panose="020B0604020202020204" pitchFamily="34" charset="0"/>
                <a:cs typeface="Arial" panose="020B0604020202020204" pitchFamily="34" charset="0"/>
              </a:defRPr>
            </a:lvl2pPr>
            <a:lvl3pPr marL="648000" indent="-269875">
              <a:lnSpc>
                <a:spcPct val="100000"/>
              </a:lnSpc>
              <a:spcAft>
                <a:spcPts val="600"/>
              </a:spcAft>
              <a:buClrTx/>
              <a:buFont typeface="Arial" panose="020B0604020202020204" pitchFamily="34" charset="0"/>
              <a:buChar char="−"/>
              <a:defRPr sz="1600">
                <a:latin typeface="Arial" panose="020B0604020202020204" pitchFamily="34" charset="0"/>
                <a:cs typeface="Arial" panose="020B0604020202020204" pitchFamily="34" charset="0"/>
              </a:defRPr>
            </a:lvl3pPr>
            <a:lvl4pPr marL="864000" indent="-268288">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4pPr>
            <a:lvl5pPr marL="1080000" indent="-269875">
              <a:lnSpc>
                <a:spcPct val="100000"/>
              </a:lnSpc>
              <a:spcAft>
                <a:spcPts val="600"/>
              </a:spcAft>
              <a:buClrTx/>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s-ES" dirty="0"/>
              <a:t>Primer nivel</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5"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2400" b="0" baseline="0">
                <a:solidFill>
                  <a:srgbClr val="888B8D"/>
                </a:solidFill>
              </a:defRPr>
            </a:lvl1pPr>
          </a:lstStyle>
          <a:p>
            <a:r>
              <a:rPr lang="es-ES"/>
              <a:t>Haga clic para modificar el estilo de título del patrón</a:t>
            </a:r>
            <a:endParaRPr lang="es-ES" dirty="0"/>
          </a:p>
        </p:txBody>
      </p:sp>
      <p:sp>
        <p:nvSpPr>
          <p:cNvPr id="6" name="2 Marcador de contenido"/>
          <p:cNvSpPr>
            <a:spLocks noGrp="1"/>
          </p:cNvSpPr>
          <p:nvPr>
            <p:ph sz="quarter" idx="13" hasCustomPrompt="1"/>
          </p:nvPr>
        </p:nvSpPr>
        <p:spPr>
          <a:xfrm>
            <a:off x="6262802" y="3957851"/>
            <a:ext cx="5583455" cy="2634017"/>
          </a:xfrm>
          <a:prstGeom prst="rect">
            <a:avLst/>
          </a:prstGeom>
        </p:spPr>
        <p:txBody>
          <a:bodyPr/>
          <a:lstStyle>
            <a:lvl1pPr marL="0" indent="0">
              <a:lnSpc>
                <a:spcPct val="100000"/>
              </a:lnSpc>
              <a:spcAft>
                <a:spcPts val="600"/>
              </a:spcAft>
              <a:buClrTx/>
              <a:buFont typeface="Arial" panose="020B0604020202020204" pitchFamily="34" charset="0"/>
              <a:buNone/>
              <a:defRPr sz="1800" baseline="0">
                <a:latin typeface="Arial" panose="020B0604020202020204" pitchFamily="34" charset="0"/>
                <a:cs typeface="Arial" panose="020B0604020202020204" pitchFamily="34" charset="0"/>
              </a:defRPr>
            </a:lvl1pPr>
            <a:lvl2pPr marL="432000" indent="-268288">
              <a:lnSpc>
                <a:spcPct val="100000"/>
              </a:lnSpc>
              <a:spcAft>
                <a:spcPts val="600"/>
              </a:spcAft>
              <a:buClrTx/>
              <a:buFont typeface="Wingdings" panose="05000000000000000000" pitchFamily="2" charset="2"/>
              <a:buChar char="§"/>
              <a:defRPr sz="1800">
                <a:latin typeface="Arial" panose="020B0604020202020204" pitchFamily="34" charset="0"/>
                <a:cs typeface="Arial" panose="020B0604020202020204" pitchFamily="34" charset="0"/>
              </a:defRPr>
            </a:lvl2pPr>
            <a:lvl3pPr marL="648000" indent="-269875">
              <a:lnSpc>
                <a:spcPct val="100000"/>
              </a:lnSpc>
              <a:spcAft>
                <a:spcPts val="600"/>
              </a:spcAft>
              <a:buClrTx/>
              <a:buFont typeface="Arial" panose="020B0604020202020204" pitchFamily="34" charset="0"/>
              <a:buChar char="−"/>
              <a:defRPr sz="1600">
                <a:latin typeface="Arial" panose="020B0604020202020204" pitchFamily="34" charset="0"/>
                <a:cs typeface="Arial" panose="020B0604020202020204" pitchFamily="34" charset="0"/>
              </a:defRPr>
            </a:lvl3pPr>
            <a:lvl4pPr marL="864000" indent="-268288">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4pPr>
            <a:lvl5pPr marL="1080000" indent="-269875">
              <a:lnSpc>
                <a:spcPct val="100000"/>
              </a:lnSpc>
              <a:spcAft>
                <a:spcPts val="600"/>
              </a:spcAft>
              <a:buClrTx/>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s-ES" dirty="0"/>
              <a:t> </a:t>
            </a:r>
            <a:endParaRPr lang="es-CL" dirty="0"/>
          </a:p>
        </p:txBody>
      </p:sp>
      <p:sp>
        <p:nvSpPr>
          <p:cNvPr id="10" name="2 Marcador de contenido"/>
          <p:cNvSpPr>
            <a:spLocks noGrp="1"/>
          </p:cNvSpPr>
          <p:nvPr>
            <p:ph sz="quarter" idx="14" hasCustomPrompt="1"/>
          </p:nvPr>
        </p:nvSpPr>
        <p:spPr>
          <a:xfrm>
            <a:off x="6262802" y="1105470"/>
            <a:ext cx="5583455" cy="2634017"/>
          </a:xfrm>
          <a:prstGeom prst="rect">
            <a:avLst/>
          </a:prstGeom>
        </p:spPr>
        <p:txBody>
          <a:bodyPr/>
          <a:lstStyle>
            <a:lvl1pPr marL="0" indent="0">
              <a:lnSpc>
                <a:spcPct val="100000"/>
              </a:lnSpc>
              <a:spcAft>
                <a:spcPts val="600"/>
              </a:spcAft>
              <a:buClrTx/>
              <a:buFont typeface="Arial" panose="020B0604020202020204" pitchFamily="34" charset="0"/>
              <a:buNone/>
              <a:defRPr sz="1800" baseline="0">
                <a:latin typeface="Arial" panose="020B0604020202020204" pitchFamily="34" charset="0"/>
                <a:cs typeface="Arial" panose="020B0604020202020204" pitchFamily="34" charset="0"/>
              </a:defRPr>
            </a:lvl1pPr>
            <a:lvl2pPr marL="432000" indent="-268288">
              <a:lnSpc>
                <a:spcPct val="100000"/>
              </a:lnSpc>
              <a:spcAft>
                <a:spcPts val="600"/>
              </a:spcAft>
              <a:buClrTx/>
              <a:buFont typeface="Wingdings" panose="05000000000000000000" pitchFamily="2" charset="2"/>
              <a:buChar char="§"/>
              <a:defRPr sz="1800">
                <a:latin typeface="Arial" panose="020B0604020202020204" pitchFamily="34" charset="0"/>
                <a:cs typeface="Arial" panose="020B0604020202020204" pitchFamily="34" charset="0"/>
              </a:defRPr>
            </a:lvl2pPr>
            <a:lvl3pPr marL="648000" indent="-269875">
              <a:lnSpc>
                <a:spcPct val="100000"/>
              </a:lnSpc>
              <a:spcAft>
                <a:spcPts val="600"/>
              </a:spcAft>
              <a:buClrTx/>
              <a:buFont typeface="Arial" panose="020B0604020202020204" pitchFamily="34" charset="0"/>
              <a:buChar char="−"/>
              <a:defRPr sz="1600">
                <a:latin typeface="Arial" panose="020B0604020202020204" pitchFamily="34" charset="0"/>
                <a:cs typeface="Arial" panose="020B0604020202020204" pitchFamily="34" charset="0"/>
              </a:defRPr>
            </a:lvl3pPr>
            <a:lvl4pPr marL="864000" indent="-268288">
              <a:lnSpc>
                <a:spcPct val="100000"/>
              </a:lnSpc>
              <a:spcAft>
                <a:spcPts val="600"/>
              </a:spcAft>
              <a:buClrTx/>
              <a:buFont typeface="Arial" panose="020B0604020202020204" pitchFamily="34" charset="0"/>
              <a:buChar char="•"/>
              <a:defRPr sz="1400">
                <a:latin typeface="Arial" panose="020B0604020202020204" pitchFamily="34" charset="0"/>
                <a:cs typeface="Arial" panose="020B0604020202020204" pitchFamily="34" charset="0"/>
              </a:defRPr>
            </a:lvl4pPr>
            <a:lvl5pPr marL="1080000" indent="-269875">
              <a:lnSpc>
                <a:spcPct val="100000"/>
              </a:lnSpc>
              <a:spcAft>
                <a:spcPts val="600"/>
              </a:spcAft>
              <a:buClrTx/>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s-ES" dirty="0"/>
              <a:t> </a:t>
            </a:r>
            <a:endParaRPr lang="es-CL" dirty="0"/>
          </a:p>
        </p:txBody>
      </p:sp>
      <p:sp>
        <p:nvSpPr>
          <p:cNvPr id="12" name="Marcador de número de diapositiva 5"/>
          <p:cNvSpPr>
            <a:spLocks noGrp="1"/>
          </p:cNvSpPr>
          <p:nvPr>
            <p:ph type="sldNum" sz="quarter" idx="4"/>
          </p:nvPr>
        </p:nvSpPr>
        <p:spPr>
          <a:xfrm>
            <a:off x="11501728" y="653899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914400">
              <a:defRPr/>
            </a:pPr>
            <a:fld id="{6BDCBE57-3DF8-E34A-A687-20DD8272C65F}" type="slidenum">
              <a:rPr lang="es-ES" smtClean="0">
                <a:solidFill>
                  <a:srgbClr val="FFFFFF"/>
                </a:solidFill>
              </a:rPr>
              <a:pPr defTabSz="914400">
                <a:defRPr/>
              </a:pPr>
              <a:t>‹Nº›</a:t>
            </a:fld>
            <a:endParaRPr lang="es-ES" dirty="0">
              <a:solidFill>
                <a:srgbClr val="FFFFFF"/>
              </a:solidFill>
            </a:endParaRPr>
          </a:p>
        </p:txBody>
      </p:sp>
    </p:spTree>
    <p:extLst>
      <p:ext uri="{BB962C8B-B14F-4D97-AF65-F5344CB8AC3E}">
        <p14:creationId xmlns:p14="http://schemas.microsoft.com/office/powerpoint/2010/main" val="33246595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apositiva ti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335360" y="-6200"/>
            <a:ext cx="9709392" cy="720080"/>
          </a:xfrm>
          <a:prstGeom prst="rect">
            <a:avLst/>
          </a:prstGeom>
        </p:spPr>
        <p:txBody>
          <a:bodyPr vert="horz" lIns="91440" tIns="45720" rIns="91440" bIns="45720" rtlCol="0" anchor="ctr">
            <a:noAutofit/>
          </a:bodyPr>
          <a:lstStyle>
            <a:lvl1pPr>
              <a:defRPr sz="2400" b="0" baseline="0">
                <a:solidFill>
                  <a:srgbClr val="888B8D"/>
                </a:solidFill>
              </a:defRPr>
            </a:lvl1pPr>
          </a:lstStyle>
          <a:p>
            <a:r>
              <a:rPr lang="es-ES"/>
              <a:t>Haga clic para modificar el estilo de título del patrón</a:t>
            </a:r>
            <a:endParaRPr lang="es-ES" dirty="0"/>
          </a:p>
        </p:txBody>
      </p:sp>
      <p:sp>
        <p:nvSpPr>
          <p:cNvPr id="10" name="Marcador de número de diapositiva 5"/>
          <p:cNvSpPr>
            <a:spLocks noGrp="1"/>
          </p:cNvSpPr>
          <p:nvPr>
            <p:ph type="sldNum" sz="quarter" idx="4"/>
          </p:nvPr>
        </p:nvSpPr>
        <p:spPr>
          <a:xfrm>
            <a:off x="11501728" y="653899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914400">
              <a:defRPr/>
            </a:pPr>
            <a:fld id="{6BDCBE57-3DF8-E34A-A687-20DD8272C65F}" type="slidenum">
              <a:rPr lang="es-ES" smtClean="0">
                <a:solidFill>
                  <a:srgbClr val="FFFFFF"/>
                </a:solidFill>
              </a:rPr>
              <a:pPr defTabSz="914400">
                <a:defRPr/>
              </a:pPr>
              <a:t>‹Nº›</a:t>
            </a:fld>
            <a:endParaRPr lang="es-ES" dirty="0">
              <a:solidFill>
                <a:srgbClr val="FFFFFF"/>
              </a:solidFill>
            </a:endParaRPr>
          </a:p>
        </p:txBody>
      </p:sp>
    </p:spTree>
    <p:extLst>
      <p:ext uri="{BB962C8B-B14F-4D97-AF65-F5344CB8AC3E}">
        <p14:creationId xmlns:p14="http://schemas.microsoft.com/office/powerpoint/2010/main" val="388201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image" Target="../media/image7.png"/><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26" Type="http://schemas.openxmlformats.org/officeDocument/2006/relationships/slideLayout" Target="../slideLayouts/slideLayout155.xml"/><Relationship Id="rId39" Type="http://schemas.openxmlformats.org/officeDocument/2006/relationships/slideLayout" Target="../slideLayouts/slideLayout168.xml"/><Relationship Id="rId21" Type="http://schemas.openxmlformats.org/officeDocument/2006/relationships/slideLayout" Target="../slideLayouts/slideLayout150.xml"/><Relationship Id="rId34" Type="http://schemas.openxmlformats.org/officeDocument/2006/relationships/slideLayout" Target="../slideLayouts/slideLayout163.xml"/><Relationship Id="rId42" Type="http://schemas.openxmlformats.org/officeDocument/2006/relationships/slideLayout" Target="../slideLayouts/slideLayout171.xml"/><Relationship Id="rId47" Type="http://schemas.openxmlformats.org/officeDocument/2006/relationships/slideLayout" Target="../slideLayouts/slideLayout176.xml"/><Relationship Id="rId50" Type="http://schemas.openxmlformats.org/officeDocument/2006/relationships/slideLayout" Target="../slideLayouts/slideLayout179.xml"/><Relationship Id="rId55" Type="http://schemas.openxmlformats.org/officeDocument/2006/relationships/slideLayout" Target="../slideLayouts/slideLayout184.xml"/><Relationship Id="rId63" Type="http://schemas.openxmlformats.org/officeDocument/2006/relationships/slideLayout" Target="../slideLayouts/slideLayout192.xml"/><Relationship Id="rId68" Type="http://schemas.openxmlformats.org/officeDocument/2006/relationships/vmlDrawing" Target="../drawings/vmlDrawing2.vml"/><Relationship Id="rId7" Type="http://schemas.openxmlformats.org/officeDocument/2006/relationships/slideLayout" Target="../slideLayouts/slideLayout136.xml"/><Relationship Id="rId71" Type="http://schemas.openxmlformats.org/officeDocument/2006/relationships/image" Target="../media/image31.emf"/><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9" Type="http://schemas.openxmlformats.org/officeDocument/2006/relationships/slideLayout" Target="../slideLayouts/slideLayout158.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24" Type="http://schemas.openxmlformats.org/officeDocument/2006/relationships/slideLayout" Target="../slideLayouts/slideLayout153.xml"/><Relationship Id="rId32" Type="http://schemas.openxmlformats.org/officeDocument/2006/relationships/slideLayout" Target="../slideLayouts/slideLayout161.xml"/><Relationship Id="rId37" Type="http://schemas.openxmlformats.org/officeDocument/2006/relationships/slideLayout" Target="../slideLayouts/slideLayout166.xml"/><Relationship Id="rId40" Type="http://schemas.openxmlformats.org/officeDocument/2006/relationships/slideLayout" Target="../slideLayouts/slideLayout169.xml"/><Relationship Id="rId45" Type="http://schemas.openxmlformats.org/officeDocument/2006/relationships/slideLayout" Target="../slideLayouts/slideLayout174.xml"/><Relationship Id="rId53" Type="http://schemas.openxmlformats.org/officeDocument/2006/relationships/slideLayout" Target="../slideLayouts/slideLayout182.xml"/><Relationship Id="rId58" Type="http://schemas.openxmlformats.org/officeDocument/2006/relationships/slideLayout" Target="../slideLayouts/slideLayout187.xml"/><Relationship Id="rId66" Type="http://schemas.openxmlformats.org/officeDocument/2006/relationships/slideLayout" Target="../slideLayouts/slideLayout195.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23" Type="http://schemas.openxmlformats.org/officeDocument/2006/relationships/slideLayout" Target="../slideLayouts/slideLayout152.xml"/><Relationship Id="rId28" Type="http://schemas.openxmlformats.org/officeDocument/2006/relationships/slideLayout" Target="../slideLayouts/slideLayout157.xml"/><Relationship Id="rId36" Type="http://schemas.openxmlformats.org/officeDocument/2006/relationships/slideLayout" Target="../slideLayouts/slideLayout165.xml"/><Relationship Id="rId49" Type="http://schemas.openxmlformats.org/officeDocument/2006/relationships/slideLayout" Target="../slideLayouts/slideLayout178.xml"/><Relationship Id="rId57" Type="http://schemas.openxmlformats.org/officeDocument/2006/relationships/slideLayout" Target="../slideLayouts/slideLayout186.xml"/><Relationship Id="rId61" Type="http://schemas.openxmlformats.org/officeDocument/2006/relationships/slideLayout" Target="../slideLayouts/slideLayout190.xml"/><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31" Type="http://schemas.openxmlformats.org/officeDocument/2006/relationships/slideLayout" Target="../slideLayouts/slideLayout160.xml"/><Relationship Id="rId44" Type="http://schemas.openxmlformats.org/officeDocument/2006/relationships/slideLayout" Target="../slideLayouts/slideLayout173.xml"/><Relationship Id="rId52" Type="http://schemas.openxmlformats.org/officeDocument/2006/relationships/slideLayout" Target="../slideLayouts/slideLayout181.xml"/><Relationship Id="rId60" Type="http://schemas.openxmlformats.org/officeDocument/2006/relationships/slideLayout" Target="../slideLayouts/slideLayout189.xml"/><Relationship Id="rId65" Type="http://schemas.openxmlformats.org/officeDocument/2006/relationships/slideLayout" Target="../slideLayouts/slideLayout194.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slideLayout" Target="../slideLayouts/slideLayout151.xml"/><Relationship Id="rId27" Type="http://schemas.openxmlformats.org/officeDocument/2006/relationships/slideLayout" Target="../slideLayouts/slideLayout156.xml"/><Relationship Id="rId30" Type="http://schemas.openxmlformats.org/officeDocument/2006/relationships/slideLayout" Target="../slideLayouts/slideLayout159.xml"/><Relationship Id="rId35" Type="http://schemas.openxmlformats.org/officeDocument/2006/relationships/slideLayout" Target="../slideLayouts/slideLayout164.xml"/><Relationship Id="rId43" Type="http://schemas.openxmlformats.org/officeDocument/2006/relationships/slideLayout" Target="../slideLayouts/slideLayout172.xml"/><Relationship Id="rId48" Type="http://schemas.openxmlformats.org/officeDocument/2006/relationships/slideLayout" Target="../slideLayouts/slideLayout177.xml"/><Relationship Id="rId56" Type="http://schemas.openxmlformats.org/officeDocument/2006/relationships/slideLayout" Target="../slideLayouts/slideLayout185.xml"/><Relationship Id="rId64" Type="http://schemas.openxmlformats.org/officeDocument/2006/relationships/slideLayout" Target="../slideLayouts/slideLayout193.xml"/><Relationship Id="rId69" Type="http://schemas.openxmlformats.org/officeDocument/2006/relationships/tags" Target="../tags/tag7.xml"/><Relationship Id="rId8" Type="http://schemas.openxmlformats.org/officeDocument/2006/relationships/slideLayout" Target="../slideLayouts/slideLayout137.xml"/><Relationship Id="rId51" Type="http://schemas.openxmlformats.org/officeDocument/2006/relationships/slideLayout" Target="../slideLayouts/slideLayout180.xml"/><Relationship Id="rId3" Type="http://schemas.openxmlformats.org/officeDocument/2006/relationships/slideLayout" Target="../slideLayouts/slideLayout132.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5" Type="http://schemas.openxmlformats.org/officeDocument/2006/relationships/slideLayout" Target="../slideLayouts/slideLayout154.xml"/><Relationship Id="rId33" Type="http://schemas.openxmlformats.org/officeDocument/2006/relationships/slideLayout" Target="../slideLayouts/slideLayout162.xml"/><Relationship Id="rId38" Type="http://schemas.openxmlformats.org/officeDocument/2006/relationships/slideLayout" Target="../slideLayouts/slideLayout167.xml"/><Relationship Id="rId46" Type="http://schemas.openxmlformats.org/officeDocument/2006/relationships/slideLayout" Target="../slideLayouts/slideLayout175.xml"/><Relationship Id="rId59" Type="http://schemas.openxmlformats.org/officeDocument/2006/relationships/slideLayout" Target="../slideLayouts/slideLayout188.xml"/><Relationship Id="rId67" Type="http://schemas.openxmlformats.org/officeDocument/2006/relationships/theme" Target="../theme/theme11.xml"/><Relationship Id="rId20" Type="http://schemas.openxmlformats.org/officeDocument/2006/relationships/slideLayout" Target="../slideLayouts/slideLayout149.xml"/><Relationship Id="rId41" Type="http://schemas.openxmlformats.org/officeDocument/2006/relationships/slideLayout" Target="../slideLayouts/slideLayout170.xml"/><Relationship Id="rId54" Type="http://schemas.openxmlformats.org/officeDocument/2006/relationships/slideLayout" Target="../slideLayouts/slideLayout183.xml"/><Relationship Id="rId62" Type="http://schemas.openxmlformats.org/officeDocument/2006/relationships/slideLayout" Target="../slideLayouts/slideLayout191.xml"/><Relationship Id="rId70" Type="http://schemas.openxmlformats.org/officeDocument/2006/relationships/oleObject" Target="../embeddings/oleObject2.bin"/></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5" Type="http://schemas.openxmlformats.org/officeDocument/2006/relationships/image" Target="../media/image7.png"/><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slideLayout" Target="../slideLayouts/slideLayout221.xml"/><Relationship Id="rId18" Type="http://schemas.openxmlformats.org/officeDocument/2006/relationships/slideLayout" Target="../slideLayouts/slideLayout22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slideLayout" Target="../slideLayouts/slideLayout220.xml"/><Relationship Id="rId17" Type="http://schemas.openxmlformats.org/officeDocument/2006/relationships/slideLayout" Target="../slideLayouts/slideLayout225.xml"/><Relationship Id="rId2" Type="http://schemas.openxmlformats.org/officeDocument/2006/relationships/slideLayout" Target="../slideLayouts/slideLayout210.xml"/><Relationship Id="rId16" Type="http://schemas.openxmlformats.org/officeDocument/2006/relationships/slideLayout" Target="../slideLayouts/slideLayout224.xml"/><Relationship Id="rId20" Type="http://schemas.openxmlformats.org/officeDocument/2006/relationships/image" Target="../media/image46.png"/><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5" Type="http://schemas.openxmlformats.org/officeDocument/2006/relationships/slideLayout" Target="../slideLayouts/slideLayout223.xml"/><Relationship Id="rId10" Type="http://schemas.openxmlformats.org/officeDocument/2006/relationships/slideLayout" Target="../slideLayouts/slideLayout218.xml"/><Relationship Id="rId19" Type="http://schemas.openxmlformats.org/officeDocument/2006/relationships/theme" Target="../theme/theme13.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slideLayout" Target="../slideLayouts/slideLayout2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7.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image" Target="../media/image11.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image" Target="../media/image15.png"/><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theme" Target="../theme/theme6.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image" Target="../media/image27.jpeg"/><Relationship Id="rId5" Type="http://schemas.openxmlformats.org/officeDocument/2006/relationships/slideLayout" Target="../slideLayouts/slideLayout97.xml"/><Relationship Id="rId10" Type="http://schemas.openxmlformats.org/officeDocument/2006/relationships/theme" Target="../theme/theme7.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image" Target="../media/image27.jpeg"/><Relationship Id="rId5" Type="http://schemas.openxmlformats.org/officeDocument/2006/relationships/slideLayout" Target="../slideLayouts/slideLayout106.xml"/><Relationship Id="rId10" Type="http://schemas.openxmlformats.org/officeDocument/2006/relationships/theme" Target="../theme/theme8.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113.xml"/><Relationship Id="rId7" Type="http://schemas.openxmlformats.org/officeDocument/2006/relationships/theme" Target="../theme/theme9.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1" y="274638"/>
            <a:ext cx="10972800" cy="1143000"/>
          </a:xfrm>
          <a:prstGeom prst="rect">
            <a:avLst/>
          </a:prstGeom>
        </p:spPr>
        <p:txBody>
          <a:bodyPr vert="horz" lIns="91413" tIns="45705" rIns="91413" bIns="45705"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1" y="1600202"/>
            <a:ext cx="10972800" cy="4525963"/>
          </a:xfrm>
          <a:prstGeom prst="rect">
            <a:avLst/>
          </a:prstGeom>
        </p:spPr>
        <p:txBody>
          <a:bodyPr vert="horz" lIns="91413" tIns="45705" rIns="91413" bIns="45705"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1" y="6356353"/>
            <a:ext cx="2844800" cy="365125"/>
          </a:xfrm>
          <a:prstGeom prst="rect">
            <a:avLst/>
          </a:prstGeom>
        </p:spPr>
        <p:txBody>
          <a:bodyPr vert="horz" lIns="91413" tIns="45705" rIns="91413" bIns="45705" rtlCol="0" anchor="ctr"/>
          <a:lstStyle>
            <a:lvl1pPr algn="l">
              <a:defRPr sz="1200">
                <a:solidFill>
                  <a:schemeClr val="tx1">
                    <a:tint val="75000"/>
                  </a:schemeClr>
                </a:solidFill>
              </a:defRPr>
            </a:lvl1pPr>
          </a:lstStyle>
          <a:p>
            <a:fld id="{A820851F-E4DF-3F41-8E0B-5A83BFD2689A}" type="datetimeFigureOut">
              <a:rPr lang="es-ES" smtClean="0"/>
              <a:t>26/04/2019</a:t>
            </a:fld>
            <a:endParaRPr lang="es-ES"/>
          </a:p>
        </p:txBody>
      </p:sp>
      <p:sp>
        <p:nvSpPr>
          <p:cNvPr id="5" name="Marcador de pie de página 4"/>
          <p:cNvSpPr>
            <a:spLocks noGrp="1"/>
          </p:cNvSpPr>
          <p:nvPr>
            <p:ph type="ftr" sz="quarter" idx="3"/>
          </p:nvPr>
        </p:nvSpPr>
        <p:spPr>
          <a:xfrm>
            <a:off x="4165601" y="6356353"/>
            <a:ext cx="3860800" cy="365125"/>
          </a:xfrm>
          <a:prstGeom prst="rect">
            <a:avLst/>
          </a:prstGeom>
        </p:spPr>
        <p:txBody>
          <a:bodyPr vert="horz" lIns="91413" tIns="45705" rIns="91413" bIns="45705"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1" y="6356353"/>
            <a:ext cx="2844800" cy="365125"/>
          </a:xfrm>
          <a:prstGeom prst="rect">
            <a:avLst/>
          </a:prstGeom>
        </p:spPr>
        <p:txBody>
          <a:bodyPr vert="horz" lIns="91413" tIns="45705" rIns="91413" bIns="45705" rtlCol="0" anchor="ctr"/>
          <a:lstStyle>
            <a:lvl1pPr algn="r">
              <a:defRPr sz="1200">
                <a:solidFill>
                  <a:schemeClr val="tx1">
                    <a:tint val="75000"/>
                  </a:schemeClr>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86056798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3" r:id="rId5"/>
    <p:sldLayoutId id="2147483664" r:id="rId6"/>
    <p:sldLayoutId id="2147483665" r:id="rId7"/>
  </p:sldLayoutIdLst>
  <p:txStyles>
    <p:titleStyle>
      <a:lvl1pPr algn="ctr" defTabSz="457062" rtl="0" eaLnBrk="1" latinLnBrk="0" hangingPunct="1">
        <a:spcBef>
          <a:spcPct val="0"/>
        </a:spcBef>
        <a:buNone/>
        <a:defRPr sz="4400" kern="1200">
          <a:solidFill>
            <a:schemeClr val="tx1"/>
          </a:solidFill>
          <a:latin typeface="+mj-lt"/>
          <a:ea typeface="+mj-ea"/>
          <a:cs typeface="+mj-cs"/>
        </a:defRPr>
      </a:lvl1pPr>
    </p:titleStyle>
    <p:bodyStyle>
      <a:lvl1pPr marL="342798" indent="-342798" algn="l" defTabSz="457062" rtl="0" eaLnBrk="1" latinLnBrk="0" hangingPunct="1">
        <a:spcBef>
          <a:spcPct val="20000"/>
        </a:spcBef>
        <a:buFont typeface="Arial"/>
        <a:buChar char="•"/>
        <a:defRPr sz="3200" kern="1200">
          <a:solidFill>
            <a:schemeClr val="tx1"/>
          </a:solidFill>
          <a:latin typeface="+mn-lt"/>
          <a:ea typeface="+mn-ea"/>
          <a:cs typeface="+mn-cs"/>
        </a:defRPr>
      </a:lvl1pPr>
      <a:lvl2pPr marL="742727" indent="-285664" algn="l" defTabSz="457062" rtl="0" eaLnBrk="1" latinLnBrk="0" hangingPunct="1">
        <a:spcBef>
          <a:spcPct val="20000"/>
        </a:spcBef>
        <a:buFont typeface="Arial"/>
        <a:buChar char="–"/>
        <a:defRPr sz="2800" kern="1200">
          <a:solidFill>
            <a:schemeClr val="tx1"/>
          </a:solidFill>
          <a:latin typeface="+mn-lt"/>
          <a:ea typeface="+mn-ea"/>
          <a:cs typeface="+mn-cs"/>
        </a:defRPr>
      </a:lvl2pPr>
      <a:lvl3pPr marL="1142656" indent="-228530" algn="l" defTabSz="457062" rtl="0" eaLnBrk="1" latinLnBrk="0" hangingPunct="1">
        <a:spcBef>
          <a:spcPct val="20000"/>
        </a:spcBef>
        <a:buFont typeface="Arial"/>
        <a:buChar char="•"/>
        <a:defRPr sz="2400" kern="1200">
          <a:solidFill>
            <a:schemeClr val="tx1"/>
          </a:solidFill>
          <a:latin typeface="+mn-lt"/>
          <a:ea typeface="+mn-ea"/>
          <a:cs typeface="+mn-cs"/>
        </a:defRPr>
      </a:lvl3pPr>
      <a:lvl4pPr marL="1599718" indent="-228530" algn="l" defTabSz="457062" rtl="0" eaLnBrk="1" latinLnBrk="0" hangingPunct="1">
        <a:spcBef>
          <a:spcPct val="20000"/>
        </a:spcBef>
        <a:buFont typeface="Arial"/>
        <a:buChar char="–"/>
        <a:defRPr sz="2000" kern="1200">
          <a:solidFill>
            <a:schemeClr val="tx1"/>
          </a:solidFill>
          <a:latin typeface="+mn-lt"/>
          <a:ea typeface="+mn-ea"/>
          <a:cs typeface="+mn-cs"/>
        </a:defRPr>
      </a:lvl4pPr>
      <a:lvl5pPr marL="2056778" indent="-228530" algn="l" defTabSz="457062" rtl="0" eaLnBrk="1" latinLnBrk="0" hangingPunct="1">
        <a:spcBef>
          <a:spcPct val="20000"/>
        </a:spcBef>
        <a:buFont typeface="Arial"/>
        <a:buChar char="»"/>
        <a:defRPr sz="2000" kern="1200">
          <a:solidFill>
            <a:schemeClr val="tx1"/>
          </a:solidFill>
          <a:latin typeface="+mn-lt"/>
          <a:ea typeface="+mn-ea"/>
          <a:cs typeface="+mn-cs"/>
        </a:defRPr>
      </a:lvl5pPr>
      <a:lvl6pPr marL="2513841" indent="-228530" algn="l" defTabSz="457062" rtl="0" eaLnBrk="1" latinLnBrk="0" hangingPunct="1">
        <a:spcBef>
          <a:spcPct val="20000"/>
        </a:spcBef>
        <a:buFont typeface="Arial"/>
        <a:buChar char="•"/>
        <a:defRPr sz="2000" kern="1200">
          <a:solidFill>
            <a:schemeClr val="tx1"/>
          </a:solidFill>
          <a:latin typeface="+mn-lt"/>
          <a:ea typeface="+mn-ea"/>
          <a:cs typeface="+mn-cs"/>
        </a:defRPr>
      </a:lvl6pPr>
      <a:lvl7pPr marL="2970904" indent="-228530" algn="l" defTabSz="457062" rtl="0" eaLnBrk="1" latinLnBrk="0" hangingPunct="1">
        <a:spcBef>
          <a:spcPct val="20000"/>
        </a:spcBef>
        <a:buFont typeface="Arial"/>
        <a:buChar char="•"/>
        <a:defRPr sz="2000" kern="1200">
          <a:solidFill>
            <a:schemeClr val="tx1"/>
          </a:solidFill>
          <a:latin typeface="+mn-lt"/>
          <a:ea typeface="+mn-ea"/>
          <a:cs typeface="+mn-cs"/>
        </a:defRPr>
      </a:lvl7pPr>
      <a:lvl8pPr marL="3427965" indent="-228530" algn="l" defTabSz="457062" rtl="0" eaLnBrk="1" latinLnBrk="0" hangingPunct="1">
        <a:spcBef>
          <a:spcPct val="20000"/>
        </a:spcBef>
        <a:buFont typeface="Arial"/>
        <a:buChar char="•"/>
        <a:defRPr sz="2000" kern="1200">
          <a:solidFill>
            <a:schemeClr val="tx1"/>
          </a:solidFill>
          <a:latin typeface="+mn-lt"/>
          <a:ea typeface="+mn-ea"/>
          <a:cs typeface="+mn-cs"/>
        </a:defRPr>
      </a:lvl8pPr>
      <a:lvl9pPr marL="3885028" indent="-228530" algn="l" defTabSz="45706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62" rtl="0" eaLnBrk="1" latinLnBrk="0" hangingPunct="1">
        <a:defRPr sz="1800" kern="1200">
          <a:solidFill>
            <a:schemeClr val="tx1"/>
          </a:solidFill>
          <a:latin typeface="+mn-lt"/>
          <a:ea typeface="+mn-ea"/>
          <a:cs typeface="+mn-cs"/>
        </a:defRPr>
      </a:lvl1pPr>
      <a:lvl2pPr marL="457062" algn="l" defTabSz="457062" rtl="0" eaLnBrk="1" latinLnBrk="0" hangingPunct="1">
        <a:defRPr sz="1800" kern="1200">
          <a:solidFill>
            <a:schemeClr val="tx1"/>
          </a:solidFill>
          <a:latin typeface="+mn-lt"/>
          <a:ea typeface="+mn-ea"/>
          <a:cs typeface="+mn-cs"/>
        </a:defRPr>
      </a:lvl2pPr>
      <a:lvl3pPr marL="914125" algn="l" defTabSz="457062" rtl="0" eaLnBrk="1" latinLnBrk="0" hangingPunct="1">
        <a:defRPr sz="1800" kern="1200">
          <a:solidFill>
            <a:schemeClr val="tx1"/>
          </a:solidFill>
          <a:latin typeface="+mn-lt"/>
          <a:ea typeface="+mn-ea"/>
          <a:cs typeface="+mn-cs"/>
        </a:defRPr>
      </a:lvl3pPr>
      <a:lvl4pPr marL="1371186" algn="l" defTabSz="457062" rtl="0" eaLnBrk="1" latinLnBrk="0" hangingPunct="1">
        <a:defRPr sz="1800" kern="1200">
          <a:solidFill>
            <a:schemeClr val="tx1"/>
          </a:solidFill>
          <a:latin typeface="+mn-lt"/>
          <a:ea typeface="+mn-ea"/>
          <a:cs typeface="+mn-cs"/>
        </a:defRPr>
      </a:lvl4pPr>
      <a:lvl5pPr marL="1828248" algn="l" defTabSz="457062" rtl="0" eaLnBrk="1" latinLnBrk="0" hangingPunct="1">
        <a:defRPr sz="1800" kern="1200">
          <a:solidFill>
            <a:schemeClr val="tx1"/>
          </a:solidFill>
          <a:latin typeface="+mn-lt"/>
          <a:ea typeface="+mn-ea"/>
          <a:cs typeface="+mn-cs"/>
        </a:defRPr>
      </a:lvl5pPr>
      <a:lvl6pPr marL="2285310" algn="l" defTabSz="457062" rtl="0" eaLnBrk="1" latinLnBrk="0" hangingPunct="1">
        <a:defRPr sz="1800" kern="1200">
          <a:solidFill>
            <a:schemeClr val="tx1"/>
          </a:solidFill>
          <a:latin typeface="+mn-lt"/>
          <a:ea typeface="+mn-ea"/>
          <a:cs typeface="+mn-cs"/>
        </a:defRPr>
      </a:lvl6pPr>
      <a:lvl7pPr marL="2742373" algn="l" defTabSz="457062" rtl="0" eaLnBrk="1" latinLnBrk="0" hangingPunct="1">
        <a:defRPr sz="1800" kern="1200">
          <a:solidFill>
            <a:schemeClr val="tx1"/>
          </a:solidFill>
          <a:latin typeface="+mn-lt"/>
          <a:ea typeface="+mn-ea"/>
          <a:cs typeface="+mn-cs"/>
        </a:defRPr>
      </a:lvl7pPr>
      <a:lvl8pPr marL="3199434" algn="l" defTabSz="457062" rtl="0" eaLnBrk="1" latinLnBrk="0" hangingPunct="1">
        <a:defRPr sz="1800" kern="1200">
          <a:solidFill>
            <a:schemeClr val="tx1"/>
          </a:solidFill>
          <a:latin typeface="+mn-lt"/>
          <a:ea typeface="+mn-ea"/>
          <a:cs typeface="+mn-cs"/>
        </a:defRPr>
      </a:lvl8pPr>
      <a:lvl9pPr marL="3656497" algn="l" defTabSz="45706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9840416" y="116632"/>
            <a:ext cx="2108035"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6059996" y="-5223284"/>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
        <p:nvSpPr>
          <p:cNvPr id="2"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endParaRPr lang="es-ES" dirty="0"/>
          </a:p>
        </p:txBody>
      </p:sp>
      <p:sp>
        <p:nvSpPr>
          <p:cNvPr id="3" name="Marcador de texto 2"/>
          <p:cNvSpPr>
            <a:spLocks noGrp="1"/>
          </p:cNvSpPr>
          <p:nvPr>
            <p:ph type="body" idx="1"/>
          </p:nvPr>
        </p:nvSpPr>
        <p:spPr>
          <a:xfrm>
            <a:off x="623392" y="1268760"/>
            <a:ext cx="10945216" cy="5184576"/>
          </a:xfrm>
          <a:prstGeom prst="rect">
            <a:avLst/>
          </a:prstGeom>
        </p:spPr>
        <p:txBody>
          <a:bodyPr vert="horz" lIns="91440" tIns="45720" rIns="91440" bIns="45720"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pPr defTabSz="457200"/>
            <a:fld id="{24CCD6D8-B8A6-4813-ACF7-B00DE90B5D7C}" type="datetime1">
              <a:rPr lang="es-ES" smtClean="0">
                <a:solidFill>
                  <a:srgbClr val="3C3C3C">
                    <a:tint val="75000"/>
                  </a:srgbClr>
                </a:solidFill>
              </a:rPr>
              <a:pPr defTabSz="457200"/>
              <a:t>26/04/2019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pPr defTabSz="457200"/>
            <a:r>
              <a:rPr lang="pt-BR">
                <a:solidFill>
                  <a:srgbClr val="3C3C3C">
                    <a:tint val="75000"/>
                  </a:srgbClr>
                </a:solidFill>
              </a:rPr>
              <a:t>Directorio Minera Centinela N°9 - 27/01/2016</a:t>
            </a:r>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457200"/>
            <a:fld id="{6BDCBE57-3DF8-E34A-A687-20DD8272C65F}" type="slidenum">
              <a:rPr lang="es-ES" smtClean="0">
                <a:solidFill>
                  <a:srgbClr val="FFFFFF"/>
                </a:solidFill>
              </a:rPr>
              <a:pPr defTabSz="457200"/>
              <a:t>‹Nº›</a:t>
            </a:fld>
            <a:endParaRPr lang="es-ES" dirty="0">
              <a:solidFill>
                <a:srgbClr val="FFFFFF"/>
              </a:solidFill>
            </a:endParaRPr>
          </a:p>
        </p:txBody>
      </p:sp>
    </p:spTree>
    <p:extLst>
      <p:ext uri="{BB962C8B-B14F-4D97-AF65-F5344CB8AC3E}">
        <p14:creationId xmlns:p14="http://schemas.microsoft.com/office/powerpoint/2010/main" val="132139465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Lst>
  <p:hf hdr="0" dt="0"/>
  <p:txStyles>
    <p:titleStyle>
      <a:lvl1pPr algn="l" defTabSz="457200"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75" indent="-358775" algn="l" defTabSz="457200"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7063" indent="-268288" algn="l" defTabSz="457200"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938"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225" indent="-268288"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5100"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1972" name="Diapositiva de think-cell" r:id="rId70" imgW="270" imgH="270" progId="TCLayout.ActiveDocument.1">
                  <p:embed/>
                </p:oleObj>
              </mc:Choice>
              <mc:Fallback>
                <p:oleObj name="Diapositiva de think-cell" r:id="rId70" imgW="270" imgH="270" progId="TCLayout.ActiveDocument.1">
                  <p:embed/>
                  <p:pic>
                    <p:nvPicPr>
                      <p:cNvPr id="2" name="Object 1" hidden="1"/>
                      <p:cNvPicPr/>
                      <p:nvPr/>
                    </p:nvPicPr>
                    <p:blipFill>
                      <a:blip r:embed="rId71"/>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eaLnBrk="1">
              <a:defRPr sz="750">
                <a:solidFill>
                  <a:schemeClr val="bg1">
                    <a:lumMod val="50000"/>
                  </a:schemeClr>
                </a:solidFill>
                <a:latin typeface="+mn-lt"/>
                <a:sym typeface="Trebuchet MS" panose="020B0603020202020204" pitchFamily="34" charset="0"/>
              </a:defRPr>
            </a:lvl1pPr>
          </a:lstStyle>
          <a:p>
            <a:endParaRPr lang="es-CL"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s-CL"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‹Nº›</a:t>
            </a:fld>
            <a:endParaRPr lang="es-CL"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s-CL" dirty="0" err="1"/>
              <a:t>Click</a:t>
            </a:r>
            <a:r>
              <a:rPr lang="es-CL" dirty="0"/>
              <a:t> to </a:t>
            </a:r>
            <a:r>
              <a:rPr lang="es-CL" dirty="0" err="1"/>
              <a:t>add</a:t>
            </a:r>
            <a:r>
              <a:rPr lang="es-CL" dirty="0"/>
              <a:t> </a:t>
            </a:r>
            <a:r>
              <a:rPr lang="es-CL" dirty="0" err="1"/>
              <a:t>title</a:t>
            </a:r>
            <a:endParaRPr lang="es-CL" dirty="0"/>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s-CL" dirty="0" err="1"/>
              <a:t>Edit</a:t>
            </a:r>
            <a:r>
              <a:rPr lang="es-CL" dirty="0"/>
              <a:t> Master </a:t>
            </a:r>
            <a:r>
              <a:rPr lang="es-CL" dirty="0" err="1"/>
              <a:t>text</a:t>
            </a:r>
            <a:r>
              <a:rPr lang="es-CL" dirty="0"/>
              <a:t> </a:t>
            </a:r>
            <a:r>
              <a:rPr lang="es-CL" dirty="0" err="1"/>
              <a:t>styles</a:t>
            </a:r>
            <a:endParaRPr lang="es-CL" dirty="0"/>
          </a:p>
          <a:p>
            <a:pPr lvl="1"/>
            <a:r>
              <a:rPr lang="es-CL" dirty="0" err="1"/>
              <a:t>Second</a:t>
            </a:r>
            <a:r>
              <a:rPr lang="es-CL" dirty="0"/>
              <a:t> </a:t>
            </a:r>
            <a:r>
              <a:rPr lang="es-CL" dirty="0" err="1"/>
              <a:t>level</a:t>
            </a:r>
            <a:endParaRPr lang="es-CL" dirty="0"/>
          </a:p>
          <a:p>
            <a:pPr lvl="2"/>
            <a:r>
              <a:rPr lang="es-CL" dirty="0" err="1"/>
              <a:t>Third</a:t>
            </a:r>
            <a:r>
              <a:rPr lang="es-CL" dirty="0"/>
              <a:t> </a:t>
            </a:r>
            <a:r>
              <a:rPr lang="es-CL" dirty="0" err="1"/>
              <a:t>level</a:t>
            </a:r>
            <a:endParaRPr lang="es-CL" dirty="0"/>
          </a:p>
          <a:p>
            <a:pPr lvl="3"/>
            <a:r>
              <a:rPr lang="es-CL" dirty="0" err="1"/>
              <a:t>Fourth</a:t>
            </a:r>
            <a:r>
              <a:rPr lang="es-CL" dirty="0"/>
              <a:t> </a:t>
            </a:r>
            <a:r>
              <a:rPr lang="es-CL" dirty="0" err="1"/>
              <a:t>level</a:t>
            </a:r>
            <a:endParaRPr lang="es-CL" dirty="0"/>
          </a:p>
          <a:p>
            <a:pPr lvl="4"/>
            <a:r>
              <a:rPr lang="es-CL" dirty="0" err="1"/>
              <a:t>Fifth</a:t>
            </a:r>
            <a:r>
              <a:rPr lang="es-CL" dirty="0"/>
              <a:t> </a:t>
            </a:r>
            <a:r>
              <a:rPr lang="es-CL" dirty="0" err="1"/>
              <a:t>level</a:t>
            </a:r>
            <a:endParaRPr lang="es-CL" dirty="0"/>
          </a:p>
          <a:p>
            <a:pPr lvl="5"/>
            <a:r>
              <a:rPr lang="es-CL" dirty="0" err="1"/>
              <a:t>Level</a:t>
            </a:r>
            <a:r>
              <a:rPr lang="es-CL" dirty="0"/>
              <a:t> </a:t>
            </a:r>
            <a:r>
              <a:rPr lang="es-CL" dirty="0" err="1"/>
              <a:t>six</a:t>
            </a:r>
            <a:endParaRPr lang="es-CL" dirty="0"/>
          </a:p>
          <a:p>
            <a:pPr lvl="6"/>
            <a:r>
              <a:rPr lang="es-CL" dirty="0" err="1"/>
              <a:t>Level</a:t>
            </a:r>
            <a:r>
              <a:rPr lang="es-CL" dirty="0"/>
              <a:t> </a:t>
            </a:r>
            <a:r>
              <a:rPr lang="es-CL" dirty="0" err="1"/>
              <a:t>seven</a:t>
            </a:r>
            <a:endParaRPr lang="es-CL" dirty="0"/>
          </a:p>
          <a:p>
            <a:pPr lvl="7"/>
            <a:r>
              <a:rPr lang="es-CL" dirty="0" err="1"/>
              <a:t>Level</a:t>
            </a:r>
            <a:r>
              <a:rPr lang="es-CL" dirty="0"/>
              <a:t> </a:t>
            </a:r>
            <a:r>
              <a:rPr lang="es-CL" dirty="0" err="1"/>
              <a:t>eight</a:t>
            </a:r>
            <a:endParaRPr lang="es-CL" dirty="0"/>
          </a:p>
          <a:p>
            <a:pPr lvl="8"/>
            <a:r>
              <a:rPr lang="es-CL" dirty="0" err="1"/>
              <a:t>Level</a:t>
            </a:r>
            <a:r>
              <a:rPr lang="es-CL" dirty="0"/>
              <a:t> </a:t>
            </a:r>
            <a:r>
              <a:rPr lang="es-CL" dirty="0" err="1"/>
              <a:t>nine</a:t>
            </a:r>
            <a:endParaRPr lang="es-CL" dirty="0"/>
          </a:p>
        </p:txBody>
      </p:sp>
    </p:spTree>
    <p:extLst>
      <p:ext uri="{BB962C8B-B14F-4D97-AF65-F5344CB8AC3E}">
        <p14:creationId xmlns:p14="http://schemas.microsoft.com/office/powerpoint/2010/main" val="158634147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 id="2147483925" r:id="rId18"/>
    <p:sldLayoutId id="2147483926" r:id="rId19"/>
    <p:sldLayoutId id="2147483927" r:id="rId20"/>
    <p:sldLayoutId id="2147483928" r:id="rId21"/>
    <p:sldLayoutId id="2147483929" r:id="rId22"/>
    <p:sldLayoutId id="2147483930" r:id="rId23"/>
    <p:sldLayoutId id="2147483931" r:id="rId24"/>
    <p:sldLayoutId id="2147483932" r:id="rId25"/>
    <p:sldLayoutId id="2147483933" r:id="rId26"/>
    <p:sldLayoutId id="2147483934" r:id="rId27"/>
    <p:sldLayoutId id="2147483935" r:id="rId28"/>
    <p:sldLayoutId id="2147483936" r:id="rId29"/>
    <p:sldLayoutId id="2147483937" r:id="rId30"/>
    <p:sldLayoutId id="2147483938" r:id="rId31"/>
    <p:sldLayoutId id="2147483939" r:id="rId32"/>
    <p:sldLayoutId id="2147483940" r:id="rId33"/>
    <p:sldLayoutId id="2147483941" r:id="rId34"/>
    <p:sldLayoutId id="2147483942" r:id="rId35"/>
    <p:sldLayoutId id="2147483943" r:id="rId36"/>
    <p:sldLayoutId id="2147483944" r:id="rId37"/>
    <p:sldLayoutId id="2147483945" r:id="rId38"/>
    <p:sldLayoutId id="2147483946" r:id="rId39"/>
    <p:sldLayoutId id="2147483947" r:id="rId40"/>
    <p:sldLayoutId id="2147483948" r:id="rId41"/>
    <p:sldLayoutId id="2147483949" r:id="rId42"/>
    <p:sldLayoutId id="2147483950" r:id="rId43"/>
    <p:sldLayoutId id="2147483951" r:id="rId44"/>
    <p:sldLayoutId id="2147483952" r:id="rId45"/>
    <p:sldLayoutId id="2147483953" r:id="rId46"/>
    <p:sldLayoutId id="2147483954" r:id="rId47"/>
    <p:sldLayoutId id="2147483955" r:id="rId48"/>
    <p:sldLayoutId id="2147483956" r:id="rId49"/>
    <p:sldLayoutId id="2147483957" r:id="rId50"/>
    <p:sldLayoutId id="2147483958" r:id="rId51"/>
    <p:sldLayoutId id="2147483959" r:id="rId52"/>
    <p:sldLayoutId id="2147483960" r:id="rId53"/>
    <p:sldLayoutId id="2147483961" r:id="rId54"/>
    <p:sldLayoutId id="2147483962" r:id="rId55"/>
    <p:sldLayoutId id="2147483963" r:id="rId56"/>
    <p:sldLayoutId id="2147483964" r:id="rId57"/>
    <p:sldLayoutId id="2147483965" r:id="rId58"/>
    <p:sldLayoutId id="2147483966" r:id="rId59"/>
    <p:sldLayoutId id="2147483967" r:id="rId60"/>
    <p:sldLayoutId id="2147483968" r:id="rId61"/>
    <p:sldLayoutId id="2147483969" r:id="rId62"/>
    <p:sldLayoutId id="2147483970" r:id="rId63"/>
    <p:sldLayoutId id="2147483971" r:id="rId64"/>
    <p:sldLayoutId id="2147483972" r:id="rId65"/>
    <p:sldLayoutId id="2147483973" r:id="rId6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chemeClr val="tx2"/>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Trebuchet MS" panose="020B0603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10260916" y="5488"/>
            <a:ext cx="1920000" cy="56532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6059996" y="-5223284"/>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
        <p:nvSpPr>
          <p:cNvPr id="2"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endParaRPr lang="es-ES" dirty="0"/>
          </a:p>
        </p:txBody>
      </p:sp>
      <p:sp>
        <p:nvSpPr>
          <p:cNvPr id="3" name="Marcador de texto 2"/>
          <p:cNvSpPr>
            <a:spLocks noGrp="1"/>
          </p:cNvSpPr>
          <p:nvPr>
            <p:ph type="body" idx="1"/>
          </p:nvPr>
        </p:nvSpPr>
        <p:spPr>
          <a:xfrm>
            <a:off x="623392" y="1268760"/>
            <a:ext cx="10945216" cy="5184576"/>
          </a:xfrm>
          <a:prstGeom prst="rect">
            <a:avLst/>
          </a:prstGeom>
        </p:spPr>
        <p:txBody>
          <a:bodyPr vert="horz" lIns="91440" tIns="45720" rIns="91440" bIns="45720"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pPr defTabSz="457200"/>
            <a:fld id="{24CCD6D8-B8A6-4813-ACF7-B00DE90B5D7C}" type="datetime1">
              <a:rPr lang="es-ES" smtClean="0">
                <a:solidFill>
                  <a:srgbClr val="3C3C3C">
                    <a:tint val="75000"/>
                  </a:srgbClr>
                </a:solidFill>
              </a:rPr>
              <a:pPr defTabSz="457200"/>
              <a:t>26/04/2019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pPr defTabSz="457200"/>
            <a:r>
              <a:rPr lang="pt-BR">
                <a:solidFill>
                  <a:srgbClr val="3C3C3C">
                    <a:tint val="75000"/>
                  </a:srgbClr>
                </a:solidFill>
              </a:rPr>
              <a:t>Directorio Minera Centinela N°9 - 27/01/2016</a:t>
            </a:r>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457200"/>
            <a:fld id="{6BDCBE57-3DF8-E34A-A687-20DD8272C65F}" type="slidenum">
              <a:rPr lang="es-ES" smtClean="0">
                <a:solidFill>
                  <a:srgbClr val="FFFFFF"/>
                </a:solidFill>
              </a:rPr>
              <a:pPr defTabSz="457200"/>
              <a:t>‹Nº›</a:t>
            </a:fld>
            <a:endParaRPr lang="es-ES" dirty="0">
              <a:solidFill>
                <a:srgbClr val="FFFFFF"/>
              </a:solidFill>
            </a:endParaRPr>
          </a:p>
        </p:txBody>
      </p:sp>
    </p:spTree>
    <p:extLst>
      <p:ext uri="{BB962C8B-B14F-4D97-AF65-F5344CB8AC3E}">
        <p14:creationId xmlns:p14="http://schemas.microsoft.com/office/powerpoint/2010/main" val="308364991"/>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Lst>
  <p:hf hdr="0" dt="0"/>
  <p:txStyles>
    <p:titleStyle>
      <a:lvl1pPr algn="l" defTabSz="457200"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75" indent="-358775" algn="l" defTabSz="457200"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7063" indent="-268288" algn="l" defTabSz="457200"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938"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225" indent="-268288"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5100"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9840417" y="116632"/>
            <a:ext cx="2108035"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6059996" y="-5223284"/>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dirty="0">
                <a:solidFill>
                  <a:srgbClr val="FFFFFF"/>
                </a:solidFill>
              </a:endParaRPr>
            </a:p>
          </p:txBody>
        </p:sp>
      </p:grpSp>
      <p:sp>
        <p:nvSpPr>
          <p:cNvPr id="2"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endParaRPr lang="es-ES" dirty="0"/>
          </a:p>
        </p:txBody>
      </p:sp>
      <p:sp>
        <p:nvSpPr>
          <p:cNvPr id="3" name="Marcador de texto 2"/>
          <p:cNvSpPr>
            <a:spLocks noGrp="1"/>
          </p:cNvSpPr>
          <p:nvPr>
            <p:ph type="body" idx="1"/>
          </p:nvPr>
        </p:nvSpPr>
        <p:spPr>
          <a:xfrm>
            <a:off x="623392" y="1268760"/>
            <a:ext cx="10945216" cy="5184576"/>
          </a:xfrm>
          <a:prstGeom prst="rect">
            <a:avLst/>
          </a:prstGeom>
        </p:spPr>
        <p:txBody>
          <a:bodyPr vert="horz" lIns="91440" tIns="45720" rIns="91440" bIns="45720"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750">
                <a:solidFill>
                  <a:schemeClr val="tx1">
                    <a:tint val="75000"/>
                  </a:schemeClr>
                </a:solidFill>
              </a:defRPr>
            </a:lvl1pPr>
          </a:lstStyle>
          <a:p>
            <a:fld id="{1F54BDE6-6449-44D6-9295-C39E78AC4F7B}" type="datetime1">
              <a:rPr lang="es-ES" smtClean="0">
                <a:solidFill>
                  <a:srgbClr val="3C3C3C">
                    <a:tint val="75000"/>
                  </a:srgbClr>
                </a:solidFill>
              </a:rPr>
              <a:t>26/04/2019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750">
                <a:solidFill>
                  <a:schemeClr val="tx1">
                    <a:tint val="75000"/>
                  </a:schemeClr>
                </a:solidFill>
              </a:defRPr>
            </a:lvl1pPr>
          </a:lstStyle>
          <a:p>
            <a:r>
              <a:rPr lang="es-ES" dirty="0">
                <a:solidFill>
                  <a:srgbClr val="3C3C3C">
                    <a:tint val="75000"/>
                  </a:srgbClr>
                </a:solidFill>
              </a:rPr>
              <a:t>OPR CEN 04 - 14/11/2014</a:t>
            </a:r>
          </a:p>
        </p:txBody>
      </p:sp>
      <p:sp>
        <p:nvSpPr>
          <p:cNvPr id="16"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82042368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 id="2147484011" r:id="rId18"/>
  </p:sldLayoutIdLst>
  <p:hf hdr="0" ftr="0" dt="0"/>
  <p:txStyles>
    <p:titleStyle>
      <a:lvl1pPr algn="l" defTabSz="342892" rtl="0" eaLnBrk="1" latinLnBrk="0" hangingPunct="1">
        <a:lnSpc>
          <a:spcPct val="80000"/>
        </a:lnSpc>
        <a:spcBef>
          <a:spcPct val="0"/>
        </a:spcBef>
        <a:buNone/>
        <a:defRPr sz="2100" kern="1200">
          <a:solidFill>
            <a:schemeClr val="accent5"/>
          </a:solidFill>
          <a:latin typeface="+mj-lt"/>
          <a:ea typeface="+mj-ea"/>
          <a:cs typeface="+mj-cs"/>
        </a:defRPr>
      </a:lvl1pPr>
    </p:titleStyle>
    <p:bodyStyle>
      <a:lvl1pPr marL="269075" indent="-269075" algn="l" defTabSz="342892" rtl="0" eaLnBrk="1" latinLnBrk="0" hangingPunct="1">
        <a:lnSpc>
          <a:spcPct val="80000"/>
        </a:lnSpc>
        <a:spcBef>
          <a:spcPts val="0"/>
        </a:spcBef>
        <a:spcAft>
          <a:spcPts val="900"/>
        </a:spcAft>
        <a:buClr>
          <a:schemeClr val="accent1"/>
        </a:buClr>
        <a:buFont typeface="Wingdings" panose="05000000000000000000" pitchFamily="2" charset="2"/>
        <a:buChar char="§"/>
        <a:defRPr sz="1800" kern="1200">
          <a:solidFill>
            <a:schemeClr val="tx1"/>
          </a:solidFill>
          <a:latin typeface="+mn-lt"/>
          <a:ea typeface="+mn-ea"/>
          <a:cs typeface="+mn-cs"/>
        </a:defRPr>
      </a:lvl1pPr>
      <a:lvl2pPr marL="470285" indent="-201211" algn="l" defTabSz="342892" rtl="0" eaLnBrk="1" latinLnBrk="0" hangingPunct="1">
        <a:lnSpc>
          <a:spcPct val="80000"/>
        </a:lnSpc>
        <a:spcBef>
          <a:spcPts val="0"/>
        </a:spcBef>
        <a:spcAft>
          <a:spcPts val="900"/>
        </a:spcAft>
        <a:buClr>
          <a:schemeClr val="accent3"/>
        </a:buClr>
        <a:buFont typeface="Wingdings" panose="05000000000000000000" pitchFamily="2" charset="2"/>
        <a:buChar char="§"/>
        <a:defRPr sz="1500" kern="1200">
          <a:solidFill>
            <a:schemeClr val="tx1"/>
          </a:solidFill>
          <a:latin typeface="+mn-lt"/>
          <a:ea typeface="+mn-ea"/>
          <a:cs typeface="+mn-cs"/>
        </a:defRPr>
      </a:lvl2pPr>
      <a:lvl3pPr marL="672687" indent="-202401" algn="l" defTabSz="342892" rtl="0" eaLnBrk="1" latinLnBrk="0" hangingPunct="1">
        <a:lnSpc>
          <a:spcPct val="80000"/>
        </a:lnSpc>
        <a:spcBef>
          <a:spcPts val="0"/>
        </a:spcBef>
        <a:spcAft>
          <a:spcPts val="900"/>
        </a:spcAft>
        <a:buClr>
          <a:schemeClr val="accent5"/>
        </a:buClr>
        <a:buFont typeface="Wingdings" panose="05000000000000000000" pitchFamily="2" charset="2"/>
        <a:buChar char="§"/>
        <a:defRPr sz="1350" kern="1200">
          <a:solidFill>
            <a:schemeClr val="tx1"/>
          </a:solidFill>
          <a:latin typeface="+mn-lt"/>
          <a:ea typeface="+mn-ea"/>
          <a:cs typeface="+mn-cs"/>
        </a:defRPr>
      </a:lvl3pPr>
      <a:lvl4pPr marL="873897" indent="-201211" algn="l" defTabSz="342892" rtl="0" eaLnBrk="1" latinLnBrk="0" hangingPunct="1">
        <a:lnSpc>
          <a:spcPct val="80000"/>
        </a:lnSpc>
        <a:spcBef>
          <a:spcPts val="0"/>
        </a:spcBef>
        <a:spcAft>
          <a:spcPts val="900"/>
        </a:spcAft>
        <a:buClr>
          <a:schemeClr val="accent5"/>
        </a:buClr>
        <a:buFont typeface="Wingdings" panose="05000000000000000000" pitchFamily="2" charset="2"/>
        <a:buChar char="§"/>
        <a:defRPr sz="1200" kern="1200">
          <a:solidFill>
            <a:schemeClr val="tx1"/>
          </a:solidFill>
          <a:latin typeface="+mn-lt"/>
          <a:ea typeface="+mn-ea"/>
          <a:cs typeface="+mn-cs"/>
        </a:defRPr>
      </a:lvl4pPr>
      <a:lvl5pPr marL="1076298" indent="-202401" algn="l" defTabSz="342892" rtl="0" eaLnBrk="1" latinLnBrk="0" hangingPunct="1">
        <a:lnSpc>
          <a:spcPct val="80000"/>
        </a:lnSpc>
        <a:spcBef>
          <a:spcPts val="0"/>
        </a:spcBef>
        <a:spcAft>
          <a:spcPts val="900"/>
        </a:spcAft>
        <a:buClr>
          <a:schemeClr val="accent5"/>
        </a:buClr>
        <a:buFont typeface="Wingdings" panose="05000000000000000000" pitchFamily="2" charset="2"/>
        <a:buChar char="§"/>
        <a:defRPr sz="12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9840416" y="116632"/>
            <a:ext cx="2108035"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6059997" y="-5223284"/>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08"/>
              <a:endParaRPr lang="es-ES_tradnl" sz="1800">
                <a:solidFill>
                  <a:srgbClr val="FFFFFF"/>
                </a:solidFill>
              </a:endParaRPr>
            </a:p>
          </p:txBody>
        </p:sp>
      </p:grpSp>
      <p:sp>
        <p:nvSpPr>
          <p:cNvPr id="2" name="Marcador de título 1"/>
          <p:cNvSpPr>
            <a:spLocks noGrp="1"/>
          </p:cNvSpPr>
          <p:nvPr>
            <p:ph type="title"/>
          </p:nvPr>
        </p:nvSpPr>
        <p:spPr>
          <a:xfrm>
            <a:off x="623392" y="116632"/>
            <a:ext cx="9121013" cy="720080"/>
          </a:xfrm>
          <a:prstGeom prst="rect">
            <a:avLst/>
          </a:prstGeom>
        </p:spPr>
        <p:txBody>
          <a:bodyPr vert="horz" lIns="91422" tIns="45710" rIns="91422" bIns="45710" rtlCol="0" anchor="ctr">
            <a:noAutofit/>
          </a:bodyPr>
          <a:lstStyle/>
          <a:p>
            <a:endParaRPr lang="es-ES" dirty="0"/>
          </a:p>
        </p:txBody>
      </p:sp>
      <p:sp>
        <p:nvSpPr>
          <p:cNvPr id="3" name="Marcador de texto 2"/>
          <p:cNvSpPr>
            <a:spLocks noGrp="1"/>
          </p:cNvSpPr>
          <p:nvPr>
            <p:ph type="body" idx="1"/>
          </p:nvPr>
        </p:nvSpPr>
        <p:spPr>
          <a:xfrm>
            <a:off x="826592" y="1268760"/>
            <a:ext cx="10945216" cy="5184576"/>
          </a:xfrm>
          <a:prstGeom prst="rect">
            <a:avLst/>
          </a:prstGeom>
        </p:spPr>
        <p:txBody>
          <a:bodyPr vert="horz" lIns="91422" tIns="45710" rIns="91422" bIns="45710"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343363" y="6525344"/>
            <a:ext cx="1440160" cy="216024"/>
          </a:xfrm>
          <a:prstGeom prst="rect">
            <a:avLst/>
          </a:prstGeom>
        </p:spPr>
        <p:txBody>
          <a:bodyPr vert="horz" wrap="none" lIns="91422" tIns="45710" rIns="91422" bIns="45710" rtlCol="0" anchor="ctr"/>
          <a:lstStyle>
            <a:lvl1pPr algn="ctr">
              <a:defRPr sz="1000">
                <a:solidFill>
                  <a:schemeClr val="tx1">
                    <a:tint val="75000"/>
                  </a:schemeClr>
                </a:solidFill>
              </a:defRPr>
            </a:lvl1pPr>
          </a:lstStyle>
          <a:p>
            <a:pPr defTabSz="457108"/>
            <a:fld id="{27873CDE-5DF4-4B45-BE59-E76B8D71322D}" type="datetime1">
              <a:rPr lang="es-ES" smtClean="0">
                <a:solidFill>
                  <a:srgbClr val="3C3C3C">
                    <a:tint val="75000"/>
                  </a:srgbClr>
                </a:solidFill>
              </a:rPr>
              <a:pPr defTabSz="457108"/>
              <a:t>26/04/2019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2202675" y="6513487"/>
            <a:ext cx="8640960" cy="216024"/>
          </a:xfrm>
          <a:prstGeom prst="rect">
            <a:avLst/>
          </a:prstGeom>
        </p:spPr>
        <p:txBody>
          <a:bodyPr vert="horz" wrap="none" lIns="91422" tIns="45710" rIns="91422" bIns="45710" rtlCol="0" anchor="ctr"/>
          <a:lstStyle>
            <a:lvl1pPr algn="l">
              <a:defRPr sz="1000">
                <a:solidFill>
                  <a:schemeClr val="tx1">
                    <a:tint val="75000"/>
                  </a:schemeClr>
                </a:solidFill>
              </a:defRPr>
            </a:lvl1pPr>
          </a:lstStyle>
          <a:p>
            <a:pPr defTabSz="457108"/>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22" tIns="45710" rIns="91422" bIns="45710" rtlCol="0" anchor="ctr"/>
          <a:lstStyle>
            <a:lvl1pPr algn="ctr">
              <a:defRPr sz="1000" b="1">
                <a:solidFill>
                  <a:schemeClr val="bg1"/>
                </a:solidFill>
              </a:defRPr>
            </a:lvl1pPr>
          </a:lstStyle>
          <a:p>
            <a:pPr defTabSz="457108"/>
            <a:fld id="{6BDCBE57-3DF8-E34A-A687-20DD8272C65F}" type="slidenum">
              <a:rPr lang="es-ES" smtClean="0">
                <a:solidFill>
                  <a:srgbClr val="FFFFFF"/>
                </a:solidFill>
              </a:rPr>
              <a:pPr defTabSz="457108"/>
              <a:t>‹Nº›</a:t>
            </a:fld>
            <a:endParaRPr lang="es-ES">
              <a:solidFill>
                <a:srgbClr val="FFFFFF"/>
              </a:solidFill>
            </a:endParaRPr>
          </a:p>
        </p:txBody>
      </p:sp>
    </p:spTree>
    <p:extLst>
      <p:ext uri="{BB962C8B-B14F-4D97-AF65-F5344CB8AC3E}">
        <p14:creationId xmlns:p14="http://schemas.microsoft.com/office/powerpoint/2010/main" val="26918368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hdr="0" ftr="0" dt="0"/>
  <p:txStyles>
    <p:titleStyle>
      <a:lvl1pPr algn="l" defTabSz="457108" rtl="0" eaLnBrk="1" latinLnBrk="0" hangingPunct="1">
        <a:lnSpc>
          <a:spcPct val="80000"/>
        </a:lnSpc>
        <a:spcBef>
          <a:spcPct val="0"/>
        </a:spcBef>
        <a:buNone/>
        <a:defRPr sz="2800" kern="1200">
          <a:solidFill>
            <a:srgbClr val="007A94"/>
          </a:solidFill>
          <a:latin typeface="+mj-lt"/>
          <a:ea typeface="+mj-ea"/>
          <a:cs typeface="+mj-cs"/>
        </a:defRPr>
      </a:lvl1pPr>
    </p:titleStyle>
    <p:bodyStyle>
      <a:lvl1pPr marL="358703" indent="-358703" algn="l" defTabSz="457108" rtl="0" eaLnBrk="1" latinLnBrk="0" hangingPunct="1">
        <a:lnSpc>
          <a:spcPct val="80000"/>
        </a:lnSpc>
        <a:spcBef>
          <a:spcPts val="0"/>
        </a:spcBef>
        <a:spcAft>
          <a:spcPts val="1200"/>
        </a:spcAft>
        <a:buClrTx/>
        <a:buFont typeface="Wingdings" panose="05000000000000000000" pitchFamily="2" charset="2"/>
        <a:buChar char="§"/>
        <a:defRPr sz="2400" kern="1200">
          <a:solidFill>
            <a:schemeClr val="tx1"/>
          </a:solidFill>
          <a:latin typeface="+mn-lt"/>
          <a:ea typeface="+mn-ea"/>
          <a:cs typeface="+mn-cs"/>
        </a:defRPr>
      </a:lvl1pPr>
      <a:lvl2pPr marL="626937" indent="-268234" algn="l" defTabSz="457108" rtl="0" eaLnBrk="1" latinLnBrk="0" hangingPunct="1">
        <a:lnSpc>
          <a:spcPct val="80000"/>
        </a:lnSpc>
        <a:spcBef>
          <a:spcPts val="0"/>
        </a:spcBef>
        <a:spcAft>
          <a:spcPts val="1200"/>
        </a:spcAft>
        <a:buClrTx/>
        <a:buFont typeface="Wingdings" panose="05000000000000000000" pitchFamily="2" charset="2"/>
        <a:buChar char="§"/>
        <a:defRPr sz="2000" kern="1200">
          <a:solidFill>
            <a:schemeClr val="tx1"/>
          </a:solidFill>
          <a:latin typeface="+mn-lt"/>
          <a:ea typeface="+mn-ea"/>
          <a:cs typeface="+mn-cs"/>
        </a:defRPr>
      </a:lvl2pPr>
      <a:lvl3pPr marL="896758" indent="-269821" algn="l" defTabSz="457108" rtl="0" eaLnBrk="1" latinLnBrk="0" hangingPunct="1">
        <a:lnSpc>
          <a:spcPct val="80000"/>
        </a:lnSpc>
        <a:spcBef>
          <a:spcPts val="0"/>
        </a:spcBef>
        <a:spcAft>
          <a:spcPts val="1200"/>
        </a:spcAft>
        <a:buClrTx/>
        <a:buFont typeface="Wingdings" panose="05000000000000000000" pitchFamily="2" charset="2"/>
        <a:buChar char="§"/>
        <a:defRPr sz="1800" kern="1200">
          <a:solidFill>
            <a:schemeClr val="tx1"/>
          </a:solidFill>
          <a:latin typeface="+mn-lt"/>
          <a:ea typeface="+mn-ea"/>
          <a:cs typeface="+mn-cs"/>
        </a:defRPr>
      </a:lvl3pPr>
      <a:lvl4pPr marL="1164991" indent="-268234" algn="l" defTabSz="457108" rtl="0" eaLnBrk="1" latinLnBrk="0" hangingPunct="1">
        <a:lnSpc>
          <a:spcPct val="80000"/>
        </a:lnSpc>
        <a:spcBef>
          <a:spcPts val="0"/>
        </a:spcBef>
        <a:spcAft>
          <a:spcPts val="1200"/>
        </a:spcAft>
        <a:buClrTx/>
        <a:buFont typeface="Wingdings" panose="05000000000000000000" pitchFamily="2" charset="2"/>
        <a:buChar char="§"/>
        <a:defRPr sz="1600" kern="1200">
          <a:solidFill>
            <a:schemeClr val="tx1"/>
          </a:solidFill>
          <a:latin typeface="+mn-lt"/>
          <a:ea typeface="+mn-ea"/>
          <a:cs typeface="+mn-cs"/>
        </a:defRPr>
      </a:lvl4pPr>
      <a:lvl5pPr marL="1434813" indent="-269821" algn="l" defTabSz="457108" rtl="0" eaLnBrk="1" latinLnBrk="0" hangingPunct="1">
        <a:lnSpc>
          <a:spcPct val="80000"/>
        </a:lnSpc>
        <a:spcBef>
          <a:spcPts val="0"/>
        </a:spcBef>
        <a:spcAft>
          <a:spcPts val="1200"/>
        </a:spcAft>
        <a:buClrTx/>
        <a:buFont typeface="Wingdings" panose="05000000000000000000" pitchFamily="2" charset="2"/>
        <a:buChar char="§"/>
        <a:defRPr sz="1600" kern="1200">
          <a:solidFill>
            <a:schemeClr val="tx1"/>
          </a:solidFill>
          <a:latin typeface="+mn-lt"/>
          <a:ea typeface="+mn-ea"/>
          <a:cs typeface="+mn-cs"/>
        </a:defRPr>
      </a:lvl5pPr>
      <a:lvl6pPr marL="2514097" indent="-228554" algn="l" defTabSz="457108" rtl="0" eaLnBrk="1" latinLnBrk="0" hangingPunct="1">
        <a:spcBef>
          <a:spcPct val="20000"/>
        </a:spcBef>
        <a:buFont typeface="Arial"/>
        <a:buChar char="•"/>
        <a:defRPr sz="2000" kern="1200">
          <a:solidFill>
            <a:schemeClr val="tx1"/>
          </a:solidFill>
          <a:latin typeface="+mn-lt"/>
          <a:ea typeface="+mn-ea"/>
          <a:cs typeface="+mn-cs"/>
        </a:defRPr>
      </a:lvl6pPr>
      <a:lvl7pPr marL="2971206" indent="-228554" algn="l" defTabSz="457108" rtl="0" eaLnBrk="1" latinLnBrk="0" hangingPunct="1">
        <a:spcBef>
          <a:spcPct val="20000"/>
        </a:spcBef>
        <a:buFont typeface="Arial"/>
        <a:buChar char="•"/>
        <a:defRPr sz="2000" kern="1200">
          <a:solidFill>
            <a:schemeClr val="tx1"/>
          </a:solidFill>
          <a:latin typeface="+mn-lt"/>
          <a:ea typeface="+mn-ea"/>
          <a:cs typeface="+mn-cs"/>
        </a:defRPr>
      </a:lvl7pPr>
      <a:lvl8pPr marL="3428314" indent="-228554" algn="l" defTabSz="457108" rtl="0" eaLnBrk="1" latinLnBrk="0" hangingPunct="1">
        <a:spcBef>
          <a:spcPct val="20000"/>
        </a:spcBef>
        <a:buFont typeface="Arial"/>
        <a:buChar char="•"/>
        <a:defRPr sz="2000" kern="1200">
          <a:solidFill>
            <a:schemeClr val="tx1"/>
          </a:solidFill>
          <a:latin typeface="+mn-lt"/>
          <a:ea typeface="+mn-ea"/>
          <a:cs typeface="+mn-cs"/>
        </a:defRPr>
      </a:lvl8pPr>
      <a:lvl9pPr marL="3885423" indent="-228554" algn="l" defTabSz="4571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08" rtl="0" eaLnBrk="1" latinLnBrk="0" hangingPunct="1">
        <a:defRPr sz="1800" kern="1200">
          <a:solidFill>
            <a:schemeClr val="tx1"/>
          </a:solidFill>
          <a:latin typeface="+mn-lt"/>
          <a:ea typeface="+mn-ea"/>
          <a:cs typeface="+mn-cs"/>
        </a:defRPr>
      </a:lvl1pPr>
      <a:lvl2pPr marL="457108" algn="l" defTabSz="457108" rtl="0" eaLnBrk="1" latinLnBrk="0" hangingPunct="1">
        <a:defRPr sz="1800" kern="1200">
          <a:solidFill>
            <a:schemeClr val="tx1"/>
          </a:solidFill>
          <a:latin typeface="+mn-lt"/>
          <a:ea typeface="+mn-ea"/>
          <a:cs typeface="+mn-cs"/>
        </a:defRPr>
      </a:lvl2pPr>
      <a:lvl3pPr marL="914217" algn="l" defTabSz="457108" rtl="0" eaLnBrk="1" latinLnBrk="0" hangingPunct="1">
        <a:defRPr sz="1800" kern="1200">
          <a:solidFill>
            <a:schemeClr val="tx1"/>
          </a:solidFill>
          <a:latin typeface="+mn-lt"/>
          <a:ea typeface="+mn-ea"/>
          <a:cs typeface="+mn-cs"/>
        </a:defRPr>
      </a:lvl3pPr>
      <a:lvl4pPr marL="1371326" algn="l" defTabSz="457108" rtl="0" eaLnBrk="1" latinLnBrk="0" hangingPunct="1">
        <a:defRPr sz="1800" kern="1200">
          <a:solidFill>
            <a:schemeClr val="tx1"/>
          </a:solidFill>
          <a:latin typeface="+mn-lt"/>
          <a:ea typeface="+mn-ea"/>
          <a:cs typeface="+mn-cs"/>
        </a:defRPr>
      </a:lvl4pPr>
      <a:lvl5pPr marL="1828434" algn="l" defTabSz="457108" rtl="0" eaLnBrk="1" latinLnBrk="0" hangingPunct="1">
        <a:defRPr sz="1800" kern="1200">
          <a:solidFill>
            <a:schemeClr val="tx1"/>
          </a:solidFill>
          <a:latin typeface="+mn-lt"/>
          <a:ea typeface="+mn-ea"/>
          <a:cs typeface="+mn-cs"/>
        </a:defRPr>
      </a:lvl5pPr>
      <a:lvl6pPr marL="2285543" algn="l" defTabSz="457108" rtl="0" eaLnBrk="1" latinLnBrk="0" hangingPunct="1">
        <a:defRPr sz="1800" kern="1200">
          <a:solidFill>
            <a:schemeClr val="tx1"/>
          </a:solidFill>
          <a:latin typeface="+mn-lt"/>
          <a:ea typeface="+mn-ea"/>
          <a:cs typeface="+mn-cs"/>
        </a:defRPr>
      </a:lvl6pPr>
      <a:lvl7pPr marL="2742652" algn="l" defTabSz="457108" rtl="0" eaLnBrk="1" latinLnBrk="0" hangingPunct="1">
        <a:defRPr sz="1800" kern="1200">
          <a:solidFill>
            <a:schemeClr val="tx1"/>
          </a:solidFill>
          <a:latin typeface="+mn-lt"/>
          <a:ea typeface="+mn-ea"/>
          <a:cs typeface="+mn-cs"/>
        </a:defRPr>
      </a:lvl7pPr>
      <a:lvl8pPr marL="3199760" algn="l" defTabSz="457108" rtl="0" eaLnBrk="1" latinLnBrk="0" hangingPunct="1">
        <a:defRPr sz="1800" kern="1200">
          <a:solidFill>
            <a:schemeClr val="tx1"/>
          </a:solidFill>
          <a:latin typeface="+mn-lt"/>
          <a:ea typeface="+mn-ea"/>
          <a:cs typeface="+mn-cs"/>
        </a:defRPr>
      </a:lvl8pPr>
      <a:lvl9pPr marL="3656868" algn="l" defTabSz="45710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9" cstate="print">
            <a:extLst>
              <a:ext uri="{28A0092B-C50C-407E-A947-70E740481C1C}">
                <a14:useLocalDpi xmlns:a14="http://schemas.microsoft.com/office/drawing/2010/main"/>
              </a:ext>
            </a:extLst>
          </a:blip>
          <a:srcRect/>
          <a:stretch>
            <a:fillRect/>
          </a:stretch>
        </p:blipFill>
        <p:spPr bwMode="auto">
          <a:xfrm>
            <a:off x="9840416" y="116632"/>
            <a:ext cx="2108035"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6059997" y="-5223284"/>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s-ES_tradnl" sz="1800" dirty="0">
                <a:solidFill>
                  <a:srgbClr val="FFFFFF"/>
                </a:solidFill>
              </a:endParaRPr>
            </a:p>
          </p:txBody>
        </p:sp>
      </p:grpSp>
      <p:sp>
        <p:nvSpPr>
          <p:cNvPr id="2" name="Marcador de título 1"/>
          <p:cNvSpPr>
            <a:spLocks noGrp="1"/>
          </p:cNvSpPr>
          <p:nvPr>
            <p:ph type="title"/>
          </p:nvPr>
        </p:nvSpPr>
        <p:spPr>
          <a:xfrm>
            <a:off x="623392" y="116632"/>
            <a:ext cx="9121013" cy="720080"/>
          </a:xfrm>
          <a:prstGeom prst="rect">
            <a:avLst/>
          </a:prstGeom>
        </p:spPr>
        <p:txBody>
          <a:bodyPr vert="horz" lIns="91431" tIns="45715" rIns="91431" bIns="45715" rtlCol="0" anchor="ctr">
            <a:noAutofit/>
          </a:bodyPr>
          <a:lstStyle/>
          <a:p>
            <a:endParaRPr lang="es-ES" dirty="0"/>
          </a:p>
        </p:txBody>
      </p:sp>
      <p:sp>
        <p:nvSpPr>
          <p:cNvPr id="3" name="Marcador de texto 2"/>
          <p:cNvSpPr>
            <a:spLocks noGrp="1"/>
          </p:cNvSpPr>
          <p:nvPr>
            <p:ph type="body" idx="1"/>
          </p:nvPr>
        </p:nvSpPr>
        <p:spPr>
          <a:xfrm>
            <a:off x="623392" y="1268760"/>
            <a:ext cx="10945216" cy="5184576"/>
          </a:xfrm>
          <a:prstGeom prst="rect">
            <a:avLst/>
          </a:prstGeom>
        </p:spPr>
        <p:txBody>
          <a:bodyPr vert="horz" lIns="91431" tIns="45715" rIns="91431" bIns="45715"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9360363" y="6525344"/>
            <a:ext cx="1440160" cy="216024"/>
          </a:xfrm>
          <a:prstGeom prst="rect">
            <a:avLst/>
          </a:prstGeom>
        </p:spPr>
        <p:txBody>
          <a:bodyPr vert="horz" wrap="none" lIns="91431" tIns="45715" rIns="91431" bIns="45715" rtlCol="0" anchor="ctr"/>
          <a:lstStyle>
            <a:lvl1pPr algn="ctr">
              <a:defRPr sz="1000">
                <a:solidFill>
                  <a:schemeClr val="tx1">
                    <a:tint val="75000"/>
                  </a:schemeClr>
                </a:solidFill>
              </a:defRPr>
            </a:lvl1pPr>
          </a:lstStyle>
          <a:p>
            <a:pPr defTabSz="914309"/>
            <a:fld id="{98BA9485-D021-4858-A4DF-DB5BF4F1025C}" type="datetimeFigureOut">
              <a:rPr lang="es-CL" smtClean="0">
                <a:solidFill>
                  <a:srgbClr val="3C3C3C">
                    <a:tint val="75000"/>
                  </a:srgbClr>
                </a:solidFill>
              </a:rPr>
              <a:pPr defTabSz="914309"/>
              <a:t>26-04-2019</a:t>
            </a:fld>
            <a:endParaRPr lang="es-CL">
              <a:solidFill>
                <a:srgbClr val="3C3C3C">
                  <a:tint val="75000"/>
                </a:srgbClr>
              </a:solidFill>
            </a:endParaRPr>
          </a:p>
        </p:txBody>
      </p:sp>
      <p:sp>
        <p:nvSpPr>
          <p:cNvPr id="15" name="Marcador de pie de página 4"/>
          <p:cNvSpPr>
            <a:spLocks noGrp="1"/>
          </p:cNvSpPr>
          <p:nvPr>
            <p:ph type="ftr" sz="quarter" idx="3"/>
          </p:nvPr>
        </p:nvSpPr>
        <p:spPr>
          <a:xfrm>
            <a:off x="623392" y="6525344"/>
            <a:ext cx="8640960" cy="216024"/>
          </a:xfrm>
          <a:prstGeom prst="rect">
            <a:avLst/>
          </a:prstGeom>
        </p:spPr>
        <p:txBody>
          <a:bodyPr vert="horz" wrap="none" lIns="91431" tIns="45715" rIns="91431" bIns="45715" rtlCol="0" anchor="ctr"/>
          <a:lstStyle>
            <a:lvl1pPr algn="l">
              <a:defRPr sz="1000">
                <a:solidFill>
                  <a:schemeClr val="tx1">
                    <a:tint val="75000"/>
                  </a:schemeClr>
                </a:solidFill>
              </a:defRPr>
            </a:lvl1pPr>
          </a:lstStyle>
          <a:p>
            <a:pPr defTabSz="914309"/>
            <a:endParaRPr lang="es-CL">
              <a:solidFill>
                <a:srgbClr val="3C3C3C">
                  <a:tint val="75000"/>
                </a:srgbClr>
              </a:solidFill>
            </a:endParaRPr>
          </a:p>
        </p:txBody>
      </p:sp>
      <p:sp>
        <p:nvSpPr>
          <p:cNvPr id="16"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31" tIns="45715" rIns="91431" bIns="45715" rtlCol="0" anchor="ctr"/>
          <a:lstStyle>
            <a:lvl1pPr algn="ctr">
              <a:defRPr sz="1000" b="1">
                <a:solidFill>
                  <a:schemeClr val="bg1"/>
                </a:solidFill>
              </a:defRPr>
            </a:lvl1pPr>
          </a:lstStyle>
          <a:p>
            <a:pPr defTabSz="914309"/>
            <a:fld id="{196B9993-D82C-4F45-A7B2-3BBFC7CD4108}" type="slidenum">
              <a:rPr lang="es-CL" smtClean="0">
                <a:solidFill>
                  <a:srgbClr val="FFFFFF"/>
                </a:solidFill>
              </a:rPr>
              <a:pPr defTabSz="914309"/>
              <a:t>‹Nº›</a:t>
            </a:fld>
            <a:endParaRPr lang="es-CL">
              <a:solidFill>
                <a:srgbClr val="FFFFFF"/>
              </a:solidFill>
            </a:endParaRPr>
          </a:p>
        </p:txBody>
      </p:sp>
    </p:spTree>
    <p:extLst>
      <p:ext uri="{BB962C8B-B14F-4D97-AF65-F5344CB8AC3E}">
        <p14:creationId xmlns:p14="http://schemas.microsoft.com/office/powerpoint/2010/main" val="155154974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154"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39" indent="-358739" algn="l" defTabSz="457154"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7000" indent="-268261" algn="l" defTabSz="457154"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848" indent="-269848" algn="l" defTabSz="457154"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108" indent="-268261" algn="l" defTabSz="457154"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4956" indent="-269848" algn="l" defTabSz="457154"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349"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3"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1"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1"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1 Marcador de título">
            <a:extLst>
              <a:ext uri="{FF2B5EF4-FFF2-40B4-BE49-F238E27FC236}">
                <a16:creationId xmlns:a16="http://schemas.microsoft.com/office/drawing/2014/main" id="{6A3C9FB2-D3B4-40C3-A3E2-C2A7D62FB6AD}"/>
              </a:ext>
            </a:extLst>
          </p:cNvPr>
          <p:cNvSpPr>
            <a:spLocks noGrp="1"/>
          </p:cNvSpPr>
          <p:nvPr>
            <p:ph type="title"/>
          </p:nvPr>
        </p:nvSpPr>
        <p:spPr bwMode="auto">
          <a:xfrm>
            <a:off x="406405" y="101601"/>
            <a:ext cx="94361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0" tIns="45698" rIns="91400" bIns="45698" numCol="1" anchor="ctr" anchorCtr="0" compatLnSpc="1">
            <a:prstTxWarp prst="textNoShape">
              <a:avLst/>
            </a:prstTxWarp>
          </a:bodyPr>
          <a:lstStyle/>
          <a:p>
            <a:pPr lvl="0"/>
            <a:r>
              <a:rPr lang="es-ES" altLang="es-CL"/>
              <a:t>Haga clic para modificar el estilo de título del patrón</a:t>
            </a:r>
            <a:endParaRPr lang="en-US" altLang="es-CL"/>
          </a:p>
        </p:txBody>
      </p:sp>
      <p:sp>
        <p:nvSpPr>
          <p:cNvPr id="2051" name="2 Marcador de texto">
            <a:extLst>
              <a:ext uri="{FF2B5EF4-FFF2-40B4-BE49-F238E27FC236}">
                <a16:creationId xmlns:a16="http://schemas.microsoft.com/office/drawing/2014/main" id="{4194C960-F16C-4EC4-A48D-84E9BD54F287}"/>
              </a:ext>
            </a:extLst>
          </p:cNvPr>
          <p:cNvSpPr>
            <a:spLocks noGrp="1"/>
          </p:cNvSpPr>
          <p:nvPr>
            <p:ph type="body" idx="1"/>
          </p:nvPr>
        </p:nvSpPr>
        <p:spPr bwMode="auto">
          <a:xfrm>
            <a:off x="406400" y="1003301"/>
            <a:ext cx="11178117"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0" tIns="45698" rIns="91400" bIns="45698" numCol="1" anchor="t" anchorCtr="0" compatLnSpc="1">
            <a:prstTxWarp prst="textNoShape">
              <a:avLst/>
            </a:prstTxWarp>
          </a:bodyPr>
          <a:lstStyle/>
          <a:p>
            <a:pPr lvl="0"/>
            <a:r>
              <a:rPr lang="es-ES" altLang="es-CL"/>
              <a:t>Haga clic para modificar el estilo de texto del patrón</a:t>
            </a:r>
          </a:p>
          <a:p>
            <a:pPr lvl="1"/>
            <a:r>
              <a:rPr lang="es-ES" altLang="es-CL"/>
              <a:t>Segundo nivel</a:t>
            </a:r>
          </a:p>
          <a:p>
            <a:pPr lvl="2"/>
            <a:r>
              <a:rPr lang="es-ES" altLang="es-CL"/>
              <a:t>Tercer nivel</a:t>
            </a:r>
          </a:p>
          <a:p>
            <a:pPr lvl="3"/>
            <a:r>
              <a:rPr lang="es-ES" altLang="es-CL"/>
              <a:t>Cuarto nivel</a:t>
            </a:r>
          </a:p>
          <a:p>
            <a:pPr lvl="4"/>
            <a:r>
              <a:rPr lang="es-ES" altLang="es-CL"/>
              <a:t>Quinto nivel</a:t>
            </a:r>
            <a:endParaRPr lang="en-US" altLang="es-CL"/>
          </a:p>
        </p:txBody>
      </p:sp>
      <p:sp>
        <p:nvSpPr>
          <p:cNvPr id="4" name="3 Marcador de fecha">
            <a:extLst>
              <a:ext uri="{FF2B5EF4-FFF2-40B4-BE49-F238E27FC236}">
                <a16:creationId xmlns:a16="http://schemas.microsoft.com/office/drawing/2014/main" id="{5005791B-E5C0-4D1F-9ED7-A21D1B606CFF}"/>
              </a:ext>
            </a:extLst>
          </p:cNvPr>
          <p:cNvSpPr>
            <a:spLocks noGrp="1"/>
          </p:cNvSpPr>
          <p:nvPr>
            <p:ph type="dt" sz="half" idx="2"/>
          </p:nvPr>
        </p:nvSpPr>
        <p:spPr>
          <a:xfrm>
            <a:off x="609601" y="6356353"/>
            <a:ext cx="2844800" cy="365125"/>
          </a:xfrm>
          <a:prstGeom prst="rect">
            <a:avLst/>
          </a:prstGeom>
        </p:spPr>
        <p:txBody>
          <a:bodyPr vert="horz" lIns="91400" tIns="45698" rIns="91400" bIns="45698" rtlCol="0" anchor="ctr"/>
          <a:lstStyle>
            <a:lvl1pPr algn="l" defTabSz="913995" eaLnBrk="1" fontAlgn="auto" hangingPunct="1">
              <a:spcBef>
                <a:spcPts val="0"/>
              </a:spcBef>
              <a:spcAft>
                <a:spcPts val="0"/>
              </a:spcAft>
              <a:defRPr sz="1200" dirty="0">
                <a:solidFill>
                  <a:prstClr val="black">
                    <a:tint val="75000"/>
                  </a:prstClr>
                </a:solidFill>
                <a:latin typeface="+mn-lt"/>
                <a:cs typeface="+mn-cs"/>
              </a:defRPr>
            </a:lvl1pPr>
          </a:lstStyle>
          <a:p>
            <a:pPr>
              <a:defRPr/>
            </a:pPr>
            <a:endParaRPr lang="en-US"/>
          </a:p>
        </p:txBody>
      </p:sp>
      <p:sp>
        <p:nvSpPr>
          <p:cNvPr id="5" name="4 Marcador de pie de página">
            <a:extLst>
              <a:ext uri="{FF2B5EF4-FFF2-40B4-BE49-F238E27FC236}">
                <a16:creationId xmlns:a16="http://schemas.microsoft.com/office/drawing/2014/main" id="{168E5D81-32BF-4E5A-BD01-201D314E5EEE}"/>
              </a:ext>
            </a:extLst>
          </p:cNvPr>
          <p:cNvSpPr>
            <a:spLocks noGrp="1"/>
          </p:cNvSpPr>
          <p:nvPr>
            <p:ph type="ftr" sz="quarter" idx="3"/>
          </p:nvPr>
        </p:nvSpPr>
        <p:spPr>
          <a:xfrm>
            <a:off x="4165601" y="6356353"/>
            <a:ext cx="3860800" cy="365125"/>
          </a:xfrm>
          <a:prstGeom prst="rect">
            <a:avLst/>
          </a:prstGeom>
        </p:spPr>
        <p:txBody>
          <a:bodyPr vert="horz" lIns="91400" tIns="45698" rIns="91400" bIns="45698" rtlCol="0" anchor="ctr"/>
          <a:lstStyle>
            <a:lvl1pPr algn="ctr" defTabSz="913995" eaLnBrk="1" fontAlgn="auto" hangingPunct="1">
              <a:spcBef>
                <a:spcPts val="0"/>
              </a:spcBef>
              <a:spcAft>
                <a:spcPts val="0"/>
              </a:spcAft>
              <a:defRPr sz="1200" dirty="0">
                <a:solidFill>
                  <a:prstClr val="black">
                    <a:tint val="75000"/>
                  </a:prstClr>
                </a:solidFill>
                <a:latin typeface="+mn-lt"/>
                <a:cs typeface="+mn-cs"/>
              </a:defRPr>
            </a:lvl1pPr>
          </a:lstStyle>
          <a:p>
            <a:pPr>
              <a:defRPr/>
            </a:pPr>
            <a:r>
              <a:rPr lang="es-CL"/>
              <a:t>Cumplimiento Semanal - Mayo 2017, 15</a:t>
            </a:r>
            <a:endParaRPr lang="en-US"/>
          </a:p>
        </p:txBody>
      </p:sp>
      <p:sp>
        <p:nvSpPr>
          <p:cNvPr id="6" name="5 Marcador de número de diapositiva">
            <a:extLst>
              <a:ext uri="{FF2B5EF4-FFF2-40B4-BE49-F238E27FC236}">
                <a16:creationId xmlns:a16="http://schemas.microsoft.com/office/drawing/2014/main" id="{BE43EC39-6C98-41C6-A2CA-45086540E215}"/>
              </a:ext>
            </a:extLst>
          </p:cNvPr>
          <p:cNvSpPr>
            <a:spLocks noGrp="1"/>
          </p:cNvSpPr>
          <p:nvPr>
            <p:ph type="sldNum" sz="quarter" idx="4"/>
          </p:nvPr>
        </p:nvSpPr>
        <p:spPr>
          <a:xfrm>
            <a:off x="8737601" y="6356353"/>
            <a:ext cx="2844800" cy="365125"/>
          </a:xfrm>
          <a:prstGeom prst="rect">
            <a:avLst/>
          </a:prstGeom>
        </p:spPr>
        <p:txBody>
          <a:bodyPr vert="horz" lIns="91400" tIns="45698" rIns="91400" bIns="45698" rtlCol="0" anchor="ctr"/>
          <a:lstStyle>
            <a:lvl1pPr algn="r" defTabSz="913995" eaLnBrk="1" fontAlgn="auto" hangingPunct="1">
              <a:spcBef>
                <a:spcPts val="0"/>
              </a:spcBef>
              <a:spcAft>
                <a:spcPts val="0"/>
              </a:spcAft>
              <a:defRPr sz="1200" b="1">
                <a:solidFill>
                  <a:srgbClr val="007A94"/>
                </a:solidFill>
                <a:latin typeface="+mn-lt"/>
                <a:cs typeface="+mn-cs"/>
              </a:defRPr>
            </a:lvl1pPr>
          </a:lstStyle>
          <a:p>
            <a:pPr>
              <a:defRPr/>
            </a:pPr>
            <a:fld id="{90E6C170-D763-4814-8298-CDA04389240D}" type="slidenum">
              <a:rPr lang="en-US"/>
              <a:pPr>
                <a:defRPr/>
              </a:pPr>
              <a:t>‹Nº›</a:t>
            </a:fld>
            <a:endParaRPr lang="en-US" dirty="0"/>
          </a:p>
        </p:txBody>
      </p:sp>
      <p:pic>
        <p:nvPicPr>
          <p:cNvPr id="2055" name="Imagen 6" descr="Plantilla_PPT_2-08.png">
            <a:extLst>
              <a:ext uri="{FF2B5EF4-FFF2-40B4-BE49-F238E27FC236}">
                <a16:creationId xmlns:a16="http://schemas.microsoft.com/office/drawing/2014/main" id="{9D8CD00A-96C5-44F7-9FA7-72CA75065EE3}"/>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9842503" y="14292"/>
            <a:ext cx="21039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6" name="Agrupar 7">
            <a:extLst>
              <a:ext uri="{FF2B5EF4-FFF2-40B4-BE49-F238E27FC236}">
                <a16:creationId xmlns:a16="http://schemas.microsoft.com/office/drawing/2014/main" id="{694DEC4D-A264-451E-A5BB-9CB1759B5801}"/>
              </a:ext>
            </a:extLst>
          </p:cNvPr>
          <p:cNvGrpSpPr>
            <a:grpSpLocks/>
          </p:cNvGrpSpPr>
          <p:nvPr/>
        </p:nvGrpSpPr>
        <p:grpSpPr bwMode="auto">
          <a:xfrm>
            <a:off x="0" y="595317"/>
            <a:ext cx="12192000" cy="90487"/>
            <a:chOff x="1443904" y="3985173"/>
            <a:chExt cx="7700096" cy="180000"/>
          </a:xfrm>
        </p:grpSpPr>
        <p:sp>
          <p:nvSpPr>
            <p:cNvPr id="9" name="Rectángulo 8">
              <a:extLst>
                <a:ext uri="{FF2B5EF4-FFF2-40B4-BE49-F238E27FC236}">
                  <a16:creationId xmlns:a16="http://schemas.microsoft.com/office/drawing/2014/main" id="{65B44756-DF26-4019-9042-DFF395ED6C0A}"/>
                </a:ext>
              </a:extLst>
            </p:cNvPr>
            <p:cNvSpPr/>
            <p:nvPr userDrawn="1"/>
          </p:nvSpPr>
          <p:spPr>
            <a:xfrm>
              <a:off x="1443904" y="3985173"/>
              <a:ext cx="1926361"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995">
                <a:defRPr/>
              </a:pPr>
              <a:endParaRPr lang="es-ES_tradnl" sz="1800" dirty="0">
                <a:solidFill>
                  <a:prstClr val="white"/>
                </a:solidFill>
              </a:endParaRPr>
            </a:p>
          </p:txBody>
        </p:sp>
        <p:sp>
          <p:nvSpPr>
            <p:cNvPr id="10" name="Rectángulo 9">
              <a:extLst>
                <a:ext uri="{FF2B5EF4-FFF2-40B4-BE49-F238E27FC236}">
                  <a16:creationId xmlns:a16="http://schemas.microsoft.com/office/drawing/2014/main" id="{F131B6D4-6539-46AB-BDF1-882F66E6D464}"/>
                </a:ext>
              </a:extLst>
            </p:cNvPr>
            <p:cNvSpPr/>
            <p:nvPr userDrawn="1"/>
          </p:nvSpPr>
          <p:spPr>
            <a:xfrm>
              <a:off x="3370265" y="3985173"/>
              <a:ext cx="1925024"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995">
                <a:defRPr/>
              </a:pPr>
              <a:endParaRPr lang="es-ES_tradnl" sz="1800" dirty="0">
                <a:solidFill>
                  <a:prstClr val="white"/>
                </a:solidFill>
              </a:endParaRPr>
            </a:p>
          </p:txBody>
        </p:sp>
        <p:sp>
          <p:nvSpPr>
            <p:cNvPr id="11" name="Rectángulo 10">
              <a:extLst>
                <a:ext uri="{FF2B5EF4-FFF2-40B4-BE49-F238E27FC236}">
                  <a16:creationId xmlns:a16="http://schemas.microsoft.com/office/drawing/2014/main" id="{7B2ACCC8-2CF4-4AD0-9C41-EDFE6EAD57EA}"/>
                </a:ext>
              </a:extLst>
            </p:cNvPr>
            <p:cNvSpPr/>
            <p:nvPr userDrawn="1"/>
          </p:nvSpPr>
          <p:spPr>
            <a:xfrm>
              <a:off x="5295289" y="3985173"/>
              <a:ext cx="192636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995">
                <a:defRPr/>
              </a:pPr>
              <a:endParaRPr lang="es-ES_tradnl" sz="1800" dirty="0">
                <a:solidFill>
                  <a:prstClr val="white"/>
                </a:solidFill>
              </a:endParaRPr>
            </a:p>
          </p:txBody>
        </p:sp>
        <p:sp>
          <p:nvSpPr>
            <p:cNvPr id="12" name="Rectángulo 11">
              <a:extLst>
                <a:ext uri="{FF2B5EF4-FFF2-40B4-BE49-F238E27FC236}">
                  <a16:creationId xmlns:a16="http://schemas.microsoft.com/office/drawing/2014/main" id="{561E1DE3-1937-4811-A4D6-4AF265D31130}"/>
                </a:ext>
              </a:extLst>
            </p:cNvPr>
            <p:cNvSpPr/>
            <p:nvPr userDrawn="1"/>
          </p:nvSpPr>
          <p:spPr>
            <a:xfrm>
              <a:off x="7217640" y="3985173"/>
              <a:ext cx="192636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995">
                <a:defRPr/>
              </a:pPr>
              <a:endParaRPr lang="es-ES_tradnl" sz="1800" dirty="0">
                <a:solidFill>
                  <a:prstClr val="white"/>
                </a:solidFill>
              </a:endParaRPr>
            </a:p>
          </p:txBody>
        </p:sp>
      </p:grpSp>
    </p:spTree>
    <p:extLst>
      <p:ext uri="{BB962C8B-B14F-4D97-AF65-F5344CB8AC3E}">
        <p14:creationId xmlns:p14="http://schemas.microsoft.com/office/powerpoint/2010/main" val="79418586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Lst>
  <p:hf hdr="0" dt="0"/>
  <p:txStyles>
    <p:titleStyle>
      <a:lvl1pPr algn="l" defTabSz="912539" rtl="0" eaLnBrk="0" fontAlgn="base" hangingPunct="0">
        <a:spcBef>
          <a:spcPct val="0"/>
        </a:spcBef>
        <a:spcAft>
          <a:spcPct val="0"/>
        </a:spcAft>
        <a:defRPr sz="2000" kern="1200">
          <a:solidFill>
            <a:srgbClr val="007A94"/>
          </a:solidFill>
          <a:latin typeface="Trebuchet MS" panose="020B0603020202020204" pitchFamily="34" charset="0"/>
          <a:ea typeface="+mj-ea"/>
          <a:cs typeface="Arial" panose="020B0604020202020204" pitchFamily="34" charset="0"/>
        </a:defRPr>
      </a:lvl1pPr>
      <a:lvl2pPr algn="l" defTabSz="912539" rtl="0" eaLnBrk="0" fontAlgn="base" hangingPunct="0">
        <a:spcBef>
          <a:spcPct val="0"/>
        </a:spcBef>
        <a:spcAft>
          <a:spcPct val="0"/>
        </a:spcAft>
        <a:defRPr sz="2000">
          <a:solidFill>
            <a:srgbClr val="007A94"/>
          </a:solidFill>
          <a:latin typeface="Trebuchet MS" pitchFamily="34" charset="0"/>
          <a:cs typeface="Arial" charset="0"/>
        </a:defRPr>
      </a:lvl2pPr>
      <a:lvl3pPr algn="l" defTabSz="912539" rtl="0" eaLnBrk="0" fontAlgn="base" hangingPunct="0">
        <a:spcBef>
          <a:spcPct val="0"/>
        </a:spcBef>
        <a:spcAft>
          <a:spcPct val="0"/>
        </a:spcAft>
        <a:defRPr sz="2000">
          <a:solidFill>
            <a:srgbClr val="007A94"/>
          </a:solidFill>
          <a:latin typeface="Trebuchet MS" pitchFamily="34" charset="0"/>
          <a:cs typeface="Arial" charset="0"/>
        </a:defRPr>
      </a:lvl3pPr>
      <a:lvl4pPr algn="l" defTabSz="912539" rtl="0" eaLnBrk="0" fontAlgn="base" hangingPunct="0">
        <a:spcBef>
          <a:spcPct val="0"/>
        </a:spcBef>
        <a:spcAft>
          <a:spcPct val="0"/>
        </a:spcAft>
        <a:defRPr sz="2000">
          <a:solidFill>
            <a:srgbClr val="007A94"/>
          </a:solidFill>
          <a:latin typeface="Trebuchet MS" pitchFamily="34" charset="0"/>
          <a:cs typeface="Arial" charset="0"/>
        </a:defRPr>
      </a:lvl4pPr>
      <a:lvl5pPr algn="l" defTabSz="912539" rtl="0" eaLnBrk="0" fontAlgn="base" hangingPunct="0">
        <a:spcBef>
          <a:spcPct val="0"/>
        </a:spcBef>
        <a:spcAft>
          <a:spcPct val="0"/>
        </a:spcAft>
        <a:defRPr sz="2000">
          <a:solidFill>
            <a:srgbClr val="007A94"/>
          </a:solidFill>
          <a:latin typeface="Trebuchet MS" pitchFamily="34" charset="0"/>
          <a:cs typeface="Arial" charset="0"/>
        </a:defRPr>
      </a:lvl5pPr>
      <a:lvl6pPr marL="457062" algn="l" defTabSz="912539" rtl="0" fontAlgn="base">
        <a:spcBef>
          <a:spcPct val="0"/>
        </a:spcBef>
        <a:spcAft>
          <a:spcPct val="0"/>
        </a:spcAft>
        <a:defRPr sz="2000">
          <a:solidFill>
            <a:srgbClr val="007A94"/>
          </a:solidFill>
          <a:latin typeface="Trebuchet MS" pitchFamily="34" charset="0"/>
          <a:cs typeface="Arial" charset="0"/>
        </a:defRPr>
      </a:lvl6pPr>
      <a:lvl7pPr marL="914126" algn="l" defTabSz="912539" rtl="0" fontAlgn="base">
        <a:spcBef>
          <a:spcPct val="0"/>
        </a:spcBef>
        <a:spcAft>
          <a:spcPct val="0"/>
        </a:spcAft>
        <a:defRPr sz="2000">
          <a:solidFill>
            <a:srgbClr val="007A94"/>
          </a:solidFill>
          <a:latin typeface="Trebuchet MS" pitchFamily="34" charset="0"/>
          <a:cs typeface="Arial" charset="0"/>
        </a:defRPr>
      </a:lvl7pPr>
      <a:lvl8pPr marL="1371189" algn="l" defTabSz="912539" rtl="0" fontAlgn="base">
        <a:spcBef>
          <a:spcPct val="0"/>
        </a:spcBef>
        <a:spcAft>
          <a:spcPct val="0"/>
        </a:spcAft>
        <a:defRPr sz="2000">
          <a:solidFill>
            <a:srgbClr val="007A94"/>
          </a:solidFill>
          <a:latin typeface="Trebuchet MS" pitchFamily="34" charset="0"/>
          <a:cs typeface="Arial" charset="0"/>
        </a:defRPr>
      </a:lvl8pPr>
      <a:lvl9pPr marL="1828251" algn="l" defTabSz="912539" rtl="0" fontAlgn="base">
        <a:spcBef>
          <a:spcPct val="0"/>
        </a:spcBef>
        <a:spcAft>
          <a:spcPct val="0"/>
        </a:spcAft>
        <a:defRPr sz="2000">
          <a:solidFill>
            <a:srgbClr val="007A94"/>
          </a:solidFill>
          <a:latin typeface="Trebuchet MS" pitchFamily="34" charset="0"/>
          <a:cs typeface="Arial" charset="0"/>
        </a:defRPr>
      </a:lvl9pPr>
    </p:titleStyle>
    <p:bodyStyle>
      <a:lvl1pPr marL="341211" indent="-341211" algn="l" defTabSz="912539" rtl="0" eaLnBrk="0" fontAlgn="base" hangingPunct="0">
        <a:spcBef>
          <a:spcPct val="200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1pPr>
      <a:lvl2pPr marL="741141" indent="-284077" algn="l" defTabSz="912539" rtl="0" eaLnBrk="0" fontAlgn="base" hangingPunct="0">
        <a:spcBef>
          <a:spcPct val="20000"/>
        </a:spcBef>
        <a:spcAft>
          <a:spcPct val="0"/>
        </a:spcAft>
        <a:buFont typeface="Arial" panose="020B0604020202020204" pitchFamily="34" charset="0"/>
        <a:buChar char="–"/>
        <a:defRPr sz="1600" kern="1200">
          <a:solidFill>
            <a:schemeClr val="tx1"/>
          </a:solidFill>
          <a:latin typeface="Trebuchet MS" panose="020B0603020202020204" pitchFamily="34" charset="0"/>
          <a:ea typeface="+mn-ea"/>
          <a:cs typeface="+mn-cs"/>
        </a:defRPr>
      </a:lvl2pPr>
      <a:lvl3pPr marL="1141071" indent="-226945" algn="l" defTabSz="912539" rtl="0" eaLnBrk="0" fontAlgn="base" hangingPunct="0">
        <a:spcBef>
          <a:spcPct val="20000"/>
        </a:spcBef>
        <a:spcAft>
          <a:spcPct val="0"/>
        </a:spcAft>
        <a:buFont typeface="Arial" panose="020B0604020202020204" pitchFamily="34" charset="0"/>
        <a:buChar char="•"/>
        <a:defRPr sz="1400" kern="1200">
          <a:solidFill>
            <a:schemeClr val="tx1"/>
          </a:solidFill>
          <a:latin typeface="Trebuchet MS" panose="020B0603020202020204" pitchFamily="34" charset="0"/>
          <a:ea typeface="+mn-ea"/>
          <a:cs typeface="+mn-cs"/>
        </a:defRPr>
      </a:lvl3pPr>
      <a:lvl4pPr marL="1598133" indent="-226945" algn="l" defTabSz="912539" rtl="0" eaLnBrk="0" fontAlgn="base" hangingPunct="0">
        <a:spcBef>
          <a:spcPct val="20000"/>
        </a:spcBef>
        <a:spcAft>
          <a:spcPct val="0"/>
        </a:spcAft>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2055197" indent="-226945" algn="l" defTabSz="912539" rtl="0" eaLnBrk="0" fontAlgn="base" hangingPunct="0">
        <a:spcBef>
          <a:spcPct val="20000"/>
        </a:spcBef>
        <a:spcAft>
          <a:spcPct val="0"/>
        </a:spcAft>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2513488" indent="-228498" algn="l" defTabSz="9139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485" indent="-228498" algn="l" defTabSz="9139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482" indent="-228498" algn="l" defTabSz="9139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480" indent="-228498" algn="l" defTabSz="9139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995" rtl="0" eaLnBrk="1" latinLnBrk="0" hangingPunct="1">
        <a:defRPr sz="1800" kern="1200">
          <a:solidFill>
            <a:schemeClr val="tx1"/>
          </a:solidFill>
          <a:latin typeface="+mn-lt"/>
          <a:ea typeface="+mn-ea"/>
          <a:cs typeface="+mn-cs"/>
        </a:defRPr>
      </a:lvl1pPr>
      <a:lvl2pPr marL="456997" algn="l" defTabSz="913995" rtl="0" eaLnBrk="1" latinLnBrk="0" hangingPunct="1">
        <a:defRPr sz="1800" kern="1200">
          <a:solidFill>
            <a:schemeClr val="tx1"/>
          </a:solidFill>
          <a:latin typeface="+mn-lt"/>
          <a:ea typeface="+mn-ea"/>
          <a:cs typeface="+mn-cs"/>
        </a:defRPr>
      </a:lvl2pPr>
      <a:lvl3pPr marL="913995" algn="l" defTabSz="913995" rtl="0" eaLnBrk="1" latinLnBrk="0" hangingPunct="1">
        <a:defRPr sz="1800" kern="1200">
          <a:solidFill>
            <a:schemeClr val="tx1"/>
          </a:solidFill>
          <a:latin typeface="+mn-lt"/>
          <a:ea typeface="+mn-ea"/>
          <a:cs typeface="+mn-cs"/>
        </a:defRPr>
      </a:lvl3pPr>
      <a:lvl4pPr marL="1370993" algn="l" defTabSz="913995" rtl="0" eaLnBrk="1" latinLnBrk="0" hangingPunct="1">
        <a:defRPr sz="1800" kern="1200">
          <a:solidFill>
            <a:schemeClr val="tx1"/>
          </a:solidFill>
          <a:latin typeface="+mn-lt"/>
          <a:ea typeface="+mn-ea"/>
          <a:cs typeface="+mn-cs"/>
        </a:defRPr>
      </a:lvl4pPr>
      <a:lvl5pPr marL="1827990" algn="l" defTabSz="913995" rtl="0" eaLnBrk="1" latinLnBrk="0" hangingPunct="1">
        <a:defRPr sz="1800" kern="1200">
          <a:solidFill>
            <a:schemeClr val="tx1"/>
          </a:solidFill>
          <a:latin typeface="+mn-lt"/>
          <a:ea typeface="+mn-ea"/>
          <a:cs typeface="+mn-cs"/>
        </a:defRPr>
      </a:lvl5pPr>
      <a:lvl6pPr marL="2284988" algn="l" defTabSz="913995" rtl="0" eaLnBrk="1" latinLnBrk="0" hangingPunct="1">
        <a:defRPr sz="1800" kern="1200">
          <a:solidFill>
            <a:schemeClr val="tx1"/>
          </a:solidFill>
          <a:latin typeface="+mn-lt"/>
          <a:ea typeface="+mn-ea"/>
          <a:cs typeface="+mn-cs"/>
        </a:defRPr>
      </a:lvl6pPr>
      <a:lvl7pPr marL="2741987" algn="l" defTabSz="913995" rtl="0" eaLnBrk="1" latinLnBrk="0" hangingPunct="1">
        <a:defRPr sz="1800" kern="1200">
          <a:solidFill>
            <a:schemeClr val="tx1"/>
          </a:solidFill>
          <a:latin typeface="+mn-lt"/>
          <a:ea typeface="+mn-ea"/>
          <a:cs typeface="+mn-cs"/>
        </a:defRPr>
      </a:lvl7pPr>
      <a:lvl8pPr marL="3198984" algn="l" defTabSz="913995" rtl="0" eaLnBrk="1" latinLnBrk="0" hangingPunct="1">
        <a:defRPr sz="1800" kern="1200">
          <a:solidFill>
            <a:schemeClr val="tx1"/>
          </a:solidFill>
          <a:latin typeface="+mn-lt"/>
          <a:ea typeface="+mn-ea"/>
          <a:cs typeface="+mn-cs"/>
        </a:defRPr>
      </a:lvl8pPr>
      <a:lvl9pPr marL="3655982" algn="l" defTabSz="91399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9840416" y="116632"/>
            <a:ext cx="2108035"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6059996" y="-5223284"/>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sz="1800" dirty="0">
                <a:solidFill>
                  <a:srgbClr val="FFFFFF"/>
                </a:solidFill>
              </a:endParaRPr>
            </a:p>
          </p:txBody>
        </p:sp>
      </p:grpSp>
      <p:sp>
        <p:nvSpPr>
          <p:cNvPr id="2"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endParaRPr lang="es-ES" dirty="0"/>
          </a:p>
        </p:txBody>
      </p:sp>
      <p:sp>
        <p:nvSpPr>
          <p:cNvPr id="3" name="Marcador de texto 2"/>
          <p:cNvSpPr>
            <a:spLocks noGrp="1"/>
          </p:cNvSpPr>
          <p:nvPr>
            <p:ph type="body" idx="1"/>
          </p:nvPr>
        </p:nvSpPr>
        <p:spPr>
          <a:xfrm>
            <a:off x="623392" y="1268760"/>
            <a:ext cx="10945216" cy="5184576"/>
          </a:xfrm>
          <a:prstGeom prst="rect">
            <a:avLst/>
          </a:prstGeom>
        </p:spPr>
        <p:txBody>
          <a:bodyPr vert="horz" lIns="91440" tIns="45720" rIns="91440" bIns="45720"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pPr defTabSz="457200"/>
            <a:fld id="{24CCD6D8-B8A6-4813-ACF7-B00DE90B5D7C}" type="datetime1">
              <a:rPr lang="es-ES" smtClean="0">
                <a:solidFill>
                  <a:srgbClr val="3C3C3C">
                    <a:tint val="75000"/>
                  </a:srgbClr>
                </a:solidFill>
              </a:rPr>
              <a:pPr defTabSz="457200"/>
              <a:t>26/04/2019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pPr defTabSz="457200"/>
            <a:r>
              <a:rPr lang="pt-BR">
                <a:solidFill>
                  <a:srgbClr val="3C3C3C">
                    <a:tint val="75000"/>
                  </a:srgbClr>
                </a:solidFill>
              </a:rPr>
              <a:t>Directorio Minera Centinela N°9 - 27/01/2016</a:t>
            </a:r>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457200"/>
            <a:fld id="{6BDCBE57-3DF8-E34A-A687-20DD8272C65F}" type="slidenum">
              <a:rPr lang="es-ES" smtClean="0">
                <a:solidFill>
                  <a:srgbClr val="FFFFFF"/>
                </a:solidFill>
              </a:rPr>
              <a:pPr defTabSz="457200"/>
              <a:t>‹Nº›</a:t>
            </a:fld>
            <a:endParaRPr lang="es-ES" dirty="0">
              <a:solidFill>
                <a:srgbClr val="FFFFFF"/>
              </a:solidFill>
            </a:endParaRPr>
          </a:p>
        </p:txBody>
      </p:sp>
    </p:spTree>
    <p:extLst>
      <p:ext uri="{BB962C8B-B14F-4D97-AF65-F5344CB8AC3E}">
        <p14:creationId xmlns:p14="http://schemas.microsoft.com/office/powerpoint/2010/main" val="251681274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hf hdr="0" dt="0"/>
  <p:txStyles>
    <p:titleStyle>
      <a:lvl1pPr algn="l" defTabSz="457200"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75" indent="-358775" algn="l" defTabSz="457200"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7063" indent="-268288" algn="l" defTabSz="457200"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938"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225" indent="-268288"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5100"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33" cstate="screen">
            <a:extLst>
              <a:ext uri="{28A0092B-C50C-407E-A947-70E740481C1C}">
                <a14:useLocalDpi xmlns:a14="http://schemas.microsoft.com/office/drawing/2010/main"/>
              </a:ext>
            </a:extLst>
          </a:blip>
          <a:srcRect/>
          <a:stretch>
            <a:fillRect/>
          </a:stretch>
        </p:blipFill>
        <p:spPr bwMode="auto">
          <a:xfrm>
            <a:off x="9840416" y="116632"/>
            <a:ext cx="2108035"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6059997" y="-5223284"/>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65870"/>
              <a:endParaRPr lang="es-ES_tradnl" sz="1441">
                <a:solidFill>
                  <a:prstClr val="white"/>
                </a:solidFill>
              </a:endParaRPr>
            </a:p>
          </p:txBody>
        </p:sp>
      </p:grpSp>
      <p:sp>
        <p:nvSpPr>
          <p:cNvPr id="2" name="Marcador de título 1"/>
          <p:cNvSpPr>
            <a:spLocks noGrp="1"/>
          </p:cNvSpPr>
          <p:nvPr>
            <p:ph type="title"/>
          </p:nvPr>
        </p:nvSpPr>
        <p:spPr>
          <a:xfrm>
            <a:off x="623392" y="116632"/>
            <a:ext cx="9121013" cy="720080"/>
          </a:xfrm>
          <a:prstGeom prst="rect">
            <a:avLst/>
          </a:prstGeom>
        </p:spPr>
        <p:txBody>
          <a:bodyPr vert="horz" lIns="91440" tIns="45720" rIns="91440" bIns="45720" rtlCol="0" anchor="ctr">
            <a:noAutofit/>
          </a:bodyPr>
          <a:lstStyle/>
          <a:p>
            <a:endParaRPr lang="es-ES" dirty="0"/>
          </a:p>
        </p:txBody>
      </p:sp>
      <p:sp>
        <p:nvSpPr>
          <p:cNvPr id="3" name="Marcador de texto 2"/>
          <p:cNvSpPr>
            <a:spLocks noGrp="1"/>
          </p:cNvSpPr>
          <p:nvPr>
            <p:ph type="body" idx="1"/>
          </p:nvPr>
        </p:nvSpPr>
        <p:spPr>
          <a:xfrm>
            <a:off x="623392" y="1268760"/>
            <a:ext cx="10945216" cy="5184576"/>
          </a:xfrm>
          <a:prstGeom prst="rect">
            <a:avLst/>
          </a:prstGeom>
        </p:spPr>
        <p:txBody>
          <a:bodyPr vert="horz" lIns="91440" tIns="45720" rIns="91440" bIns="45720"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9360363" y="6525344"/>
            <a:ext cx="1440160" cy="216024"/>
          </a:xfrm>
          <a:prstGeom prst="rect">
            <a:avLst/>
          </a:prstGeom>
        </p:spPr>
        <p:txBody>
          <a:bodyPr vert="horz" wrap="none" lIns="91440" tIns="45720" rIns="91440" bIns="45720" rtlCol="0" anchor="ctr"/>
          <a:lstStyle>
            <a:lvl1pPr algn="ctr">
              <a:defRPr sz="800">
                <a:solidFill>
                  <a:schemeClr val="tx1">
                    <a:tint val="75000"/>
                  </a:schemeClr>
                </a:solidFill>
              </a:defRPr>
            </a:lvl1pPr>
          </a:lstStyle>
          <a:p>
            <a:pPr defTabSz="365870"/>
            <a:endParaRPr lang="es-ES" dirty="0">
              <a:solidFill>
                <a:prstClr val="black">
                  <a:tint val="75000"/>
                </a:prstClr>
              </a:solidFill>
            </a:endParaRPr>
          </a:p>
        </p:txBody>
      </p:sp>
      <p:sp>
        <p:nvSpPr>
          <p:cNvPr id="15" name="Marcador de pie de página 4"/>
          <p:cNvSpPr>
            <a:spLocks noGrp="1"/>
          </p:cNvSpPr>
          <p:nvPr>
            <p:ph type="ftr" sz="quarter" idx="3"/>
          </p:nvPr>
        </p:nvSpPr>
        <p:spPr>
          <a:xfrm>
            <a:off x="623392" y="6525344"/>
            <a:ext cx="8640960" cy="216024"/>
          </a:xfrm>
          <a:prstGeom prst="rect">
            <a:avLst/>
          </a:prstGeom>
        </p:spPr>
        <p:txBody>
          <a:bodyPr vert="horz" wrap="none" lIns="91440" tIns="45720" rIns="91440" bIns="45720" rtlCol="0" anchor="ctr"/>
          <a:lstStyle>
            <a:lvl1pPr algn="l">
              <a:defRPr sz="800">
                <a:solidFill>
                  <a:schemeClr val="tx1">
                    <a:tint val="75000"/>
                  </a:schemeClr>
                </a:solidFill>
              </a:defRPr>
            </a:lvl1pPr>
          </a:lstStyle>
          <a:p>
            <a:pPr defTabSz="365870"/>
            <a:endParaRPr lang="es-ES" dirty="0">
              <a:solidFill>
                <a:prstClr val="black">
                  <a:tint val="75000"/>
                </a:prstClr>
              </a:solidFill>
            </a:endParaRPr>
          </a:p>
        </p:txBody>
      </p:sp>
      <p:sp>
        <p:nvSpPr>
          <p:cNvPr id="16" name="Marcador de número de diapositiva 5"/>
          <p:cNvSpPr>
            <a:spLocks noGrp="1"/>
          </p:cNvSpPr>
          <p:nvPr>
            <p:ph type="sldNum" sz="quarter" idx="4"/>
          </p:nvPr>
        </p:nvSpPr>
        <p:spPr>
          <a:xfrm>
            <a:off x="10896533" y="6525344"/>
            <a:ext cx="672075" cy="216024"/>
          </a:xfrm>
          <a:prstGeom prst="rect">
            <a:avLst/>
          </a:prstGeom>
          <a:solidFill>
            <a:schemeClr val="accent3"/>
          </a:solidFill>
        </p:spPr>
        <p:txBody>
          <a:bodyPr vert="horz" wrap="none" lIns="91440" tIns="45720" rIns="91440" bIns="45720" rtlCol="0" anchor="ctr"/>
          <a:lstStyle>
            <a:lvl1pPr algn="ctr">
              <a:defRPr sz="800" b="1">
                <a:solidFill>
                  <a:schemeClr val="bg1"/>
                </a:solidFill>
              </a:defRPr>
            </a:lvl1pPr>
          </a:lstStyle>
          <a:p>
            <a:pPr defTabSz="365870"/>
            <a:fld id="{6BDCBE57-3DF8-E34A-A687-20DD8272C65F}" type="slidenum">
              <a:rPr lang="es-ES" smtClean="0">
                <a:solidFill>
                  <a:prstClr val="white"/>
                </a:solidFill>
              </a:rPr>
              <a:pPr defTabSz="365870"/>
              <a:t>‹Nº›</a:t>
            </a:fld>
            <a:endParaRPr lang="es-ES">
              <a:solidFill>
                <a:prstClr val="white"/>
              </a:solidFill>
            </a:endParaRPr>
          </a:p>
        </p:txBody>
      </p:sp>
    </p:spTree>
    <p:extLst>
      <p:ext uri="{BB962C8B-B14F-4D97-AF65-F5344CB8AC3E}">
        <p14:creationId xmlns:p14="http://schemas.microsoft.com/office/powerpoint/2010/main" val="153437962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 id="2147483832" r:id="rId28"/>
    <p:sldLayoutId id="2147483833" r:id="rId29"/>
    <p:sldLayoutId id="2147483834" r:id="rId30"/>
    <p:sldLayoutId id="2147483835" r:id="rId31"/>
  </p:sldLayoutIdLst>
  <p:hf hdr="0" ftr="0" dt="0"/>
  <p:txStyles>
    <p:titleStyle>
      <a:lvl1pPr algn="l" defTabSz="365870" rtl="0" eaLnBrk="1" latinLnBrk="0" hangingPunct="1">
        <a:lnSpc>
          <a:spcPct val="80000"/>
        </a:lnSpc>
        <a:spcBef>
          <a:spcPct val="0"/>
        </a:spcBef>
        <a:buNone/>
        <a:defRPr sz="2241" kern="1200">
          <a:solidFill>
            <a:schemeClr val="accent5"/>
          </a:solidFill>
          <a:latin typeface="+mj-lt"/>
          <a:ea typeface="+mj-ea"/>
          <a:cs typeface="+mj-cs"/>
        </a:defRPr>
      </a:lvl1pPr>
    </p:titleStyle>
    <p:bodyStyle>
      <a:lvl1pPr marL="287107" indent="-287107" algn="l" defTabSz="365870" rtl="0" eaLnBrk="1" latinLnBrk="0" hangingPunct="1">
        <a:lnSpc>
          <a:spcPct val="80000"/>
        </a:lnSpc>
        <a:spcBef>
          <a:spcPts val="0"/>
        </a:spcBef>
        <a:spcAft>
          <a:spcPts val="960"/>
        </a:spcAft>
        <a:buClr>
          <a:schemeClr val="accent1"/>
        </a:buClr>
        <a:buFont typeface="Wingdings" panose="05000000000000000000" pitchFamily="2" charset="2"/>
        <a:buChar char="§"/>
        <a:defRPr sz="1920" kern="1200">
          <a:solidFill>
            <a:schemeClr val="tx1"/>
          </a:solidFill>
          <a:latin typeface="+mn-lt"/>
          <a:ea typeface="+mn-ea"/>
          <a:cs typeface="+mn-cs"/>
        </a:defRPr>
      </a:lvl1pPr>
      <a:lvl2pPr marL="501802" indent="-214695" algn="l" defTabSz="365870" rtl="0" eaLnBrk="1" latinLnBrk="0" hangingPunct="1">
        <a:lnSpc>
          <a:spcPct val="80000"/>
        </a:lnSpc>
        <a:spcBef>
          <a:spcPts val="0"/>
        </a:spcBef>
        <a:spcAft>
          <a:spcPts val="960"/>
        </a:spcAft>
        <a:buClr>
          <a:schemeClr val="accent3"/>
        </a:buClr>
        <a:buFont typeface="Wingdings" panose="05000000000000000000" pitchFamily="2" charset="2"/>
        <a:buChar char="§"/>
        <a:defRPr sz="1601" kern="1200">
          <a:solidFill>
            <a:schemeClr val="tx1"/>
          </a:solidFill>
          <a:latin typeface="+mn-lt"/>
          <a:ea typeface="+mn-ea"/>
          <a:cs typeface="+mn-cs"/>
        </a:defRPr>
      </a:lvl2pPr>
      <a:lvl3pPr marL="717768" indent="-215965" algn="l" defTabSz="365870" rtl="0" eaLnBrk="1" latinLnBrk="0" hangingPunct="1">
        <a:lnSpc>
          <a:spcPct val="80000"/>
        </a:lnSpc>
        <a:spcBef>
          <a:spcPts val="0"/>
        </a:spcBef>
        <a:spcAft>
          <a:spcPts val="960"/>
        </a:spcAft>
        <a:buClr>
          <a:schemeClr val="accent5"/>
        </a:buClr>
        <a:buFont typeface="Wingdings" panose="05000000000000000000" pitchFamily="2" charset="2"/>
        <a:buChar char="§"/>
        <a:defRPr sz="1441" kern="1200">
          <a:solidFill>
            <a:schemeClr val="tx1"/>
          </a:solidFill>
          <a:latin typeface="+mn-lt"/>
          <a:ea typeface="+mn-ea"/>
          <a:cs typeface="+mn-cs"/>
        </a:defRPr>
      </a:lvl3pPr>
      <a:lvl4pPr marL="932462" indent="-214695" algn="l" defTabSz="365870" rtl="0" eaLnBrk="1" latinLnBrk="0" hangingPunct="1">
        <a:lnSpc>
          <a:spcPct val="80000"/>
        </a:lnSpc>
        <a:spcBef>
          <a:spcPts val="0"/>
        </a:spcBef>
        <a:spcAft>
          <a:spcPts val="960"/>
        </a:spcAft>
        <a:buClr>
          <a:schemeClr val="accent5"/>
        </a:buClr>
        <a:buFont typeface="Wingdings" panose="05000000000000000000" pitchFamily="2" charset="2"/>
        <a:buChar char="§"/>
        <a:defRPr sz="1280" kern="1200">
          <a:solidFill>
            <a:schemeClr val="tx1"/>
          </a:solidFill>
          <a:latin typeface="+mn-lt"/>
          <a:ea typeface="+mn-ea"/>
          <a:cs typeface="+mn-cs"/>
        </a:defRPr>
      </a:lvl4pPr>
      <a:lvl5pPr marL="1148427" indent="-215965" algn="l" defTabSz="365870" rtl="0" eaLnBrk="1" latinLnBrk="0" hangingPunct="1">
        <a:lnSpc>
          <a:spcPct val="80000"/>
        </a:lnSpc>
        <a:spcBef>
          <a:spcPts val="0"/>
        </a:spcBef>
        <a:spcAft>
          <a:spcPts val="960"/>
        </a:spcAft>
        <a:buClr>
          <a:schemeClr val="accent5"/>
        </a:buClr>
        <a:buFont typeface="Wingdings" panose="05000000000000000000" pitchFamily="2" charset="2"/>
        <a:buChar char="§"/>
        <a:defRPr sz="1280" kern="1200">
          <a:solidFill>
            <a:schemeClr val="tx1"/>
          </a:solidFill>
          <a:latin typeface="+mn-lt"/>
          <a:ea typeface="+mn-ea"/>
          <a:cs typeface="+mn-cs"/>
        </a:defRPr>
      </a:lvl5pPr>
      <a:lvl6pPr marL="2012289" indent="-182935" algn="l" defTabSz="365870" rtl="0" eaLnBrk="1" latinLnBrk="0" hangingPunct="1">
        <a:spcBef>
          <a:spcPct val="20000"/>
        </a:spcBef>
        <a:buFont typeface="Arial"/>
        <a:buChar char="•"/>
        <a:defRPr sz="1601" kern="1200">
          <a:solidFill>
            <a:schemeClr val="tx1"/>
          </a:solidFill>
          <a:latin typeface="+mn-lt"/>
          <a:ea typeface="+mn-ea"/>
          <a:cs typeface="+mn-cs"/>
        </a:defRPr>
      </a:lvl6pPr>
      <a:lvl7pPr marL="2378159" indent="-182935" algn="l" defTabSz="365870" rtl="0" eaLnBrk="1" latinLnBrk="0" hangingPunct="1">
        <a:spcBef>
          <a:spcPct val="20000"/>
        </a:spcBef>
        <a:buFont typeface="Arial"/>
        <a:buChar char="•"/>
        <a:defRPr sz="1601" kern="1200">
          <a:solidFill>
            <a:schemeClr val="tx1"/>
          </a:solidFill>
          <a:latin typeface="+mn-lt"/>
          <a:ea typeface="+mn-ea"/>
          <a:cs typeface="+mn-cs"/>
        </a:defRPr>
      </a:lvl7pPr>
      <a:lvl8pPr marL="2744030" indent="-182935" algn="l" defTabSz="365870" rtl="0" eaLnBrk="1" latinLnBrk="0" hangingPunct="1">
        <a:spcBef>
          <a:spcPct val="20000"/>
        </a:spcBef>
        <a:buFont typeface="Arial"/>
        <a:buChar char="•"/>
        <a:defRPr sz="1601" kern="1200">
          <a:solidFill>
            <a:schemeClr val="tx1"/>
          </a:solidFill>
          <a:latin typeface="+mn-lt"/>
          <a:ea typeface="+mn-ea"/>
          <a:cs typeface="+mn-cs"/>
        </a:defRPr>
      </a:lvl8pPr>
      <a:lvl9pPr marL="3109901" indent="-182935" algn="l" defTabSz="365870" rtl="0" eaLnBrk="1" latinLnBrk="0" hangingPunct="1">
        <a:spcBef>
          <a:spcPct val="20000"/>
        </a:spcBef>
        <a:buFont typeface="Arial"/>
        <a:buChar char="•"/>
        <a:defRPr sz="1601" kern="1200">
          <a:solidFill>
            <a:schemeClr val="tx1"/>
          </a:solidFill>
          <a:latin typeface="+mn-lt"/>
          <a:ea typeface="+mn-ea"/>
          <a:cs typeface="+mn-cs"/>
        </a:defRPr>
      </a:lvl9pPr>
    </p:bodyStyle>
    <p:otherStyle>
      <a:defPPr>
        <a:defRPr lang="es-ES"/>
      </a:defPPr>
      <a:lvl1pPr marL="0" algn="l" defTabSz="365870" rtl="0" eaLnBrk="1" latinLnBrk="0" hangingPunct="1">
        <a:defRPr sz="1441" kern="1200">
          <a:solidFill>
            <a:schemeClr val="tx1"/>
          </a:solidFill>
          <a:latin typeface="+mn-lt"/>
          <a:ea typeface="+mn-ea"/>
          <a:cs typeface="+mn-cs"/>
        </a:defRPr>
      </a:lvl1pPr>
      <a:lvl2pPr marL="365870" algn="l" defTabSz="365870" rtl="0" eaLnBrk="1" latinLnBrk="0" hangingPunct="1">
        <a:defRPr sz="1441" kern="1200">
          <a:solidFill>
            <a:schemeClr val="tx1"/>
          </a:solidFill>
          <a:latin typeface="+mn-lt"/>
          <a:ea typeface="+mn-ea"/>
          <a:cs typeface="+mn-cs"/>
        </a:defRPr>
      </a:lvl2pPr>
      <a:lvl3pPr marL="731741" algn="l" defTabSz="365870" rtl="0" eaLnBrk="1" latinLnBrk="0" hangingPunct="1">
        <a:defRPr sz="1441" kern="1200">
          <a:solidFill>
            <a:schemeClr val="tx1"/>
          </a:solidFill>
          <a:latin typeface="+mn-lt"/>
          <a:ea typeface="+mn-ea"/>
          <a:cs typeface="+mn-cs"/>
        </a:defRPr>
      </a:lvl3pPr>
      <a:lvl4pPr marL="1097612" algn="l" defTabSz="365870" rtl="0" eaLnBrk="1" latinLnBrk="0" hangingPunct="1">
        <a:defRPr sz="1441" kern="1200">
          <a:solidFill>
            <a:schemeClr val="tx1"/>
          </a:solidFill>
          <a:latin typeface="+mn-lt"/>
          <a:ea typeface="+mn-ea"/>
          <a:cs typeface="+mn-cs"/>
        </a:defRPr>
      </a:lvl4pPr>
      <a:lvl5pPr marL="1463483" algn="l" defTabSz="365870" rtl="0" eaLnBrk="1" latinLnBrk="0" hangingPunct="1">
        <a:defRPr sz="1441" kern="1200">
          <a:solidFill>
            <a:schemeClr val="tx1"/>
          </a:solidFill>
          <a:latin typeface="+mn-lt"/>
          <a:ea typeface="+mn-ea"/>
          <a:cs typeface="+mn-cs"/>
        </a:defRPr>
      </a:lvl5pPr>
      <a:lvl6pPr marL="1829353" algn="l" defTabSz="365870" rtl="0" eaLnBrk="1" latinLnBrk="0" hangingPunct="1">
        <a:defRPr sz="1441" kern="1200">
          <a:solidFill>
            <a:schemeClr val="tx1"/>
          </a:solidFill>
          <a:latin typeface="+mn-lt"/>
          <a:ea typeface="+mn-ea"/>
          <a:cs typeface="+mn-cs"/>
        </a:defRPr>
      </a:lvl6pPr>
      <a:lvl7pPr marL="2195224" algn="l" defTabSz="365870" rtl="0" eaLnBrk="1" latinLnBrk="0" hangingPunct="1">
        <a:defRPr sz="1441" kern="1200">
          <a:solidFill>
            <a:schemeClr val="tx1"/>
          </a:solidFill>
          <a:latin typeface="+mn-lt"/>
          <a:ea typeface="+mn-ea"/>
          <a:cs typeface="+mn-cs"/>
        </a:defRPr>
      </a:lvl7pPr>
      <a:lvl8pPr marL="2561094" algn="l" defTabSz="365870" rtl="0" eaLnBrk="1" latinLnBrk="0" hangingPunct="1">
        <a:defRPr sz="1441" kern="1200">
          <a:solidFill>
            <a:schemeClr val="tx1"/>
          </a:solidFill>
          <a:latin typeface="+mn-lt"/>
          <a:ea typeface="+mn-ea"/>
          <a:cs typeface="+mn-cs"/>
        </a:defRPr>
      </a:lvl8pPr>
      <a:lvl9pPr marL="2926965" algn="l" defTabSz="365870" rtl="0" eaLnBrk="1" latinLnBrk="0" hangingPunct="1">
        <a:defRPr sz="144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agen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58621" y="3688"/>
            <a:ext cx="2335673" cy="710959"/>
          </a:xfrm>
          <a:prstGeom prst="rect">
            <a:avLst/>
          </a:prstGeom>
        </p:spPr>
      </p:pic>
      <p:grpSp>
        <p:nvGrpSpPr>
          <p:cNvPr id="19" name="18 Grupo"/>
          <p:cNvGrpSpPr/>
          <p:nvPr/>
        </p:nvGrpSpPr>
        <p:grpSpPr>
          <a:xfrm rot="16200000">
            <a:off x="6059996" y="-5332468"/>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srgbClr val="FFFFFF"/>
                </a:solidFill>
                <a:effectLst/>
                <a:uLnTx/>
                <a:uFillTx/>
                <a:latin typeface="Trebuchet MS"/>
                <a:ea typeface="+mn-ea"/>
                <a:cs typeface="+mn-cs"/>
              </a:endParaRPr>
            </a:p>
          </p:txBody>
        </p:sp>
      </p:grpSp>
      <p:sp>
        <p:nvSpPr>
          <p:cNvPr id="18" name="Marcador de número de diapositiva 5"/>
          <p:cNvSpPr>
            <a:spLocks noGrp="1"/>
          </p:cNvSpPr>
          <p:nvPr>
            <p:ph type="sldNum" sz="quarter" idx="4"/>
          </p:nvPr>
        </p:nvSpPr>
        <p:spPr>
          <a:xfrm>
            <a:off x="11501728" y="6538992"/>
            <a:ext cx="672075"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457200">
              <a:defRPr/>
            </a:pPr>
            <a:fld id="{6BDCBE57-3DF8-E34A-A687-20DD8272C65F}" type="slidenum">
              <a:rPr lang="es-ES" smtClean="0">
                <a:solidFill>
                  <a:srgbClr val="FFFFFF"/>
                </a:solidFill>
              </a:rPr>
              <a:pPr defTabSz="457200">
                <a:defRPr/>
              </a:pPr>
              <a:t>‹Nº›</a:t>
            </a:fld>
            <a:endParaRPr lang="es-ES" dirty="0">
              <a:solidFill>
                <a:srgbClr val="FFFFFF"/>
              </a:solidFill>
            </a:endParaRPr>
          </a:p>
        </p:txBody>
      </p:sp>
    </p:spTree>
    <p:extLst>
      <p:ext uri="{BB962C8B-B14F-4D97-AF65-F5344CB8AC3E}">
        <p14:creationId xmlns:p14="http://schemas.microsoft.com/office/powerpoint/2010/main" val="859599254"/>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Lst>
  <p:hf hdr="0" ftr="0" dt="0"/>
  <p:txStyles>
    <p:titleStyle>
      <a:lvl1pPr algn="l" defTabSz="457200"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75" indent="-358775" algn="l" defTabSz="457200"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7063" indent="-268288" algn="l" defTabSz="457200"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938"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225" indent="-268288"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5100"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18 Grupo"/>
          <p:cNvGrpSpPr/>
          <p:nvPr/>
        </p:nvGrpSpPr>
        <p:grpSpPr>
          <a:xfrm rot="16200000">
            <a:off x="6059996" y="-5332468"/>
            <a:ext cx="72008" cy="12192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s-ES_tradnl" sz="1350" b="0" i="0" u="none" strike="noStrike" kern="1200" cap="none" spc="0" normalizeH="0" baseline="0" noProof="0" dirty="0">
                <a:ln>
                  <a:noFill/>
                </a:ln>
                <a:solidFill>
                  <a:srgbClr val="FFFFFF"/>
                </a:solidFill>
                <a:effectLst/>
                <a:uLnTx/>
                <a:uFillTx/>
                <a:latin typeface="Trebuchet MS"/>
                <a:ea typeface="+mn-ea"/>
                <a:cs typeface="+mn-cs"/>
              </a:endParaRPr>
            </a:p>
          </p:txBody>
        </p:sp>
      </p:grpSp>
      <p:sp>
        <p:nvSpPr>
          <p:cNvPr id="18" name="Marcador de número de diapositiva 5"/>
          <p:cNvSpPr>
            <a:spLocks noGrp="1"/>
          </p:cNvSpPr>
          <p:nvPr>
            <p:ph type="sldNum" sz="quarter" idx="4"/>
          </p:nvPr>
        </p:nvSpPr>
        <p:spPr>
          <a:xfrm>
            <a:off x="11501729" y="6538992"/>
            <a:ext cx="672075" cy="216024"/>
          </a:xfrm>
          <a:prstGeom prst="rect">
            <a:avLst/>
          </a:prstGeom>
          <a:solidFill>
            <a:schemeClr val="accent3"/>
          </a:solidFill>
        </p:spPr>
        <p:txBody>
          <a:bodyPr vert="horz" wrap="none" lIns="91440" tIns="45720" rIns="91440" bIns="45720" rtlCol="0" anchor="ctr"/>
          <a:lstStyle>
            <a:lvl1pPr algn="ctr">
              <a:defRPr sz="750" b="1">
                <a:solidFill>
                  <a:schemeClr val="bg1"/>
                </a:solidFill>
              </a:defRPr>
            </a:lvl1pPr>
          </a:lstStyle>
          <a:p>
            <a:pPr defTabSz="342900">
              <a:defRPr/>
            </a:pPr>
            <a:fld id="{6BDCBE57-3DF8-E34A-A687-20DD8272C65F}" type="slidenum">
              <a:rPr lang="es-ES" smtClean="0">
                <a:solidFill>
                  <a:srgbClr val="FFFFFF"/>
                </a:solidFill>
              </a:rPr>
              <a:pPr defTabSz="342900">
                <a:defRPr/>
              </a:pPr>
              <a:t>‹Nº›</a:t>
            </a:fld>
            <a:endParaRPr lang="es-ES" dirty="0">
              <a:solidFill>
                <a:srgbClr val="FFFFFF"/>
              </a:solidFill>
            </a:endParaRPr>
          </a:p>
        </p:txBody>
      </p:sp>
      <p:pic>
        <p:nvPicPr>
          <p:cNvPr id="9" name="Imagen 2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435752" y="3689"/>
            <a:ext cx="1751755" cy="710959"/>
          </a:xfrm>
          <a:prstGeom prst="rect">
            <a:avLst/>
          </a:prstGeom>
        </p:spPr>
      </p:pic>
    </p:spTree>
    <p:extLst>
      <p:ext uri="{BB962C8B-B14F-4D97-AF65-F5344CB8AC3E}">
        <p14:creationId xmlns:p14="http://schemas.microsoft.com/office/powerpoint/2010/main" val="299432183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hf hdr="0" ftr="0" dt="0"/>
  <p:txStyles>
    <p:titleStyle>
      <a:lvl1pPr algn="l" defTabSz="342900" rtl="0" eaLnBrk="1" latinLnBrk="0" hangingPunct="1">
        <a:lnSpc>
          <a:spcPct val="80000"/>
        </a:lnSpc>
        <a:spcBef>
          <a:spcPct val="0"/>
        </a:spcBef>
        <a:buNone/>
        <a:defRPr sz="2100" kern="1200">
          <a:solidFill>
            <a:schemeClr val="accent5"/>
          </a:solidFill>
          <a:latin typeface="+mj-lt"/>
          <a:ea typeface="+mj-ea"/>
          <a:cs typeface="+mj-cs"/>
        </a:defRPr>
      </a:lvl1pPr>
    </p:titleStyle>
    <p:bodyStyle>
      <a:lvl1pPr marL="269081" indent="-269081" algn="l" defTabSz="342900" rtl="0" eaLnBrk="1" latinLnBrk="0" hangingPunct="1">
        <a:lnSpc>
          <a:spcPct val="80000"/>
        </a:lnSpc>
        <a:spcBef>
          <a:spcPts val="0"/>
        </a:spcBef>
        <a:spcAft>
          <a:spcPts val="900"/>
        </a:spcAft>
        <a:buClr>
          <a:schemeClr val="accent1"/>
        </a:buClr>
        <a:buFont typeface="Wingdings" panose="05000000000000000000" pitchFamily="2" charset="2"/>
        <a:buChar char="§"/>
        <a:defRPr sz="1800" kern="1200">
          <a:solidFill>
            <a:schemeClr val="tx1"/>
          </a:solidFill>
          <a:latin typeface="+mn-lt"/>
          <a:ea typeface="+mn-ea"/>
          <a:cs typeface="+mn-cs"/>
        </a:defRPr>
      </a:lvl1pPr>
      <a:lvl2pPr marL="470297" indent="-201216" algn="l" defTabSz="342900" rtl="0" eaLnBrk="1" latinLnBrk="0" hangingPunct="1">
        <a:lnSpc>
          <a:spcPct val="80000"/>
        </a:lnSpc>
        <a:spcBef>
          <a:spcPts val="0"/>
        </a:spcBef>
        <a:spcAft>
          <a:spcPts val="900"/>
        </a:spcAft>
        <a:buClr>
          <a:schemeClr val="accent3"/>
        </a:buClr>
        <a:buFont typeface="Wingdings" panose="05000000000000000000" pitchFamily="2" charset="2"/>
        <a:buChar char="§"/>
        <a:defRPr sz="1500" kern="1200">
          <a:solidFill>
            <a:schemeClr val="tx1"/>
          </a:solidFill>
          <a:latin typeface="+mn-lt"/>
          <a:ea typeface="+mn-ea"/>
          <a:cs typeface="+mn-cs"/>
        </a:defRPr>
      </a:lvl2pPr>
      <a:lvl3pPr marL="672704" indent="-202406" algn="l" defTabSz="342900" rtl="0" eaLnBrk="1" latinLnBrk="0" hangingPunct="1">
        <a:lnSpc>
          <a:spcPct val="80000"/>
        </a:lnSpc>
        <a:spcBef>
          <a:spcPts val="0"/>
        </a:spcBef>
        <a:spcAft>
          <a:spcPts val="900"/>
        </a:spcAft>
        <a:buClr>
          <a:schemeClr val="accent5"/>
        </a:buClr>
        <a:buFont typeface="Wingdings" panose="05000000000000000000" pitchFamily="2" charset="2"/>
        <a:buChar char="§"/>
        <a:defRPr sz="1350" kern="1200">
          <a:solidFill>
            <a:schemeClr val="tx1"/>
          </a:solidFill>
          <a:latin typeface="+mn-lt"/>
          <a:ea typeface="+mn-ea"/>
          <a:cs typeface="+mn-cs"/>
        </a:defRPr>
      </a:lvl3pPr>
      <a:lvl4pPr marL="873919" indent="-201216" algn="l" defTabSz="342900" rtl="0" eaLnBrk="1" latinLnBrk="0" hangingPunct="1">
        <a:lnSpc>
          <a:spcPct val="80000"/>
        </a:lnSpc>
        <a:spcBef>
          <a:spcPts val="0"/>
        </a:spcBef>
        <a:spcAft>
          <a:spcPts val="900"/>
        </a:spcAft>
        <a:buClr>
          <a:schemeClr val="accent5"/>
        </a:buClr>
        <a:buFont typeface="Wingdings" panose="05000000000000000000" pitchFamily="2" charset="2"/>
        <a:buChar char="§"/>
        <a:defRPr sz="1200" kern="1200">
          <a:solidFill>
            <a:schemeClr val="tx1"/>
          </a:solidFill>
          <a:latin typeface="+mn-lt"/>
          <a:ea typeface="+mn-ea"/>
          <a:cs typeface="+mn-cs"/>
        </a:defRPr>
      </a:lvl4pPr>
      <a:lvl5pPr marL="1076325" indent="-202406" algn="l" defTabSz="342900" rtl="0" eaLnBrk="1" latinLnBrk="0" hangingPunct="1">
        <a:lnSpc>
          <a:spcPct val="80000"/>
        </a:lnSpc>
        <a:spcBef>
          <a:spcPts val="0"/>
        </a:spcBef>
        <a:spcAft>
          <a:spcPts val="900"/>
        </a:spcAft>
        <a:buClr>
          <a:schemeClr val="accent5"/>
        </a:buClr>
        <a:buFont typeface="Wingdings" panose="05000000000000000000" pitchFamily="2" charset="2"/>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1 Marcador de título"/>
          <p:cNvSpPr>
            <a:spLocks noGrp="1"/>
          </p:cNvSpPr>
          <p:nvPr>
            <p:ph type="title"/>
          </p:nvPr>
        </p:nvSpPr>
        <p:spPr bwMode="auto">
          <a:xfrm>
            <a:off x="406403" y="101603"/>
            <a:ext cx="94361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L"/>
              <a:t>Haga clic para modificar el estilo de título del patrón</a:t>
            </a:r>
            <a:endParaRPr lang="en-US" altLang="es-CL"/>
          </a:p>
        </p:txBody>
      </p:sp>
      <p:sp>
        <p:nvSpPr>
          <p:cNvPr id="6147" name="2 Marcador de texto"/>
          <p:cNvSpPr>
            <a:spLocks noGrp="1"/>
          </p:cNvSpPr>
          <p:nvPr>
            <p:ph type="body" idx="1"/>
          </p:nvPr>
        </p:nvSpPr>
        <p:spPr bwMode="auto">
          <a:xfrm>
            <a:off x="406400" y="1003300"/>
            <a:ext cx="11178117"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L"/>
              <a:t>Haga clic para modificar el estilo de texto del patrón</a:t>
            </a:r>
          </a:p>
          <a:p>
            <a:pPr lvl="1"/>
            <a:r>
              <a:rPr lang="es-ES" altLang="es-CL"/>
              <a:t>Segundo nivel</a:t>
            </a:r>
          </a:p>
          <a:p>
            <a:pPr lvl="2"/>
            <a:r>
              <a:rPr lang="es-ES" altLang="es-CL"/>
              <a:t>Tercer nivel</a:t>
            </a:r>
          </a:p>
          <a:p>
            <a:pPr lvl="3"/>
            <a:r>
              <a:rPr lang="es-ES" altLang="es-CL"/>
              <a:t>Cuarto nivel</a:t>
            </a:r>
          </a:p>
          <a:p>
            <a:pPr lvl="4"/>
            <a:r>
              <a:rPr lang="es-ES" altLang="es-CL"/>
              <a:t>Quinto nivel</a:t>
            </a:r>
            <a:endParaRPr lang="en-US" altLang="es-CL"/>
          </a:p>
        </p:txBody>
      </p:sp>
      <p:sp>
        <p:nvSpPr>
          <p:cNvPr id="4" name="3 Marcador de fecha"/>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defTabSz="342900" fontAlgn="auto">
              <a:spcBef>
                <a:spcPts val="0"/>
              </a:spcBef>
              <a:spcAft>
                <a:spcPts val="0"/>
              </a:spcAft>
              <a:defRPr sz="900">
                <a:solidFill>
                  <a:prstClr val="black">
                    <a:tint val="75000"/>
                  </a:prstClr>
                </a:solidFill>
                <a:latin typeface="+mn-lt"/>
                <a:cs typeface="+mn-cs"/>
              </a:defRPr>
            </a:lvl1pPr>
          </a:lstStyle>
          <a:p>
            <a:pPr>
              <a:defRPr/>
            </a:pPr>
            <a:endParaRPr lang="en-US" dirty="0"/>
          </a:p>
        </p:txBody>
      </p:sp>
      <p:sp>
        <p:nvSpPr>
          <p:cNvPr id="5" name="4 Marcador de pie de página"/>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defTabSz="342900" fontAlgn="auto">
              <a:spcBef>
                <a:spcPts val="0"/>
              </a:spcBef>
              <a:spcAft>
                <a:spcPts val="0"/>
              </a:spcAft>
              <a:defRPr sz="900">
                <a:solidFill>
                  <a:prstClr val="black">
                    <a:tint val="75000"/>
                  </a:prstClr>
                </a:solidFill>
                <a:latin typeface="+mn-lt"/>
                <a:cs typeface="+mn-cs"/>
              </a:defRPr>
            </a:lvl1pPr>
          </a:lstStyle>
          <a:p>
            <a:pPr>
              <a:defRPr/>
            </a:pPr>
            <a:r>
              <a:rPr lang="es-CL" dirty="0"/>
              <a:t>Cumplimiento Semanal - Mayo 2017, 15</a:t>
            </a:r>
            <a:endParaRPr lang="en-US" dirty="0"/>
          </a:p>
        </p:txBody>
      </p:sp>
      <p:sp>
        <p:nvSpPr>
          <p:cNvPr id="6" name="5 Marcador de número de diapositiva"/>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defTabSz="342900" fontAlgn="auto">
              <a:spcBef>
                <a:spcPts val="0"/>
              </a:spcBef>
              <a:spcAft>
                <a:spcPts val="0"/>
              </a:spcAft>
              <a:defRPr sz="900" b="1">
                <a:solidFill>
                  <a:srgbClr val="007A94"/>
                </a:solidFill>
                <a:latin typeface="+mn-lt"/>
                <a:cs typeface="+mn-cs"/>
              </a:defRPr>
            </a:lvl1pPr>
          </a:lstStyle>
          <a:p>
            <a:pPr>
              <a:defRPr/>
            </a:pPr>
            <a:fld id="{871C967A-C3A3-4DF9-998D-580E5E94A736}" type="slidenum">
              <a:rPr lang="en-US"/>
              <a:pPr>
                <a:defRPr/>
              </a:pPr>
              <a:t>‹Nº›</a:t>
            </a:fld>
            <a:endParaRPr lang="en-US" dirty="0"/>
          </a:p>
        </p:txBody>
      </p:sp>
      <p:pic>
        <p:nvPicPr>
          <p:cNvPr id="6151" name="Imagen 6" descr="Plantilla_PPT_2-08.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842509" y="14291"/>
            <a:ext cx="21039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2" name="Agrupar 7"/>
          <p:cNvGrpSpPr>
            <a:grpSpLocks/>
          </p:cNvGrpSpPr>
          <p:nvPr/>
        </p:nvGrpSpPr>
        <p:grpSpPr bwMode="auto">
          <a:xfrm>
            <a:off x="0" y="595326"/>
            <a:ext cx="12192000" cy="90487"/>
            <a:chOff x="1443904" y="3985173"/>
            <a:chExt cx="7700096" cy="180000"/>
          </a:xfrm>
        </p:grpSpPr>
        <p:sp>
          <p:nvSpPr>
            <p:cNvPr id="9" name="Rectángulo 8"/>
            <p:cNvSpPr/>
            <p:nvPr userDrawn="1"/>
          </p:nvSpPr>
          <p:spPr>
            <a:xfrm>
              <a:off x="1443904" y="3985173"/>
              <a:ext cx="1926361"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auto">
                <a:spcBef>
                  <a:spcPts val="0"/>
                </a:spcBef>
                <a:spcAft>
                  <a:spcPts val="0"/>
                </a:spcAft>
                <a:defRPr/>
              </a:pPr>
              <a:endParaRPr lang="es-ES_tradnl" sz="1350" dirty="0">
                <a:solidFill>
                  <a:prstClr val="white"/>
                </a:solidFill>
              </a:endParaRPr>
            </a:p>
          </p:txBody>
        </p:sp>
        <p:sp>
          <p:nvSpPr>
            <p:cNvPr id="10" name="Rectángulo 9"/>
            <p:cNvSpPr/>
            <p:nvPr userDrawn="1"/>
          </p:nvSpPr>
          <p:spPr>
            <a:xfrm>
              <a:off x="3370265" y="3985173"/>
              <a:ext cx="1925024"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auto">
                <a:spcBef>
                  <a:spcPts val="0"/>
                </a:spcBef>
                <a:spcAft>
                  <a:spcPts val="0"/>
                </a:spcAft>
                <a:defRPr/>
              </a:pPr>
              <a:endParaRPr lang="es-ES_tradnl" sz="1350" dirty="0">
                <a:solidFill>
                  <a:prstClr val="white"/>
                </a:solidFill>
              </a:endParaRPr>
            </a:p>
          </p:txBody>
        </p:sp>
        <p:sp>
          <p:nvSpPr>
            <p:cNvPr id="11" name="Rectángulo 10"/>
            <p:cNvSpPr/>
            <p:nvPr userDrawn="1"/>
          </p:nvSpPr>
          <p:spPr>
            <a:xfrm>
              <a:off x="5295289" y="3985173"/>
              <a:ext cx="192636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auto">
                <a:spcBef>
                  <a:spcPts val="0"/>
                </a:spcBef>
                <a:spcAft>
                  <a:spcPts val="0"/>
                </a:spcAft>
                <a:defRPr/>
              </a:pPr>
              <a:endParaRPr lang="es-ES_tradnl" sz="1350" dirty="0">
                <a:solidFill>
                  <a:prstClr val="white"/>
                </a:solidFill>
              </a:endParaRPr>
            </a:p>
          </p:txBody>
        </p:sp>
        <p:sp>
          <p:nvSpPr>
            <p:cNvPr id="12" name="Rectángulo 11"/>
            <p:cNvSpPr/>
            <p:nvPr userDrawn="1"/>
          </p:nvSpPr>
          <p:spPr>
            <a:xfrm>
              <a:off x="7217640" y="3985173"/>
              <a:ext cx="192636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auto">
                <a:spcBef>
                  <a:spcPts val="0"/>
                </a:spcBef>
                <a:spcAft>
                  <a:spcPts val="0"/>
                </a:spcAft>
                <a:defRPr/>
              </a:pPr>
              <a:endParaRPr lang="es-ES_tradnl" sz="1350" dirty="0">
                <a:solidFill>
                  <a:prstClr val="white"/>
                </a:solidFill>
              </a:endParaRPr>
            </a:p>
          </p:txBody>
        </p:sp>
      </p:grpSp>
    </p:spTree>
    <p:extLst>
      <p:ext uri="{BB962C8B-B14F-4D97-AF65-F5344CB8AC3E}">
        <p14:creationId xmlns:p14="http://schemas.microsoft.com/office/powerpoint/2010/main" val="332569104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Lst>
  <p:hf hdr="0" dt="0"/>
  <p:txStyles>
    <p:titleStyle>
      <a:lvl1pPr algn="l" rtl="0" eaLnBrk="0" fontAlgn="base" hangingPunct="0">
        <a:spcBef>
          <a:spcPct val="0"/>
        </a:spcBef>
        <a:spcAft>
          <a:spcPct val="0"/>
        </a:spcAft>
        <a:defRPr sz="1500" kern="1200">
          <a:solidFill>
            <a:srgbClr val="007A94"/>
          </a:solidFill>
          <a:latin typeface="Trebuchet MS" panose="020B0603020202020204" pitchFamily="34" charset="0"/>
          <a:ea typeface="+mj-ea"/>
          <a:cs typeface="Arial" panose="020B0604020202020204" pitchFamily="34" charset="0"/>
        </a:defRPr>
      </a:lvl1pPr>
      <a:lvl2pPr algn="l" rtl="0" eaLnBrk="0" fontAlgn="base" hangingPunct="0">
        <a:spcBef>
          <a:spcPct val="0"/>
        </a:spcBef>
        <a:spcAft>
          <a:spcPct val="0"/>
        </a:spcAft>
        <a:defRPr sz="1500">
          <a:solidFill>
            <a:srgbClr val="007A94"/>
          </a:solidFill>
          <a:latin typeface="Trebuchet MS" pitchFamily="34" charset="0"/>
          <a:cs typeface="Arial" charset="0"/>
        </a:defRPr>
      </a:lvl2pPr>
      <a:lvl3pPr algn="l" rtl="0" eaLnBrk="0" fontAlgn="base" hangingPunct="0">
        <a:spcBef>
          <a:spcPct val="0"/>
        </a:spcBef>
        <a:spcAft>
          <a:spcPct val="0"/>
        </a:spcAft>
        <a:defRPr sz="1500">
          <a:solidFill>
            <a:srgbClr val="007A94"/>
          </a:solidFill>
          <a:latin typeface="Trebuchet MS" pitchFamily="34" charset="0"/>
          <a:cs typeface="Arial" charset="0"/>
        </a:defRPr>
      </a:lvl3pPr>
      <a:lvl4pPr algn="l" rtl="0" eaLnBrk="0" fontAlgn="base" hangingPunct="0">
        <a:spcBef>
          <a:spcPct val="0"/>
        </a:spcBef>
        <a:spcAft>
          <a:spcPct val="0"/>
        </a:spcAft>
        <a:defRPr sz="1500">
          <a:solidFill>
            <a:srgbClr val="007A94"/>
          </a:solidFill>
          <a:latin typeface="Trebuchet MS" pitchFamily="34" charset="0"/>
          <a:cs typeface="Arial" charset="0"/>
        </a:defRPr>
      </a:lvl4pPr>
      <a:lvl5pPr algn="l" rtl="0" eaLnBrk="0" fontAlgn="base" hangingPunct="0">
        <a:spcBef>
          <a:spcPct val="0"/>
        </a:spcBef>
        <a:spcAft>
          <a:spcPct val="0"/>
        </a:spcAft>
        <a:defRPr sz="1500">
          <a:solidFill>
            <a:srgbClr val="007A94"/>
          </a:solidFill>
          <a:latin typeface="Trebuchet MS" pitchFamily="34" charset="0"/>
          <a:cs typeface="Arial" charset="0"/>
        </a:defRPr>
      </a:lvl5pPr>
      <a:lvl6pPr marL="342900" algn="l" rtl="0" fontAlgn="base">
        <a:spcBef>
          <a:spcPct val="0"/>
        </a:spcBef>
        <a:spcAft>
          <a:spcPct val="0"/>
        </a:spcAft>
        <a:defRPr sz="1500">
          <a:solidFill>
            <a:srgbClr val="007A94"/>
          </a:solidFill>
          <a:latin typeface="Trebuchet MS" pitchFamily="34" charset="0"/>
          <a:cs typeface="Arial" charset="0"/>
        </a:defRPr>
      </a:lvl6pPr>
      <a:lvl7pPr marL="685800" algn="l" rtl="0" fontAlgn="base">
        <a:spcBef>
          <a:spcPct val="0"/>
        </a:spcBef>
        <a:spcAft>
          <a:spcPct val="0"/>
        </a:spcAft>
        <a:defRPr sz="1500">
          <a:solidFill>
            <a:srgbClr val="007A94"/>
          </a:solidFill>
          <a:latin typeface="Trebuchet MS" pitchFamily="34" charset="0"/>
          <a:cs typeface="Arial" charset="0"/>
        </a:defRPr>
      </a:lvl7pPr>
      <a:lvl8pPr marL="1028700" algn="l" rtl="0" fontAlgn="base">
        <a:spcBef>
          <a:spcPct val="0"/>
        </a:spcBef>
        <a:spcAft>
          <a:spcPct val="0"/>
        </a:spcAft>
        <a:defRPr sz="1500">
          <a:solidFill>
            <a:srgbClr val="007A94"/>
          </a:solidFill>
          <a:latin typeface="Trebuchet MS" pitchFamily="34" charset="0"/>
          <a:cs typeface="Arial" charset="0"/>
        </a:defRPr>
      </a:lvl8pPr>
      <a:lvl9pPr marL="1371600" algn="l" rtl="0" fontAlgn="base">
        <a:spcBef>
          <a:spcPct val="0"/>
        </a:spcBef>
        <a:spcAft>
          <a:spcPct val="0"/>
        </a:spcAft>
        <a:defRPr sz="1500">
          <a:solidFill>
            <a:srgbClr val="007A94"/>
          </a:solidFill>
          <a:latin typeface="Trebuchet MS" pitchFamily="34" charset="0"/>
          <a:cs typeface="Arial" charset="0"/>
        </a:defRPr>
      </a:lvl9pPr>
    </p:titleStyle>
    <p:bodyStyle>
      <a:lvl1pPr marL="257175" indent="-257175" algn="l" rtl="0" eaLnBrk="0" fontAlgn="base" hangingPunct="0">
        <a:spcBef>
          <a:spcPct val="20000"/>
        </a:spcBef>
        <a:spcAft>
          <a:spcPct val="0"/>
        </a:spcAft>
        <a:buFont typeface="Arial" charset="0"/>
        <a:buChar char="•"/>
        <a:defRPr kern="1200">
          <a:solidFill>
            <a:schemeClr val="tx1"/>
          </a:solidFill>
          <a:latin typeface="Trebuchet MS" panose="020B0603020202020204" pitchFamily="34" charset="0"/>
          <a:ea typeface="+mn-ea"/>
          <a:cs typeface="+mn-cs"/>
        </a:defRPr>
      </a:lvl1pPr>
      <a:lvl2pPr marL="557213" indent="-214313" algn="l" rtl="0" eaLnBrk="0" fontAlgn="base" hangingPunct="0">
        <a:spcBef>
          <a:spcPct val="20000"/>
        </a:spcBef>
        <a:spcAft>
          <a:spcPct val="0"/>
        </a:spcAft>
        <a:buFont typeface="Arial" charset="0"/>
        <a:buChar char="–"/>
        <a:defRPr sz="1200" kern="1200">
          <a:solidFill>
            <a:schemeClr val="tx1"/>
          </a:solidFill>
          <a:latin typeface="Trebuchet MS" panose="020B0603020202020204" pitchFamily="34" charset="0"/>
          <a:ea typeface="+mn-ea"/>
          <a:cs typeface="+mn-cs"/>
        </a:defRPr>
      </a:lvl2pPr>
      <a:lvl3pPr marL="857250" indent="-171450" algn="l" rtl="0" eaLnBrk="0" fontAlgn="base" hangingPunct="0">
        <a:spcBef>
          <a:spcPct val="20000"/>
        </a:spcBef>
        <a:spcAft>
          <a:spcPct val="0"/>
        </a:spcAft>
        <a:buFont typeface="Arial" charset="0"/>
        <a:buChar char="•"/>
        <a:defRPr sz="1050" kern="1200">
          <a:solidFill>
            <a:schemeClr val="tx1"/>
          </a:solidFill>
          <a:latin typeface="Trebuchet MS" panose="020B0603020202020204" pitchFamily="34" charset="0"/>
          <a:ea typeface="+mn-ea"/>
          <a:cs typeface="+mn-cs"/>
        </a:defRPr>
      </a:lvl3pPr>
      <a:lvl4pPr marL="1200150" indent="-171450" algn="l" rtl="0" eaLnBrk="0" fontAlgn="base" hangingPunct="0">
        <a:spcBef>
          <a:spcPct val="20000"/>
        </a:spcBef>
        <a:spcAft>
          <a:spcPct val="0"/>
        </a:spcAft>
        <a:buFont typeface="Arial" charset="0"/>
        <a:buChar char="–"/>
        <a:defRPr sz="900" kern="1200">
          <a:solidFill>
            <a:schemeClr val="tx1"/>
          </a:solidFill>
          <a:latin typeface="Trebuchet MS" panose="020B0603020202020204" pitchFamily="34" charset="0"/>
          <a:ea typeface="+mn-ea"/>
          <a:cs typeface="+mn-cs"/>
        </a:defRPr>
      </a:lvl4pPr>
      <a:lvl5pPr marL="1543050" indent="-171450" algn="l" rtl="0" eaLnBrk="0" fontAlgn="base" hangingPunct="0">
        <a:spcBef>
          <a:spcPct val="20000"/>
        </a:spcBef>
        <a:spcAft>
          <a:spcPct val="0"/>
        </a:spcAft>
        <a:buFont typeface="Arial" charset="0"/>
        <a:buChar char="»"/>
        <a:defRPr sz="900" kern="1200">
          <a:solidFill>
            <a:schemeClr val="tx1"/>
          </a:solidFill>
          <a:latin typeface="Trebuchet MS" panose="020B0603020202020204"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9.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5" Type="http://schemas.openxmlformats.org/officeDocument/2006/relationships/image" Target="../media/image61.png"/><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9.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9.png"/><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10304" y="4491352"/>
            <a:ext cx="8229600" cy="1143000"/>
          </a:xfrm>
        </p:spPr>
        <p:txBody>
          <a:bodyPr/>
          <a:lstStyle/>
          <a:p>
            <a:r>
              <a:rPr lang="es-ES" sz="3200" dirty="0">
                <a:solidFill>
                  <a:schemeClr val="accent5">
                    <a:lumMod val="60000"/>
                    <a:lumOff val="40000"/>
                  </a:schemeClr>
                </a:solidFill>
              </a:rPr>
              <a:t>Sistema Gestión Iniciativas CAPEX</a:t>
            </a:r>
            <a:br>
              <a:rPr lang="es-ES" sz="3200" dirty="0">
                <a:solidFill>
                  <a:schemeClr val="accent5">
                    <a:lumMod val="60000"/>
                    <a:lumOff val="40000"/>
                  </a:schemeClr>
                </a:solidFill>
              </a:rPr>
            </a:br>
            <a:r>
              <a:rPr lang="es-ES" sz="2000" dirty="0">
                <a:solidFill>
                  <a:schemeClr val="accent5">
                    <a:lumMod val="60000"/>
                    <a:lumOff val="40000"/>
                  </a:schemeClr>
                </a:solidFill>
              </a:rPr>
              <a:t>Gerencia Proyectos / Gerencia Administración y Finanzas</a:t>
            </a:r>
            <a:br>
              <a:rPr lang="es-ES" sz="2000" dirty="0">
                <a:solidFill>
                  <a:schemeClr val="accent5">
                    <a:lumMod val="60000"/>
                    <a:lumOff val="40000"/>
                  </a:schemeClr>
                </a:solidFill>
              </a:rPr>
            </a:br>
            <a:r>
              <a:rPr lang="es-ES" sz="2000" dirty="0">
                <a:solidFill>
                  <a:schemeClr val="accent5">
                    <a:lumMod val="60000"/>
                    <a:lumOff val="40000"/>
                  </a:schemeClr>
                </a:solidFill>
              </a:rPr>
              <a:t>Manual Operativo – Capacitación Usuario</a:t>
            </a:r>
            <a:br>
              <a:rPr lang="es-ES" sz="2000" dirty="0">
                <a:solidFill>
                  <a:schemeClr val="accent5">
                    <a:lumMod val="60000"/>
                    <a:lumOff val="40000"/>
                  </a:schemeClr>
                </a:solidFill>
              </a:rPr>
            </a:br>
            <a:br>
              <a:rPr lang="es-ES" sz="2000" dirty="0">
                <a:solidFill>
                  <a:schemeClr val="accent5">
                    <a:lumMod val="60000"/>
                    <a:lumOff val="40000"/>
                  </a:schemeClr>
                </a:solidFill>
              </a:rPr>
            </a:br>
            <a:endParaRPr lang="es-ES" sz="2000" dirty="0">
              <a:solidFill>
                <a:schemeClr val="accent5">
                  <a:lumMod val="60000"/>
                  <a:lumOff val="40000"/>
                </a:schemeClr>
              </a:solidFill>
            </a:endParaRPr>
          </a:p>
        </p:txBody>
      </p:sp>
      <p:sp>
        <p:nvSpPr>
          <p:cNvPr id="5" name="4 Marcador de texto"/>
          <p:cNvSpPr>
            <a:spLocks noGrp="1"/>
          </p:cNvSpPr>
          <p:nvPr>
            <p:ph type="body" sz="quarter" idx="11"/>
          </p:nvPr>
        </p:nvSpPr>
        <p:spPr>
          <a:xfrm>
            <a:off x="610304" y="6081464"/>
            <a:ext cx="3814763" cy="212400"/>
          </a:xfrm>
        </p:spPr>
        <p:txBody>
          <a:bodyPr/>
          <a:lstStyle/>
          <a:p>
            <a:r>
              <a:rPr lang="es-CL" sz="1400" dirty="0">
                <a:solidFill>
                  <a:schemeClr val="bg1">
                    <a:lumMod val="50000"/>
                  </a:schemeClr>
                </a:solidFill>
              </a:rPr>
              <a:t>Minera centinela, abril 2019</a:t>
            </a:r>
          </a:p>
        </p:txBody>
      </p:sp>
      <p:pic>
        <p:nvPicPr>
          <p:cNvPr id="11" name="Imagen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44174" y="5739806"/>
            <a:ext cx="2591234" cy="1012714"/>
          </a:xfrm>
          <a:prstGeom prst="rect">
            <a:avLst/>
          </a:prstGeom>
        </p:spPr>
      </p:pic>
      <p:pic>
        <p:nvPicPr>
          <p:cNvPr id="7" name="Picture 2" descr="http://www.legaltoday.com/files/Image/practica-jur/munequitos-ruedas.jpg">
            <a:extLst>
              <a:ext uri="{FF2B5EF4-FFF2-40B4-BE49-F238E27FC236}">
                <a16:creationId xmlns:a16="http://schemas.microsoft.com/office/drawing/2014/main" id="{C160B494-B730-40FF-825F-E5C08D1F8C2B}"/>
              </a:ext>
            </a:extLst>
          </p:cNvPr>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b="7814"/>
          <a:stretch/>
        </p:blipFill>
        <p:spPr bwMode="auto">
          <a:xfrm>
            <a:off x="9120694" y="4140126"/>
            <a:ext cx="2847475" cy="174858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A42D62C-05D9-41F5-9C5C-D0A3D957923E}"/>
              </a:ext>
            </a:extLst>
          </p:cNvPr>
          <p:cNvSpPr txBox="1"/>
          <p:nvPr/>
        </p:nvSpPr>
        <p:spPr>
          <a:xfrm>
            <a:off x="9838105" y="5417243"/>
            <a:ext cx="1412650" cy="461665"/>
          </a:xfrm>
          <a:prstGeom prst="rect">
            <a:avLst/>
          </a:prstGeom>
          <a:noFill/>
        </p:spPr>
        <p:txBody>
          <a:bodyPr wrap="square" rtlCol="0">
            <a:spAutoFit/>
          </a:bodyPr>
          <a:lstStyle/>
          <a:p>
            <a:r>
              <a:rPr lang="es-ES" sz="1200" i="1" dirty="0">
                <a:solidFill>
                  <a:schemeClr val="accent4">
                    <a:lumMod val="50000"/>
                  </a:schemeClr>
                </a:solidFill>
                <a:latin typeface="Comic Sans MS" panose="030F0702030302020204" pitchFamily="66" charset="0"/>
              </a:rPr>
              <a:t>Equipo Integrado GP / GAF / TICA </a:t>
            </a:r>
            <a:endParaRPr lang="es-CL" sz="1200" i="1" dirty="0">
              <a:solidFill>
                <a:schemeClr val="accent4">
                  <a:lumMod val="50000"/>
                </a:schemeClr>
              </a:solidFill>
              <a:latin typeface="Comic Sans MS" panose="030F0702030302020204" pitchFamily="66" charset="0"/>
            </a:endParaRPr>
          </a:p>
        </p:txBody>
      </p:sp>
      <p:sp>
        <p:nvSpPr>
          <p:cNvPr id="9" name="Título 5">
            <a:extLst>
              <a:ext uri="{FF2B5EF4-FFF2-40B4-BE49-F238E27FC236}">
                <a16:creationId xmlns:a16="http://schemas.microsoft.com/office/drawing/2014/main" id="{6ECADD34-93E7-43C6-8735-2B3831D49E94}"/>
              </a:ext>
            </a:extLst>
          </p:cNvPr>
          <p:cNvSpPr txBox="1">
            <a:spLocks/>
          </p:cNvSpPr>
          <p:nvPr/>
        </p:nvSpPr>
        <p:spPr>
          <a:xfrm>
            <a:off x="329513" y="3689479"/>
            <a:ext cx="10140778" cy="539821"/>
          </a:xfrm>
          <a:prstGeom prst="rect">
            <a:avLst/>
          </a:prstGeom>
        </p:spPr>
        <p:txBody>
          <a:bodyPr vert="horz" lIns="0" tIns="0" rIns="0" bIns="0" rtlCol="0" anchor="t" anchorCtr="0">
            <a:noAutofit/>
          </a:bodyPr>
          <a:lstStyle>
            <a:lvl1pPr algn="l" defTabSz="457062" rtl="0" eaLnBrk="1" latinLnBrk="0" hangingPunct="1">
              <a:lnSpc>
                <a:spcPct val="90000"/>
              </a:lnSpc>
              <a:spcBef>
                <a:spcPct val="0"/>
              </a:spcBef>
              <a:buNone/>
              <a:defRPr sz="3600" kern="1200">
                <a:solidFill>
                  <a:schemeClr val="accent3"/>
                </a:solidFill>
                <a:latin typeface="+mj-lt"/>
                <a:ea typeface="+mj-ea"/>
                <a:cs typeface="Calibri"/>
              </a:defRPr>
            </a:lvl1pPr>
          </a:lstStyle>
          <a:p>
            <a:r>
              <a:rPr lang="es-ES" sz="4000" dirty="0">
                <a:solidFill>
                  <a:schemeClr val="accent4">
                    <a:lumMod val="50000"/>
                  </a:schemeClr>
                </a:solidFill>
              </a:rPr>
              <a:t>Recomendación de Iniciativas – Rol Sponsor</a:t>
            </a:r>
            <a:endParaRPr lang="es-ES" sz="2800" dirty="0">
              <a:solidFill>
                <a:schemeClr val="accent4">
                  <a:lumMod val="50000"/>
                </a:schemeClr>
              </a:solidFill>
            </a:endParaRPr>
          </a:p>
        </p:txBody>
      </p:sp>
    </p:spTree>
    <p:extLst>
      <p:ext uri="{BB962C8B-B14F-4D97-AF65-F5344CB8AC3E}">
        <p14:creationId xmlns:p14="http://schemas.microsoft.com/office/powerpoint/2010/main" val="78523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D3DF620C-4B50-4680-AF3C-B3AD5B58F44B}"/>
              </a:ext>
            </a:extLst>
          </p:cNvPr>
          <p:cNvGrpSpPr/>
          <p:nvPr/>
        </p:nvGrpSpPr>
        <p:grpSpPr>
          <a:xfrm>
            <a:off x="1076325" y="989656"/>
            <a:ext cx="5534025" cy="4818311"/>
            <a:chOff x="5373691" y="1793000"/>
            <a:chExt cx="4558831" cy="4818311"/>
          </a:xfrm>
        </p:grpSpPr>
        <p:sp>
          <p:nvSpPr>
            <p:cNvPr id="7" name="Rectángulo: esquinas redondeadas 6">
              <a:extLst>
                <a:ext uri="{FF2B5EF4-FFF2-40B4-BE49-F238E27FC236}">
                  <a16:creationId xmlns:a16="http://schemas.microsoft.com/office/drawing/2014/main" id="{A2622355-4703-4128-BF4E-31CCCBA19558}"/>
                </a:ext>
              </a:extLst>
            </p:cNvPr>
            <p:cNvSpPr/>
            <p:nvPr/>
          </p:nvSpPr>
          <p:spPr>
            <a:xfrm>
              <a:off x="6549843" y="1793000"/>
              <a:ext cx="3382679" cy="4818311"/>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2000" b="1" kern="0" dirty="0">
                  <a:solidFill>
                    <a:srgbClr val="EAAA00"/>
                  </a:solidFill>
                  <a:cs typeface="Arial" panose="020B0604020202020204" pitchFamily="34" charset="0"/>
                </a:rPr>
                <a:t>Felicitaciones Sponsor!</a:t>
              </a:r>
            </a:p>
            <a:p>
              <a:pPr marL="0" marR="0" indent="0" algn="ctr" defTabSz="914400" eaLnBrk="1" fontAlgn="auto" latinLnBrk="0" hangingPunct="1">
                <a:lnSpc>
                  <a:spcPct val="100000"/>
                </a:lnSpc>
                <a:spcBef>
                  <a:spcPts val="0"/>
                </a:spcBef>
                <a:spcAft>
                  <a:spcPts val="0"/>
                </a:spcAft>
                <a:buClrTx/>
                <a:buSzTx/>
                <a:buFontTx/>
                <a:buNone/>
                <a:tabLst/>
              </a:pPr>
              <a:endParaRPr lang="es-ES" sz="2000" kern="0" dirty="0">
                <a:solidFill>
                  <a:srgbClr val="EAAA00"/>
                </a:solidFill>
                <a:cs typeface="Arial" panose="020B0604020202020204" pitchFamily="34" charset="0"/>
              </a:endParaRPr>
            </a:p>
            <a:p>
              <a:pPr marL="0" marR="0" indent="0" algn="ctr" defTabSz="914400" eaLnBrk="1" fontAlgn="auto" latinLnBrk="0" hangingPunct="1">
                <a:lnSpc>
                  <a:spcPct val="100000"/>
                </a:lnSpc>
                <a:spcBef>
                  <a:spcPts val="0"/>
                </a:spcBef>
                <a:spcAft>
                  <a:spcPts val="0"/>
                </a:spcAft>
                <a:buClrTx/>
                <a:buSzTx/>
                <a:buFontTx/>
                <a:buNone/>
                <a:tabLst/>
              </a:pPr>
              <a:r>
                <a:rPr lang="es-ES" sz="2000" kern="0" dirty="0">
                  <a:solidFill>
                    <a:srgbClr val="EAAA00"/>
                  </a:solidFill>
                  <a:cs typeface="Arial" panose="020B0604020202020204" pitchFamily="34" charset="0"/>
                </a:rPr>
                <a:t>Haz terminado esta capacitación y ahora sabes como funciona el módulo de Gestión de Iniciativas, identificar las notificaciones y las acciones que puedes realizar en el proceso de Visación.</a:t>
              </a:r>
            </a:p>
            <a:p>
              <a:pPr marL="0" marR="0" indent="0" algn="ctr" defTabSz="914400" eaLnBrk="1" fontAlgn="auto" latinLnBrk="0" hangingPunct="1">
                <a:lnSpc>
                  <a:spcPct val="100000"/>
                </a:lnSpc>
                <a:spcBef>
                  <a:spcPts val="0"/>
                </a:spcBef>
                <a:spcAft>
                  <a:spcPts val="0"/>
                </a:spcAft>
                <a:buClrTx/>
                <a:buSzTx/>
                <a:buFontTx/>
                <a:buNone/>
                <a:tabLst/>
              </a:pPr>
              <a:endParaRPr lang="es-ES" sz="2000" kern="0" dirty="0">
                <a:solidFill>
                  <a:srgbClr val="EAAA00"/>
                </a:solidFill>
                <a:cs typeface="Arial" panose="020B0604020202020204" pitchFamily="34" charset="0"/>
              </a:endParaRPr>
            </a:p>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Si requieres de mi ayuda para usar los otros módulos del Material de Apoyo en base al Rol que desempeñarás en los ejercicios de presupuesto, puedes consultar en el esquema que aparece en la siguiente imagen el material que mas sea de tu interés.</a:t>
              </a:r>
            </a:p>
          </p:txBody>
        </p:sp>
        <p:pic>
          <p:nvPicPr>
            <p:cNvPr id="8" name="Imagen 7">
              <a:extLst>
                <a:ext uri="{FF2B5EF4-FFF2-40B4-BE49-F238E27FC236}">
                  <a16:creationId xmlns:a16="http://schemas.microsoft.com/office/drawing/2014/main" id="{323452A0-6056-4ABE-9445-648CA2119DD8}"/>
                </a:ext>
              </a:extLst>
            </p:cNvPr>
            <p:cNvPicPr>
              <a:picLocks noChangeAspect="1"/>
            </p:cNvPicPr>
            <p:nvPr/>
          </p:nvPicPr>
          <p:blipFill rotWithShape="1">
            <a:blip r:embed="rId2"/>
            <a:srcRect l="12891" t="7381" r="13689" b="7999"/>
            <a:stretch/>
          </p:blipFill>
          <p:spPr>
            <a:xfrm>
              <a:off x="5373691" y="1865704"/>
              <a:ext cx="1067802" cy="1369461"/>
            </a:xfrm>
            <a:prstGeom prst="rect">
              <a:avLst/>
            </a:prstGeom>
            <a:solidFill>
              <a:schemeClr val="bg1"/>
            </a:solidFill>
          </p:spPr>
        </p:pic>
      </p:grpSp>
      <p:sp>
        <p:nvSpPr>
          <p:cNvPr id="54" name="120 Rectángulo">
            <a:extLst>
              <a:ext uri="{FF2B5EF4-FFF2-40B4-BE49-F238E27FC236}">
                <a16:creationId xmlns:a16="http://schemas.microsoft.com/office/drawing/2014/main" id="{6D72A33D-B84E-4689-86C1-21AFE2BBC721}"/>
              </a:ext>
            </a:extLst>
          </p:cNvPr>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pic>
        <p:nvPicPr>
          <p:cNvPr id="2" name="Imagen 1">
            <a:extLst>
              <a:ext uri="{FF2B5EF4-FFF2-40B4-BE49-F238E27FC236}">
                <a16:creationId xmlns:a16="http://schemas.microsoft.com/office/drawing/2014/main" id="{FE0B1F09-46D5-423E-8265-14A0BC15A95D}"/>
              </a:ext>
            </a:extLst>
          </p:cNvPr>
          <p:cNvPicPr>
            <a:picLocks noChangeAspect="1"/>
          </p:cNvPicPr>
          <p:nvPr/>
        </p:nvPicPr>
        <p:blipFill>
          <a:blip r:embed="rId3"/>
          <a:stretch>
            <a:fillRect/>
          </a:stretch>
        </p:blipFill>
        <p:spPr>
          <a:xfrm>
            <a:off x="6741877" y="1503331"/>
            <a:ext cx="5369543" cy="3790960"/>
          </a:xfrm>
          <a:prstGeom prst="rect">
            <a:avLst/>
          </a:prstGeom>
        </p:spPr>
      </p:pic>
    </p:spTree>
    <p:extLst>
      <p:ext uri="{BB962C8B-B14F-4D97-AF65-F5344CB8AC3E}">
        <p14:creationId xmlns:p14="http://schemas.microsoft.com/office/powerpoint/2010/main" val="387963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120 Rectángulo"/>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sp>
        <p:nvSpPr>
          <p:cNvPr id="38" name="120 Rectángulo">
            <a:extLst>
              <a:ext uri="{FF2B5EF4-FFF2-40B4-BE49-F238E27FC236}">
                <a16:creationId xmlns:a16="http://schemas.microsoft.com/office/drawing/2014/main" id="{615AAABD-F4F1-40FE-B552-53A1FF5432E1}"/>
              </a:ext>
            </a:extLst>
          </p:cNvPr>
          <p:cNvSpPr/>
          <p:nvPr/>
        </p:nvSpPr>
        <p:spPr>
          <a:xfrm>
            <a:off x="191097" y="778417"/>
            <a:ext cx="4358437" cy="369332"/>
          </a:xfrm>
          <a:prstGeom prst="rect">
            <a:avLst/>
          </a:prstGeom>
        </p:spPr>
        <p:txBody>
          <a:bodyPr wrap="none">
            <a:spAutoFit/>
          </a:bodyPr>
          <a:lstStyle/>
          <a:p>
            <a:r>
              <a:rPr lang="es-CL" dirty="0">
                <a:solidFill>
                  <a:srgbClr val="00778B"/>
                </a:solidFill>
                <a:ea typeface="+mj-ea"/>
                <a:cs typeface="+mj-cs"/>
              </a:rPr>
              <a:t>Mapa General Documentos de Capacitación</a:t>
            </a:r>
          </a:p>
        </p:txBody>
      </p:sp>
      <p:pic>
        <p:nvPicPr>
          <p:cNvPr id="2" name="Imagen 1">
            <a:extLst>
              <a:ext uri="{FF2B5EF4-FFF2-40B4-BE49-F238E27FC236}">
                <a16:creationId xmlns:a16="http://schemas.microsoft.com/office/drawing/2014/main" id="{A51727F3-737F-425D-A496-EC0A06ABDE3F}"/>
              </a:ext>
            </a:extLst>
          </p:cNvPr>
          <p:cNvPicPr>
            <a:picLocks noChangeAspect="1"/>
          </p:cNvPicPr>
          <p:nvPr/>
        </p:nvPicPr>
        <p:blipFill>
          <a:blip r:embed="rId2"/>
          <a:stretch>
            <a:fillRect/>
          </a:stretch>
        </p:blipFill>
        <p:spPr>
          <a:xfrm>
            <a:off x="191097" y="1332619"/>
            <a:ext cx="7400146" cy="5224590"/>
          </a:xfrm>
          <a:prstGeom prst="rect">
            <a:avLst/>
          </a:prstGeom>
        </p:spPr>
      </p:pic>
    </p:spTree>
    <p:extLst>
      <p:ext uri="{BB962C8B-B14F-4D97-AF65-F5344CB8AC3E}">
        <p14:creationId xmlns:p14="http://schemas.microsoft.com/office/powerpoint/2010/main" val="4140794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120 Rectángulo"/>
          <p:cNvSpPr/>
          <p:nvPr/>
        </p:nvSpPr>
        <p:spPr>
          <a:xfrm>
            <a:off x="191098" y="798179"/>
            <a:ext cx="2913555" cy="369332"/>
          </a:xfrm>
          <a:prstGeom prst="rect">
            <a:avLst/>
          </a:prstGeom>
        </p:spPr>
        <p:txBody>
          <a:bodyPr wrap="none">
            <a:spAutoFit/>
          </a:bodyPr>
          <a:lstStyle/>
          <a:p>
            <a:r>
              <a:rPr lang="es-ES" dirty="0">
                <a:solidFill>
                  <a:srgbClr val="00778B"/>
                </a:solidFill>
                <a:ea typeface="+mj-ea"/>
                <a:cs typeface="+mj-cs"/>
              </a:rPr>
              <a:t>C</a:t>
            </a:r>
            <a:r>
              <a:rPr lang="es-CL" dirty="0">
                <a:solidFill>
                  <a:srgbClr val="00778B"/>
                </a:solidFill>
                <a:ea typeface="+mj-ea"/>
                <a:cs typeface="+mj-cs"/>
              </a:rPr>
              <a:t>ontenido de la Capacitación</a:t>
            </a:r>
          </a:p>
        </p:txBody>
      </p:sp>
      <p:sp>
        <p:nvSpPr>
          <p:cNvPr id="2" name="CuadroTexto 1">
            <a:extLst>
              <a:ext uri="{FF2B5EF4-FFF2-40B4-BE49-F238E27FC236}">
                <a16:creationId xmlns:a16="http://schemas.microsoft.com/office/drawing/2014/main" id="{0447964B-99CC-4DEA-A574-B589A85DB732}"/>
              </a:ext>
            </a:extLst>
          </p:cNvPr>
          <p:cNvSpPr txBox="1"/>
          <p:nvPr/>
        </p:nvSpPr>
        <p:spPr>
          <a:xfrm>
            <a:off x="687896" y="939570"/>
            <a:ext cx="6042418" cy="2400657"/>
          </a:xfrm>
          <a:prstGeom prst="rect">
            <a:avLst/>
          </a:prstGeom>
          <a:noFill/>
        </p:spPr>
        <p:txBody>
          <a:bodyPr wrap="square" rtlCol="0">
            <a:spAutoFit/>
          </a:bodyPr>
          <a:lstStyle/>
          <a:p>
            <a:pPr marL="360362">
              <a:lnSpc>
                <a:spcPct val="150000"/>
              </a:lnSpc>
            </a:pPr>
            <a:endParaRPr lang="es-ES" sz="2000" dirty="0">
              <a:solidFill>
                <a:schemeClr val="bg1">
                  <a:lumMod val="50000"/>
                </a:schemeClr>
              </a:solidFill>
            </a:endParaRPr>
          </a:p>
          <a:p>
            <a:pPr marL="360362">
              <a:lnSpc>
                <a:spcPct val="200000"/>
              </a:lnSpc>
            </a:pPr>
            <a:r>
              <a:rPr lang="es-ES" sz="2000" dirty="0">
                <a:solidFill>
                  <a:schemeClr val="bg1">
                    <a:lumMod val="50000"/>
                  </a:schemeClr>
                </a:solidFill>
              </a:rPr>
              <a:t>Conocimiento del Módulo “Gestión de Iniciativas”</a:t>
            </a:r>
          </a:p>
          <a:p>
            <a:pPr marL="360362">
              <a:lnSpc>
                <a:spcPct val="200000"/>
              </a:lnSpc>
            </a:pPr>
            <a:r>
              <a:rPr lang="es-ES" sz="2000" dirty="0">
                <a:solidFill>
                  <a:schemeClr val="bg1">
                    <a:lumMod val="50000"/>
                  </a:schemeClr>
                </a:solidFill>
              </a:rPr>
              <a:t>Recomendar, Comentar o Rechazar iniciativa</a:t>
            </a:r>
          </a:p>
          <a:p>
            <a:pPr marL="360362">
              <a:lnSpc>
                <a:spcPct val="200000"/>
              </a:lnSpc>
            </a:pPr>
            <a:r>
              <a:rPr lang="es-ES" sz="2000" dirty="0">
                <a:solidFill>
                  <a:schemeClr val="bg1">
                    <a:lumMod val="50000"/>
                  </a:schemeClr>
                </a:solidFill>
              </a:rPr>
              <a:t>Verificación de Levantamiento de observaciones</a:t>
            </a:r>
          </a:p>
        </p:txBody>
      </p:sp>
      <p:grpSp>
        <p:nvGrpSpPr>
          <p:cNvPr id="3" name="Grupo 2">
            <a:extLst>
              <a:ext uri="{FF2B5EF4-FFF2-40B4-BE49-F238E27FC236}">
                <a16:creationId xmlns:a16="http://schemas.microsoft.com/office/drawing/2014/main" id="{AF905FAF-B69C-45CD-AC40-1CC5342A3632}"/>
              </a:ext>
            </a:extLst>
          </p:cNvPr>
          <p:cNvGrpSpPr/>
          <p:nvPr/>
        </p:nvGrpSpPr>
        <p:grpSpPr>
          <a:xfrm>
            <a:off x="6855546" y="939571"/>
            <a:ext cx="4818394" cy="5327404"/>
            <a:chOff x="7097085" y="765175"/>
            <a:chExt cx="4818394" cy="5182621"/>
          </a:xfrm>
        </p:grpSpPr>
        <p:sp>
          <p:nvSpPr>
            <p:cNvPr id="42" name="Rectángulo: esquinas redondeadas 41">
              <a:extLst>
                <a:ext uri="{FF2B5EF4-FFF2-40B4-BE49-F238E27FC236}">
                  <a16:creationId xmlns:a16="http://schemas.microsoft.com/office/drawing/2014/main" id="{DE92FF4E-7D7A-4519-99B4-AFDF7EF12B33}"/>
                </a:ext>
              </a:extLst>
            </p:cNvPr>
            <p:cNvSpPr/>
            <p:nvPr/>
          </p:nvSpPr>
          <p:spPr>
            <a:xfrm>
              <a:off x="7592036" y="765175"/>
              <a:ext cx="4323443" cy="4419226"/>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b="1" kern="0" dirty="0">
                  <a:solidFill>
                    <a:srgbClr val="EAAA00"/>
                  </a:solidFill>
                  <a:cs typeface="Arial" panose="020B0604020202020204" pitchFamily="34" charset="0"/>
                </a:rPr>
                <a:t>Hola Sponsor!!!</a:t>
              </a:r>
            </a:p>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En esta capacitación aprenderás dos cosas principales: </a:t>
              </a:r>
            </a:p>
            <a:p>
              <a:pPr marL="0" marR="0" indent="0" algn="ctr" defTabSz="914400" eaLnBrk="1" fontAlgn="auto" latinLnBrk="0" hangingPunct="1">
                <a:lnSpc>
                  <a:spcPct val="100000"/>
                </a:lnSpc>
                <a:spcBef>
                  <a:spcPts val="0"/>
                </a:spcBef>
                <a:spcAft>
                  <a:spcPts val="0"/>
                </a:spcAft>
                <a:buClrTx/>
                <a:buSzTx/>
                <a:buFontTx/>
                <a:buNone/>
                <a:tabLst/>
              </a:pPr>
              <a:endParaRPr lang="es-ES" sz="1600" kern="0" dirty="0">
                <a:solidFill>
                  <a:srgbClr val="EAAA00"/>
                </a:solidFill>
                <a:cs typeface="Arial" panose="020B0604020202020204" pitchFamily="34" charset="0"/>
              </a:endParaRPr>
            </a:p>
            <a:p>
              <a:pPr marL="342900" marR="0" indent="-342900" algn="ctr" defTabSz="914400" eaLnBrk="1" fontAlgn="auto" latinLnBrk="0" hangingPunct="1">
                <a:lnSpc>
                  <a:spcPct val="100000"/>
                </a:lnSpc>
                <a:spcBef>
                  <a:spcPts val="0"/>
                </a:spcBef>
                <a:spcAft>
                  <a:spcPts val="0"/>
                </a:spcAft>
                <a:buClrTx/>
                <a:buSzTx/>
                <a:buFont typeface="+mj-lt"/>
                <a:buAutoNum type="alphaLcParenR"/>
                <a:tabLst/>
              </a:pPr>
              <a:r>
                <a:rPr lang="es-ES" sz="1600" kern="0" dirty="0">
                  <a:solidFill>
                    <a:srgbClr val="EAAA00"/>
                  </a:solidFill>
                  <a:cs typeface="Arial" panose="020B0604020202020204" pitchFamily="34" charset="0"/>
                </a:rPr>
                <a:t>Acciones que puedes ejecutar cuando alguien de tu equipo ingresa una iniciativa al sistema: </a:t>
              </a:r>
              <a:r>
                <a:rPr lang="es-ES" sz="1600" b="1" kern="0" dirty="0">
                  <a:solidFill>
                    <a:srgbClr val="EAAA00"/>
                  </a:solidFill>
                  <a:cs typeface="Arial" panose="020B0604020202020204" pitchFamily="34" charset="0"/>
                </a:rPr>
                <a:t>“Recomendar” </a:t>
              </a:r>
              <a:r>
                <a:rPr lang="es-ES" sz="1600" kern="0" dirty="0">
                  <a:solidFill>
                    <a:srgbClr val="EAAA00"/>
                  </a:solidFill>
                  <a:cs typeface="Arial" panose="020B0604020202020204" pitchFamily="34" charset="0"/>
                </a:rPr>
                <a:t>para que pase al proceso de revisión, </a:t>
              </a:r>
              <a:r>
                <a:rPr lang="es-ES" sz="1600" b="1" kern="0" dirty="0">
                  <a:solidFill>
                    <a:srgbClr val="EAAA00"/>
                  </a:solidFill>
                  <a:cs typeface="Arial" panose="020B0604020202020204" pitchFamily="34" charset="0"/>
                </a:rPr>
                <a:t>“Comentar” </a:t>
              </a:r>
              <a:r>
                <a:rPr lang="es-ES" sz="1600" kern="0" dirty="0">
                  <a:solidFill>
                    <a:srgbClr val="EAAA00"/>
                  </a:solidFill>
                  <a:cs typeface="Arial" panose="020B0604020202020204" pitchFamily="34" charset="0"/>
                </a:rPr>
                <a:t>o </a:t>
              </a:r>
              <a:r>
                <a:rPr lang="es-ES" sz="1600" b="1" kern="0" dirty="0">
                  <a:solidFill>
                    <a:srgbClr val="EAAA00"/>
                  </a:solidFill>
                  <a:cs typeface="Arial" panose="020B0604020202020204" pitchFamily="34" charset="0"/>
                </a:rPr>
                <a:t>“Rechazar” </a:t>
              </a:r>
              <a:r>
                <a:rPr lang="es-ES" sz="1600" kern="0" dirty="0">
                  <a:solidFill>
                    <a:srgbClr val="EAAA00"/>
                  </a:solidFill>
                  <a:cs typeface="Arial" panose="020B0604020202020204" pitchFamily="34" charset="0"/>
                </a:rPr>
                <a:t>la iniciativa</a:t>
              </a:r>
            </a:p>
            <a:p>
              <a:pPr marL="342900" marR="0" indent="-342900" algn="ctr" defTabSz="914400" eaLnBrk="1" fontAlgn="auto" latinLnBrk="0" hangingPunct="1">
                <a:lnSpc>
                  <a:spcPct val="100000"/>
                </a:lnSpc>
                <a:spcBef>
                  <a:spcPts val="0"/>
                </a:spcBef>
                <a:spcAft>
                  <a:spcPts val="0"/>
                </a:spcAft>
                <a:buClrTx/>
                <a:buSzTx/>
                <a:buFont typeface="+mj-lt"/>
                <a:buAutoNum type="alphaLcParenR"/>
                <a:tabLst/>
              </a:pPr>
              <a:endParaRPr lang="es-ES" sz="1600" kern="0" dirty="0">
                <a:solidFill>
                  <a:srgbClr val="EAAA00"/>
                </a:solidFill>
                <a:cs typeface="Arial" panose="020B0604020202020204" pitchFamily="34" charset="0"/>
              </a:endParaRPr>
            </a:p>
            <a:p>
              <a:pPr marL="342900" marR="0" indent="-342900" algn="ctr" defTabSz="914400" eaLnBrk="1" fontAlgn="auto" latinLnBrk="0" hangingPunct="1">
                <a:lnSpc>
                  <a:spcPct val="100000"/>
                </a:lnSpc>
                <a:spcBef>
                  <a:spcPts val="0"/>
                </a:spcBef>
                <a:spcAft>
                  <a:spcPts val="0"/>
                </a:spcAft>
                <a:buClrTx/>
                <a:buSzTx/>
                <a:buFont typeface="+mj-lt"/>
                <a:buAutoNum type="alphaLcParenR"/>
                <a:tabLst/>
              </a:pPr>
              <a:r>
                <a:rPr lang="es-ES" sz="1600" kern="0" dirty="0">
                  <a:solidFill>
                    <a:srgbClr val="EAAA00"/>
                  </a:solidFill>
                  <a:cs typeface="Arial" panose="020B0604020202020204" pitchFamily="34" charset="0"/>
                </a:rPr>
                <a:t>Si emitiste comentarios, saber verificar el levantamiento de estos y tomar acción para derivar al proceso de revisión.</a:t>
              </a:r>
            </a:p>
            <a:p>
              <a:pPr marL="0" marR="0" indent="0" algn="ctr" defTabSz="914400" eaLnBrk="1" fontAlgn="auto" latinLnBrk="0" hangingPunct="1">
                <a:lnSpc>
                  <a:spcPct val="100000"/>
                </a:lnSpc>
                <a:spcBef>
                  <a:spcPts val="0"/>
                </a:spcBef>
                <a:spcAft>
                  <a:spcPts val="0"/>
                </a:spcAft>
                <a:buClrTx/>
                <a:buSzTx/>
                <a:buFontTx/>
                <a:buNone/>
                <a:tabLst/>
              </a:pPr>
              <a:endParaRPr lang="es-ES" sz="1600" kern="0" dirty="0">
                <a:solidFill>
                  <a:srgbClr val="EAAA00"/>
                </a:solidFill>
                <a:cs typeface="Arial" panose="020B0604020202020204" pitchFamily="34" charset="0"/>
              </a:endParaRPr>
            </a:p>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Te acompañaré en este proceso, indicándote las alertas y los temas relevantes que debieras recordar.</a:t>
              </a:r>
            </a:p>
          </p:txBody>
        </p:sp>
        <p:pic>
          <p:nvPicPr>
            <p:cNvPr id="41" name="Imagen 40">
              <a:extLst>
                <a:ext uri="{FF2B5EF4-FFF2-40B4-BE49-F238E27FC236}">
                  <a16:creationId xmlns:a16="http://schemas.microsoft.com/office/drawing/2014/main" id="{4BE002E9-B513-4727-9B01-C77BC37EE42D}"/>
                </a:ext>
              </a:extLst>
            </p:cNvPr>
            <p:cNvPicPr>
              <a:picLocks noChangeAspect="1"/>
            </p:cNvPicPr>
            <p:nvPr/>
          </p:nvPicPr>
          <p:blipFill rotWithShape="1">
            <a:blip r:embed="rId3"/>
            <a:srcRect l="12891" t="7381" r="13689" b="7999"/>
            <a:stretch/>
          </p:blipFill>
          <p:spPr>
            <a:xfrm>
              <a:off x="7097085" y="4806894"/>
              <a:ext cx="989901" cy="1140902"/>
            </a:xfrm>
            <a:prstGeom prst="rect">
              <a:avLst/>
            </a:prstGeom>
            <a:solidFill>
              <a:schemeClr val="bg1"/>
            </a:solidFill>
          </p:spPr>
        </p:pic>
      </p:grpSp>
      <p:sp>
        <p:nvSpPr>
          <p:cNvPr id="44" name="Rectángulo: esquinas redondeadas 43">
            <a:extLst>
              <a:ext uri="{FF2B5EF4-FFF2-40B4-BE49-F238E27FC236}">
                <a16:creationId xmlns:a16="http://schemas.microsoft.com/office/drawing/2014/main" id="{39062883-0631-4CEB-8BAC-A6C51C3BF06D}"/>
              </a:ext>
            </a:extLst>
          </p:cNvPr>
          <p:cNvSpPr/>
          <p:nvPr/>
        </p:nvSpPr>
        <p:spPr>
          <a:xfrm>
            <a:off x="1031198" y="1585519"/>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48" name="Rectángulo: esquinas redondeadas 47">
            <a:extLst>
              <a:ext uri="{FF2B5EF4-FFF2-40B4-BE49-F238E27FC236}">
                <a16:creationId xmlns:a16="http://schemas.microsoft.com/office/drawing/2014/main" id="{EE519474-7C1A-4C52-BDDB-E0121CCCB3E9}"/>
              </a:ext>
            </a:extLst>
          </p:cNvPr>
          <p:cNvSpPr/>
          <p:nvPr/>
        </p:nvSpPr>
        <p:spPr>
          <a:xfrm>
            <a:off x="1031198" y="2199913"/>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49" name="Rectángulo: esquinas redondeadas 48">
            <a:extLst>
              <a:ext uri="{FF2B5EF4-FFF2-40B4-BE49-F238E27FC236}">
                <a16:creationId xmlns:a16="http://schemas.microsoft.com/office/drawing/2014/main" id="{9A135B5A-F693-4764-ADB8-DAB8FD0D876F}"/>
              </a:ext>
            </a:extLst>
          </p:cNvPr>
          <p:cNvSpPr/>
          <p:nvPr/>
        </p:nvSpPr>
        <p:spPr>
          <a:xfrm>
            <a:off x="1031198" y="2814307"/>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4" name="120 Rectángulo">
            <a:extLst>
              <a:ext uri="{FF2B5EF4-FFF2-40B4-BE49-F238E27FC236}">
                <a16:creationId xmlns:a16="http://schemas.microsoft.com/office/drawing/2014/main" id="{6D72A33D-B84E-4689-86C1-21AFE2BBC721}"/>
              </a:ext>
            </a:extLst>
          </p:cNvPr>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spTree>
    <p:custDataLst>
      <p:tags r:id="rId1"/>
    </p:custDataLst>
    <p:extLst>
      <p:ext uri="{BB962C8B-B14F-4D97-AF65-F5344CB8AC3E}">
        <p14:creationId xmlns:p14="http://schemas.microsoft.com/office/powerpoint/2010/main" val="281123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47964B-99CC-4DEA-A574-B589A85DB732}"/>
              </a:ext>
            </a:extLst>
          </p:cNvPr>
          <p:cNvSpPr txBox="1"/>
          <p:nvPr/>
        </p:nvSpPr>
        <p:spPr>
          <a:xfrm>
            <a:off x="-218116" y="118514"/>
            <a:ext cx="5959039" cy="1169551"/>
          </a:xfrm>
          <a:prstGeom prst="rect">
            <a:avLst/>
          </a:prstGeom>
          <a:noFill/>
        </p:spPr>
        <p:txBody>
          <a:bodyPr wrap="square" rtlCol="0">
            <a:spAutoFit/>
          </a:bodyPr>
          <a:lstStyle/>
          <a:p>
            <a:pPr marL="360362">
              <a:lnSpc>
                <a:spcPct val="150000"/>
              </a:lnSpc>
            </a:pPr>
            <a:endParaRPr lang="es-ES" sz="2000" dirty="0">
              <a:solidFill>
                <a:schemeClr val="bg1">
                  <a:lumMod val="50000"/>
                </a:schemeClr>
              </a:solidFill>
            </a:endParaRPr>
          </a:p>
          <a:p>
            <a:pPr marL="360362">
              <a:lnSpc>
                <a:spcPct val="200000"/>
              </a:lnSpc>
            </a:pPr>
            <a:r>
              <a:rPr lang="es-ES" sz="2000" dirty="0">
                <a:solidFill>
                  <a:schemeClr val="bg1">
                    <a:lumMod val="50000"/>
                  </a:schemeClr>
                </a:solidFill>
              </a:rPr>
              <a:t>Conocimiento del Módulo “Gestión de Iniciativas”</a:t>
            </a:r>
          </a:p>
        </p:txBody>
      </p:sp>
      <p:sp>
        <p:nvSpPr>
          <p:cNvPr id="44" name="Rectángulo: esquinas redondeadas 43">
            <a:extLst>
              <a:ext uri="{FF2B5EF4-FFF2-40B4-BE49-F238E27FC236}">
                <a16:creationId xmlns:a16="http://schemas.microsoft.com/office/drawing/2014/main" id="{39062883-0631-4CEB-8BAC-A6C51C3BF06D}"/>
              </a:ext>
            </a:extLst>
          </p:cNvPr>
          <p:cNvSpPr/>
          <p:nvPr/>
        </p:nvSpPr>
        <p:spPr>
          <a:xfrm>
            <a:off x="125187" y="759103"/>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4" name="120 Rectángulo">
            <a:extLst>
              <a:ext uri="{FF2B5EF4-FFF2-40B4-BE49-F238E27FC236}">
                <a16:creationId xmlns:a16="http://schemas.microsoft.com/office/drawing/2014/main" id="{6D72A33D-B84E-4689-86C1-21AFE2BBC721}"/>
              </a:ext>
            </a:extLst>
          </p:cNvPr>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grpSp>
        <p:nvGrpSpPr>
          <p:cNvPr id="4" name="Grupo 3">
            <a:extLst>
              <a:ext uri="{FF2B5EF4-FFF2-40B4-BE49-F238E27FC236}">
                <a16:creationId xmlns:a16="http://schemas.microsoft.com/office/drawing/2014/main" id="{B5DDE5C4-6DB1-419D-B7FC-1CA61E66804D}"/>
              </a:ext>
            </a:extLst>
          </p:cNvPr>
          <p:cNvGrpSpPr/>
          <p:nvPr/>
        </p:nvGrpSpPr>
        <p:grpSpPr>
          <a:xfrm>
            <a:off x="276016" y="1288065"/>
            <a:ext cx="11243539" cy="5162527"/>
            <a:chOff x="426845" y="1230921"/>
            <a:chExt cx="11243539" cy="5162527"/>
          </a:xfrm>
        </p:grpSpPr>
        <p:pic>
          <p:nvPicPr>
            <p:cNvPr id="3" name="Imagen 2">
              <a:extLst>
                <a:ext uri="{FF2B5EF4-FFF2-40B4-BE49-F238E27FC236}">
                  <a16:creationId xmlns:a16="http://schemas.microsoft.com/office/drawing/2014/main" id="{1A003911-4D67-45BD-8DFC-A95D64D6E655}"/>
                </a:ext>
              </a:extLst>
            </p:cNvPr>
            <p:cNvPicPr>
              <a:picLocks noChangeAspect="1"/>
            </p:cNvPicPr>
            <p:nvPr/>
          </p:nvPicPr>
          <p:blipFill rotWithShape="1">
            <a:blip r:embed="rId2"/>
            <a:srcRect l="2861" t="7016" r="2598" b="11552"/>
            <a:stretch/>
          </p:blipFill>
          <p:spPr>
            <a:xfrm>
              <a:off x="426845" y="1230921"/>
              <a:ext cx="11243539" cy="5162527"/>
            </a:xfrm>
            <a:prstGeom prst="rect">
              <a:avLst/>
            </a:prstGeom>
          </p:spPr>
        </p:pic>
        <p:pic>
          <p:nvPicPr>
            <p:cNvPr id="12" name="Imagen 11">
              <a:extLst>
                <a:ext uri="{FF2B5EF4-FFF2-40B4-BE49-F238E27FC236}">
                  <a16:creationId xmlns:a16="http://schemas.microsoft.com/office/drawing/2014/main" id="{984EFDA6-DF2F-4DCF-AEEA-AA8ECF935ED8}"/>
                </a:ext>
              </a:extLst>
            </p:cNvPr>
            <p:cNvPicPr/>
            <p:nvPr/>
          </p:nvPicPr>
          <p:blipFill rotWithShape="1">
            <a:blip r:embed="rId3">
              <a:extLst>
                <a:ext uri="{28A0092B-C50C-407E-A947-70E740481C1C}">
                  <a14:useLocalDpi xmlns:a14="http://schemas.microsoft.com/office/drawing/2010/main" val="0"/>
                </a:ext>
              </a:extLst>
            </a:blip>
            <a:srcRect t="51939" r="42486" b="34767"/>
            <a:stretch/>
          </p:blipFill>
          <p:spPr bwMode="auto">
            <a:xfrm>
              <a:off x="2431784" y="3670782"/>
              <a:ext cx="4402649" cy="339366"/>
            </a:xfrm>
            <a:prstGeom prst="rect">
              <a:avLst/>
            </a:prstGeom>
            <a:noFill/>
            <a:ln>
              <a:noFill/>
            </a:ln>
          </p:spPr>
        </p:pic>
        <p:pic>
          <p:nvPicPr>
            <p:cNvPr id="13" name="Imagen 12">
              <a:extLst>
                <a:ext uri="{FF2B5EF4-FFF2-40B4-BE49-F238E27FC236}">
                  <a16:creationId xmlns:a16="http://schemas.microsoft.com/office/drawing/2014/main" id="{27AAFA42-13B4-43F8-9E4D-A8F874CCBFEB}"/>
                </a:ext>
              </a:extLst>
            </p:cNvPr>
            <p:cNvPicPr/>
            <p:nvPr/>
          </p:nvPicPr>
          <p:blipFill rotWithShape="1">
            <a:blip r:embed="rId3">
              <a:extLst>
                <a:ext uri="{28A0092B-C50C-407E-A947-70E740481C1C}">
                  <a14:useLocalDpi xmlns:a14="http://schemas.microsoft.com/office/drawing/2010/main" val="0"/>
                </a:ext>
              </a:extLst>
            </a:blip>
            <a:srcRect l="57009" t="51939" r="28829" b="34767"/>
            <a:stretch/>
          </p:blipFill>
          <p:spPr bwMode="auto">
            <a:xfrm>
              <a:off x="7070105" y="3670782"/>
              <a:ext cx="1084081" cy="339366"/>
            </a:xfrm>
            <a:prstGeom prst="rect">
              <a:avLst/>
            </a:prstGeom>
            <a:noFill/>
            <a:ln>
              <a:noFill/>
            </a:ln>
          </p:spPr>
        </p:pic>
        <p:pic>
          <p:nvPicPr>
            <p:cNvPr id="14" name="Imagen 13">
              <a:extLst>
                <a:ext uri="{FF2B5EF4-FFF2-40B4-BE49-F238E27FC236}">
                  <a16:creationId xmlns:a16="http://schemas.microsoft.com/office/drawing/2014/main" id="{CA5E3293-7ED3-4E9E-B30E-B35620DFFD03}"/>
                </a:ext>
              </a:extLst>
            </p:cNvPr>
            <p:cNvPicPr/>
            <p:nvPr/>
          </p:nvPicPr>
          <p:blipFill rotWithShape="1">
            <a:blip r:embed="rId3">
              <a:extLst>
                <a:ext uri="{28A0092B-C50C-407E-A947-70E740481C1C}">
                  <a14:useLocalDpi xmlns:a14="http://schemas.microsoft.com/office/drawing/2010/main" val="0"/>
                </a:ext>
              </a:extLst>
            </a:blip>
            <a:srcRect l="67086" t="51939" r="18752" b="34767"/>
            <a:stretch/>
          </p:blipFill>
          <p:spPr bwMode="auto">
            <a:xfrm>
              <a:off x="8154186" y="3670782"/>
              <a:ext cx="1187777" cy="339366"/>
            </a:xfrm>
            <a:prstGeom prst="rect">
              <a:avLst/>
            </a:prstGeom>
            <a:noFill/>
            <a:ln>
              <a:noFill/>
            </a:ln>
          </p:spPr>
        </p:pic>
        <p:pic>
          <p:nvPicPr>
            <p:cNvPr id="15" name="Imagen 14">
              <a:extLst>
                <a:ext uri="{FF2B5EF4-FFF2-40B4-BE49-F238E27FC236}">
                  <a16:creationId xmlns:a16="http://schemas.microsoft.com/office/drawing/2014/main" id="{5C7A30C1-7377-4B36-AD88-895EC12D65E8}"/>
                </a:ext>
              </a:extLst>
            </p:cNvPr>
            <p:cNvPicPr/>
            <p:nvPr/>
          </p:nvPicPr>
          <p:blipFill rotWithShape="1">
            <a:blip r:embed="rId3">
              <a:extLst>
                <a:ext uri="{28A0092B-C50C-407E-A947-70E740481C1C}">
                  <a14:useLocalDpi xmlns:a14="http://schemas.microsoft.com/office/drawing/2010/main" val="0"/>
                </a:ext>
              </a:extLst>
            </a:blip>
            <a:srcRect l="76179" t="51939" r="10644" b="34767"/>
            <a:stretch/>
          </p:blipFill>
          <p:spPr bwMode="auto">
            <a:xfrm>
              <a:off x="9341963" y="3670782"/>
              <a:ext cx="1008669" cy="339366"/>
            </a:xfrm>
            <a:prstGeom prst="rect">
              <a:avLst/>
            </a:prstGeom>
            <a:noFill/>
            <a:ln>
              <a:noFill/>
            </a:ln>
          </p:spPr>
        </p:pic>
        <p:pic>
          <p:nvPicPr>
            <p:cNvPr id="16" name="Imagen 15">
              <a:extLst>
                <a:ext uri="{FF2B5EF4-FFF2-40B4-BE49-F238E27FC236}">
                  <a16:creationId xmlns:a16="http://schemas.microsoft.com/office/drawing/2014/main" id="{7CBC24F8-25DF-4A25-9EC5-63F9C4E767A9}"/>
                </a:ext>
              </a:extLst>
            </p:cNvPr>
            <p:cNvPicPr/>
            <p:nvPr/>
          </p:nvPicPr>
          <p:blipFill rotWithShape="1">
            <a:blip r:embed="rId3">
              <a:extLst>
                <a:ext uri="{28A0092B-C50C-407E-A947-70E740481C1C}">
                  <a14:useLocalDpi xmlns:a14="http://schemas.microsoft.com/office/drawing/2010/main" val="0"/>
                </a:ext>
              </a:extLst>
            </a:blip>
            <a:srcRect l="86256" t="51939" b="34767"/>
            <a:stretch/>
          </p:blipFill>
          <p:spPr bwMode="auto">
            <a:xfrm>
              <a:off x="10350632" y="3670782"/>
              <a:ext cx="1052040" cy="339366"/>
            </a:xfrm>
            <a:prstGeom prst="rect">
              <a:avLst/>
            </a:prstGeom>
            <a:noFill/>
            <a:ln>
              <a:noFill/>
            </a:ln>
          </p:spPr>
        </p:pic>
      </p:grpSp>
      <p:grpSp>
        <p:nvGrpSpPr>
          <p:cNvPr id="46" name="Grupo 45">
            <a:extLst>
              <a:ext uri="{FF2B5EF4-FFF2-40B4-BE49-F238E27FC236}">
                <a16:creationId xmlns:a16="http://schemas.microsoft.com/office/drawing/2014/main" id="{9A58E662-7A8D-4FC2-A796-C678ACC7ACD6}"/>
              </a:ext>
            </a:extLst>
          </p:cNvPr>
          <p:cNvGrpSpPr/>
          <p:nvPr/>
        </p:nvGrpSpPr>
        <p:grpSpPr>
          <a:xfrm>
            <a:off x="4659420" y="709274"/>
            <a:ext cx="4048368" cy="2229663"/>
            <a:chOff x="7463532" y="1409783"/>
            <a:chExt cx="4048368" cy="2229663"/>
          </a:xfrm>
        </p:grpSpPr>
        <p:sp>
          <p:nvSpPr>
            <p:cNvPr id="47" name="Rectángulo: esquinas redondeadas 46">
              <a:extLst>
                <a:ext uri="{FF2B5EF4-FFF2-40B4-BE49-F238E27FC236}">
                  <a16:creationId xmlns:a16="http://schemas.microsoft.com/office/drawing/2014/main" id="{05DFA41D-2973-4651-AA8A-B4CB55C20423}"/>
                </a:ext>
              </a:extLst>
            </p:cNvPr>
            <p:cNvSpPr/>
            <p:nvPr/>
          </p:nvSpPr>
          <p:spPr>
            <a:xfrm>
              <a:off x="7463532" y="2446937"/>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te presento la pantalla general del módulo </a:t>
              </a:r>
              <a:r>
                <a:rPr lang="es-ES" sz="1600" b="1" kern="0" dirty="0">
                  <a:solidFill>
                    <a:srgbClr val="EAAA00"/>
                  </a:solidFill>
                  <a:cs typeface="Arial" panose="020B0604020202020204" pitchFamily="34" charset="0"/>
                </a:rPr>
                <a:t>“Gestión de Iniciativas”. </a:t>
              </a:r>
            </a:p>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Dale una mirada para que lo conozcas y entiendas mejor mi orientación y ayuda.</a:t>
              </a:r>
              <a:endParaRPr lang="es-ES" sz="1400" kern="0" dirty="0">
                <a:solidFill>
                  <a:srgbClr val="EAAA00"/>
                </a:solidFill>
                <a:cs typeface="Arial" panose="020B0604020202020204" pitchFamily="34" charset="0"/>
              </a:endParaRPr>
            </a:p>
          </p:txBody>
        </p:sp>
        <p:pic>
          <p:nvPicPr>
            <p:cNvPr id="48" name="Imagen 47">
              <a:extLst>
                <a:ext uri="{FF2B5EF4-FFF2-40B4-BE49-F238E27FC236}">
                  <a16:creationId xmlns:a16="http://schemas.microsoft.com/office/drawing/2014/main" id="{E7A21AE8-1761-4197-830E-DF30C0C82FF8}"/>
                </a:ext>
              </a:extLst>
            </p:cNvPr>
            <p:cNvPicPr>
              <a:picLocks noChangeAspect="1"/>
            </p:cNvPicPr>
            <p:nvPr/>
          </p:nvPicPr>
          <p:blipFill rotWithShape="1">
            <a:blip r:embed="rId4"/>
            <a:srcRect l="12891" t="7381" r="13689" b="7999"/>
            <a:stretch/>
          </p:blipFill>
          <p:spPr>
            <a:xfrm>
              <a:off x="8960859" y="1409783"/>
              <a:ext cx="989901" cy="1140902"/>
            </a:xfrm>
            <a:prstGeom prst="rect">
              <a:avLst/>
            </a:prstGeom>
            <a:solidFill>
              <a:schemeClr val="bg1"/>
            </a:solidFill>
          </p:spPr>
        </p:pic>
      </p:grpSp>
      <p:grpSp>
        <p:nvGrpSpPr>
          <p:cNvPr id="45" name="Grupo 44">
            <a:extLst>
              <a:ext uri="{FF2B5EF4-FFF2-40B4-BE49-F238E27FC236}">
                <a16:creationId xmlns:a16="http://schemas.microsoft.com/office/drawing/2014/main" id="{62D56BDC-6AE1-46D7-A074-AE894D1960DA}"/>
              </a:ext>
            </a:extLst>
          </p:cNvPr>
          <p:cNvGrpSpPr/>
          <p:nvPr/>
        </p:nvGrpSpPr>
        <p:grpSpPr>
          <a:xfrm>
            <a:off x="443060" y="3609754"/>
            <a:ext cx="8693084" cy="3002666"/>
            <a:chOff x="443060" y="3609754"/>
            <a:chExt cx="8693084" cy="3002666"/>
          </a:xfrm>
        </p:grpSpPr>
        <p:grpSp>
          <p:nvGrpSpPr>
            <p:cNvPr id="23" name="Grupo 22">
              <a:extLst>
                <a:ext uri="{FF2B5EF4-FFF2-40B4-BE49-F238E27FC236}">
                  <a16:creationId xmlns:a16="http://schemas.microsoft.com/office/drawing/2014/main" id="{2ACF933D-DE2C-4B7C-BF5E-125632362D25}"/>
                </a:ext>
              </a:extLst>
            </p:cNvPr>
            <p:cNvGrpSpPr/>
            <p:nvPr/>
          </p:nvGrpSpPr>
          <p:grpSpPr>
            <a:xfrm>
              <a:off x="2629104" y="3609754"/>
              <a:ext cx="6507040" cy="3002666"/>
              <a:chOff x="3135893" y="1764647"/>
              <a:chExt cx="6507040" cy="3002666"/>
            </a:xfrm>
          </p:grpSpPr>
          <p:sp>
            <p:nvSpPr>
              <p:cNvPr id="24" name="Rectángulo: esquinas redondeadas 23">
                <a:extLst>
                  <a:ext uri="{FF2B5EF4-FFF2-40B4-BE49-F238E27FC236}">
                    <a16:creationId xmlns:a16="http://schemas.microsoft.com/office/drawing/2014/main" id="{E463BF15-3A76-4FFA-A05F-C2393DEDA537}"/>
                  </a:ext>
                </a:extLst>
              </p:cNvPr>
              <p:cNvSpPr/>
              <p:nvPr/>
            </p:nvSpPr>
            <p:spPr>
              <a:xfrm>
                <a:off x="3135893" y="1764647"/>
                <a:ext cx="6507040" cy="3002666"/>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Este es el Menú Vertical que permite identificar el estado de la iniciativa en función al diagrama de proceso.</a:t>
                </a:r>
              </a:p>
              <a:p>
                <a:pPr marL="742812" lvl="1" indent="-285750" defTabSz="914400">
                  <a:buFont typeface="Arial" panose="020B0604020202020204" pitchFamily="34" charset="0"/>
                  <a:buChar char="•"/>
                </a:pPr>
                <a:endParaRPr lang="es-ES" sz="1400" kern="0" dirty="0">
                  <a:solidFill>
                    <a:srgbClr val="EAAA00"/>
                  </a:solidFill>
                  <a:cs typeface="Arial" panose="020B0604020202020204" pitchFamily="34" charset="0"/>
                </a:endParaRPr>
              </a:p>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Por ejemplo:</a:t>
                </a:r>
              </a:p>
              <a:p>
                <a:pPr marL="1199875" lvl="2" indent="-285750" defTabSz="914400">
                  <a:buFont typeface="Wingdings" panose="05000000000000000000" pitchFamily="2" charset="2"/>
                  <a:buChar char="ü"/>
                </a:pPr>
                <a:r>
                  <a:rPr lang="es-ES" sz="1400" kern="0" dirty="0">
                    <a:solidFill>
                      <a:srgbClr val="EAAA00"/>
                    </a:solidFill>
                    <a:cs typeface="Arial" panose="020B0604020202020204" pitchFamily="34" charset="0"/>
                  </a:rPr>
                  <a:t>Si tu iniciativa fue enviada con éxito por el Rol Gestor, queda en estatus </a:t>
                </a:r>
                <a:r>
                  <a:rPr lang="es-ES" sz="1400" b="1" kern="0" dirty="0">
                    <a:solidFill>
                      <a:srgbClr val="EAAA00"/>
                    </a:solidFill>
                    <a:cs typeface="Arial" panose="020B0604020202020204" pitchFamily="34" charset="0"/>
                  </a:rPr>
                  <a:t>“Visación”</a:t>
                </a:r>
                <a:r>
                  <a:rPr lang="es-ES" sz="1400" kern="0" dirty="0">
                    <a:solidFill>
                      <a:srgbClr val="EAAA00"/>
                    </a:solidFill>
                    <a:cs typeface="Arial" panose="020B0604020202020204" pitchFamily="34" charset="0"/>
                  </a:rPr>
                  <a:t>, que es la recomendación que debes realizar como Rol Sponsor.</a:t>
                </a:r>
              </a:p>
              <a:p>
                <a:pPr marL="1199875" lvl="2" indent="-285750" defTabSz="914400">
                  <a:buFont typeface="Wingdings" panose="05000000000000000000" pitchFamily="2" charset="2"/>
                  <a:buChar char="ü"/>
                </a:pPr>
                <a:r>
                  <a:rPr lang="es-ES" sz="1400" kern="0" dirty="0">
                    <a:solidFill>
                      <a:srgbClr val="EAAA00"/>
                    </a:solidFill>
                    <a:cs typeface="Arial" panose="020B0604020202020204" pitchFamily="34" charset="0"/>
                  </a:rPr>
                  <a:t>Si emites comentarios queda en estado </a:t>
                </a:r>
                <a:r>
                  <a:rPr lang="es-ES" sz="1400" b="1" kern="0" dirty="0">
                    <a:solidFill>
                      <a:srgbClr val="EAAA00"/>
                    </a:solidFill>
                    <a:cs typeface="Arial" panose="020B0604020202020204" pitchFamily="34" charset="0"/>
                  </a:rPr>
                  <a:t>“Comentadas”</a:t>
                </a:r>
              </a:p>
              <a:p>
                <a:pPr marL="1199875" lvl="2" indent="-285750" defTabSz="914400">
                  <a:buFont typeface="Wingdings" panose="05000000000000000000" pitchFamily="2" charset="2"/>
                  <a:buChar char="ü"/>
                </a:pPr>
                <a:r>
                  <a:rPr lang="es-ES" sz="1400" kern="0" dirty="0">
                    <a:solidFill>
                      <a:srgbClr val="EAAA00"/>
                    </a:solidFill>
                    <a:cs typeface="Arial" panose="020B0604020202020204" pitchFamily="34" charset="0"/>
                  </a:rPr>
                  <a:t>Si rechazas la iniciativa queda en estado </a:t>
                </a:r>
                <a:r>
                  <a:rPr lang="es-ES" sz="1400" b="1" kern="0" dirty="0">
                    <a:solidFill>
                      <a:srgbClr val="EAAA00"/>
                    </a:solidFill>
                    <a:cs typeface="Arial" panose="020B0604020202020204" pitchFamily="34" charset="0"/>
                  </a:rPr>
                  <a:t>“No Aprobada Sponsor”</a:t>
                </a:r>
              </a:p>
              <a:p>
                <a:pPr lvl="2" defTabSz="914400"/>
                <a:endParaRPr lang="es-ES" sz="1600" b="1" kern="0" dirty="0">
                  <a:solidFill>
                    <a:srgbClr val="EAAA00"/>
                  </a:solidFill>
                  <a:cs typeface="Arial" panose="020B0604020202020204" pitchFamily="34" charset="0"/>
                </a:endParaRPr>
              </a:p>
              <a:p>
                <a:pPr marL="715963" lvl="2" defTabSz="895350"/>
                <a:r>
                  <a:rPr lang="es-ES" sz="1600" b="1" kern="0" dirty="0">
                    <a:solidFill>
                      <a:srgbClr val="EAAA00"/>
                    </a:solidFill>
                    <a:cs typeface="Arial" panose="020B0604020202020204" pitchFamily="34" charset="0"/>
                  </a:rPr>
                  <a:t>Para ver el detalle de todos los estados, puedes consultar el manual usuario y el diagrama de proceso.</a:t>
                </a:r>
                <a:endParaRPr lang="es-ES" sz="1400" b="1" kern="0" dirty="0">
                  <a:solidFill>
                    <a:srgbClr val="EAAA00"/>
                  </a:solidFill>
                  <a:cs typeface="Arial" panose="020B0604020202020204" pitchFamily="34" charset="0"/>
                </a:endParaRPr>
              </a:p>
            </p:txBody>
          </p:sp>
          <p:pic>
            <p:nvPicPr>
              <p:cNvPr id="25" name="Imagen 24">
                <a:extLst>
                  <a:ext uri="{FF2B5EF4-FFF2-40B4-BE49-F238E27FC236}">
                    <a16:creationId xmlns:a16="http://schemas.microsoft.com/office/drawing/2014/main" id="{C51E120E-97FB-49F1-BC10-DFD04F16D294}"/>
                  </a:ext>
                </a:extLst>
              </p:cNvPr>
              <p:cNvPicPr>
                <a:picLocks noChangeAspect="1"/>
              </p:cNvPicPr>
              <p:nvPr/>
            </p:nvPicPr>
            <p:blipFill rotWithShape="1">
              <a:blip r:embed="rId5"/>
              <a:srcRect l="12891" t="7381" r="13689" b="7999"/>
              <a:stretch/>
            </p:blipFill>
            <p:spPr>
              <a:xfrm>
                <a:off x="3241878" y="3434597"/>
                <a:ext cx="708581" cy="816669"/>
              </a:xfrm>
              <a:prstGeom prst="rect">
                <a:avLst/>
              </a:prstGeom>
              <a:solidFill>
                <a:schemeClr val="bg1"/>
              </a:solidFill>
            </p:spPr>
          </p:pic>
        </p:grpSp>
        <p:sp>
          <p:nvSpPr>
            <p:cNvPr id="36" name="Rectángulo: esquinas redondeadas 35">
              <a:extLst>
                <a:ext uri="{FF2B5EF4-FFF2-40B4-BE49-F238E27FC236}">
                  <a16:creationId xmlns:a16="http://schemas.microsoft.com/office/drawing/2014/main" id="{1452F750-D5F0-4604-9E49-61DF775695C9}"/>
                </a:ext>
              </a:extLst>
            </p:cNvPr>
            <p:cNvSpPr/>
            <p:nvPr/>
          </p:nvSpPr>
          <p:spPr>
            <a:xfrm>
              <a:off x="443060" y="3609754"/>
              <a:ext cx="1655693" cy="2734485"/>
            </a:xfrm>
            <a:prstGeom prst="roundRect">
              <a:avLst>
                <a:gd name="adj" fmla="val 9004"/>
              </a:avLst>
            </a:prstGeom>
            <a:noFill/>
            <a:ln/>
          </p:spPr>
          <p:style>
            <a:lnRef idx="2">
              <a:schemeClr val="accent2"/>
            </a:lnRef>
            <a:fillRef idx="1">
              <a:schemeClr val="lt1"/>
            </a:fillRef>
            <a:effectRef idx="0">
              <a:schemeClr val="accent2"/>
            </a:effectRef>
            <a:fontRef idx="minor">
              <a:schemeClr val="dk1"/>
            </a:fontRef>
          </p:style>
          <p:txBody>
            <a:bodyPr vert="horz" rtlCol="0" anchor="ctr"/>
            <a:lstStyle/>
            <a:p>
              <a:pPr lvl="1" defTabSz="914400"/>
              <a:endParaRPr lang="es-ES" sz="1600" kern="0" dirty="0">
                <a:solidFill>
                  <a:srgbClr val="EAAA00"/>
                </a:solidFill>
                <a:cs typeface="Arial" panose="020B0604020202020204" pitchFamily="34" charset="0"/>
              </a:endParaRPr>
            </a:p>
          </p:txBody>
        </p:sp>
        <p:cxnSp>
          <p:nvCxnSpPr>
            <p:cNvPr id="37" name="Conector recto de flecha 36">
              <a:extLst>
                <a:ext uri="{FF2B5EF4-FFF2-40B4-BE49-F238E27FC236}">
                  <a16:creationId xmlns:a16="http://schemas.microsoft.com/office/drawing/2014/main" id="{027BC45C-5025-40EA-BA27-D7928468D6B8}"/>
                </a:ext>
              </a:extLst>
            </p:cNvPr>
            <p:cNvCxnSpPr>
              <a:cxnSpLocks/>
              <a:stCxn id="24" idx="1"/>
              <a:endCxn id="36" idx="3"/>
            </p:cNvCxnSpPr>
            <p:nvPr/>
          </p:nvCxnSpPr>
          <p:spPr>
            <a:xfrm flipH="1" flipV="1">
              <a:off x="2098753" y="4976997"/>
              <a:ext cx="530351" cy="134090"/>
            </a:xfrm>
            <a:prstGeom prst="straightConnector1">
              <a:avLst/>
            </a:prstGeom>
            <a:noFill/>
            <a:ln>
              <a:headEnd type="none" w="med" len="med"/>
              <a:tailEnd type="arrow" w="med" len="med"/>
            </a:ln>
          </p:spPr>
          <p:style>
            <a:lnRef idx="2">
              <a:schemeClr val="accent2"/>
            </a:lnRef>
            <a:fillRef idx="1">
              <a:schemeClr val="lt1"/>
            </a:fillRef>
            <a:effectRef idx="0">
              <a:schemeClr val="accent2"/>
            </a:effectRef>
            <a:fontRef idx="minor">
              <a:schemeClr val="dk1"/>
            </a:fontRef>
          </p:style>
        </p:cxnSp>
      </p:grpSp>
      <p:grpSp>
        <p:nvGrpSpPr>
          <p:cNvPr id="17" name="Grupo 16">
            <a:extLst>
              <a:ext uri="{FF2B5EF4-FFF2-40B4-BE49-F238E27FC236}">
                <a16:creationId xmlns:a16="http://schemas.microsoft.com/office/drawing/2014/main" id="{5B1AD436-D2E8-453F-BB8B-8B1834DFADF3}"/>
              </a:ext>
            </a:extLst>
          </p:cNvPr>
          <p:cNvGrpSpPr/>
          <p:nvPr/>
        </p:nvGrpSpPr>
        <p:grpSpPr>
          <a:xfrm>
            <a:off x="5701300" y="755944"/>
            <a:ext cx="5444790" cy="964586"/>
            <a:chOff x="5701300" y="755944"/>
            <a:chExt cx="5444790" cy="964586"/>
          </a:xfrm>
        </p:grpSpPr>
        <p:grpSp>
          <p:nvGrpSpPr>
            <p:cNvPr id="18" name="Grupo 17">
              <a:extLst>
                <a:ext uri="{FF2B5EF4-FFF2-40B4-BE49-F238E27FC236}">
                  <a16:creationId xmlns:a16="http://schemas.microsoft.com/office/drawing/2014/main" id="{7E06B8F6-830E-4953-A11A-B0DEAA138592}"/>
                </a:ext>
              </a:extLst>
            </p:cNvPr>
            <p:cNvGrpSpPr/>
            <p:nvPr/>
          </p:nvGrpSpPr>
          <p:grpSpPr>
            <a:xfrm>
              <a:off x="5701300" y="755944"/>
              <a:ext cx="4709855" cy="964586"/>
              <a:chOff x="5940576" y="3090946"/>
              <a:chExt cx="4709855" cy="964586"/>
            </a:xfrm>
          </p:grpSpPr>
          <p:sp>
            <p:nvSpPr>
              <p:cNvPr id="19" name="Rectángulo: esquinas redondeadas 18">
                <a:extLst>
                  <a:ext uri="{FF2B5EF4-FFF2-40B4-BE49-F238E27FC236}">
                    <a16:creationId xmlns:a16="http://schemas.microsoft.com/office/drawing/2014/main" id="{622384B2-5094-4C6D-9F0C-FBC027B5DAB6}"/>
                  </a:ext>
                </a:extLst>
              </p:cNvPr>
              <p:cNvSpPr/>
              <p:nvPr/>
            </p:nvSpPr>
            <p:spPr>
              <a:xfrm>
                <a:off x="6323502" y="3090946"/>
                <a:ext cx="4326929" cy="964586"/>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Acá identificarás las notificaciones de iniciativas enviadas que debes Revisar/Recomendar o cuando te respondan alguna iniciativa que hayas comentado.</a:t>
                </a:r>
                <a:endParaRPr lang="es-ES" sz="1600" kern="0" dirty="0">
                  <a:solidFill>
                    <a:srgbClr val="EAAA00"/>
                  </a:solidFill>
                  <a:cs typeface="Arial" panose="020B0604020202020204" pitchFamily="34" charset="0"/>
                </a:endParaRPr>
              </a:p>
            </p:txBody>
          </p:sp>
          <p:pic>
            <p:nvPicPr>
              <p:cNvPr id="20" name="Imagen 19">
                <a:extLst>
                  <a:ext uri="{FF2B5EF4-FFF2-40B4-BE49-F238E27FC236}">
                    <a16:creationId xmlns:a16="http://schemas.microsoft.com/office/drawing/2014/main" id="{1C1641DE-2642-49B6-AD7A-9B6F0CFC013C}"/>
                  </a:ext>
                </a:extLst>
              </p:cNvPr>
              <p:cNvPicPr>
                <a:picLocks noChangeAspect="1"/>
              </p:cNvPicPr>
              <p:nvPr/>
            </p:nvPicPr>
            <p:blipFill rotWithShape="1">
              <a:blip r:embed="rId5"/>
              <a:srcRect l="12891" t="7381" r="13689" b="7999"/>
              <a:stretch/>
            </p:blipFill>
            <p:spPr>
              <a:xfrm>
                <a:off x="5940576" y="3102933"/>
                <a:ext cx="708581" cy="816669"/>
              </a:xfrm>
              <a:prstGeom prst="rect">
                <a:avLst/>
              </a:prstGeom>
              <a:solidFill>
                <a:schemeClr val="bg1"/>
              </a:solidFill>
            </p:spPr>
          </p:pic>
        </p:grpSp>
        <p:cxnSp>
          <p:nvCxnSpPr>
            <p:cNvPr id="7" name="Conector recto de flecha 6">
              <a:extLst>
                <a:ext uri="{FF2B5EF4-FFF2-40B4-BE49-F238E27FC236}">
                  <a16:creationId xmlns:a16="http://schemas.microsoft.com/office/drawing/2014/main" id="{915F5554-DB8C-45FA-830B-503B59C791CB}"/>
                </a:ext>
              </a:extLst>
            </p:cNvPr>
            <p:cNvCxnSpPr>
              <a:cxnSpLocks/>
              <a:stCxn id="19" idx="3"/>
              <a:endCxn id="8" idx="2"/>
            </p:cNvCxnSpPr>
            <p:nvPr/>
          </p:nvCxnSpPr>
          <p:spPr>
            <a:xfrm>
              <a:off x="10411155" y="1238237"/>
              <a:ext cx="314668" cy="222562"/>
            </a:xfrm>
            <a:prstGeom prst="straightConnector1">
              <a:avLst/>
            </a:prstGeom>
            <a:noFill/>
            <a:ln>
              <a:headEnd type="none" w="med" len="med"/>
              <a:tailEnd type="arrow" w="med" len="med"/>
            </a:ln>
          </p:spPr>
          <p:style>
            <a:lnRef idx="2">
              <a:schemeClr val="accent2"/>
            </a:lnRef>
            <a:fillRef idx="1">
              <a:schemeClr val="lt1"/>
            </a:fillRef>
            <a:effectRef idx="0">
              <a:schemeClr val="accent2"/>
            </a:effectRef>
            <a:fontRef idx="minor">
              <a:schemeClr val="dk1"/>
            </a:fontRef>
          </p:style>
        </p:cxnSp>
        <p:sp>
          <p:nvSpPr>
            <p:cNvPr id="8" name="Elipse 7">
              <a:extLst>
                <a:ext uri="{FF2B5EF4-FFF2-40B4-BE49-F238E27FC236}">
                  <a16:creationId xmlns:a16="http://schemas.microsoft.com/office/drawing/2014/main" id="{12FF5119-4B89-4E52-A20C-F62129A5E4BC}"/>
                </a:ext>
              </a:extLst>
            </p:cNvPr>
            <p:cNvSpPr/>
            <p:nvPr/>
          </p:nvSpPr>
          <p:spPr>
            <a:xfrm>
              <a:off x="10725823" y="1222078"/>
              <a:ext cx="420267" cy="477441"/>
            </a:xfrm>
            <a:prstGeom prst="ellipse">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defTabSz="914400">
                <a:buFont typeface="Arial" panose="020B0604020202020204" pitchFamily="34" charset="0"/>
                <a:buChar char="•"/>
              </a:pPr>
              <a:endParaRPr lang="es-CL" sz="1400" kern="0" dirty="0">
                <a:solidFill>
                  <a:srgbClr val="EAAA00"/>
                </a:solidFill>
                <a:cs typeface="Arial" panose="020B0604020202020204" pitchFamily="34" charset="0"/>
              </a:endParaRPr>
            </a:p>
          </p:txBody>
        </p:sp>
      </p:grpSp>
      <p:grpSp>
        <p:nvGrpSpPr>
          <p:cNvPr id="51" name="Grupo 50">
            <a:extLst>
              <a:ext uri="{FF2B5EF4-FFF2-40B4-BE49-F238E27FC236}">
                <a16:creationId xmlns:a16="http://schemas.microsoft.com/office/drawing/2014/main" id="{E8FC81A6-C4D8-4A84-B3DD-4E395E641F99}"/>
              </a:ext>
            </a:extLst>
          </p:cNvPr>
          <p:cNvGrpSpPr/>
          <p:nvPr/>
        </p:nvGrpSpPr>
        <p:grpSpPr>
          <a:xfrm>
            <a:off x="443060" y="3673182"/>
            <a:ext cx="10897384" cy="3112818"/>
            <a:chOff x="443060" y="3673182"/>
            <a:chExt cx="10897384" cy="3112818"/>
          </a:xfrm>
        </p:grpSpPr>
        <p:grpSp>
          <p:nvGrpSpPr>
            <p:cNvPr id="43" name="Grupo 42">
              <a:extLst>
                <a:ext uri="{FF2B5EF4-FFF2-40B4-BE49-F238E27FC236}">
                  <a16:creationId xmlns:a16="http://schemas.microsoft.com/office/drawing/2014/main" id="{EDDE9397-FC45-4D9F-9E2A-30595D00465B}"/>
                </a:ext>
              </a:extLst>
            </p:cNvPr>
            <p:cNvGrpSpPr/>
            <p:nvPr/>
          </p:nvGrpSpPr>
          <p:grpSpPr>
            <a:xfrm>
              <a:off x="2277865" y="3673182"/>
              <a:ext cx="9062579" cy="3112818"/>
              <a:chOff x="2277865" y="3673182"/>
              <a:chExt cx="9062579" cy="3112818"/>
            </a:xfrm>
          </p:grpSpPr>
          <p:sp>
            <p:nvSpPr>
              <p:cNvPr id="35" name="Rectángulo: esquinas redondeadas 34">
                <a:extLst>
                  <a:ext uri="{FF2B5EF4-FFF2-40B4-BE49-F238E27FC236}">
                    <a16:creationId xmlns:a16="http://schemas.microsoft.com/office/drawing/2014/main" id="{414479E5-5D93-4E3B-BF51-A6BBB38E5B28}"/>
                  </a:ext>
                </a:extLst>
              </p:cNvPr>
              <p:cNvSpPr/>
              <p:nvPr/>
            </p:nvSpPr>
            <p:spPr>
              <a:xfrm>
                <a:off x="2277865" y="3673182"/>
                <a:ext cx="9062579" cy="361059"/>
              </a:xfrm>
              <a:prstGeom prst="roundRect">
                <a:avLst/>
              </a:prstGeom>
              <a:noFill/>
              <a:ln/>
            </p:spPr>
            <p:style>
              <a:lnRef idx="2">
                <a:schemeClr val="accent2"/>
              </a:lnRef>
              <a:fillRef idx="1">
                <a:schemeClr val="lt1"/>
              </a:fillRef>
              <a:effectRef idx="0">
                <a:schemeClr val="accent2"/>
              </a:effectRef>
              <a:fontRef idx="minor">
                <a:schemeClr val="dk1"/>
              </a:fontRef>
            </p:style>
            <p:txBody>
              <a:bodyPr vert="horz" rtlCol="0" anchor="ctr"/>
              <a:lstStyle/>
              <a:p>
                <a:pPr lvl="1" defTabSz="914400"/>
                <a:endParaRPr lang="es-ES" sz="1600" kern="0" dirty="0">
                  <a:solidFill>
                    <a:srgbClr val="EAAA00"/>
                  </a:solidFill>
                  <a:cs typeface="Arial" panose="020B0604020202020204" pitchFamily="34" charset="0"/>
                </a:endParaRPr>
              </a:p>
            </p:txBody>
          </p:sp>
          <p:grpSp>
            <p:nvGrpSpPr>
              <p:cNvPr id="27" name="Grupo 26">
                <a:extLst>
                  <a:ext uri="{FF2B5EF4-FFF2-40B4-BE49-F238E27FC236}">
                    <a16:creationId xmlns:a16="http://schemas.microsoft.com/office/drawing/2014/main" id="{1E3F0A00-5508-4E11-9E38-AB02F34CD3D7}"/>
                  </a:ext>
                </a:extLst>
              </p:cNvPr>
              <p:cNvGrpSpPr/>
              <p:nvPr/>
            </p:nvGrpSpPr>
            <p:grpSpPr>
              <a:xfrm>
                <a:off x="4507329" y="4339087"/>
                <a:ext cx="6507040" cy="2446913"/>
                <a:chOff x="4507329" y="4339087"/>
                <a:chExt cx="6507040" cy="2446913"/>
              </a:xfrm>
            </p:grpSpPr>
            <p:sp>
              <p:nvSpPr>
                <p:cNvPr id="38" name="Rectángulo: esquinas redondeadas 37">
                  <a:extLst>
                    <a:ext uri="{FF2B5EF4-FFF2-40B4-BE49-F238E27FC236}">
                      <a16:creationId xmlns:a16="http://schemas.microsoft.com/office/drawing/2014/main" id="{629D826D-6409-45E8-B7E2-AC27F0F73057}"/>
                    </a:ext>
                  </a:extLst>
                </p:cNvPr>
                <p:cNvSpPr/>
                <p:nvPr/>
              </p:nvSpPr>
              <p:spPr>
                <a:xfrm>
                  <a:off x="4507329" y="4339087"/>
                  <a:ext cx="6507040" cy="2446913"/>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Esta es la zona de visualización de iniciativas en conformidad a la selección que hayas preferido en el menú vertical izquierdo de estados.</a:t>
                  </a:r>
                </a:p>
                <a:p>
                  <a:pPr marL="742812" lvl="1" indent="-285750" defTabSz="914400">
                    <a:buFont typeface="Arial" panose="020B0604020202020204" pitchFamily="34" charset="0"/>
                    <a:buChar char="•"/>
                  </a:pPr>
                  <a:endParaRPr lang="es-ES" sz="1400" kern="0" dirty="0">
                    <a:solidFill>
                      <a:srgbClr val="EAAA00"/>
                    </a:solidFill>
                    <a:cs typeface="Arial" panose="020B0604020202020204" pitchFamily="34" charset="0"/>
                  </a:endParaRPr>
                </a:p>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Se tienen diferentes acciones dependiente del estado seleccionado.</a:t>
                  </a:r>
                </a:p>
                <a:p>
                  <a:pPr marL="742812" lvl="1" indent="-285750" defTabSz="914400">
                    <a:buFont typeface="Arial" panose="020B0604020202020204" pitchFamily="34" charset="0"/>
                    <a:buChar char="•"/>
                  </a:pPr>
                  <a:endParaRPr lang="es-ES" sz="1400" kern="0" dirty="0">
                    <a:solidFill>
                      <a:srgbClr val="EAAA00"/>
                    </a:solidFill>
                    <a:cs typeface="Arial" panose="020B0604020202020204" pitchFamily="34" charset="0"/>
                  </a:endParaRPr>
                </a:p>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Por ejemplo, por el caso de iniciativas enviada para Visación, como Rol Sponsor podrás: </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Ver Iniciativas (no puedes editarlas)</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Emitir Comentarios.</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Descargar archivo PDF</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Ver Adjuntos de la iniciativa.</a:t>
                  </a:r>
                </a:p>
              </p:txBody>
            </p:sp>
            <p:pic>
              <p:nvPicPr>
                <p:cNvPr id="39" name="Imagen 38">
                  <a:extLst>
                    <a:ext uri="{FF2B5EF4-FFF2-40B4-BE49-F238E27FC236}">
                      <a16:creationId xmlns:a16="http://schemas.microsoft.com/office/drawing/2014/main" id="{89342D64-8DA2-4CD8-8860-0FF1A44BA96E}"/>
                    </a:ext>
                  </a:extLst>
                </p:cNvPr>
                <p:cNvPicPr>
                  <a:picLocks noChangeAspect="1"/>
                </p:cNvPicPr>
                <p:nvPr/>
              </p:nvPicPr>
              <p:blipFill rotWithShape="1">
                <a:blip r:embed="rId5"/>
                <a:srcRect l="12891" t="7381" r="13689" b="7999"/>
                <a:stretch/>
              </p:blipFill>
              <p:spPr>
                <a:xfrm>
                  <a:off x="4696764" y="5871577"/>
                  <a:ext cx="708581" cy="816669"/>
                </a:xfrm>
                <a:prstGeom prst="rect">
                  <a:avLst/>
                </a:prstGeom>
                <a:solidFill>
                  <a:schemeClr val="bg1"/>
                </a:solidFill>
              </p:spPr>
            </p:pic>
          </p:grpSp>
          <p:cxnSp>
            <p:nvCxnSpPr>
              <p:cNvPr id="41" name="Conector recto de flecha 40">
                <a:extLst>
                  <a:ext uri="{FF2B5EF4-FFF2-40B4-BE49-F238E27FC236}">
                    <a16:creationId xmlns:a16="http://schemas.microsoft.com/office/drawing/2014/main" id="{FB91112B-75F8-4A20-831E-C5D7412D2C27}"/>
                  </a:ext>
                </a:extLst>
              </p:cNvPr>
              <p:cNvCxnSpPr>
                <a:cxnSpLocks/>
              </p:cNvCxnSpPr>
              <p:nvPr/>
            </p:nvCxnSpPr>
            <p:spPr>
              <a:xfrm flipV="1">
                <a:off x="7117238" y="4088985"/>
                <a:ext cx="0" cy="250102"/>
              </a:xfrm>
              <a:prstGeom prst="straightConnector1">
                <a:avLst/>
              </a:prstGeom>
              <a:noFill/>
              <a:ln>
                <a:headEnd type="none" w="med" len="med"/>
                <a:tailEnd type="arrow" w="med" len="med"/>
              </a:ln>
            </p:spPr>
            <p:style>
              <a:lnRef idx="2">
                <a:schemeClr val="accent2"/>
              </a:lnRef>
              <a:fillRef idx="1">
                <a:schemeClr val="lt1"/>
              </a:fillRef>
              <a:effectRef idx="0">
                <a:schemeClr val="accent2"/>
              </a:effectRef>
              <a:fontRef idx="minor">
                <a:schemeClr val="dk1"/>
              </a:fontRef>
            </p:style>
          </p:cxnSp>
        </p:grpSp>
        <p:sp>
          <p:nvSpPr>
            <p:cNvPr id="52" name="Rectángulo: esquinas redondeadas 51">
              <a:extLst>
                <a:ext uri="{FF2B5EF4-FFF2-40B4-BE49-F238E27FC236}">
                  <a16:creationId xmlns:a16="http://schemas.microsoft.com/office/drawing/2014/main" id="{1AB804F1-0172-4EE0-9AB2-C4401C9B6DA9}"/>
                </a:ext>
              </a:extLst>
            </p:cNvPr>
            <p:cNvSpPr/>
            <p:nvPr/>
          </p:nvSpPr>
          <p:spPr>
            <a:xfrm>
              <a:off x="443060" y="4031809"/>
              <a:ext cx="1655693" cy="211376"/>
            </a:xfrm>
            <a:prstGeom prst="roundRect">
              <a:avLst/>
            </a:prstGeom>
            <a:noFill/>
            <a:ln/>
          </p:spPr>
          <p:style>
            <a:lnRef idx="2">
              <a:schemeClr val="accent2"/>
            </a:lnRef>
            <a:fillRef idx="1">
              <a:schemeClr val="lt1"/>
            </a:fillRef>
            <a:effectRef idx="0">
              <a:schemeClr val="accent2"/>
            </a:effectRef>
            <a:fontRef idx="minor">
              <a:schemeClr val="dk1"/>
            </a:fontRef>
          </p:style>
          <p:txBody>
            <a:bodyPr vert="horz" rtlCol="0" anchor="ctr"/>
            <a:lstStyle/>
            <a:p>
              <a:pPr lvl="1" defTabSz="914400"/>
              <a:endParaRPr lang="es-ES" sz="1600" kern="0" dirty="0">
                <a:solidFill>
                  <a:srgbClr val="EAAA00"/>
                </a:solidFill>
                <a:cs typeface="Arial" panose="020B0604020202020204" pitchFamily="34" charset="0"/>
              </a:endParaRPr>
            </a:p>
          </p:txBody>
        </p:sp>
      </p:grpSp>
      <p:pic>
        <p:nvPicPr>
          <p:cNvPr id="5" name="Imagen 4">
            <a:extLst>
              <a:ext uri="{FF2B5EF4-FFF2-40B4-BE49-F238E27FC236}">
                <a16:creationId xmlns:a16="http://schemas.microsoft.com/office/drawing/2014/main" id="{2E6A797F-4403-48DE-9737-2204F3084A8E}"/>
              </a:ext>
            </a:extLst>
          </p:cNvPr>
          <p:cNvPicPr>
            <a:picLocks noChangeAspect="1"/>
          </p:cNvPicPr>
          <p:nvPr/>
        </p:nvPicPr>
        <p:blipFill>
          <a:blip r:embed="rId6"/>
          <a:stretch>
            <a:fillRect/>
          </a:stretch>
        </p:blipFill>
        <p:spPr>
          <a:xfrm>
            <a:off x="1474662" y="1212224"/>
            <a:ext cx="2786442" cy="432677"/>
          </a:xfrm>
          <a:prstGeom prst="rect">
            <a:avLst/>
          </a:prstGeom>
        </p:spPr>
      </p:pic>
    </p:spTree>
    <p:extLst>
      <p:ext uri="{BB962C8B-B14F-4D97-AF65-F5344CB8AC3E}">
        <p14:creationId xmlns:p14="http://schemas.microsoft.com/office/powerpoint/2010/main" val="248100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5B24D61-05B2-4BDF-B85E-24FAE9468AE0}"/>
              </a:ext>
            </a:extLst>
          </p:cNvPr>
          <p:cNvPicPr>
            <a:picLocks noChangeAspect="1"/>
          </p:cNvPicPr>
          <p:nvPr/>
        </p:nvPicPr>
        <p:blipFill>
          <a:blip r:embed="rId2"/>
          <a:stretch>
            <a:fillRect/>
          </a:stretch>
        </p:blipFill>
        <p:spPr>
          <a:xfrm>
            <a:off x="191098" y="2239042"/>
            <a:ext cx="11580483" cy="3968898"/>
          </a:xfrm>
          <a:prstGeom prst="rect">
            <a:avLst/>
          </a:prstGeom>
        </p:spPr>
      </p:pic>
      <p:sp>
        <p:nvSpPr>
          <p:cNvPr id="2" name="CuadroTexto 1">
            <a:extLst>
              <a:ext uri="{FF2B5EF4-FFF2-40B4-BE49-F238E27FC236}">
                <a16:creationId xmlns:a16="http://schemas.microsoft.com/office/drawing/2014/main" id="{0447964B-99CC-4DEA-A574-B589A85DB732}"/>
              </a:ext>
            </a:extLst>
          </p:cNvPr>
          <p:cNvSpPr txBox="1"/>
          <p:nvPr/>
        </p:nvSpPr>
        <p:spPr>
          <a:xfrm>
            <a:off x="-218116" y="118514"/>
            <a:ext cx="5959039" cy="1083374"/>
          </a:xfrm>
          <a:prstGeom prst="rect">
            <a:avLst/>
          </a:prstGeom>
          <a:noFill/>
        </p:spPr>
        <p:txBody>
          <a:bodyPr wrap="square" rtlCol="0">
            <a:spAutoFit/>
          </a:bodyPr>
          <a:lstStyle/>
          <a:p>
            <a:pPr marL="360362">
              <a:lnSpc>
                <a:spcPct val="150000"/>
              </a:lnSpc>
            </a:pPr>
            <a:endParaRPr lang="es-ES" sz="2000" dirty="0">
              <a:solidFill>
                <a:schemeClr val="bg1">
                  <a:lumMod val="50000"/>
                </a:schemeClr>
              </a:solidFill>
            </a:endParaRPr>
          </a:p>
          <a:p>
            <a:pPr marL="360362">
              <a:lnSpc>
                <a:spcPct val="200000"/>
              </a:lnSpc>
            </a:pPr>
            <a:r>
              <a:rPr lang="es-ES" sz="2000" dirty="0">
                <a:solidFill>
                  <a:schemeClr val="bg1">
                    <a:lumMod val="50000"/>
                  </a:schemeClr>
                </a:solidFill>
              </a:rPr>
              <a:t>Recomendar, Comentar o Rechazar iniciativa</a:t>
            </a:r>
          </a:p>
        </p:txBody>
      </p:sp>
      <p:sp>
        <p:nvSpPr>
          <p:cNvPr id="44" name="Rectángulo: esquinas redondeadas 43">
            <a:extLst>
              <a:ext uri="{FF2B5EF4-FFF2-40B4-BE49-F238E27FC236}">
                <a16:creationId xmlns:a16="http://schemas.microsoft.com/office/drawing/2014/main" id="{39062883-0631-4CEB-8BAC-A6C51C3BF06D}"/>
              </a:ext>
            </a:extLst>
          </p:cNvPr>
          <p:cNvSpPr/>
          <p:nvPr/>
        </p:nvSpPr>
        <p:spPr>
          <a:xfrm>
            <a:off x="125187" y="759103"/>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4" name="120 Rectángulo">
            <a:extLst>
              <a:ext uri="{FF2B5EF4-FFF2-40B4-BE49-F238E27FC236}">
                <a16:creationId xmlns:a16="http://schemas.microsoft.com/office/drawing/2014/main" id="{6D72A33D-B84E-4689-86C1-21AFE2BBC721}"/>
              </a:ext>
            </a:extLst>
          </p:cNvPr>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grpSp>
        <p:nvGrpSpPr>
          <p:cNvPr id="46" name="Grupo 45">
            <a:extLst>
              <a:ext uri="{FF2B5EF4-FFF2-40B4-BE49-F238E27FC236}">
                <a16:creationId xmlns:a16="http://schemas.microsoft.com/office/drawing/2014/main" id="{9A58E662-7A8D-4FC2-A796-C678ACC7ACD6}"/>
              </a:ext>
            </a:extLst>
          </p:cNvPr>
          <p:cNvGrpSpPr/>
          <p:nvPr/>
        </p:nvGrpSpPr>
        <p:grpSpPr>
          <a:xfrm>
            <a:off x="4659420" y="709274"/>
            <a:ext cx="4048368" cy="2229663"/>
            <a:chOff x="7463532" y="1409783"/>
            <a:chExt cx="4048368" cy="2229663"/>
          </a:xfrm>
        </p:grpSpPr>
        <p:sp>
          <p:nvSpPr>
            <p:cNvPr id="47" name="Rectángulo: esquinas redondeadas 46">
              <a:extLst>
                <a:ext uri="{FF2B5EF4-FFF2-40B4-BE49-F238E27FC236}">
                  <a16:creationId xmlns:a16="http://schemas.microsoft.com/office/drawing/2014/main" id="{05DFA41D-2973-4651-AA8A-B4CB55C20423}"/>
                </a:ext>
              </a:extLst>
            </p:cNvPr>
            <p:cNvSpPr/>
            <p:nvPr/>
          </p:nvSpPr>
          <p:spPr>
            <a:xfrm>
              <a:off x="7463532" y="2446937"/>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te presento la pantalla general del módulo </a:t>
              </a:r>
              <a:r>
                <a:rPr lang="es-ES" sz="1600" b="1" kern="0" dirty="0">
                  <a:solidFill>
                    <a:srgbClr val="EAAA00"/>
                  </a:solidFill>
                  <a:cs typeface="Arial" panose="020B0604020202020204" pitchFamily="34" charset="0"/>
                </a:rPr>
                <a:t>“Gestión de Iniciativas”. </a:t>
              </a:r>
            </a:p>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Dale una mirada para que lo conozcas y entiendas mejor mi orientación y ayuda.</a:t>
              </a:r>
              <a:endParaRPr lang="es-ES" sz="1400" kern="0" dirty="0">
                <a:solidFill>
                  <a:srgbClr val="EAAA00"/>
                </a:solidFill>
                <a:cs typeface="Arial" panose="020B0604020202020204" pitchFamily="34" charset="0"/>
              </a:endParaRPr>
            </a:p>
          </p:txBody>
        </p:sp>
        <p:pic>
          <p:nvPicPr>
            <p:cNvPr id="48" name="Imagen 47">
              <a:extLst>
                <a:ext uri="{FF2B5EF4-FFF2-40B4-BE49-F238E27FC236}">
                  <a16:creationId xmlns:a16="http://schemas.microsoft.com/office/drawing/2014/main" id="{E7A21AE8-1761-4197-830E-DF30C0C82FF8}"/>
                </a:ext>
              </a:extLst>
            </p:cNvPr>
            <p:cNvPicPr>
              <a:picLocks noChangeAspect="1"/>
            </p:cNvPicPr>
            <p:nvPr/>
          </p:nvPicPr>
          <p:blipFill rotWithShape="1">
            <a:blip r:embed="rId3"/>
            <a:srcRect l="12891" t="7381" r="13689" b="7999"/>
            <a:stretch/>
          </p:blipFill>
          <p:spPr>
            <a:xfrm>
              <a:off x="8960859" y="1409783"/>
              <a:ext cx="989901" cy="1140902"/>
            </a:xfrm>
            <a:prstGeom prst="rect">
              <a:avLst/>
            </a:prstGeom>
            <a:solidFill>
              <a:schemeClr val="bg1"/>
            </a:solidFill>
          </p:spPr>
        </p:pic>
      </p:grpSp>
      <p:sp>
        <p:nvSpPr>
          <p:cNvPr id="10" name="Rectángulo: esquinas redondeadas 9">
            <a:extLst>
              <a:ext uri="{FF2B5EF4-FFF2-40B4-BE49-F238E27FC236}">
                <a16:creationId xmlns:a16="http://schemas.microsoft.com/office/drawing/2014/main" id="{404BE854-9490-4956-91C6-4C43593EB121}"/>
              </a:ext>
            </a:extLst>
          </p:cNvPr>
          <p:cNvSpPr/>
          <p:nvPr/>
        </p:nvSpPr>
        <p:spPr>
          <a:xfrm>
            <a:off x="144854" y="1265461"/>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horz" rtlCol="0" anchor="ctr"/>
          <a:lstStyle/>
          <a:p>
            <a:pPr defTabSz="914400"/>
            <a:r>
              <a:rPr lang="es-ES" sz="2000" dirty="0">
                <a:solidFill>
                  <a:schemeClr val="bg1">
                    <a:lumMod val="50000"/>
                  </a:schemeClr>
                </a:solidFill>
              </a:rPr>
              <a:t>Ver Archivos Adjuntos, Ver PDF</a:t>
            </a: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12" name="Rectángulo: esquinas redondeadas 11">
            <a:extLst>
              <a:ext uri="{FF2B5EF4-FFF2-40B4-BE49-F238E27FC236}">
                <a16:creationId xmlns:a16="http://schemas.microsoft.com/office/drawing/2014/main" id="{103243D3-1605-4BAE-8D6C-476BC664A0AC}"/>
              </a:ext>
            </a:extLst>
          </p:cNvPr>
          <p:cNvSpPr/>
          <p:nvPr/>
        </p:nvSpPr>
        <p:spPr>
          <a:xfrm>
            <a:off x="3433537" y="3758269"/>
            <a:ext cx="6507040" cy="3027732"/>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Esta es la zona de visualización de iniciativas que se encuentran listas para ser visadas por ti.</a:t>
            </a:r>
          </a:p>
          <a:p>
            <a:pPr marL="742812" lvl="1" indent="-285750" defTabSz="914400">
              <a:buFont typeface="Arial" panose="020B0604020202020204" pitchFamily="34" charset="0"/>
              <a:buChar char="•"/>
            </a:pPr>
            <a:endParaRPr lang="es-ES" sz="1400" kern="0" dirty="0">
              <a:solidFill>
                <a:srgbClr val="EAAA00"/>
              </a:solidFill>
              <a:cs typeface="Arial" panose="020B0604020202020204" pitchFamily="34" charset="0"/>
            </a:endParaRPr>
          </a:p>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Se tienen diferentes acciones dependiente que puedes realizar con la Iniciativa.</a:t>
            </a:r>
          </a:p>
          <a:p>
            <a:pPr marL="742812" lvl="1" indent="-285750" defTabSz="914400">
              <a:buFont typeface="Arial" panose="020B0604020202020204" pitchFamily="34" charset="0"/>
              <a:buChar char="•"/>
            </a:pPr>
            <a:r>
              <a:rPr lang="es-ES" sz="1400" kern="0" dirty="0">
                <a:solidFill>
                  <a:srgbClr val="EAAA00"/>
                </a:solidFill>
                <a:cs typeface="Arial" panose="020B0604020202020204" pitchFamily="34" charset="0"/>
              </a:rPr>
              <a:t>Por ejemplo, por el caso de iniciativas enviada para Visación, como Rol Sponsor podrás: </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Ver Iniciativas, pinchando en código (no puedes editarlas)</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Emitir Comentarios.</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Descargar archivo PDF</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Ver Adjuntos de la iniciativa.</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Aprobar Iniciativa enviada por Gestor</a:t>
            </a:r>
          </a:p>
          <a:p>
            <a:pPr marL="1199875" lvl="2" indent="-285750" defTabSz="914400">
              <a:buFont typeface="Arial" panose="020B0604020202020204" pitchFamily="34" charset="0"/>
              <a:buChar char="•"/>
            </a:pPr>
            <a:r>
              <a:rPr lang="es-ES" sz="1400" kern="0" dirty="0">
                <a:solidFill>
                  <a:srgbClr val="EAAA00"/>
                </a:solidFill>
                <a:cs typeface="Arial" panose="020B0604020202020204" pitchFamily="34" charset="0"/>
              </a:rPr>
              <a:t>Rechazar Iniciativa en viada por Gestor</a:t>
            </a:r>
          </a:p>
        </p:txBody>
      </p:sp>
      <p:pic>
        <p:nvPicPr>
          <p:cNvPr id="13" name="Imagen 12">
            <a:extLst>
              <a:ext uri="{FF2B5EF4-FFF2-40B4-BE49-F238E27FC236}">
                <a16:creationId xmlns:a16="http://schemas.microsoft.com/office/drawing/2014/main" id="{667FA226-D95A-4F27-AF20-46C7F5439816}"/>
              </a:ext>
            </a:extLst>
          </p:cNvPr>
          <p:cNvPicPr>
            <a:picLocks noChangeAspect="1"/>
          </p:cNvPicPr>
          <p:nvPr/>
        </p:nvPicPr>
        <p:blipFill rotWithShape="1">
          <a:blip r:embed="rId4"/>
          <a:srcRect l="12891" t="7381" r="13689" b="7999"/>
          <a:stretch/>
        </p:blipFill>
        <p:spPr>
          <a:xfrm>
            <a:off x="3622972" y="5871577"/>
            <a:ext cx="708581" cy="816669"/>
          </a:xfrm>
          <a:prstGeom prst="rect">
            <a:avLst/>
          </a:prstGeom>
          <a:solidFill>
            <a:schemeClr val="bg1"/>
          </a:solidFill>
        </p:spPr>
      </p:pic>
      <p:cxnSp>
        <p:nvCxnSpPr>
          <p:cNvPr id="5" name="Conector recto de flecha 4">
            <a:extLst>
              <a:ext uri="{FF2B5EF4-FFF2-40B4-BE49-F238E27FC236}">
                <a16:creationId xmlns:a16="http://schemas.microsoft.com/office/drawing/2014/main" id="{73C77059-2136-4AE6-8C35-9C1D31F00DF3}"/>
              </a:ext>
            </a:extLst>
          </p:cNvPr>
          <p:cNvCxnSpPr>
            <a:cxnSpLocks/>
          </p:cNvCxnSpPr>
          <p:nvPr/>
        </p:nvCxnSpPr>
        <p:spPr>
          <a:xfrm flipV="1">
            <a:off x="9940577" y="5368955"/>
            <a:ext cx="1107724" cy="22650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79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esquinas redondeadas 18">
            <a:extLst>
              <a:ext uri="{FF2B5EF4-FFF2-40B4-BE49-F238E27FC236}">
                <a16:creationId xmlns:a16="http://schemas.microsoft.com/office/drawing/2014/main" id="{8DCB4FDF-1B91-430D-A624-584498C722D5}"/>
              </a:ext>
            </a:extLst>
          </p:cNvPr>
          <p:cNvSpPr/>
          <p:nvPr/>
        </p:nvSpPr>
        <p:spPr>
          <a:xfrm>
            <a:off x="6637040" y="5413248"/>
            <a:ext cx="736655" cy="521208"/>
          </a:xfrm>
          <a:prstGeom prst="roundRect">
            <a:avLst/>
          </a:prstGeom>
          <a:noFill/>
          <a:ln/>
        </p:spPr>
        <p:style>
          <a:lnRef idx="2">
            <a:schemeClr val="accent2"/>
          </a:lnRef>
          <a:fillRef idx="1">
            <a:schemeClr val="lt1"/>
          </a:fillRef>
          <a:effectRef idx="0">
            <a:schemeClr val="accent2"/>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pic>
        <p:nvPicPr>
          <p:cNvPr id="8" name="Imagen 7">
            <a:extLst>
              <a:ext uri="{FF2B5EF4-FFF2-40B4-BE49-F238E27FC236}">
                <a16:creationId xmlns:a16="http://schemas.microsoft.com/office/drawing/2014/main" id="{764D215C-0830-48DF-9FFC-A6DF793A7409}"/>
              </a:ext>
            </a:extLst>
          </p:cNvPr>
          <p:cNvPicPr>
            <a:picLocks noChangeAspect="1"/>
          </p:cNvPicPr>
          <p:nvPr/>
        </p:nvPicPr>
        <p:blipFill>
          <a:blip r:embed="rId2"/>
          <a:stretch>
            <a:fillRect/>
          </a:stretch>
        </p:blipFill>
        <p:spPr>
          <a:xfrm>
            <a:off x="191098" y="2239042"/>
            <a:ext cx="11580483" cy="3968898"/>
          </a:xfrm>
          <a:prstGeom prst="rect">
            <a:avLst/>
          </a:prstGeom>
        </p:spPr>
      </p:pic>
      <p:pic>
        <p:nvPicPr>
          <p:cNvPr id="5" name="Imagen 4">
            <a:extLst>
              <a:ext uri="{FF2B5EF4-FFF2-40B4-BE49-F238E27FC236}">
                <a16:creationId xmlns:a16="http://schemas.microsoft.com/office/drawing/2014/main" id="{45A33BC9-2E75-41BA-BB9C-D41C949DF933}"/>
              </a:ext>
            </a:extLst>
          </p:cNvPr>
          <p:cNvPicPr>
            <a:picLocks noChangeAspect="1"/>
          </p:cNvPicPr>
          <p:nvPr/>
        </p:nvPicPr>
        <p:blipFill>
          <a:blip r:embed="rId3"/>
          <a:stretch>
            <a:fillRect/>
          </a:stretch>
        </p:blipFill>
        <p:spPr>
          <a:xfrm>
            <a:off x="3554801" y="2993188"/>
            <a:ext cx="4725059" cy="3143689"/>
          </a:xfrm>
          <a:prstGeom prst="rect">
            <a:avLst/>
          </a:prstGeom>
        </p:spPr>
      </p:pic>
      <p:sp>
        <p:nvSpPr>
          <p:cNvPr id="2" name="CuadroTexto 1">
            <a:extLst>
              <a:ext uri="{FF2B5EF4-FFF2-40B4-BE49-F238E27FC236}">
                <a16:creationId xmlns:a16="http://schemas.microsoft.com/office/drawing/2014/main" id="{0447964B-99CC-4DEA-A574-B589A85DB732}"/>
              </a:ext>
            </a:extLst>
          </p:cNvPr>
          <p:cNvSpPr txBox="1"/>
          <p:nvPr/>
        </p:nvSpPr>
        <p:spPr>
          <a:xfrm>
            <a:off x="-218116" y="118514"/>
            <a:ext cx="5959039" cy="1083374"/>
          </a:xfrm>
          <a:prstGeom prst="rect">
            <a:avLst/>
          </a:prstGeom>
          <a:noFill/>
        </p:spPr>
        <p:txBody>
          <a:bodyPr wrap="square" rtlCol="0">
            <a:spAutoFit/>
          </a:bodyPr>
          <a:lstStyle/>
          <a:p>
            <a:pPr marL="360362">
              <a:lnSpc>
                <a:spcPct val="150000"/>
              </a:lnSpc>
            </a:pPr>
            <a:endParaRPr lang="es-ES" sz="2000" dirty="0">
              <a:solidFill>
                <a:schemeClr val="bg1">
                  <a:lumMod val="50000"/>
                </a:schemeClr>
              </a:solidFill>
            </a:endParaRPr>
          </a:p>
          <a:p>
            <a:pPr marL="360362">
              <a:lnSpc>
                <a:spcPct val="200000"/>
              </a:lnSpc>
            </a:pPr>
            <a:r>
              <a:rPr lang="es-ES" sz="2000" dirty="0">
                <a:solidFill>
                  <a:schemeClr val="bg1">
                    <a:lumMod val="50000"/>
                  </a:schemeClr>
                </a:solidFill>
              </a:rPr>
              <a:t>Verificación de Levantamiento de observaciones</a:t>
            </a:r>
          </a:p>
        </p:txBody>
      </p:sp>
      <p:sp>
        <p:nvSpPr>
          <p:cNvPr id="44" name="Rectángulo: esquinas redondeadas 43">
            <a:extLst>
              <a:ext uri="{FF2B5EF4-FFF2-40B4-BE49-F238E27FC236}">
                <a16:creationId xmlns:a16="http://schemas.microsoft.com/office/drawing/2014/main" id="{39062883-0631-4CEB-8BAC-A6C51C3BF06D}"/>
              </a:ext>
            </a:extLst>
          </p:cNvPr>
          <p:cNvSpPr/>
          <p:nvPr/>
        </p:nvSpPr>
        <p:spPr>
          <a:xfrm>
            <a:off x="125187" y="759103"/>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4" name="120 Rectángulo">
            <a:extLst>
              <a:ext uri="{FF2B5EF4-FFF2-40B4-BE49-F238E27FC236}">
                <a16:creationId xmlns:a16="http://schemas.microsoft.com/office/drawing/2014/main" id="{6D72A33D-B84E-4689-86C1-21AFE2BBC721}"/>
              </a:ext>
            </a:extLst>
          </p:cNvPr>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grpSp>
        <p:nvGrpSpPr>
          <p:cNvPr id="46" name="Grupo 45">
            <a:extLst>
              <a:ext uri="{FF2B5EF4-FFF2-40B4-BE49-F238E27FC236}">
                <a16:creationId xmlns:a16="http://schemas.microsoft.com/office/drawing/2014/main" id="{9A58E662-7A8D-4FC2-A796-C678ACC7ACD6}"/>
              </a:ext>
            </a:extLst>
          </p:cNvPr>
          <p:cNvGrpSpPr/>
          <p:nvPr/>
        </p:nvGrpSpPr>
        <p:grpSpPr>
          <a:xfrm>
            <a:off x="4659420" y="709274"/>
            <a:ext cx="4048368" cy="2229663"/>
            <a:chOff x="7463532" y="1409783"/>
            <a:chExt cx="4048368" cy="2229663"/>
          </a:xfrm>
        </p:grpSpPr>
        <p:sp>
          <p:nvSpPr>
            <p:cNvPr id="47" name="Rectángulo: esquinas redondeadas 46">
              <a:extLst>
                <a:ext uri="{FF2B5EF4-FFF2-40B4-BE49-F238E27FC236}">
                  <a16:creationId xmlns:a16="http://schemas.microsoft.com/office/drawing/2014/main" id="{05DFA41D-2973-4651-AA8A-B4CB55C20423}"/>
                </a:ext>
              </a:extLst>
            </p:cNvPr>
            <p:cNvSpPr/>
            <p:nvPr/>
          </p:nvSpPr>
          <p:spPr>
            <a:xfrm>
              <a:off x="7463532" y="2446937"/>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te presento la pantalla general del módulo </a:t>
              </a:r>
              <a:r>
                <a:rPr lang="es-ES" sz="1600" b="1" kern="0" dirty="0">
                  <a:solidFill>
                    <a:srgbClr val="EAAA00"/>
                  </a:solidFill>
                  <a:cs typeface="Arial" panose="020B0604020202020204" pitchFamily="34" charset="0"/>
                </a:rPr>
                <a:t>“Gestión de Iniciativas”. </a:t>
              </a:r>
            </a:p>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Dale una mirada para que lo conozcas y entiendas mejor mi orientación y ayuda.</a:t>
              </a:r>
              <a:endParaRPr lang="es-ES" sz="1400" kern="0" dirty="0">
                <a:solidFill>
                  <a:srgbClr val="EAAA00"/>
                </a:solidFill>
                <a:cs typeface="Arial" panose="020B0604020202020204" pitchFamily="34" charset="0"/>
              </a:endParaRPr>
            </a:p>
          </p:txBody>
        </p:sp>
        <p:pic>
          <p:nvPicPr>
            <p:cNvPr id="48" name="Imagen 47">
              <a:extLst>
                <a:ext uri="{FF2B5EF4-FFF2-40B4-BE49-F238E27FC236}">
                  <a16:creationId xmlns:a16="http://schemas.microsoft.com/office/drawing/2014/main" id="{E7A21AE8-1761-4197-830E-DF30C0C82FF8}"/>
                </a:ext>
              </a:extLst>
            </p:cNvPr>
            <p:cNvPicPr>
              <a:picLocks noChangeAspect="1"/>
            </p:cNvPicPr>
            <p:nvPr/>
          </p:nvPicPr>
          <p:blipFill rotWithShape="1">
            <a:blip r:embed="rId4"/>
            <a:srcRect l="12891" t="7381" r="13689" b="7999"/>
            <a:stretch/>
          </p:blipFill>
          <p:spPr>
            <a:xfrm>
              <a:off x="8960859" y="1409783"/>
              <a:ext cx="989901" cy="1140902"/>
            </a:xfrm>
            <a:prstGeom prst="rect">
              <a:avLst/>
            </a:prstGeom>
            <a:solidFill>
              <a:schemeClr val="bg1"/>
            </a:solidFill>
          </p:spPr>
        </p:pic>
      </p:grpSp>
      <p:sp>
        <p:nvSpPr>
          <p:cNvPr id="3" name="Rectángulo: esquinas redondeadas 2">
            <a:extLst>
              <a:ext uri="{FF2B5EF4-FFF2-40B4-BE49-F238E27FC236}">
                <a16:creationId xmlns:a16="http://schemas.microsoft.com/office/drawing/2014/main" id="{2FAD253F-6397-4D2D-9EDC-84AD66932A13}"/>
              </a:ext>
            </a:extLst>
          </p:cNvPr>
          <p:cNvSpPr/>
          <p:nvPr/>
        </p:nvSpPr>
        <p:spPr>
          <a:xfrm>
            <a:off x="11064240" y="5404104"/>
            <a:ext cx="621792" cy="228600"/>
          </a:xfrm>
          <a:prstGeom prst="roundRect">
            <a:avLst/>
          </a:prstGeom>
          <a:noFill/>
          <a:ln/>
        </p:spPr>
        <p:style>
          <a:lnRef idx="2">
            <a:schemeClr val="accent2"/>
          </a:lnRef>
          <a:fillRef idx="1">
            <a:schemeClr val="lt1"/>
          </a:fillRef>
          <a:effectRef idx="0">
            <a:schemeClr val="accent2"/>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cxnSp>
        <p:nvCxnSpPr>
          <p:cNvPr id="10" name="Conector recto de flecha 9">
            <a:extLst>
              <a:ext uri="{FF2B5EF4-FFF2-40B4-BE49-F238E27FC236}">
                <a16:creationId xmlns:a16="http://schemas.microsoft.com/office/drawing/2014/main" id="{74A7721E-A3FB-4B54-B2BA-B5B003BE0CCE}"/>
              </a:ext>
            </a:extLst>
          </p:cNvPr>
          <p:cNvCxnSpPr>
            <a:stCxn id="3" idx="1"/>
          </p:cNvCxnSpPr>
          <p:nvPr/>
        </p:nvCxnSpPr>
        <p:spPr>
          <a:xfrm flipH="1" flipV="1">
            <a:off x="8279860" y="4223491"/>
            <a:ext cx="2784380" cy="1294913"/>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pic>
        <p:nvPicPr>
          <p:cNvPr id="14" name="Imagen 13">
            <a:extLst>
              <a:ext uri="{FF2B5EF4-FFF2-40B4-BE49-F238E27FC236}">
                <a16:creationId xmlns:a16="http://schemas.microsoft.com/office/drawing/2014/main" id="{32806504-C7C8-4437-948B-BBD88AD1E4CE}"/>
              </a:ext>
            </a:extLst>
          </p:cNvPr>
          <p:cNvPicPr>
            <a:picLocks noChangeAspect="1"/>
          </p:cNvPicPr>
          <p:nvPr/>
        </p:nvPicPr>
        <p:blipFill>
          <a:blip r:embed="rId5"/>
          <a:stretch>
            <a:fillRect/>
          </a:stretch>
        </p:blipFill>
        <p:spPr>
          <a:xfrm>
            <a:off x="3563370" y="3001248"/>
            <a:ext cx="4716490" cy="3150432"/>
          </a:xfrm>
          <a:prstGeom prst="rect">
            <a:avLst/>
          </a:prstGeom>
        </p:spPr>
      </p:pic>
      <p:sp>
        <p:nvSpPr>
          <p:cNvPr id="17" name="Rectángulo: esquinas redondeadas 16">
            <a:extLst>
              <a:ext uri="{FF2B5EF4-FFF2-40B4-BE49-F238E27FC236}">
                <a16:creationId xmlns:a16="http://schemas.microsoft.com/office/drawing/2014/main" id="{EB97C540-2D86-4617-B262-8EFE17B6084E}"/>
              </a:ext>
            </a:extLst>
          </p:cNvPr>
          <p:cNvSpPr/>
          <p:nvPr/>
        </p:nvSpPr>
        <p:spPr>
          <a:xfrm>
            <a:off x="611052" y="3865068"/>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tus comentarios han sido enviado al gestor para que pueda resolver lo observado.</a:t>
            </a:r>
          </a:p>
        </p:txBody>
      </p:sp>
      <p:pic>
        <p:nvPicPr>
          <p:cNvPr id="18" name="Imagen 17">
            <a:extLst>
              <a:ext uri="{FF2B5EF4-FFF2-40B4-BE49-F238E27FC236}">
                <a16:creationId xmlns:a16="http://schemas.microsoft.com/office/drawing/2014/main" id="{BC9891FA-92B6-4C65-995F-5B1443AD1F7B}"/>
              </a:ext>
            </a:extLst>
          </p:cNvPr>
          <p:cNvPicPr>
            <a:picLocks noChangeAspect="1"/>
          </p:cNvPicPr>
          <p:nvPr/>
        </p:nvPicPr>
        <p:blipFill rotWithShape="1">
          <a:blip r:embed="rId4"/>
          <a:srcRect l="12891" t="7381" r="13689" b="7999"/>
          <a:stretch/>
        </p:blipFill>
        <p:spPr>
          <a:xfrm>
            <a:off x="2108379" y="2827914"/>
            <a:ext cx="989901" cy="1140902"/>
          </a:xfrm>
          <a:prstGeom prst="rect">
            <a:avLst/>
          </a:prstGeom>
          <a:solidFill>
            <a:schemeClr val="bg1"/>
          </a:solidFill>
        </p:spPr>
      </p:pic>
    </p:spTree>
    <p:extLst>
      <p:ext uri="{BB962C8B-B14F-4D97-AF65-F5344CB8AC3E}">
        <p14:creationId xmlns:p14="http://schemas.microsoft.com/office/powerpoint/2010/main" val="128775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53" presetClass="entr" presetSubtype="16"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animEffect transition="in" filter="fade">
                                      <p:cBhvr>
                                        <p:cTn id="11" dur="500"/>
                                        <p:tgtEl>
                                          <p:spTgt spid="3"/>
                                        </p:tgtEl>
                                      </p:cBhvr>
                                    </p:animEffect>
                                  </p:childTnLst>
                                </p:cTn>
                              </p:par>
                              <p:par>
                                <p:cTn id="12" presetID="14" presetClass="entr" presetSubtype="1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14"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par>
                          <p:cTn id="18" fill="hold">
                            <p:stCondLst>
                              <p:cond delay="500"/>
                            </p:stCondLst>
                            <p:childTnLst>
                              <p:par>
                                <p:cTn id="19" presetID="45" presetClass="entr" presetSubtype="0" fill="hold" nodeType="afterEffect">
                                  <p:stCondLst>
                                    <p:cond delay="50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2000"/>
                                        <p:tgtEl>
                                          <p:spTgt spid="18"/>
                                        </p:tgtEl>
                                      </p:cBhvr>
                                    </p:animEffect>
                                    <p:anim calcmode="lin" valueType="num">
                                      <p:cBhvr>
                                        <p:cTn id="22" dur="2000" fill="hold"/>
                                        <p:tgtEl>
                                          <p:spTgt spid="18"/>
                                        </p:tgtEl>
                                        <p:attrNameLst>
                                          <p:attrName>ppt_w</p:attrName>
                                        </p:attrNameLst>
                                      </p:cBhvr>
                                      <p:tavLst>
                                        <p:tav tm="0" fmla="#ppt_w*sin(2.5*pi*$)">
                                          <p:val>
                                            <p:fltVal val="0"/>
                                          </p:val>
                                        </p:tav>
                                        <p:tav tm="100000">
                                          <p:val>
                                            <p:fltVal val="1"/>
                                          </p:val>
                                        </p:tav>
                                      </p:tavLst>
                                    </p:anim>
                                    <p:anim calcmode="lin" valueType="num">
                                      <p:cBhvr>
                                        <p:cTn id="23" dur="2000" fill="hold"/>
                                        <p:tgtEl>
                                          <p:spTgt spid="18"/>
                                        </p:tgtEl>
                                        <p:attrNameLst>
                                          <p:attrName>ppt_h</p:attrName>
                                        </p:attrNameLst>
                                      </p:cBhvr>
                                      <p:tavLst>
                                        <p:tav tm="0">
                                          <p:val>
                                            <p:strVal val="#ppt_h"/>
                                          </p:val>
                                        </p:tav>
                                        <p:tav tm="100000">
                                          <p:val>
                                            <p:strVal val="#ppt_h"/>
                                          </p:val>
                                        </p:tav>
                                      </p:tavLst>
                                    </p:anim>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par>
                          <p:cTn id="26" fill="hold">
                            <p:stCondLst>
                              <p:cond delay="3000"/>
                            </p:stCondLst>
                            <p:childTnLst>
                              <p:par>
                                <p:cTn id="27" presetID="45" presetClass="entr" presetSubtype="0" fill="hold" grpId="0" nodeType="after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000"/>
                                        <p:tgtEl>
                                          <p:spTgt spid="17"/>
                                        </p:tgtEl>
                                      </p:cBhvr>
                                    </p:animEffect>
                                    <p:anim calcmode="lin" valueType="num">
                                      <p:cBhvr>
                                        <p:cTn id="30" dur="2000" fill="hold"/>
                                        <p:tgtEl>
                                          <p:spTgt spid="17"/>
                                        </p:tgtEl>
                                        <p:attrNameLst>
                                          <p:attrName>ppt_w</p:attrName>
                                        </p:attrNameLst>
                                      </p:cBhvr>
                                      <p:tavLst>
                                        <p:tav tm="0" fmla="#ppt_w*sin(2.5*pi*$)">
                                          <p:val>
                                            <p:fltVal val="0"/>
                                          </p:val>
                                        </p:tav>
                                        <p:tav tm="100000">
                                          <p:val>
                                            <p:fltVal val="1"/>
                                          </p:val>
                                        </p:tav>
                                      </p:tavLst>
                                    </p:anim>
                                    <p:anim calcmode="lin" valueType="num">
                                      <p:cBhvr>
                                        <p:cTn id="31"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A1371DC-1C3A-4958-8B0D-D1D880CDEFD8}"/>
              </a:ext>
            </a:extLst>
          </p:cNvPr>
          <p:cNvPicPr>
            <a:picLocks noChangeAspect="1"/>
          </p:cNvPicPr>
          <p:nvPr/>
        </p:nvPicPr>
        <p:blipFill>
          <a:blip r:embed="rId2"/>
          <a:stretch>
            <a:fillRect/>
          </a:stretch>
        </p:blipFill>
        <p:spPr>
          <a:xfrm>
            <a:off x="191098" y="2239042"/>
            <a:ext cx="11580483" cy="3968898"/>
          </a:xfrm>
          <a:prstGeom prst="rect">
            <a:avLst/>
          </a:prstGeom>
        </p:spPr>
      </p:pic>
      <p:sp>
        <p:nvSpPr>
          <p:cNvPr id="2" name="CuadroTexto 1">
            <a:extLst>
              <a:ext uri="{FF2B5EF4-FFF2-40B4-BE49-F238E27FC236}">
                <a16:creationId xmlns:a16="http://schemas.microsoft.com/office/drawing/2014/main" id="{0447964B-99CC-4DEA-A574-B589A85DB732}"/>
              </a:ext>
            </a:extLst>
          </p:cNvPr>
          <p:cNvSpPr txBox="1"/>
          <p:nvPr/>
        </p:nvSpPr>
        <p:spPr>
          <a:xfrm>
            <a:off x="-218116" y="118514"/>
            <a:ext cx="5959039" cy="1083374"/>
          </a:xfrm>
          <a:prstGeom prst="rect">
            <a:avLst/>
          </a:prstGeom>
          <a:noFill/>
        </p:spPr>
        <p:txBody>
          <a:bodyPr wrap="square" rtlCol="0">
            <a:spAutoFit/>
          </a:bodyPr>
          <a:lstStyle/>
          <a:p>
            <a:pPr marL="360362">
              <a:lnSpc>
                <a:spcPct val="150000"/>
              </a:lnSpc>
            </a:pPr>
            <a:endParaRPr lang="es-ES" sz="2000" dirty="0">
              <a:solidFill>
                <a:schemeClr val="bg1">
                  <a:lumMod val="50000"/>
                </a:schemeClr>
              </a:solidFill>
            </a:endParaRPr>
          </a:p>
          <a:p>
            <a:pPr marL="360362">
              <a:lnSpc>
                <a:spcPct val="200000"/>
              </a:lnSpc>
            </a:pPr>
            <a:r>
              <a:rPr lang="es-ES" sz="2000" dirty="0">
                <a:solidFill>
                  <a:schemeClr val="bg1">
                    <a:lumMod val="50000"/>
                  </a:schemeClr>
                </a:solidFill>
              </a:rPr>
              <a:t>Recomendar Iniciativa</a:t>
            </a:r>
          </a:p>
        </p:txBody>
      </p:sp>
      <p:sp>
        <p:nvSpPr>
          <p:cNvPr id="44" name="Rectángulo: esquinas redondeadas 43">
            <a:extLst>
              <a:ext uri="{FF2B5EF4-FFF2-40B4-BE49-F238E27FC236}">
                <a16:creationId xmlns:a16="http://schemas.microsoft.com/office/drawing/2014/main" id="{39062883-0631-4CEB-8BAC-A6C51C3BF06D}"/>
              </a:ext>
            </a:extLst>
          </p:cNvPr>
          <p:cNvSpPr/>
          <p:nvPr/>
        </p:nvSpPr>
        <p:spPr>
          <a:xfrm>
            <a:off x="125187" y="759103"/>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4" name="120 Rectángulo">
            <a:extLst>
              <a:ext uri="{FF2B5EF4-FFF2-40B4-BE49-F238E27FC236}">
                <a16:creationId xmlns:a16="http://schemas.microsoft.com/office/drawing/2014/main" id="{6D72A33D-B84E-4689-86C1-21AFE2BBC721}"/>
              </a:ext>
            </a:extLst>
          </p:cNvPr>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grpSp>
        <p:nvGrpSpPr>
          <p:cNvPr id="46" name="Grupo 45">
            <a:extLst>
              <a:ext uri="{FF2B5EF4-FFF2-40B4-BE49-F238E27FC236}">
                <a16:creationId xmlns:a16="http://schemas.microsoft.com/office/drawing/2014/main" id="{9A58E662-7A8D-4FC2-A796-C678ACC7ACD6}"/>
              </a:ext>
            </a:extLst>
          </p:cNvPr>
          <p:cNvGrpSpPr/>
          <p:nvPr/>
        </p:nvGrpSpPr>
        <p:grpSpPr>
          <a:xfrm>
            <a:off x="4659420" y="709274"/>
            <a:ext cx="4048368" cy="2229663"/>
            <a:chOff x="7463532" y="1409783"/>
            <a:chExt cx="4048368" cy="2229663"/>
          </a:xfrm>
        </p:grpSpPr>
        <p:sp>
          <p:nvSpPr>
            <p:cNvPr id="47" name="Rectángulo: esquinas redondeadas 46">
              <a:extLst>
                <a:ext uri="{FF2B5EF4-FFF2-40B4-BE49-F238E27FC236}">
                  <a16:creationId xmlns:a16="http://schemas.microsoft.com/office/drawing/2014/main" id="{05DFA41D-2973-4651-AA8A-B4CB55C20423}"/>
                </a:ext>
              </a:extLst>
            </p:cNvPr>
            <p:cNvSpPr/>
            <p:nvPr/>
          </p:nvSpPr>
          <p:spPr>
            <a:xfrm>
              <a:off x="7463532" y="2446937"/>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te presento la pantalla general del módulo </a:t>
              </a:r>
              <a:r>
                <a:rPr lang="es-ES" sz="1600" b="1" kern="0" dirty="0">
                  <a:solidFill>
                    <a:srgbClr val="EAAA00"/>
                  </a:solidFill>
                  <a:cs typeface="Arial" panose="020B0604020202020204" pitchFamily="34" charset="0"/>
                </a:rPr>
                <a:t>“Gestión de Iniciativas”. </a:t>
              </a:r>
            </a:p>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Dale una mirada para que lo conozcas y entiendas mejor mi orientación y ayuda.</a:t>
              </a:r>
              <a:endParaRPr lang="es-ES" sz="1400" kern="0" dirty="0">
                <a:solidFill>
                  <a:srgbClr val="EAAA00"/>
                </a:solidFill>
                <a:cs typeface="Arial" panose="020B0604020202020204" pitchFamily="34" charset="0"/>
              </a:endParaRPr>
            </a:p>
          </p:txBody>
        </p:sp>
        <p:pic>
          <p:nvPicPr>
            <p:cNvPr id="48" name="Imagen 47">
              <a:extLst>
                <a:ext uri="{FF2B5EF4-FFF2-40B4-BE49-F238E27FC236}">
                  <a16:creationId xmlns:a16="http://schemas.microsoft.com/office/drawing/2014/main" id="{E7A21AE8-1761-4197-830E-DF30C0C82FF8}"/>
                </a:ext>
              </a:extLst>
            </p:cNvPr>
            <p:cNvPicPr>
              <a:picLocks noChangeAspect="1"/>
            </p:cNvPicPr>
            <p:nvPr/>
          </p:nvPicPr>
          <p:blipFill rotWithShape="1">
            <a:blip r:embed="rId3"/>
            <a:srcRect l="12891" t="7381" r="13689" b="7999"/>
            <a:stretch/>
          </p:blipFill>
          <p:spPr>
            <a:xfrm>
              <a:off x="8960859" y="1409783"/>
              <a:ext cx="989901" cy="1140902"/>
            </a:xfrm>
            <a:prstGeom prst="rect">
              <a:avLst/>
            </a:prstGeom>
            <a:solidFill>
              <a:schemeClr val="bg1"/>
            </a:solidFill>
          </p:spPr>
        </p:pic>
      </p:grpSp>
      <p:sp>
        <p:nvSpPr>
          <p:cNvPr id="9" name="Rectángulo: esquinas redondeadas 8">
            <a:extLst>
              <a:ext uri="{FF2B5EF4-FFF2-40B4-BE49-F238E27FC236}">
                <a16:creationId xmlns:a16="http://schemas.microsoft.com/office/drawing/2014/main" id="{1E5B8157-5B7C-4F5E-BDF0-E527BC5E8F7A}"/>
              </a:ext>
            </a:extLst>
          </p:cNvPr>
          <p:cNvSpPr/>
          <p:nvPr/>
        </p:nvSpPr>
        <p:spPr>
          <a:xfrm>
            <a:off x="11055096" y="5586984"/>
            <a:ext cx="621792" cy="164592"/>
          </a:xfrm>
          <a:prstGeom prst="roundRect">
            <a:avLst/>
          </a:prstGeom>
          <a:noFill/>
          <a:ln/>
        </p:spPr>
        <p:style>
          <a:lnRef idx="2">
            <a:schemeClr val="accent2"/>
          </a:lnRef>
          <a:fillRef idx="1">
            <a:schemeClr val="lt1"/>
          </a:fillRef>
          <a:effectRef idx="0">
            <a:schemeClr val="accent2"/>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pic>
        <p:nvPicPr>
          <p:cNvPr id="3" name="Imagen 2">
            <a:extLst>
              <a:ext uri="{FF2B5EF4-FFF2-40B4-BE49-F238E27FC236}">
                <a16:creationId xmlns:a16="http://schemas.microsoft.com/office/drawing/2014/main" id="{5FA21C71-38F0-44B8-858A-89411B7C6417}"/>
              </a:ext>
            </a:extLst>
          </p:cNvPr>
          <p:cNvPicPr>
            <a:picLocks noChangeAspect="1"/>
          </p:cNvPicPr>
          <p:nvPr/>
        </p:nvPicPr>
        <p:blipFill>
          <a:blip r:embed="rId4"/>
          <a:stretch>
            <a:fillRect/>
          </a:stretch>
        </p:blipFill>
        <p:spPr>
          <a:xfrm>
            <a:off x="3528996" y="3098358"/>
            <a:ext cx="4732559" cy="2689794"/>
          </a:xfrm>
          <a:prstGeom prst="rect">
            <a:avLst/>
          </a:prstGeom>
        </p:spPr>
      </p:pic>
      <p:cxnSp>
        <p:nvCxnSpPr>
          <p:cNvPr id="11" name="Conector recto de flecha 10">
            <a:extLst>
              <a:ext uri="{FF2B5EF4-FFF2-40B4-BE49-F238E27FC236}">
                <a16:creationId xmlns:a16="http://schemas.microsoft.com/office/drawing/2014/main" id="{6D911078-854D-4F99-8D5F-D3B4DB903687}"/>
              </a:ext>
            </a:extLst>
          </p:cNvPr>
          <p:cNvCxnSpPr/>
          <p:nvPr/>
        </p:nvCxnSpPr>
        <p:spPr>
          <a:xfrm flipH="1" flipV="1">
            <a:off x="8279860" y="4388083"/>
            <a:ext cx="2784380" cy="1294913"/>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2" name="Rectángulo: esquinas redondeadas 11">
            <a:extLst>
              <a:ext uri="{FF2B5EF4-FFF2-40B4-BE49-F238E27FC236}">
                <a16:creationId xmlns:a16="http://schemas.microsoft.com/office/drawing/2014/main" id="{8DBBF0FC-10E8-44DB-B3AA-787BF5D9449C}"/>
              </a:ext>
            </a:extLst>
          </p:cNvPr>
          <p:cNvSpPr/>
          <p:nvPr/>
        </p:nvSpPr>
        <p:spPr>
          <a:xfrm>
            <a:off x="611052" y="3865068"/>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la Iniciativa ha sido Recomendada. Por lo tanto quedará como una Iniciativa Ingresada.</a:t>
            </a:r>
          </a:p>
        </p:txBody>
      </p:sp>
      <p:pic>
        <p:nvPicPr>
          <p:cNvPr id="13" name="Imagen 12">
            <a:extLst>
              <a:ext uri="{FF2B5EF4-FFF2-40B4-BE49-F238E27FC236}">
                <a16:creationId xmlns:a16="http://schemas.microsoft.com/office/drawing/2014/main" id="{D450BB28-12B9-4FC2-86AF-52A8157768EC}"/>
              </a:ext>
            </a:extLst>
          </p:cNvPr>
          <p:cNvPicPr>
            <a:picLocks noChangeAspect="1"/>
          </p:cNvPicPr>
          <p:nvPr/>
        </p:nvPicPr>
        <p:blipFill rotWithShape="1">
          <a:blip r:embed="rId3"/>
          <a:srcRect l="12891" t="7381" r="13689" b="7999"/>
          <a:stretch/>
        </p:blipFill>
        <p:spPr>
          <a:xfrm>
            <a:off x="2108379" y="2827914"/>
            <a:ext cx="989901" cy="1140902"/>
          </a:xfrm>
          <a:prstGeom prst="rect">
            <a:avLst/>
          </a:prstGeom>
          <a:solidFill>
            <a:schemeClr val="bg1"/>
          </a:solidFill>
        </p:spPr>
      </p:pic>
    </p:spTree>
    <p:extLst>
      <p:ext uri="{BB962C8B-B14F-4D97-AF65-F5344CB8AC3E}">
        <p14:creationId xmlns:p14="http://schemas.microsoft.com/office/powerpoint/2010/main" val="351367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53" presetClass="entr" presetSubtype="16"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animEffect transition="in" filter="fade">
                                      <p:cBhvr>
                                        <p:cTn id="11" dur="500"/>
                                        <p:tgtEl>
                                          <p:spTgt spid="9"/>
                                        </p:tgtEl>
                                      </p:cBhvr>
                                    </p:animEffect>
                                  </p:childTnLst>
                                </p:cTn>
                              </p:par>
                              <p:par>
                                <p:cTn id="12" presetID="14" presetClass="entr" presetSubtype="1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500"/>
                            </p:stCondLst>
                            <p:childTnLst>
                              <p:par>
                                <p:cTn id="19" presetID="45" presetClass="entr" presetSubtype="0" fill="hold"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2000"/>
                                        <p:tgtEl>
                                          <p:spTgt spid="13"/>
                                        </p:tgtEl>
                                      </p:cBhvr>
                                    </p:animEffect>
                                    <p:anim calcmode="lin" valueType="num">
                                      <p:cBhvr>
                                        <p:cTn id="22" dur="2000" fill="hold"/>
                                        <p:tgtEl>
                                          <p:spTgt spid="13"/>
                                        </p:tgtEl>
                                        <p:attrNameLst>
                                          <p:attrName>ppt_w</p:attrName>
                                        </p:attrNameLst>
                                      </p:cBhvr>
                                      <p:tavLst>
                                        <p:tav tm="0" fmla="#ppt_w*sin(2.5*pi*$)">
                                          <p:val>
                                            <p:fltVal val="0"/>
                                          </p:val>
                                        </p:tav>
                                        <p:tav tm="100000">
                                          <p:val>
                                            <p:fltVal val="1"/>
                                          </p:val>
                                        </p:tav>
                                      </p:tavLst>
                                    </p:anim>
                                    <p:anim calcmode="lin" valueType="num">
                                      <p:cBhvr>
                                        <p:cTn id="23" dur="2000" fill="hold"/>
                                        <p:tgtEl>
                                          <p:spTgt spid="13"/>
                                        </p:tgtEl>
                                        <p:attrNameLst>
                                          <p:attrName>ppt_h</p:attrName>
                                        </p:attrNameLst>
                                      </p:cBhvr>
                                      <p:tavLst>
                                        <p:tav tm="0">
                                          <p:val>
                                            <p:strVal val="#ppt_h"/>
                                          </p:val>
                                        </p:tav>
                                        <p:tav tm="100000">
                                          <p:val>
                                            <p:strVal val="#ppt_h"/>
                                          </p:val>
                                        </p:tav>
                                      </p:tavLst>
                                    </p:anim>
                                  </p:childTnLst>
                                </p:cTn>
                              </p:par>
                            </p:childTnLst>
                          </p:cTn>
                        </p:par>
                        <p:par>
                          <p:cTn id="24" fill="hold">
                            <p:stCondLst>
                              <p:cond delay="3000"/>
                            </p:stCondLst>
                            <p:childTnLst>
                              <p:par>
                                <p:cTn id="25" presetID="45" presetClass="entr" presetSubtype="0" fill="hold" grpId="0" nodeType="afterEffect">
                                  <p:stCondLst>
                                    <p:cond delay="5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anim calcmode="lin" valueType="num">
                                      <p:cBhvr>
                                        <p:cTn id="28" dur="2000" fill="hold"/>
                                        <p:tgtEl>
                                          <p:spTgt spid="12"/>
                                        </p:tgtEl>
                                        <p:attrNameLst>
                                          <p:attrName>ppt_w</p:attrName>
                                        </p:attrNameLst>
                                      </p:cBhvr>
                                      <p:tavLst>
                                        <p:tav tm="0" fmla="#ppt_w*sin(2.5*pi*$)">
                                          <p:val>
                                            <p:fltVal val="0"/>
                                          </p:val>
                                        </p:tav>
                                        <p:tav tm="100000">
                                          <p:val>
                                            <p:fltVal val="1"/>
                                          </p:val>
                                        </p:tav>
                                      </p:tavLst>
                                    </p:anim>
                                    <p:anim calcmode="lin" valueType="num">
                                      <p:cBhvr>
                                        <p:cTn id="2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A1371DC-1C3A-4958-8B0D-D1D880CDEFD8}"/>
              </a:ext>
            </a:extLst>
          </p:cNvPr>
          <p:cNvPicPr>
            <a:picLocks noChangeAspect="1"/>
          </p:cNvPicPr>
          <p:nvPr/>
        </p:nvPicPr>
        <p:blipFill>
          <a:blip r:embed="rId2"/>
          <a:stretch>
            <a:fillRect/>
          </a:stretch>
        </p:blipFill>
        <p:spPr>
          <a:xfrm>
            <a:off x="191098" y="2239042"/>
            <a:ext cx="11580483" cy="3968898"/>
          </a:xfrm>
          <a:prstGeom prst="rect">
            <a:avLst/>
          </a:prstGeom>
        </p:spPr>
      </p:pic>
      <p:sp>
        <p:nvSpPr>
          <p:cNvPr id="2" name="CuadroTexto 1">
            <a:extLst>
              <a:ext uri="{FF2B5EF4-FFF2-40B4-BE49-F238E27FC236}">
                <a16:creationId xmlns:a16="http://schemas.microsoft.com/office/drawing/2014/main" id="{0447964B-99CC-4DEA-A574-B589A85DB732}"/>
              </a:ext>
            </a:extLst>
          </p:cNvPr>
          <p:cNvSpPr txBox="1"/>
          <p:nvPr/>
        </p:nvSpPr>
        <p:spPr>
          <a:xfrm>
            <a:off x="-218116" y="118514"/>
            <a:ext cx="5959039" cy="1083374"/>
          </a:xfrm>
          <a:prstGeom prst="rect">
            <a:avLst/>
          </a:prstGeom>
          <a:noFill/>
        </p:spPr>
        <p:txBody>
          <a:bodyPr wrap="square" rtlCol="0">
            <a:spAutoFit/>
          </a:bodyPr>
          <a:lstStyle/>
          <a:p>
            <a:pPr marL="360362">
              <a:lnSpc>
                <a:spcPct val="150000"/>
              </a:lnSpc>
            </a:pPr>
            <a:endParaRPr lang="es-ES" sz="2000" dirty="0">
              <a:solidFill>
                <a:schemeClr val="bg1">
                  <a:lumMod val="50000"/>
                </a:schemeClr>
              </a:solidFill>
            </a:endParaRPr>
          </a:p>
          <a:p>
            <a:pPr marL="360362">
              <a:lnSpc>
                <a:spcPct val="200000"/>
              </a:lnSpc>
            </a:pPr>
            <a:r>
              <a:rPr lang="es-ES" sz="2000" dirty="0">
                <a:solidFill>
                  <a:schemeClr val="bg1">
                    <a:lumMod val="50000"/>
                  </a:schemeClr>
                </a:solidFill>
              </a:rPr>
              <a:t>Rechazar de Iniciativa</a:t>
            </a:r>
          </a:p>
        </p:txBody>
      </p:sp>
      <p:sp>
        <p:nvSpPr>
          <p:cNvPr id="44" name="Rectángulo: esquinas redondeadas 43">
            <a:extLst>
              <a:ext uri="{FF2B5EF4-FFF2-40B4-BE49-F238E27FC236}">
                <a16:creationId xmlns:a16="http://schemas.microsoft.com/office/drawing/2014/main" id="{39062883-0631-4CEB-8BAC-A6C51C3BF06D}"/>
              </a:ext>
            </a:extLst>
          </p:cNvPr>
          <p:cNvSpPr/>
          <p:nvPr/>
        </p:nvSpPr>
        <p:spPr>
          <a:xfrm>
            <a:off x="125187" y="759103"/>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4" name="120 Rectángulo">
            <a:extLst>
              <a:ext uri="{FF2B5EF4-FFF2-40B4-BE49-F238E27FC236}">
                <a16:creationId xmlns:a16="http://schemas.microsoft.com/office/drawing/2014/main" id="{6D72A33D-B84E-4689-86C1-21AFE2BBC721}"/>
              </a:ext>
            </a:extLst>
          </p:cNvPr>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grpSp>
        <p:nvGrpSpPr>
          <p:cNvPr id="46" name="Grupo 45">
            <a:extLst>
              <a:ext uri="{FF2B5EF4-FFF2-40B4-BE49-F238E27FC236}">
                <a16:creationId xmlns:a16="http://schemas.microsoft.com/office/drawing/2014/main" id="{9A58E662-7A8D-4FC2-A796-C678ACC7ACD6}"/>
              </a:ext>
            </a:extLst>
          </p:cNvPr>
          <p:cNvGrpSpPr/>
          <p:nvPr/>
        </p:nvGrpSpPr>
        <p:grpSpPr>
          <a:xfrm>
            <a:off x="4659420" y="709274"/>
            <a:ext cx="4048368" cy="2229663"/>
            <a:chOff x="7463532" y="1409783"/>
            <a:chExt cx="4048368" cy="2229663"/>
          </a:xfrm>
        </p:grpSpPr>
        <p:sp>
          <p:nvSpPr>
            <p:cNvPr id="47" name="Rectángulo: esquinas redondeadas 46">
              <a:extLst>
                <a:ext uri="{FF2B5EF4-FFF2-40B4-BE49-F238E27FC236}">
                  <a16:creationId xmlns:a16="http://schemas.microsoft.com/office/drawing/2014/main" id="{05DFA41D-2973-4651-AA8A-B4CB55C20423}"/>
                </a:ext>
              </a:extLst>
            </p:cNvPr>
            <p:cNvSpPr/>
            <p:nvPr/>
          </p:nvSpPr>
          <p:spPr>
            <a:xfrm>
              <a:off x="7463532" y="2446937"/>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te presento la pantalla general del módulo </a:t>
              </a:r>
              <a:r>
                <a:rPr lang="es-ES" sz="1600" b="1" kern="0" dirty="0">
                  <a:solidFill>
                    <a:srgbClr val="EAAA00"/>
                  </a:solidFill>
                  <a:cs typeface="Arial" panose="020B0604020202020204" pitchFamily="34" charset="0"/>
                </a:rPr>
                <a:t>“Gestión de Iniciativas”. </a:t>
              </a:r>
            </a:p>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Dale una mirada para que lo conozcas y entiendas mejor mi orientación y ayuda.</a:t>
              </a:r>
              <a:endParaRPr lang="es-ES" sz="1400" kern="0" dirty="0">
                <a:solidFill>
                  <a:srgbClr val="EAAA00"/>
                </a:solidFill>
                <a:cs typeface="Arial" panose="020B0604020202020204" pitchFamily="34" charset="0"/>
              </a:endParaRPr>
            </a:p>
          </p:txBody>
        </p:sp>
        <p:pic>
          <p:nvPicPr>
            <p:cNvPr id="48" name="Imagen 47">
              <a:extLst>
                <a:ext uri="{FF2B5EF4-FFF2-40B4-BE49-F238E27FC236}">
                  <a16:creationId xmlns:a16="http://schemas.microsoft.com/office/drawing/2014/main" id="{E7A21AE8-1761-4197-830E-DF30C0C82FF8}"/>
                </a:ext>
              </a:extLst>
            </p:cNvPr>
            <p:cNvPicPr>
              <a:picLocks noChangeAspect="1"/>
            </p:cNvPicPr>
            <p:nvPr/>
          </p:nvPicPr>
          <p:blipFill rotWithShape="1">
            <a:blip r:embed="rId3"/>
            <a:srcRect l="12891" t="7381" r="13689" b="7999"/>
            <a:stretch/>
          </p:blipFill>
          <p:spPr>
            <a:xfrm>
              <a:off x="8960859" y="1409783"/>
              <a:ext cx="989901" cy="1140902"/>
            </a:xfrm>
            <a:prstGeom prst="rect">
              <a:avLst/>
            </a:prstGeom>
            <a:solidFill>
              <a:schemeClr val="bg1"/>
            </a:solidFill>
          </p:spPr>
        </p:pic>
      </p:grpSp>
      <p:sp>
        <p:nvSpPr>
          <p:cNvPr id="9" name="Rectángulo: esquinas redondeadas 8">
            <a:extLst>
              <a:ext uri="{FF2B5EF4-FFF2-40B4-BE49-F238E27FC236}">
                <a16:creationId xmlns:a16="http://schemas.microsoft.com/office/drawing/2014/main" id="{1C4FE792-10DF-4983-BB10-EF8E664A23DE}"/>
              </a:ext>
            </a:extLst>
          </p:cNvPr>
          <p:cNvSpPr/>
          <p:nvPr/>
        </p:nvSpPr>
        <p:spPr>
          <a:xfrm>
            <a:off x="11055096" y="5724144"/>
            <a:ext cx="621792" cy="164592"/>
          </a:xfrm>
          <a:prstGeom prst="roundRect">
            <a:avLst/>
          </a:prstGeom>
          <a:noFill/>
          <a:ln/>
        </p:spPr>
        <p:style>
          <a:lnRef idx="2">
            <a:schemeClr val="accent2"/>
          </a:lnRef>
          <a:fillRef idx="1">
            <a:schemeClr val="lt1"/>
          </a:fillRef>
          <a:effectRef idx="0">
            <a:schemeClr val="accent2"/>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cxnSp>
        <p:nvCxnSpPr>
          <p:cNvPr id="10" name="Conector recto de flecha 9">
            <a:extLst>
              <a:ext uri="{FF2B5EF4-FFF2-40B4-BE49-F238E27FC236}">
                <a16:creationId xmlns:a16="http://schemas.microsoft.com/office/drawing/2014/main" id="{2499E2F4-CCDE-45D9-BF41-529019ADF691}"/>
              </a:ext>
            </a:extLst>
          </p:cNvPr>
          <p:cNvCxnSpPr/>
          <p:nvPr/>
        </p:nvCxnSpPr>
        <p:spPr>
          <a:xfrm flipH="1" flipV="1">
            <a:off x="8261572" y="4516099"/>
            <a:ext cx="2784380" cy="1294913"/>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pic>
        <p:nvPicPr>
          <p:cNvPr id="4" name="Imagen 3">
            <a:extLst>
              <a:ext uri="{FF2B5EF4-FFF2-40B4-BE49-F238E27FC236}">
                <a16:creationId xmlns:a16="http://schemas.microsoft.com/office/drawing/2014/main" id="{8D4E32F5-C73D-48BC-A792-12A010A91E72}"/>
              </a:ext>
            </a:extLst>
          </p:cNvPr>
          <p:cNvPicPr>
            <a:picLocks noChangeAspect="1"/>
          </p:cNvPicPr>
          <p:nvPr/>
        </p:nvPicPr>
        <p:blipFill>
          <a:blip r:embed="rId4"/>
          <a:stretch>
            <a:fillRect/>
          </a:stretch>
        </p:blipFill>
        <p:spPr>
          <a:xfrm>
            <a:off x="3940500" y="2992932"/>
            <a:ext cx="4321072" cy="2442712"/>
          </a:xfrm>
          <a:prstGeom prst="rect">
            <a:avLst/>
          </a:prstGeom>
        </p:spPr>
      </p:pic>
      <p:sp>
        <p:nvSpPr>
          <p:cNvPr id="11" name="Rectángulo: esquinas redondeadas 10">
            <a:extLst>
              <a:ext uri="{FF2B5EF4-FFF2-40B4-BE49-F238E27FC236}">
                <a16:creationId xmlns:a16="http://schemas.microsoft.com/office/drawing/2014/main" id="{069F702B-87C6-47A7-924B-781E8B5D5628}"/>
              </a:ext>
            </a:extLst>
          </p:cNvPr>
          <p:cNvSpPr/>
          <p:nvPr/>
        </p:nvSpPr>
        <p:spPr>
          <a:xfrm>
            <a:off x="611052" y="3865068"/>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la Iniciativa no ha sido Recomendada. </a:t>
            </a:r>
          </a:p>
        </p:txBody>
      </p:sp>
      <p:pic>
        <p:nvPicPr>
          <p:cNvPr id="12" name="Imagen 11">
            <a:extLst>
              <a:ext uri="{FF2B5EF4-FFF2-40B4-BE49-F238E27FC236}">
                <a16:creationId xmlns:a16="http://schemas.microsoft.com/office/drawing/2014/main" id="{1A920694-C46F-445D-8A69-BA3E486C460E}"/>
              </a:ext>
            </a:extLst>
          </p:cNvPr>
          <p:cNvPicPr>
            <a:picLocks noChangeAspect="1"/>
          </p:cNvPicPr>
          <p:nvPr/>
        </p:nvPicPr>
        <p:blipFill rotWithShape="1">
          <a:blip r:embed="rId3"/>
          <a:srcRect l="12891" t="7381" r="13689" b="7999"/>
          <a:stretch/>
        </p:blipFill>
        <p:spPr>
          <a:xfrm>
            <a:off x="2108379" y="2827914"/>
            <a:ext cx="989901" cy="1140902"/>
          </a:xfrm>
          <a:prstGeom prst="rect">
            <a:avLst/>
          </a:prstGeom>
          <a:solidFill>
            <a:schemeClr val="bg1"/>
          </a:solidFill>
        </p:spPr>
      </p:pic>
    </p:spTree>
    <p:extLst>
      <p:ext uri="{BB962C8B-B14F-4D97-AF65-F5344CB8AC3E}">
        <p14:creationId xmlns:p14="http://schemas.microsoft.com/office/powerpoint/2010/main" val="21652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53" presetClass="entr" presetSubtype="16"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animEffect transition="in" filter="fade">
                                      <p:cBhvr>
                                        <p:cTn id="11" dur="500"/>
                                        <p:tgtEl>
                                          <p:spTgt spid="9"/>
                                        </p:tgtEl>
                                      </p:cBhvr>
                                    </p:animEffect>
                                  </p:childTnLst>
                                </p:cTn>
                              </p:par>
                              <p:par>
                                <p:cTn id="12" presetID="14" presetClass="entr" presetSubtype="1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45" presetClass="entr" presetSubtype="0" fill="hold" nodeType="after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anim calcmode="lin" valueType="num">
                                      <p:cBhvr>
                                        <p:cTn id="23" dur="2000" fill="hold"/>
                                        <p:tgtEl>
                                          <p:spTgt spid="12"/>
                                        </p:tgtEl>
                                        <p:attrNameLst>
                                          <p:attrName>ppt_w</p:attrName>
                                        </p:attrNameLst>
                                      </p:cBhvr>
                                      <p:tavLst>
                                        <p:tav tm="0" fmla="#ppt_w*sin(2.5*pi*$)">
                                          <p:val>
                                            <p:fltVal val="0"/>
                                          </p:val>
                                        </p:tav>
                                        <p:tav tm="100000">
                                          <p:val>
                                            <p:fltVal val="1"/>
                                          </p:val>
                                        </p:tav>
                                      </p:tavLst>
                                    </p:anim>
                                    <p:anim calcmode="lin" valueType="num">
                                      <p:cBhvr>
                                        <p:cTn id="24" dur="2000" fill="hold"/>
                                        <p:tgtEl>
                                          <p:spTgt spid="12"/>
                                        </p:tgtEl>
                                        <p:attrNameLst>
                                          <p:attrName>ppt_h</p:attrName>
                                        </p:attrNameLst>
                                      </p:cBhvr>
                                      <p:tavLst>
                                        <p:tav tm="0">
                                          <p:val>
                                            <p:strVal val="#ppt_h"/>
                                          </p:val>
                                        </p:tav>
                                        <p:tav tm="100000">
                                          <p:val>
                                            <p:strVal val="#ppt_h"/>
                                          </p:val>
                                        </p:tav>
                                      </p:tavLst>
                                    </p:anim>
                                  </p:childTnLst>
                                </p:cTn>
                              </p:par>
                            </p:childTnLst>
                          </p:cTn>
                        </p:par>
                        <p:par>
                          <p:cTn id="25" fill="hold">
                            <p:stCondLst>
                              <p:cond delay="3000"/>
                            </p:stCondLst>
                            <p:childTnLst>
                              <p:par>
                                <p:cTn id="26" presetID="45" presetClass="entr" presetSubtype="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anim calcmode="lin" valueType="num">
                                      <p:cBhvr>
                                        <p:cTn id="29" dur="2000" fill="hold"/>
                                        <p:tgtEl>
                                          <p:spTgt spid="11"/>
                                        </p:tgtEl>
                                        <p:attrNameLst>
                                          <p:attrName>ppt_w</p:attrName>
                                        </p:attrNameLst>
                                      </p:cBhvr>
                                      <p:tavLst>
                                        <p:tav tm="0" fmla="#ppt_w*sin(2.5*pi*$)">
                                          <p:val>
                                            <p:fltVal val="0"/>
                                          </p:val>
                                        </p:tav>
                                        <p:tav tm="100000">
                                          <p:val>
                                            <p:fltVal val="1"/>
                                          </p:val>
                                        </p:tav>
                                      </p:tavLst>
                                    </p:anim>
                                    <p:anim calcmode="lin" valueType="num">
                                      <p:cBhvr>
                                        <p:cTn id="30"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58F58B0C-79E4-435C-886F-DB74A30F5DF3}"/>
              </a:ext>
            </a:extLst>
          </p:cNvPr>
          <p:cNvPicPr>
            <a:picLocks noChangeAspect="1"/>
          </p:cNvPicPr>
          <p:nvPr/>
        </p:nvPicPr>
        <p:blipFill>
          <a:blip r:embed="rId2"/>
          <a:stretch>
            <a:fillRect/>
          </a:stretch>
        </p:blipFill>
        <p:spPr>
          <a:xfrm>
            <a:off x="155808" y="2100331"/>
            <a:ext cx="11222016" cy="4467849"/>
          </a:xfrm>
          <a:prstGeom prst="rect">
            <a:avLst/>
          </a:prstGeom>
        </p:spPr>
      </p:pic>
      <p:sp>
        <p:nvSpPr>
          <p:cNvPr id="2" name="CuadroTexto 1">
            <a:extLst>
              <a:ext uri="{FF2B5EF4-FFF2-40B4-BE49-F238E27FC236}">
                <a16:creationId xmlns:a16="http://schemas.microsoft.com/office/drawing/2014/main" id="{0447964B-99CC-4DEA-A574-B589A85DB732}"/>
              </a:ext>
            </a:extLst>
          </p:cNvPr>
          <p:cNvSpPr txBox="1"/>
          <p:nvPr/>
        </p:nvSpPr>
        <p:spPr>
          <a:xfrm>
            <a:off x="-218116" y="118514"/>
            <a:ext cx="5959039" cy="1083374"/>
          </a:xfrm>
          <a:prstGeom prst="rect">
            <a:avLst/>
          </a:prstGeom>
          <a:noFill/>
        </p:spPr>
        <p:txBody>
          <a:bodyPr wrap="square" rtlCol="0">
            <a:spAutoFit/>
          </a:bodyPr>
          <a:lstStyle/>
          <a:p>
            <a:pPr marL="360362">
              <a:lnSpc>
                <a:spcPct val="150000"/>
              </a:lnSpc>
            </a:pPr>
            <a:endParaRPr lang="es-ES" sz="2000" dirty="0">
              <a:solidFill>
                <a:schemeClr val="bg1">
                  <a:lumMod val="50000"/>
                </a:schemeClr>
              </a:solidFill>
            </a:endParaRPr>
          </a:p>
          <a:p>
            <a:pPr marL="360362">
              <a:lnSpc>
                <a:spcPct val="200000"/>
              </a:lnSpc>
            </a:pPr>
            <a:r>
              <a:rPr lang="es-ES" sz="2000" dirty="0">
                <a:solidFill>
                  <a:schemeClr val="bg1">
                    <a:lumMod val="50000"/>
                  </a:schemeClr>
                </a:solidFill>
              </a:rPr>
              <a:t>Rechazar de Iniciativa</a:t>
            </a:r>
          </a:p>
        </p:txBody>
      </p:sp>
      <p:sp>
        <p:nvSpPr>
          <p:cNvPr id="44" name="Rectángulo: esquinas redondeadas 43">
            <a:extLst>
              <a:ext uri="{FF2B5EF4-FFF2-40B4-BE49-F238E27FC236}">
                <a16:creationId xmlns:a16="http://schemas.microsoft.com/office/drawing/2014/main" id="{39062883-0631-4CEB-8BAC-A6C51C3BF06D}"/>
              </a:ext>
            </a:extLst>
          </p:cNvPr>
          <p:cNvSpPr/>
          <p:nvPr/>
        </p:nvSpPr>
        <p:spPr>
          <a:xfrm>
            <a:off x="125187" y="759103"/>
            <a:ext cx="5400000" cy="432000"/>
          </a:xfrm>
          <a:prstGeom prst="roundRect">
            <a:avLst/>
          </a:prstGeom>
          <a:noFill/>
          <a:ln w="9525"/>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4" name="120 Rectángulo">
            <a:extLst>
              <a:ext uri="{FF2B5EF4-FFF2-40B4-BE49-F238E27FC236}">
                <a16:creationId xmlns:a16="http://schemas.microsoft.com/office/drawing/2014/main" id="{6D72A33D-B84E-4689-86C1-21AFE2BBC721}"/>
              </a:ext>
            </a:extLst>
          </p:cNvPr>
          <p:cNvSpPr/>
          <p:nvPr/>
        </p:nvSpPr>
        <p:spPr>
          <a:xfrm>
            <a:off x="191098" y="67112"/>
            <a:ext cx="5067734" cy="523220"/>
          </a:xfrm>
          <a:prstGeom prst="rect">
            <a:avLst/>
          </a:prstGeom>
        </p:spPr>
        <p:txBody>
          <a:bodyPr wrap="none">
            <a:spAutoFit/>
          </a:bodyPr>
          <a:lstStyle/>
          <a:p>
            <a:r>
              <a:rPr lang="es-CL" sz="2800" dirty="0">
                <a:solidFill>
                  <a:srgbClr val="00778B"/>
                </a:solidFill>
                <a:ea typeface="+mj-ea"/>
                <a:cs typeface="+mj-cs"/>
              </a:rPr>
              <a:t>Sistema Gestión Iniciativas CAPEX</a:t>
            </a:r>
          </a:p>
        </p:txBody>
      </p:sp>
      <p:sp>
        <p:nvSpPr>
          <p:cNvPr id="20" name="Rectángulo: esquinas redondeadas 19">
            <a:extLst>
              <a:ext uri="{FF2B5EF4-FFF2-40B4-BE49-F238E27FC236}">
                <a16:creationId xmlns:a16="http://schemas.microsoft.com/office/drawing/2014/main" id="{B182FC77-2B44-4F7A-BB44-A5E1DD2606E8}"/>
              </a:ext>
            </a:extLst>
          </p:cNvPr>
          <p:cNvSpPr/>
          <p:nvPr/>
        </p:nvSpPr>
        <p:spPr>
          <a:xfrm>
            <a:off x="3979865" y="3950180"/>
            <a:ext cx="4048368" cy="1192509"/>
          </a:xfrm>
          <a:prstGeom prst="roundRect">
            <a:avLst/>
          </a:prstGeom>
          <a:ln/>
        </p:spPr>
        <p:style>
          <a:lnRef idx="2">
            <a:schemeClr val="accent2"/>
          </a:lnRef>
          <a:fillRef idx="1">
            <a:schemeClr val="lt1"/>
          </a:fillRef>
          <a:effectRef idx="0">
            <a:schemeClr val="accent2"/>
          </a:effectRef>
          <a:fontRef idx="minor">
            <a:schemeClr val="dk1"/>
          </a:fontRef>
        </p:style>
        <p:txBody>
          <a:bodyPr vert="horz" rtlCol="0" anchor="ctr"/>
          <a:lstStyle/>
          <a:p>
            <a:pPr marL="0" marR="0" indent="0" algn="ctr" defTabSz="914400" eaLnBrk="1" fontAlgn="auto" latinLnBrk="0" hangingPunct="1">
              <a:lnSpc>
                <a:spcPct val="100000"/>
              </a:lnSpc>
              <a:spcBef>
                <a:spcPts val="0"/>
              </a:spcBef>
              <a:spcAft>
                <a:spcPts val="0"/>
              </a:spcAft>
              <a:buClrTx/>
              <a:buSzTx/>
              <a:buFontTx/>
              <a:buNone/>
              <a:tabLst/>
            </a:pPr>
            <a:r>
              <a:rPr lang="es-ES" sz="1600" kern="0" dirty="0">
                <a:solidFill>
                  <a:srgbClr val="EAAA00"/>
                </a:solidFill>
                <a:cs typeface="Arial" panose="020B0604020202020204" pitchFamily="34" charset="0"/>
              </a:rPr>
              <a:t>Sponsor, la Iniciativa ha quedado en estado No Aprobada Sponsor y será informada a Gestor.</a:t>
            </a:r>
          </a:p>
        </p:txBody>
      </p:sp>
      <p:pic>
        <p:nvPicPr>
          <p:cNvPr id="21" name="Imagen 20">
            <a:extLst>
              <a:ext uri="{FF2B5EF4-FFF2-40B4-BE49-F238E27FC236}">
                <a16:creationId xmlns:a16="http://schemas.microsoft.com/office/drawing/2014/main" id="{5518F70A-F6C0-4B62-A402-CDAC7EE6ED06}"/>
              </a:ext>
            </a:extLst>
          </p:cNvPr>
          <p:cNvPicPr>
            <a:picLocks noChangeAspect="1"/>
          </p:cNvPicPr>
          <p:nvPr/>
        </p:nvPicPr>
        <p:blipFill rotWithShape="1">
          <a:blip r:embed="rId3"/>
          <a:srcRect l="12891" t="7381" r="13689" b="7999"/>
          <a:stretch/>
        </p:blipFill>
        <p:spPr>
          <a:xfrm>
            <a:off x="5477192" y="2913026"/>
            <a:ext cx="989901" cy="1140902"/>
          </a:xfrm>
          <a:prstGeom prst="rect">
            <a:avLst/>
          </a:prstGeom>
          <a:solidFill>
            <a:schemeClr val="bg1"/>
          </a:solidFill>
        </p:spPr>
      </p:pic>
      <p:cxnSp>
        <p:nvCxnSpPr>
          <p:cNvPr id="22" name="Conector recto de flecha 21">
            <a:extLst>
              <a:ext uri="{FF2B5EF4-FFF2-40B4-BE49-F238E27FC236}">
                <a16:creationId xmlns:a16="http://schemas.microsoft.com/office/drawing/2014/main" id="{A803E125-2B19-4263-ADBC-E75212B4BA7B}"/>
              </a:ext>
            </a:extLst>
          </p:cNvPr>
          <p:cNvCxnSpPr>
            <a:cxnSpLocks/>
            <a:stCxn id="20" idx="1"/>
          </p:cNvCxnSpPr>
          <p:nvPr/>
        </p:nvCxnSpPr>
        <p:spPr>
          <a:xfrm flipH="1">
            <a:off x="2432304" y="4546435"/>
            <a:ext cx="1547561" cy="49008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62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000"/>
                                        <p:tgtEl>
                                          <p:spTgt spid="21"/>
                                        </p:tgtEl>
                                      </p:cBhvr>
                                    </p:animEffect>
                                    <p:anim calcmode="lin" valueType="num">
                                      <p:cBhvr>
                                        <p:cTn id="14" dur="2000" fill="hold"/>
                                        <p:tgtEl>
                                          <p:spTgt spid="21"/>
                                        </p:tgtEl>
                                        <p:attrNameLst>
                                          <p:attrName>ppt_w</p:attrName>
                                        </p:attrNameLst>
                                      </p:cBhvr>
                                      <p:tavLst>
                                        <p:tav tm="0" fmla="#ppt_w*sin(2.5*pi*$)">
                                          <p:val>
                                            <p:fltVal val="0"/>
                                          </p:val>
                                        </p:tav>
                                        <p:tav tm="100000">
                                          <p:val>
                                            <p:fltVal val="1"/>
                                          </p:val>
                                        </p:tav>
                                      </p:tavLst>
                                    </p:anim>
                                    <p:anim calcmode="lin" valueType="num">
                                      <p:cBhvr>
                                        <p:cTn id="15" dur="2000" fill="hold"/>
                                        <p:tgtEl>
                                          <p:spTgt spid="21"/>
                                        </p:tgtEl>
                                        <p:attrNameLst>
                                          <p:attrName>ppt_h</p:attrName>
                                        </p:attrNameLst>
                                      </p:cBhvr>
                                      <p:tavLst>
                                        <p:tav tm="0">
                                          <p:val>
                                            <p:strVal val="#ppt_h"/>
                                          </p:val>
                                        </p:tav>
                                        <p:tav tm="100000">
                                          <p:val>
                                            <p:strVal val="#ppt_h"/>
                                          </p:val>
                                        </p:tav>
                                      </p:tavLst>
                                    </p:anim>
                                  </p:childTnLst>
                                </p:cTn>
                              </p:par>
                            </p:childTnLst>
                          </p:cTn>
                        </p:par>
                        <p:par>
                          <p:cTn id="16" fill="hold">
                            <p:stCondLst>
                              <p:cond delay="3000"/>
                            </p:stCondLst>
                            <p:childTnLst>
                              <p:par>
                                <p:cTn id="17" presetID="45"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000"/>
                                        <p:tgtEl>
                                          <p:spTgt spid="20"/>
                                        </p:tgtEl>
                                      </p:cBhvr>
                                    </p:animEffect>
                                    <p:anim calcmode="lin" valueType="num">
                                      <p:cBhvr>
                                        <p:cTn id="20" dur="2000" fill="hold"/>
                                        <p:tgtEl>
                                          <p:spTgt spid="20"/>
                                        </p:tgtEl>
                                        <p:attrNameLst>
                                          <p:attrName>ppt_w</p:attrName>
                                        </p:attrNameLst>
                                      </p:cBhvr>
                                      <p:tavLst>
                                        <p:tav tm="0" fmla="#ppt_w*sin(2.5*pi*$)">
                                          <p:val>
                                            <p:fltVal val="0"/>
                                          </p:val>
                                        </p:tav>
                                        <p:tav tm="100000">
                                          <p:val>
                                            <p:fltVal val="1"/>
                                          </p:val>
                                        </p:tav>
                                      </p:tavLst>
                                    </p:anim>
                                    <p:anim calcmode="lin" valueType="num">
                                      <p:cBhvr>
                                        <p:cTn id="21" dur="2000" fill="hold"/>
                                        <p:tgtEl>
                                          <p:spTgt spid="20"/>
                                        </p:tgtEl>
                                        <p:attrNameLst>
                                          <p:attrName>ppt_h</p:attrName>
                                        </p:attrNameLst>
                                      </p:cBhvr>
                                      <p:tavLst>
                                        <p:tav tm="0">
                                          <p:val>
                                            <p:strVal val="#ppt_h"/>
                                          </p:val>
                                        </p:tav>
                                        <p:tav tm="100000">
                                          <p:val>
                                            <p:strVal val="#ppt_h"/>
                                          </p:val>
                                        </p:tav>
                                      </p:tavLst>
                                    </p:anim>
                                  </p:childTnLst>
                                </p:cTn>
                              </p:par>
                            </p:childTnLst>
                          </p:cTn>
                        </p:par>
                        <p:par>
                          <p:cTn id="22" fill="hold">
                            <p:stCondLst>
                              <p:cond delay="5000"/>
                            </p:stCondLst>
                            <p:childTnLst>
                              <p:par>
                                <p:cTn id="23" presetID="14" presetClass="entr" presetSubtype="1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horizontal)">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qUS8lWfWk6cW45MwlFCxg"/>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SFgjpd5bkOgEuHb6izYTg"/>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7JnUNGGq80W5vyaToORsx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1wsAGMx2U.tN_A9beewTA"/>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ZqdSwYCXUipvgNnrWolO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IMING" val="|1"/>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Tema de Office">
  <a:themeElements>
    <a:clrScheme name="Personalizado 14">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3C3C3B"/>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a:spPr>
      <a:bodyPr vert="vert"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200" b="1" i="0" u="none" strike="noStrike" kern="0" cap="none" spc="0" normalizeH="0" baseline="0" noProof="0" dirty="0" smtClean="0">
            <a:ln>
              <a:noFill/>
            </a:ln>
            <a:solidFill>
              <a:schemeClr val="bg1"/>
            </a:solidFill>
            <a:effectLst/>
            <a:uLnTx/>
            <a:uFillTx/>
            <a:latin typeface="+mn-lt"/>
            <a:ea typeface="+mn-ea"/>
            <a:cs typeface="Arial" panose="020B0604020202020204" pitchFamily="34" charset="0"/>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5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_Zaldivar Grid 16:9">
  <a:themeElements>
    <a:clrScheme name="Zaldivar">
      <a:dk1>
        <a:srgbClr val="000000"/>
      </a:dk1>
      <a:lt1>
        <a:sysClr val="window" lastClr="FFFFFF"/>
      </a:lt1>
      <a:dk2>
        <a:srgbClr val="007A94"/>
      </a:dk2>
      <a:lt2>
        <a:srgbClr val="F2F2F2"/>
      </a:lt2>
      <a:accent1>
        <a:srgbClr val="004D5C"/>
      </a:accent1>
      <a:accent2>
        <a:srgbClr val="006C82"/>
      </a:accent2>
      <a:accent3>
        <a:srgbClr val="FFC83F"/>
      </a:accent3>
      <a:accent4>
        <a:srgbClr val="62CDCA"/>
      </a:accent4>
      <a:accent5>
        <a:srgbClr val="6E6F73"/>
      </a:accent5>
      <a:accent6>
        <a:srgbClr val="2A4A70"/>
      </a:accent6>
      <a:hlink>
        <a:srgbClr val="25C98E"/>
      </a:hlink>
      <a:folHlink>
        <a:srgbClr val="6BE3B8"/>
      </a:folHlink>
    </a:clrScheme>
    <a:fontScheme name="Zaldivar">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noFill/>
          <a:prstDash val="solid"/>
          <a:round/>
          <a:headEnd type="none" w="med" len="med"/>
          <a:tailEnd type="none" w="med" len="med"/>
        </a:ln>
      </a:spPr>
      <a:bodyPr wrap="square" lIns="0" tIns="0" rIns="0" bIns="0" rtlCol="0" anchor="ctr">
        <a:noAutofit/>
      </a:bodyPr>
      <a:lstStyle>
        <a:defPPr algn="ctr">
          <a:lnSpc>
            <a:spcPct val="90000"/>
          </a:lnSpc>
          <a:spcAft>
            <a:spcPts val="600"/>
          </a:spcAft>
          <a:defRPr sz="1200" dirty="0" smtClean="0"/>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2.xml><?xml version="1.0" encoding="utf-8"?>
<a:theme xmlns:a="http://schemas.openxmlformats.org/drawingml/2006/main" name="6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0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erpo">
  <a:themeElements>
    <a:clrScheme name="Personalizado 1">
      <a:dk1>
        <a:sysClr val="windowText" lastClr="000000"/>
      </a:dk1>
      <a:lt1>
        <a:sysClr val="window" lastClr="FFFFFF"/>
      </a:lt1>
      <a:dk2>
        <a:srgbClr val="007A94"/>
      </a:dk2>
      <a:lt2>
        <a:srgbClr val="EEECE1"/>
      </a:lt2>
      <a:accent1>
        <a:srgbClr val="007A94"/>
      </a:accent1>
      <a:accent2>
        <a:srgbClr val="62CDCA"/>
      </a:accent2>
      <a:accent3>
        <a:srgbClr val="D42029"/>
      </a:accent3>
      <a:accent4>
        <a:srgbClr val="FF4747"/>
      </a:accent4>
      <a:accent5>
        <a:srgbClr val="EDAB00"/>
      </a:accent5>
      <a:accent6>
        <a:srgbClr val="FFC184"/>
      </a:accent6>
      <a:hlink>
        <a:srgbClr val="62CDCA"/>
      </a:hlink>
      <a:folHlink>
        <a:srgbClr val="D420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Plantillas CEN - AMSA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Template Excom - Board">
  <a:themeElements>
    <a:clrScheme name="AMSA RSVB">
      <a:dk1>
        <a:sysClr val="windowText" lastClr="000000"/>
      </a:dk1>
      <a:lt1>
        <a:sysClr val="window" lastClr="FFFFFF"/>
      </a:lt1>
      <a:dk2>
        <a:srgbClr val="888B8D"/>
      </a:dk2>
      <a:lt2>
        <a:srgbClr val="DFF4F4"/>
      </a:lt2>
      <a:accent1>
        <a:srgbClr val="00778B"/>
      </a:accent1>
      <a:accent2>
        <a:srgbClr val="64CCC9"/>
      </a:accent2>
      <a:accent3>
        <a:srgbClr val="888B8D"/>
      </a:accent3>
      <a:accent4>
        <a:srgbClr val="EAAA00"/>
      </a:accent4>
      <a:accent5>
        <a:srgbClr val="D22630"/>
      </a:accent5>
      <a:accent6>
        <a:srgbClr val="8D6974"/>
      </a:accent6>
      <a:hlink>
        <a:srgbClr val="67AABF"/>
      </a:hlink>
      <a:folHlink>
        <a:srgbClr val="B1B5AB"/>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4_Template Excom - Board">
  <a:themeElements>
    <a:clrScheme name="AMSA RSVB">
      <a:dk1>
        <a:sysClr val="windowText" lastClr="000000"/>
      </a:dk1>
      <a:lt1>
        <a:sysClr val="window" lastClr="FFFFFF"/>
      </a:lt1>
      <a:dk2>
        <a:srgbClr val="888B8D"/>
      </a:dk2>
      <a:lt2>
        <a:srgbClr val="DFF4F4"/>
      </a:lt2>
      <a:accent1>
        <a:srgbClr val="00778B"/>
      </a:accent1>
      <a:accent2>
        <a:srgbClr val="64CCC9"/>
      </a:accent2>
      <a:accent3>
        <a:srgbClr val="888B8D"/>
      </a:accent3>
      <a:accent4>
        <a:srgbClr val="EAAA00"/>
      </a:accent4>
      <a:accent5>
        <a:srgbClr val="D22630"/>
      </a:accent5>
      <a:accent6>
        <a:srgbClr val="8D6974"/>
      </a:accent6>
      <a:hlink>
        <a:srgbClr val="67AABF"/>
      </a:hlink>
      <a:folHlink>
        <a:srgbClr val="B1B5AB"/>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3_Cuerpo">
  <a:themeElements>
    <a:clrScheme name="Personalizado 1">
      <a:dk1>
        <a:sysClr val="windowText" lastClr="000000"/>
      </a:dk1>
      <a:lt1>
        <a:sysClr val="window" lastClr="FFFFFF"/>
      </a:lt1>
      <a:dk2>
        <a:srgbClr val="007A94"/>
      </a:dk2>
      <a:lt2>
        <a:srgbClr val="EEECE1"/>
      </a:lt2>
      <a:accent1>
        <a:srgbClr val="007A94"/>
      </a:accent1>
      <a:accent2>
        <a:srgbClr val="62CDCA"/>
      </a:accent2>
      <a:accent3>
        <a:srgbClr val="D42029"/>
      </a:accent3>
      <a:accent4>
        <a:srgbClr val="FF4747"/>
      </a:accent4>
      <a:accent5>
        <a:srgbClr val="EDAB00"/>
      </a:accent5>
      <a:accent6>
        <a:srgbClr val="FFC184"/>
      </a:accent6>
      <a:hlink>
        <a:srgbClr val="62CDCA"/>
      </a:hlink>
      <a:folHlink>
        <a:srgbClr val="D420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ubArea xmlns="8d07087f-16cf-4e40-abba-4a2dad057c08" xsi:nil="true"/>
    <Area xmlns="8d07087f-16cf-4e40-abba-4a2dad057c08" xsi:nil="true"/>
    <Descripci_x00f3_n xmlns="7f2cc99a-92eb-4ea0-8936-4cd916335929" xsi:nil="true"/>
    <Tipo_x0020_de_x0020_Documento xmlns="0ea3fc47-cf96-41f9-9eb8-c20756debc3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2AE72880CFF9B45A3FEBCA395C4ACC4" ma:contentTypeVersion="4" ma:contentTypeDescription="Crear nuevo documento." ma:contentTypeScope="" ma:versionID="d847aa410f475e5ee3e690870df6112f">
  <xsd:schema xmlns:xsd="http://www.w3.org/2001/XMLSchema" xmlns:p="http://schemas.microsoft.com/office/2006/metadata/properties" xmlns:ns2="0ea3fc47-cf96-41f9-9eb8-c20756debc30" xmlns:ns3="8d07087f-16cf-4e40-abba-4a2dad057c08" xmlns:ns4="7f2cc99a-92eb-4ea0-8936-4cd916335929" targetNamespace="http://schemas.microsoft.com/office/2006/metadata/properties" ma:root="true" ma:fieldsID="fe7a9fda1e06ccb77661fb440034a59a" ns2:_="" ns3:_="" ns4:_="">
    <xsd:import namespace="0ea3fc47-cf96-41f9-9eb8-c20756debc30"/>
    <xsd:import namespace="8d07087f-16cf-4e40-abba-4a2dad057c08"/>
    <xsd:import namespace="7f2cc99a-92eb-4ea0-8936-4cd916335929"/>
    <xsd:element name="properties">
      <xsd:complexType>
        <xsd:sequence>
          <xsd:element name="documentManagement">
            <xsd:complexType>
              <xsd:all>
                <xsd:element ref="ns2:Tipo_x0020_de_x0020_Documento" minOccurs="0"/>
                <xsd:element ref="ns3:Area" minOccurs="0"/>
                <xsd:element ref="ns3:SubArea" minOccurs="0"/>
                <xsd:element ref="ns4:Descripci_x00f3_n" minOccurs="0"/>
              </xsd:all>
            </xsd:complexType>
          </xsd:element>
        </xsd:sequence>
      </xsd:complexType>
    </xsd:element>
  </xsd:schema>
  <xsd:schema xmlns:xsd="http://www.w3.org/2001/XMLSchema" xmlns:dms="http://schemas.microsoft.com/office/2006/documentManagement/types" targetNamespace="0ea3fc47-cf96-41f9-9eb8-c20756debc30" elementFormDefault="qualified">
    <xsd:import namespace="http://schemas.microsoft.com/office/2006/documentManagement/types"/>
    <xsd:element name="Tipo_x0020_de_x0020_Documento" ma:index="2" nillable="true" ma:displayName="Tipo de Documento" ma:list="{997abb30-5de5-49a2-982a-137c4651e1da}" ma:internalName="Tipo_x0020_de_x0020_Documento" ma:showField="Title">
      <xsd:simpleType>
        <xsd:restriction base="dms:Lookup"/>
      </xsd:simpleType>
    </xsd:element>
  </xsd:schema>
  <xsd:schema xmlns:xsd="http://www.w3.org/2001/XMLSchema" xmlns:dms="http://schemas.microsoft.com/office/2006/documentManagement/types" targetNamespace="8d07087f-16cf-4e40-abba-4a2dad057c08" elementFormDefault="qualified">
    <xsd:import namespace="http://schemas.microsoft.com/office/2006/documentManagement/types"/>
    <xsd:element name="Area" ma:index="3" nillable="true" ma:displayName="Area" ma:list="{be077ff7-f08e-407a-86f0-3f969fd37031}" ma:internalName="Area" ma:showField="Title" ma:web="8d07087f-16cf-4e40-abba-4a2dad057c08">
      <xsd:simpleType>
        <xsd:restriction base="dms:Lookup"/>
      </xsd:simpleType>
    </xsd:element>
    <xsd:element name="SubArea" ma:index="4" nillable="true" ma:displayName="SubArea" ma:list="{ec64cfec-5602-4018-bec6-5a9888c7e69e}" ma:internalName="SubArea" ma:showField="Title" ma:web="8d07087f-16cf-4e40-abba-4a2dad057c08">
      <xsd:simpleType>
        <xsd:restriction base="dms:Lookup"/>
      </xsd:simpleType>
    </xsd:element>
  </xsd:schema>
  <xsd:schema xmlns:xsd="http://www.w3.org/2001/XMLSchema" xmlns:dms="http://schemas.microsoft.com/office/2006/documentManagement/types" targetNamespace="7f2cc99a-92eb-4ea0-8936-4cd916335929" elementFormDefault="qualified">
    <xsd:import namespace="http://schemas.microsoft.com/office/2006/documentManagement/types"/>
    <xsd:element name="Descripci_x00f3_n" ma:index="5" nillable="true" ma:displayName="Descripción" ma:internalName="Descripci_x00f3_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ipo de contenido" ma:readOnly="true"/>
        <xsd:element ref="dc:title" minOccurs="0" maxOccurs="1" ma:index="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6EC563-F40D-4F15-B676-43B0CF0C0878}">
  <ds:schemaRefs>
    <ds:schemaRef ds:uri="http://purl.org/dc/elements/1.1/"/>
    <ds:schemaRef ds:uri="7f2cc99a-92eb-4ea0-8936-4cd916335929"/>
    <ds:schemaRef ds:uri="http://purl.org/dc/dcmitype/"/>
    <ds:schemaRef ds:uri="http://purl.org/dc/terms/"/>
    <ds:schemaRef ds:uri="http://schemas.microsoft.com/office/2006/metadata/properties"/>
    <ds:schemaRef ds:uri="http://schemas.microsoft.com/office/2006/documentManagement/types"/>
    <ds:schemaRef ds:uri="0ea3fc47-cf96-41f9-9eb8-c20756debc30"/>
    <ds:schemaRef ds:uri="http://schemas.openxmlformats.org/package/2006/metadata/core-properties"/>
    <ds:schemaRef ds:uri="8d07087f-16cf-4e40-abba-4a2dad057c08"/>
    <ds:schemaRef ds:uri="http://www.w3.org/XML/1998/namespace"/>
  </ds:schemaRefs>
</ds:datastoreItem>
</file>

<file path=customXml/itemProps2.xml><?xml version="1.0" encoding="utf-8"?>
<ds:datastoreItem xmlns:ds="http://schemas.openxmlformats.org/officeDocument/2006/customXml" ds:itemID="{CE4A6CCD-47CE-4989-91B3-E36B685BF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a3fc47-cf96-41f9-9eb8-c20756debc30"/>
    <ds:schemaRef ds:uri="8d07087f-16cf-4e40-abba-4a2dad057c08"/>
    <ds:schemaRef ds:uri="7f2cc99a-92eb-4ea0-8936-4cd91633592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50FF39E-6D20-4A01-956E-C6B4B51051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84851</TotalTime>
  <Words>752</Words>
  <Application>Microsoft Office PowerPoint</Application>
  <PresentationFormat>Panorámica</PresentationFormat>
  <Paragraphs>87</Paragraphs>
  <Slides>10</Slides>
  <Notes>0</Notes>
  <HiddenSlides>0</HiddenSlides>
  <MMClips>0</MMClips>
  <ScaleCrop>false</ScaleCrop>
  <HeadingPairs>
    <vt:vector size="8" baseType="variant">
      <vt:variant>
        <vt:lpstr>Fuentes usadas</vt:lpstr>
      </vt:variant>
      <vt:variant>
        <vt:i4>5</vt:i4>
      </vt:variant>
      <vt:variant>
        <vt:lpstr>Tema</vt:lpstr>
      </vt:variant>
      <vt:variant>
        <vt:i4>13</vt:i4>
      </vt:variant>
      <vt:variant>
        <vt:lpstr>Servidores OLE incrustados</vt:lpstr>
      </vt:variant>
      <vt:variant>
        <vt:i4>2</vt:i4>
      </vt:variant>
      <vt:variant>
        <vt:lpstr>Títulos de diapositiva</vt:lpstr>
      </vt:variant>
      <vt:variant>
        <vt:i4>10</vt:i4>
      </vt:variant>
    </vt:vector>
  </HeadingPairs>
  <TitlesOfParts>
    <vt:vector size="30" baseType="lpstr">
      <vt:lpstr>Arial</vt:lpstr>
      <vt:lpstr>Calibri</vt:lpstr>
      <vt:lpstr>Comic Sans MS</vt:lpstr>
      <vt:lpstr>Trebuchet MS</vt:lpstr>
      <vt:lpstr>Wingdings</vt:lpstr>
      <vt:lpstr>Tema de Office</vt:lpstr>
      <vt:lpstr>Plantillas CEN - AMSA 2014</vt:lpstr>
      <vt:lpstr>10_Plantillas CEN - AMSA 2014</vt:lpstr>
      <vt:lpstr>1_Cuerpo</vt:lpstr>
      <vt:lpstr>4_Plantillas CEN - AMSA 2014</vt:lpstr>
      <vt:lpstr>3_Plantillas CEN - AMSA 2014</vt:lpstr>
      <vt:lpstr>2_Template Excom - Board</vt:lpstr>
      <vt:lpstr>4_Template Excom - Board</vt:lpstr>
      <vt:lpstr>3_Cuerpo</vt:lpstr>
      <vt:lpstr>5_Plantillas CEN - AMSA 2014</vt:lpstr>
      <vt:lpstr>1_Zaldivar Grid 16:9</vt:lpstr>
      <vt:lpstr>6_Plantillas CEN - AMSA 2014</vt:lpstr>
      <vt:lpstr>1_Plantillas CEN - AMSA 2014</vt:lpstr>
      <vt:lpstr>think-cell Slide</vt:lpstr>
      <vt:lpstr>Diapositiva de think-cell</vt:lpstr>
      <vt:lpstr>Sistema Gestión Iniciativas CAPEX Gerencia Proyectos / Gerencia Administración y Finanzas Manual Operativo – Capacitación Usuario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Particular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ecuevas</cp:lastModifiedBy>
  <cp:revision>2800</cp:revision>
  <cp:lastPrinted>2018-11-27T19:37:03Z</cp:lastPrinted>
  <dcterms:created xsi:type="dcterms:W3CDTF">2014-03-21T22:27:46Z</dcterms:created>
  <dcterms:modified xsi:type="dcterms:W3CDTF">2019-04-27T05:42:48Z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0x01010092AE72880CFF9B45A3FEBCA395C4ACC4</vt:lpwstr>
  </property>
</Properties>
</file>