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3.xml" ContentType="application/vnd.openxmlformats-officedocument.theme+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4.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theme/theme5.xml" ContentType="application/vnd.openxmlformats-officedocument.theme+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theme/theme6.xml" ContentType="application/vnd.openxmlformats-officedocument.theme+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theme/theme7.xml" ContentType="application/vnd.openxmlformats-officedocument.theme+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theme/theme8.xml" ContentType="application/vnd.openxmlformats-officedocument.theme+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theme/theme9.xml" ContentType="application/vnd.openxmlformats-officedocument.theme+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theme/theme10.xml" ContentType="application/vnd.openxmlformats-officedocument.theme+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theme/theme11.xml" ContentType="application/vnd.openxmlformats-officedocument.theme+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theme/theme12.xml" ContentType="application/vnd.openxmlformats-officedocument.theme+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theme/theme13.xml" ContentType="application/vnd.openxmlformats-officedocument.theme+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theme/theme14.xml" ContentType="application/vnd.openxmlformats-officedocument.theme+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theme/theme15.xml" ContentType="application/vnd.openxmlformats-officedocument.theme+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theme/theme16.xml" ContentType="application/vnd.openxmlformats-officedocument.theme+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theme/theme17.xml" ContentType="application/vnd.openxmlformats-officedocument.theme+xml"/>
  <Override PartName="/ppt/theme/theme18.xml" ContentType="application/vnd.openxmlformats-officedocument.theme+xml"/>
  <Override PartName="/ppt/theme/theme19.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bookmarkIdSeed="4">
  <p:sldMasterIdLst>
    <p:sldMasterId id="2147483648" r:id="rId4"/>
    <p:sldMasterId id="2147483671" r:id="rId5"/>
    <p:sldMasterId id="2147483713" r:id="rId6"/>
    <p:sldMasterId id="2147483755" r:id="rId7"/>
    <p:sldMasterId id="2147483805" r:id="rId8"/>
    <p:sldMasterId id="2147483823" r:id="rId9"/>
    <p:sldMasterId id="2147483833" r:id="rId10"/>
    <p:sldMasterId id="2147483841" r:id="rId11"/>
    <p:sldMasterId id="2147483900" r:id="rId12"/>
    <p:sldMasterId id="2147483930" r:id="rId13"/>
    <p:sldMasterId id="2147483987" r:id="rId14"/>
    <p:sldMasterId id="2147483998" r:id="rId15"/>
    <p:sldMasterId id="2147484111" r:id="rId16"/>
    <p:sldMasterId id="2147484014" r:id="rId17"/>
    <p:sldMasterId id="2147484067" r:id="rId18"/>
    <p:sldMasterId id="2147484146" r:id="rId19"/>
    <p:sldMasterId id="2147484152" r:id="rId20"/>
  </p:sldMasterIdLst>
  <p:notesMasterIdLst>
    <p:notesMasterId r:id="rId24"/>
  </p:notesMasterIdLst>
  <p:handoutMasterIdLst>
    <p:handoutMasterId r:id="rId25"/>
  </p:handoutMasterIdLst>
  <p:sldIdLst>
    <p:sldId id="1284" r:id="rId21"/>
    <p:sldId id="1285" r:id="rId22"/>
    <p:sldId id="1286" r:id="rId23"/>
  </p:sldIdLst>
  <p:sldSz cx="9144000" cy="6858000" type="screen4x3"/>
  <p:notesSz cx="7315200" cy="9601200"/>
  <p:defaultTextStyle>
    <a:defPPr>
      <a:defRPr lang="es-ES"/>
    </a:defPPr>
    <a:lvl1pPr marL="0" algn="l" defTabSz="457135" rtl="0" eaLnBrk="1" latinLnBrk="0" hangingPunct="1">
      <a:defRPr sz="1800" kern="1200">
        <a:solidFill>
          <a:schemeClr val="tx1"/>
        </a:solidFill>
        <a:latin typeface="+mn-lt"/>
        <a:ea typeface="+mn-ea"/>
        <a:cs typeface="+mn-cs"/>
      </a:defRPr>
    </a:lvl1pPr>
    <a:lvl2pPr marL="457135" algn="l" defTabSz="457135" rtl="0" eaLnBrk="1" latinLnBrk="0" hangingPunct="1">
      <a:defRPr sz="1800" kern="1200">
        <a:solidFill>
          <a:schemeClr val="tx1"/>
        </a:solidFill>
        <a:latin typeface="+mn-lt"/>
        <a:ea typeface="+mn-ea"/>
        <a:cs typeface="+mn-cs"/>
      </a:defRPr>
    </a:lvl2pPr>
    <a:lvl3pPr marL="914269" algn="l" defTabSz="457135" rtl="0" eaLnBrk="1" latinLnBrk="0" hangingPunct="1">
      <a:defRPr sz="1800" kern="1200">
        <a:solidFill>
          <a:schemeClr val="tx1"/>
        </a:solidFill>
        <a:latin typeface="+mn-lt"/>
        <a:ea typeface="+mn-ea"/>
        <a:cs typeface="+mn-cs"/>
      </a:defRPr>
    </a:lvl3pPr>
    <a:lvl4pPr marL="1371404" algn="l" defTabSz="457135" rtl="0" eaLnBrk="1" latinLnBrk="0" hangingPunct="1">
      <a:defRPr sz="1800" kern="1200">
        <a:solidFill>
          <a:schemeClr val="tx1"/>
        </a:solidFill>
        <a:latin typeface="+mn-lt"/>
        <a:ea typeface="+mn-ea"/>
        <a:cs typeface="+mn-cs"/>
      </a:defRPr>
    </a:lvl4pPr>
    <a:lvl5pPr marL="1828539" algn="l" defTabSz="457135" rtl="0" eaLnBrk="1" latinLnBrk="0" hangingPunct="1">
      <a:defRPr sz="1800" kern="1200">
        <a:solidFill>
          <a:schemeClr val="tx1"/>
        </a:solidFill>
        <a:latin typeface="+mn-lt"/>
        <a:ea typeface="+mn-ea"/>
        <a:cs typeface="+mn-cs"/>
      </a:defRPr>
    </a:lvl5pPr>
    <a:lvl6pPr marL="2285674" algn="l" defTabSz="457135" rtl="0" eaLnBrk="1" latinLnBrk="0" hangingPunct="1">
      <a:defRPr sz="1800" kern="1200">
        <a:solidFill>
          <a:schemeClr val="tx1"/>
        </a:solidFill>
        <a:latin typeface="+mn-lt"/>
        <a:ea typeface="+mn-ea"/>
        <a:cs typeface="+mn-cs"/>
      </a:defRPr>
    </a:lvl6pPr>
    <a:lvl7pPr marL="2742809" algn="l" defTabSz="457135" rtl="0" eaLnBrk="1" latinLnBrk="0" hangingPunct="1">
      <a:defRPr sz="1800" kern="1200">
        <a:solidFill>
          <a:schemeClr val="tx1"/>
        </a:solidFill>
        <a:latin typeface="+mn-lt"/>
        <a:ea typeface="+mn-ea"/>
        <a:cs typeface="+mn-cs"/>
      </a:defRPr>
    </a:lvl7pPr>
    <a:lvl8pPr marL="3199944" algn="l" defTabSz="457135" rtl="0" eaLnBrk="1" latinLnBrk="0" hangingPunct="1">
      <a:defRPr sz="1800" kern="1200">
        <a:solidFill>
          <a:schemeClr val="tx1"/>
        </a:solidFill>
        <a:latin typeface="+mn-lt"/>
        <a:ea typeface="+mn-ea"/>
        <a:cs typeface="+mn-cs"/>
      </a:defRPr>
    </a:lvl8pPr>
    <a:lvl9pPr marL="3657078" algn="l" defTabSz="457135"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94">
          <p15:clr>
            <a:srgbClr val="A4A3A4"/>
          </p15:clr>
        </p15:guide>
        <p15:guide id="2" orient="horz" pos="797">
          <p15:clr>
            <a:srgbClr val="A4A3A4"/>
          </p15:clr>
        </p15:guide>
        <p15:guide id="3" orient="horz" pos="3725" userDrawn="1">
          <p15:clr>
            <a:srgbClr val="A4A3A4"/>
          </p15:clr>
        </p15:guide>
        <p15:guide id="4" orient="horz" pos="483">
          <p15:clr>
            <a:srgbClr val="A4A3A4"/>
          </p15:clr>
        </p15:guide>
        <p15:guide id="5" pos="408" userDrawn="1">
          <p15:clr>
            <a:srgbClr val="A4A3A4"/>
          </p15:clr>
        </p15:guide>
        <p15:guide id="6" pos="45" userDrawn="1">
          <p15:clr>
            <a:srgbClr val="A4A3A4"/>
          </p15:clr>
        </p15:guide>
        <p15:guide id="7" orient="horz" pos="665">
          <p15:clr>
            <a:srgbClr val="A4A3A4"/>
          </p15:clr>
        </p15:guide>
        <p15:guide id="8" orient="horz" pos="3339">
          <p15:clr>
            <a:srgbClr val="A4A3A4"/>
          </p15:clr>
        </p15:guide>
        <p15:guide id="9" orient="horz" pos="658">
          <p15:clr>
            <a:srgbClr val="A4A3A4"/>
          </p15:clr>
        </p15:guide>
        <p15:guide id="10" orient="horz">
          <p15:clr>
            <a:srgbClr val="A4A3A4"/>
          </p15:clr>
        </p15:guide>
        <p15:guide id="11" orient="horz" pos="1754">
          <p15:clr>
            <a:srgbClr val="A4A3A4"/>
          </p15:clr>
        </p15:guide>
        <p15:guide id="12" pos="488">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aria Eugenia Anabalon" initials="MEA" lastIdx="46" clrIdx="0"/>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F81BD"/>
    <a:srgbClr val="008DA4"/>
    <a:srgbClr val="007A94"/>
    <a:srgbClr val="215968"/>
    <a:srgbClr val="215967"/>
    <a:srgbClr val="953721"/>
    <a:srgbClr val="C3D69B"/>
    <a:srgbClr val="31859C"/>
    <a:srgbClr val="D99694"/>
    <a:srgbClr val="005968"/>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25E5076-3810-47DD-B79F-674D7AD40C01}" styleName="Estilo oscuro 1 - Énfasis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8FB837D-C827-4EFA-A057-4D05807E0F7C}" styleName="Estilo temático 1 - Énfasis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1E4AEA4-8DFA-4A89-87EB-49C32662AFE0}" styleName="Estilo medio 2 - Énfasis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2838BEF-8BB2-4498-84A7-C5851F593DF1}" styleName="Estilo medio 4 - Énfasis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C083E6E3-FA7D-4D7B-A595-EF9225AFEA82}" styleName="Estilo claro 1 - Acento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F5AB1C69-6EDB-4FF4-983F-18BD219EF322}" styleName="Estilo medio 2 - Énfasis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9C7853C-536D-4A76-A0AE-DD22124D55A5}" styleName="Estilo temático 1 - Énfasis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1FECB4D8-DB02-4DC6-A0A2-4F2EBAE1DC90}" styleName="Estilo medio 1 - Énfasis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7DF18680-E054-41AD-8BC1-D1AEF772440D}" styleName="Estilo medio 2 - Énfasis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505E3EF-67EA-436B-97B2-0124C06EBD24}" styleName="Estilo medio 4 - Énfasis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5FD0F851-EC5A-4D38-B0AD-8093EC10F338}" styleName="Estilo claro 1 - Acento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46F890A9-2807-4EBB-B81D-B2AA78EC7F39}" styleName="Estilo oscuro 2 - Énfasis 5/Énfasis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17292A2E-F333-43FB-9621-5CBBE7FDCDCB}" styleName="Estilo claro 2 - Acento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775DCB02-9BB8-47FD-8907-85C794F793BA}" styleName="Estilo temático 1 - Énfasis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BDBED569-4797-4DF1-A0F4-6AAB3CD982D8}" styleName="Estilo claro 3 - Acento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8799B23B-EC83-4686-B30A-512413B5E67A}" styleName="Estilo claro 3 - Acento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ED083AE6-46FA-4A59-8FB0-9F97EB10719F}" styleName="Estilo claro 3 - Acento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00A15C55-8517-42AA-B614-E9B94910E393}" styleName="Estilo medio 2 - Énfasis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2DE63D5-997A-4646-A377-4702673A728D}" styleName="Estilo claro 2 - Acento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D03447BB-5D67-496B-8E87-E561075AD55C}" styleName="Estilo oscuro 1 - Énfasis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B344D84-9AFB-497E-A393-DC336BA19D2E}" styleName="Estilo medio 3 - Énfasis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073A0DAA-6AF3-43AB-8588-CEC1D06C72B9}" styleName="Estilo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C4B1156A-380E-4F78-BDF5-A606A8083BF9}" styleName="Estilo medio 4 - Énfasis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500" autoAdjust="0"/>
    <p:restoredTop sz="99534" autoAdjust="0"/>
  </p:normalViewPr>
  <p:slideViewPr>
    <p:cSldViewPr snapToGrid="0" snapToObjects="1">
      <p:cViewPr varScale="1">
        <p:scale>
          <a:sx n="111" d="100"/>
          <a:sy n="111" d="100"/>
        </p:scale>
        <p:origin x="1716" y="102"/>
      </p:cViewPr>
      <p:guideLst>
        <p:guide orient="horz" pos="794"/>
        <p:guide orient="horz" pos="797"/>
        <p:guide orient="horz" pos="3725"/>
        <p:guide orient="horz" pos="483"/>
        <p:guide pos="408"/>
        <p:guide pos="45"/>
        <p:guide orient="horz" pos="665"/>
        <p:guide orient="horz" pos="3339"/>
        <p:guide orient="horz" pos="658"/>
        <p:guide orient="horz"/>
        <p:guide orient="horz" pos="1754"/>
        <p:guide pos="488"/>
      </p:guideLst>
    </p:cSldViewPr>
  </p:slideViewPr>
  <p:outlineViewPr>
    <p:cViewPr>
      <p:scale>
        <a:sx n="33" d="100"/>
        <a:sy n="33" d="100"/>
      </p:scale>
      <p:origin x="0" y="588"/>
    </p:cViewPr>
  </p:outlineViewPr>
  <p:notesTextViewPr>
    <p:cViewPr>
      <p:scale>
        <a:sx n="100" d="100"/>
        <a:sy n="100" d="100"/>
      </p:scale>
      <p:origin x="0" y="0"/>
    </p:cViewPr>
  </p:notesTextViewPr>
  <p:sorterViewPr>
    <p:cViewPr>
      <p:scale>
        <a:sx n="170" d="100"/>
        <a:sy n="170" d="100"/>
      </p:scale>
      <p:origin x="0" y="25488"/>
    </p:cViewPr>
  </p:sorter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Master" Target="slideMasters/slideMaster10.xml"/><Relationship Id="rId18" Type="http://schemas.openxmlformats.org/officeDocument/2006/relationships/slideMaster" Target="slideMasters/slideMaster15.xml"/><Relationship Id="rId26"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xml"/><Relationship Id="rId7" Type="http://schemas.openxmlformats.org/officeDocument/2006/relationships/slideMaster" Target="slideMasters/slideMaster4.xml"/><Relationship Id="rId12" Type="http://schemas.openxmlformats.org/officeDocument/2006/relationships/slideMaster" Target="slideMasters/slideMaster9.xml"/><Relationship Id="rId17" Type="http://schemas.openxmlformats.org/officeDocument/2006/relationships/slideMaster" Target="slideMasters/slideMaster14.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Master" Target="slideMasters/slideMaster13.xml"/><Relationship Id="rId20" Type="http://schemas.openxmlformats.org/officeDocument/2006/relationships/slideMaster" Target="slideMasters/slideMaster17.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Master" Target="slideMasters/slideMaster8.xml"/><Relationship Id="rId24" Type="http://schemas.openxmlformats.org/officeDocument/2006/relationships/notesMaster" Target="notesMasters/notesMaster1.xml"/><Relationship Id="rId5" Type="http://schemas.openxmlformats.org/officeDocument/2006/relationships/slideMaster" Target="slideMasters/slideMaster2.xml"/><Relationship Id="rId15" Type="http://schemas.openxmlformats.org/officeDocument/2006/relationships/slideMaster" Target="slideMasters/slideMaster12.xml"/><Relationship Id="rId23" Type="http://schemas.openxmlformats.org/officeDocument/2006/relationships/slide" Target="slides/slide3.xml"/><Relationship Id="rId28" Type="http://schemas.openxmlformats.org/officeDocument/2006/relationships/viewProps" Target="viewProps.xml"/><Relationship Id="rId10" Type="http://schemas.openxmlformats.org/officeDocument/2006/relationships/slideMaster" Target="slideMasters/slideMaster7.xml"/><Relationship Id="rId19" Type="http://schemas.openxmlformats.org/officeDocument/2006/relationships/slideMaster" Target="slideMasters/slideMaster16.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Master" Target="slideMasters/slideMaster11.xml"/><Relationship Id="rId22" Type="http://schemas.openxmlformats.org/officeDocument/2006/relationships/slide" Target="slides/slide2.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2" y="2"/>
            <a:ext cx="3170583" cy="480226"/>
          </a:xfrm>
          <a:prstGeom prst="rect">
            <a:avLst/>
          </a:prstGeom>
        </p:spPr>
        <p:txBody>
          <a:bodyPr vert="horz" lIns="95195" tIns="47597" rIns="95195" bIns="47597" rtlCol="0"/>
          <a:lstStyle>
            <a:lvl1pPr algn="l">
              <a:defRPr sz="1200"/>
            </a:lvl1pPr>
          </a:lstStyle>
          <a:p>
            <a:endParaRPr lang="es-ES"/>
          </a:p>
        </p:txBody>
      </p:sp>
      <p:sp>
        <p:nvSpPr>
          <p:cNvPr id="3" name="2 Marcador de fecha"/>
          <p:cNvSpPr>
            <a:spLocks noGrp="1"/>
          </p:cNvSpPr>
          <p:nvPr>
            <p:ph type="dt" sz="quarter" idx="1"/>
          </p:nvPr>
        </p:nvSpPr>
        <p:spPr>
          <a:xfrm>
            <a:off x="4142964" y="2"/>
            <a:ext cx="3170583" cy="480226"/>
          </a:xfrm>
          <a:prstGeom prst="rect">
            <a:avLst/>
          </a:prstGeom>
        </p:spPr>
        <p:txBody>
          <a:bodyPr vert="horz" lIns="95195" tIns="47597" rIns="95195" bIns="47597" rtlCol="0"/>
          <a:lstStyle>
            <a:lvl1pPr algn="r">
              <a:defRPr sz="1200"/>
            </a:lvl1pPr>
          </a:lstStyle>
          <a:p>
            <a:fld id="{E70B6098-0F4B-447C-A150-0B48044F93BE}" type="datetimeFigureOut">
              <a:rPr lang="es-ES" smtClean="0"/>
              <a:t>11/03/2019</a:t>
            </a:fld>
            <a:endParaRPr lang="es-ES"/>
          </a:p>
        </p:txBody>
      </p:sp>
      <p:sp>
        <p:nvSpPr>
          <p:cNvPr id="4" name="3 Marcador de pie de página"/>
          <p:cNvSpPr>
            <a:spLocks noGrp="1"/>
          </p:cNvSpPr>
          <p:nvPr>
            <p:ph type="ftr" sz="quarter" idx="2"/>
          </p:nvPr>
        </p:nvSpPr>
        <p:spPr>
          <a:xfrm>
            <a:off x="2" y="9119327"/>
            <a:ext cx="3170583" cy="480226"/>
          </a:xfrm>
          <a:prstGeom prst="rect">
            <a:avLst/>
          </a:prstGeom>
        </p:spPr>
        <p:txBody>
          <a:bodyPr vert="horz" lIns="95195" tIns="47597" rIns="95195" bIns="47597" rtlCol="0" anchor="b"/>
          <a:lstStyle>
            <a:lvl1pPr algn="l">
              <a:defRPr sz="1200"/>
            </a:lvl1pPr>
          </a:lstStyle>
          <a:p>
            <a:endParaRPr lang="es-ES"/>
          </a:p>
        </p:txBody>
      </p:sp>
      <p:sp>
        <p:nvSpPr>
          <p:cNvPr id="5" name="4 Marcador de número de diapositiva"/>
          <p:cNvSpPr>
            <a:spLocks noGrp="1"/>
          </p:cNvSpPr>
          <p:nvPr>
            <p:ph type="sldNum" sz="quarter" idx="3"/>
          </p:nvPr>
        </p:nvSpPr>
        <p:spPr>
          <a:xfrm>
            <a:off x="4142964" y="9119327"/>
            <a:ext cx="3170583" cy="480226"/>
          </a:xfrm>
          <a:prstGeom prst="rect">
            <a:avLst/>
          </a:prstGeom>
        </p:spPr>
        <p:txBody>
          <a:bodyPr vert="horz" lIns="95195" tIns="47597" rIns="95195" bIns="47597" rtlCol="0" anchor="b"/>
          <a:lstStyle>
            <a:lvl1pPr algn="r">
              <a:defRPr sz="1200"/>
            </a:lvl1pPr>
          </a:lstStyle>
          <a:p>
            <a:fld id="{3E8C4C2E-D174-4558-ABB4-D4CAF8211998}" type="slidenum">
              <a:rPr lang="es-ES" smtClean="0"/>
              <a:t>‹Nº›</a:t>
            </a:fld>
            <a:endParaRPr lang="es-ES"/>
          </a:p>
        </p:txBody>
      </p:sp>
    </p:spTree>
    <p:extLst>
      <p:ext uri="{BB962C8B-B14F-4D97-AF65-F5344CB8AC3E}">
        <p14:creationId xmlns:p14="http://schemas.microsoft.com/office/powerpoint/2010/main" val="379164130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2" y="2"/>
            <a:ext cx="3170583" cy="480226"/>
          </a:xfrm>
          <a:prstGeom prst="rect">
            <a:avLst/>
          </a:prstGeom>
        </p:spPr>
        <p:txBody>
          <a:bodyPr vert="horz" lIns="95195" tIns="47597" rIns="95195" bIns="47597" rtlCol="0"/>
          <a:lstStyle>
            <a:lvl1pPr algn="l">
              <a:defRPr sz="1200"/>
            </a:lvl1pPr>
          </a:lstStyle>
          <a:p>
            <a:endParaRPr lang="es-CL"/>
          </a:p>
        </p:txBody>
      </p:sp>
      <p:sp>
        <p:nvSpPr>
          <p:cNvPr id="3" name="2 Marcador de fecha"/>
          <p:cNvSpPr>
            <a:spLocks noGrp="1"/>
          </p:cNvSpPr>
          <p:nvPr>
            <p:ph type="dt" idx="1"/>
          </p:nvPr>
        </p:nvSpPr>
        <p:spPr>
          <a:xfrm>
            <a:off x="4142964" y="2"/>
            <a:ext cx="3170583" cy="480226"/>
          </a:xfrm>
          <a:prstGeom prst="rect">
            <a:avLst/>
          </a:prstGeom>
        </p:spPr>
        <p:txBody>
          <a:bodyPr vert="horz" lIns="95195" tIns="47597" rIns="95195" bIns="47597" rtlCol="0"/>
          <a:lstStyle>
            <a:lvl1pPr algn="r">
              <a:defRPr sz="1200"/>
            </a:lvl1pPr>
          </a:lstStyle>
          <a:p>
            <a:fld id="{157160C6-F3F8-45D4-A55F-D5A0F86163DA}" type="datetimeFigureOut">
              <a:rPr lang="es-CL" smtClean="0"/>
              <a:t>11-03-2019</a:t>
            </a:fld>
            <a:endParaRPr lang="es-CL"/>
          </a:p>
        </p:txBody>
      </p:sp>
      <p:sp>
        <p:nvSpPr>
          <p:cNvPr id="4" name="3 Marcador de imagen de diapositiva"/>
          <p:cNvSpPr>
            <a:spLocks noGrp="1" noRot="1" noChangeAspect="1"/>
          </p:cNvSpPr>
          <p:nvPr>
            <p:ph type="sldImg" idx="2"/>
          </p:nvPr>
        </p:nvSpPr>
        <p:spPr>
          <a:xfrm>
            <a:off x="1255713" y="719138"/>
            <a:ext cx="4803775" cy="3603625"/>
          </a:xfrm>
          <a:prstGeom prst="rect">
            <a:avLst/>
          </a:prstGeom>
          <a:noFill/>
          <a:ln w="12700">
            <a:solidFill>
              <a:prstClr val="black"/>
            </a:solidFill>
          </a:ln>
        </p:spPr>
        <p:txBody>
          <a:bodyPr vert="horz" lIns="95195" tIns="47597" rIns="95195" bIns="47597" rtlCol="0" anchor="ctr"/>
          <a:lstStyle/>
          <a:p>
            <a:endParaRPr lang="es-CL"/>
          </a:p>
        </p:txBody>
      </p:sp>
      <p:sp>
        <p:nvSpPr>
          <p:cNvPr id="5" name="4 Marcador de notas"/>
          <p:cNvSpPr>
            <a:spLocks noGrp="1"/>
          </p:cNvSpPr>
          <p:nvPr>
            <p:ph type="body" sz="quarter" idx="3"/>
          </p:nvPr>
        </p:nvSpPr>
        <p:spPr>
          <a:xfrm>
            <a:off x="732183" y="4561314"/>
            <a:ext cx="5850835" cy="4320375"/>
          </a:xfrm>
          <a:prstGeom prst="rect">
            <a:avLst/>
          </a:prstGeom>
        </p:spPr>
        <p:txBody>
          <a:bodyPr vert="horz" lIns="95195" tIns="47597" rIns="95195" bIns="47597"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6" name="5 Marcador de pie de página"/>
          <p:cNvSpPr>
            <a:spLocks noGrp="1"/>
          </p:cNvSpPr>
          <p:nvPr>
            <p:ph type="ftr" sz="quarter" idx="4"/>
          </p:nvPr>
        </p:nvSpPr>
        <p:spPr>
          <a:xfrm>
            <a:off x="2" y="9119327"/>
            <a:ext cx="3170583" cy="480226"/>
          </a:xfrm>
          <a:prstGeom prst="rect">
            <a:avLst/>
          </a:prstGeom>
        </p:spPr>
        <p:txBody>
          <a:bodyPr vert="horz" lIns="95195" tIns="47597" rIns="95195" bIns="47597" rtlCol="0" anchor="b"/>
          <a:lstStyle>
            <a:lvl1pPr algn="l">
              <a:defRPr sz="1200"/>
            </a:lvl1pPr>
          </a:lstStyle>
          <a:p>
            <a:endParaRPr lang="es-CL"/>
          </a:p>
        </p:txBody>
      </p:sp>
      <p:sp>
        <p:nvSpPr>
          <p:cNvPr id="7" name="6 Marcador de número de diapositiva"/>
          <p:cNvSpPr>
            <a:spLocks noGrp="1"/>
          </p:cNvSpPr>
          <p:nvPr>
            <p:ph type="sldNum" sz="quarter" idx="5"/>
          </p:nvPr>
        </p:nvSpPr>
        <p:spPr>
          <a:xfrm>
            <a:off x="4142964" y="9119327"/>
            <a:ext cx="3170583" cy="480226"/>
          </a:xfrm>
          <a:prstGeom prst="rect">
            <a:avLst/>
          </a:prstGeom>
        </p:spPr>
        <p:txBody>
          <a:bodyPr vert="horz" lIns="95195" tIns="47597" rIns="95195" bIns="47597" rtlCol="0" anchor="b"/>
          <a:lstStyle>
            <a:lvl1pPr algn="r">
              <a:defRPr sz="1200"/>
            </a:lvl1pPr>
          </a:lstStyle>
          <a:p>
            <a:fld id="{DCC2C283-69D1-47EC-BAC7-F8FA5F4790C0}" type="slidenum">
              <a:rPr lang="es-CL" smtClean="0"/>
              <a:t>‹Nº›</a:t>
            </a:fld>
            <a:endParaRPr lang="es-CL"/>
          </a:p>
        </p:txBody>
      </p:sp>
    </p:spTree>
    <p:extLst>
      <p:ext uri="{BB962C8B-B14F-4D97-AF65-F5344CB8AC3E}">
        <p14:creationId xmlns:p14="http://schemas.microsoft.com/office/powerpoint/2010/main" val="1966961517"/>
      </p:ext>
    </p:extLst>
  </p:cSld>
  <p:clrMap bg1="lt1" tx1="dk1" bg2="lt2" tx2="dk2" accent1="accent1" accent2="accent2" accent3="accent3" accent4="accent4" accent5="accent5" accent6="accent6" hlink="hlink" folHlink="folHlink"/>
  <p:notesStyle>
    <a:lvl1pPr marL="0" algn="l" defTabSz="914269" rtl="0" eaLnBrk="1" latinLnBrk="0" hangingPunct="1">
      <a:defRPr sz="1200" kern="1200">
        <a:solidFill>
          <a:schemeClr val="tx1"/>
        </a:solidFill>
        <a:latin typeface="+mn-lt"/>
        <a:ea typeface="+mn-ea"/>
        <a:cs typeface="+mn-cs"/>
      </a:defRPr>
    </a:lvl1pPr>
    <a:lvl2pPr marL="457135" algn="l" defTabSz="914269" rtl="0" eaLnBrk="1" latinLnBrk="0" hangingPunct="1">
      <a:defRPr sz="1200" kern="1200">
        <a:solidFill>
          <a:schemeClr val="tx1"/>
        </a:solidFill>
        <a:latin typeface="+mn-lt"/>
        <a:ea typeface="+mn-ea"/>
        <a:cs typeface="+mn-cs"/>
      </a:defRPr>
    </a:lvl2pPr>
    <a:lvl3pPr marL="914269" algn="l" defTabSz="914269" rtl="0" eaLnBrk="1" latinLnBrk="0" hangingPunct="1">
      <a:defRPr sz="1200" kern="1200">
        <a:solidFill>
          <a:schemeClr val="tx1"/>
        </a:solidFill>
        <a:latin typeface="+mn-lt"/>
        <a:ea typeface="+mn-ea"/>
        <a:cs typeface="+mn-cs"/>
      </a:defRPr>
    </a:lvl3pPr>
    <a:lvl4pPr marL="1371404" algn="l" defTabSz="914269" rtl="0" eaLnBrk="1" latinLnBrk="0" hangingPunct="1">
      <a:defRPr sz="1200" kern="1200">
        <a:solidFill>
          <a:schemeClr val="tx1"/>
        </a:solidFill>
        <a:latin typeface="+mn-lt"/>
        <a:ea typeface="+mn-ea"/>
        <a:cs typeface="+mn-cs"/>
      </a:defRPr>
    </a:lvl4pPr>
    <a:lvl5pPr marL="1828539" algn="l" defTabSz="914269" rtl="0" eaLnBrk="1" latinLnBrk="0" hangingPunct="1">
      <a:defRPr sz="1200" kern="1200">
        <a:solidFill>
          <a:schemeClr val="tx1"/>
        </a:solidFill>
        <a:latin typeface="+mn-lt"/>
        <a:ea typeface="+mn-ea"/>
        <a:cs typeface="+mn-cs"/>
      </a:defRPr>
    </a:lvl5pPr>
    <a:lvl6pPr marL="2285674" algn="l" defTabSz="914269" rtl="0" eaLnBrk="1" latinLnBrk="0" hangingPunct="1">
      <a:defRPr sz="1200" kern="1200">
        <a:solidFill>
          <a:schemeClr val="tx1"/>
        </a:solidFill>
        <a:latin typeface="+mn-lt"/>
        <a:ea typeface="+mn-ea"/>
        <a:cs typeface="+mn-cs"/>
      </a:defRPr>
    </a:lvl6pPr>
    <a:lvl7pPr marL="2742809" algn="l" defTabSz="914269" rtl="0" eaLnBrk="1" latinLnBrk="0" hangingPunct="1">
      <a:defRPr sz="1200" kern="1200">
        <a:solidFill>
          <a:schemeClr val="tx1"/>
        </a:solidFill>
        <a:latin typeface="+mn-lt"/>
        <a:ea typeface="+mn-ea"/>
        <a:cs typeface="+mn-cs"/>
      </a:defRPr>
    </a:lvl7pPr>
    <a:lvl8pPr marL="3199944" algn="l" defTabSz="914269" rtl="0" eaLnBrk="1" latinLnBrk="0" hangingPunct="1">
      <a:defRPr sz="1200" kern="1200">
        <a:solidFill>
          <a:schemeClr val="tx1"/>
        </a:solidFill>
        <a:latin typeface="+mn-lt"/>
        <a:ea typeface="+mn-ea"/>
        <a:cs typeface="+mn-cs"/>
      </a:defRPr>
    </a:lvl8pPr>
    <a:lvl9pPr marL="3657078" algn="l" defTabSz="914269"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Master" Target="../slideMasters/slideMaster9.xml"/></Relationships>
</file>

<file path=ppt/slideLayouts/_rels/slideLayout10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Master" Target="../slideMasters/slideMaster9.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5.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1.jpeg"/><Relationship Id="rId1" Type="http://schemas.openxmlformats.org/officeDocument/2006/relationships/slideMaster" Target="../slideMasters/slideMaster9.xml"/></Relationships>
</file>

<file path=ppt/slideLayouts/_rels/slideLayout106.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slideMaster" Target="../slideMasters/slideMaster10.xml"/></Relationships>
</file>

<file path=ppt/slideLayouts/_rels/slideLayout107.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Master" Target="../slideMasters/slideMaster10.xml"/></Relationships>
</file>

<file path=ppt/slideLayouts/_rels/slideLayout108.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Master" Target="../slideMasters/slideMaster10.xml"/></Relationships>
</file>

<file path=ppt/slideLayouts/_rels/slideLayout109.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Master" Target="../slideMasters/slideMaster10.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5.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1.jpeg"/><Relationship Id="rId1" Type="http://schemas.openxmlformats.org/officeDocument/2006/relationships/slideMaster" Target="../slideMasters/slideMaster10.xml"/></Relationships>
</file>

<file path=ppt/slideLayouts/_rels/slideLayout1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0.png"/><Relationship Id="rId1" Type="http://schemas.openxmlformats.org/officeDocument/2006/relationships/slideMaster" Target="../slideMasters/slideMaster11.xml"/></Relationships>
</file>

<file path=ppt/slideLayouts/_rels/slideLayout11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Master" Target="../slideMasters/slideMaster11.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5.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Master" Target="../slideMasters/slideMaster11.xml"/></Relationships>
</file>

<file path=ppt/slideLayouts/_rels/slideLayout126.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Master" Target="../slideMasters/slideMaster12.xml"/></Relationships>
</file>

<file path=ppt/slideLayouts/_rels/slideLayout127.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Master" Target="../slideMasters/slideMaster12.xml"/></Relationships>
</file>

<file path=ppt/slideLayouts/_rels/slideLayout128.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Master" Target="../slideMasters/slideMaster12.xml"/></Relationships>
</file>

<file path=ppt/slideLayouts/_rels/slideLayout129.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Master" Target="../slideMasters/slideMaster12.xml"/></Relationships>
</file>

<file path=ppt/slideLayouts/_rels/slideLayout131.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Master" Target="../slideMasters/slideMaster12.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3.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Master" Target="../slideMasters/slideMaster14.xml"/></Relationships>
</file>

<file path=ppt/slideLayouts/_rels/slideLayout144.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Master" Target="../slideMasters/slideMaster14.xml"/></Relationships>
</file>

<file path=ppt/slideLayouts/_rels/slideLayout145.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Master" Target="../slideMasters/slideMaster14.xml"/></Relationships>
</file>

<file path=ppt/slideLayouts/_rels/slideLayout146.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Master" Target="../slideMasters/slideMaster14.xml"/></Relationships>
</file>

<file path=ppt/slideLayouts/_rels/slideLayout147.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Master" Target="../slideMasters/slideMaster14.xml"/></Relationships>
</file>

<file path=ppt/slideLayouts/_rels/slideLayout148.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Master" Target="../slideMasters/slideMaster14.xml"/></Relationships>
</file>

<file path=ppt/slideLayouts/_rels/slideLayout14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Master" Target="../slideMasters/slideMaster14.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5.xml"/></Relationships>
</file>

<file path=ppt/slideLayouts/_rels/slideLayout15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5.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5.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image" Target="../media/image29.png"/><Relationship Id="rId1" Type="http://schemas.openxmlformats.org/officeDocument/2006/relationships/slideMaster" Target="../slideMasters/slideMaster15.xml"/></Relationships>
</file>

<file path=ppt/slideLayouts/_rels/slideLayout166.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Master" Target="../slideMasters/slideMaster15.xml"/></Relationships>
</file>

<file path=ppt/slideLayouts/_rels/slideLayout167.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Master" Target="../slideMasters/slideMaster15.xml"/></Relationships>
</file>

<file path=ppt/slideLayouts/_rels/slideLayout168.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Master" Target="../slideMasters/slideMaster15.xml"/></Relationships>
</file>

<file path=ppt/slideLayouts/_rels/slideLayout16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0.png"/><Relationship Id="rId1" Type="http://schemas.openxmlformats.org/officeDocument/2006/relationships/slideMaster" Target="../slideMasters/slideMaster15.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4.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Master" Target="../slideMasters/slideMaster8.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6.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a de título">
    <p:spTree>
      <p:nvGrpSpPr>
        <p:cNvPr id="1" name=""/>
        <p:cNvGrpSpPr/>
        <p:nvPr/>
      </p:nvGrpSpPr>
      <p:grpSpPr>
        <a:xfrm>
          <a:off x="0" y="0"/>
          <a:ext cx="0" cy="0"/>
          <a:chOff x="0" y="0"/>
          <a:chExt cx="0" cy="0"/>
        </a:xfrm>
      </p:grpSpPr>
      <p:sp>
        <p:nvSpPr>
          <p:cNvPr id="14" name="Título 13"/>
          <p:cNvSpPr>
            <a:spLocks noGrp="1"/>
          </p:cNvSpPr>
          <p:nvPr>
            <p:ph type="title" hasCustomPrompt="1"/>
          </p:nvPr>
        </p:nvSpPr>
        <p:spPr>
          <a:xfrm>
            <a:off x="457200" y="4177002"/>
            <a:ext cx="8229600" cy="1143000"/>
          </a:xfrm>
        </p:spPr>
        <p:txBody>
          <a:bodyPr lIns="0" tIns="0" rIns="0" bIns="0" anchor="t" anchorCtr="0">
            <a:noAutofit/>
          </a:bodyPr>
          <a:lstStyle>
            <a:lvl1pPr algn="l">
              <a:lnSpc>
                <a:spcPct val="90000"/>
              </a:lnSpc>
              <a:defRPr sz="3600">
                <a:solidFill>
                  <a:schemeClr val="accent3"/>
                </a:solidFill>
                <a:latin typeface="+mj-lt"/>
                <a:cs typeface="Calibri"/>
              </a:defRPr>
            </a:lvl1pPr>
          </a:lstStyle>
          <a:p>
            <a:r>
              <a:rPr lang="es-ES_tradnl" sz="3200" b="0" i="0" dirty="0">
                <a:solidFill>
                  <a:srgbClr val="007A94"/>
                </a:solidFill>
                <a:latin typeface="Trebuchet MS"/>
                <a:ea typeface="Trebuchet MS"/>
                <a:cs typeface="Trebuchet MS"/>
              </a:rPr>
              <a:t>Título de</a:t>
            </a:r>
            <a:br>
              <a:rPr lang="es-ES_tradnl" sz="3200" b="0" i="0" dirty="0">
                <a:solidFill>
                  <a:srgbClr val="007A94"/>
                </a:solidFill>
                <a:latin typeface="Trebuchet MS"/>
                <a:ea typeface="Trebuchet MS"/>
                <a:cs typeface="Trebuchet MS"/>
              </a:rPr>
            </a:br>
            <a:r>
              <a:rPr lang="es-ES_tradnl" sz="3200" b="0" i="0" dirty="0">
                <a:solidFill>
                  <a:srgbClr val="007A94"/>
                </a:solidFill>
                <a:latin typeface="Trebuchet MS"/>
                <a:ea typeface="Trebuchet MS"/>
                <a:cs typeface="Trebuchet MS"/>
              </a:rPr>
              <a:t>Presentación</a:t>
            </a:r>
          </a:p>
        </p:txBody>
      </p:sp>
      <p:sp>
        <p:nvSpPr>
          <p:cNvPr id="22" name="Marcador de texto 21"/>
          <p:cNvSpPr>
            <a:spLocks noGrp="1"/>
          </p:cNvSpPr>
          <p:nvPr>
            <p:ph type="body" sz="quarter" idx="10" hasCustomPrompt="1"/>
          </p:nvPr>
        </p:nvSpPr>
        <p:spPr>
          <a:xfrm>
            <a:off x="457201" y="5725057"/>
            <a:ext cx="3814763" cy="212400"/>
          </a:xfrm>
        </p:spPr>
        <p:txBody>
          <a:bodyPr lIns="0" tIns="0" rIns="0" bIns="0" anchor="ctr" anchorCtr="0">
            <a:noAutofit/>
          </a:bodyPr>
          <a:lstStyle>
            <a:lvl1pPr marL="0" indent="0" rtl="0">
              <a:spcBef>
                <a:spcPts val="0"/>
              </a:spcBef>
              <a:buNone/>
              <a:defRPr sz="1800">
                <a:solidFill>
                  <a:schemeClr val="accent5"/>
                </a:solidFill>
                <a:latin typeface="+mj-lt"/>
                <a:cs typeface="Calibri"/>
              </a:defRPr>
            </a:lvl1pPr>
            <a:lvl2pPr>
              <a:defRPr sz="1400">
                <a:solidFill>
                  <a:schemeClr val="accent5">
                    <a:lumMod val="75000"/>
                  </a:schemeClr>
                </a:solidFill>
              </a:defRPr>
            </a:lvl2pPr>
            <a:lvl3pPr>
              <a:defRPr sz="1400">
                <a:solidFill>
                  <a:schemeClr val="accent5">
                    <a:lumMod val="75000"/>
                  </a:schemeClr>
                </a:solidFill>
              </a:defRPr>
            </a:lvl3pPr>
            <a:lvl4pPr>
              <a:defRPr sz="1400">
                <a:solidFill>
                  <a:schemeClr val="accent5">
                    <a:lumMod val="75000"/>
                  </a:schemeClr>
                </a:solidFill>
              </a:defRPr>
            </a:lvl4pPr>
            <a:lvl5pPr>
              <a:defRPr sz="1400">
                <a:solidFill>
                  <a:schemeClr val="accent5">
                    <a:lumMod val="75000"/>
                  </a:schemeClr>
                </a:solidFill>
              </a:defRPr>
            </a:lvl5pPr>
          </a:lstStyle>
          <a:p>
            <a:pPr rtl="0"/>
            <a:r>
              <a:rPr lang="es-ES_tradnl" sz="1400" b="0" i="0" u="none" strike="noStrike" kern="1200" baseline="0" dirty="0">
                <a:solidFill>
                  <a:srgbClr val="8D8C8D"/>
                </a:solidFill>
                <a:latin typeface="Trebuchet MS"/>
              </a:rPr>
              <a:t>Nombre de Presentador</a:t>
            </a:r>
          </a:p>
        </p:txBody>
      </p:sp>
      <p:sp>
        <p:nvSpPr>
          <p:cNvPr id="25" name="Marcador de texto 21"/>
          <p:cNvSpPr>
            <a:spLocks noGrp="1"/>
          </p:cNvSpPr>
          <p:nvPr>
            <p:ph type="body" sz="quarter" idx="11" hasCustomPrompt="1"/>
          </p:nvPr>
        </p:nvSpPr>
        <p:spPr>
          <a:xfrm>
            <a:off x="457201" y="5958947"/>
            <a:ext cx="3814763" cy="212400"/>
          </a:xfrm>
        </p:spPr>
        <p:txBody>
          <a:bodyPr lIns="0" tIns="0" rIns="0" bIns="0" anchor="ctr" anchorCtr="0">
            <a:noAutofit/>
          </a:bodyPr>
          <a:lstStyle>
            <a:lvl1pPr marL="0" indent="0" rtl="0">
              <a:buNone/>
              <a:defRPr sz="1800" cap="all">
                <a:solidFill>
                  <a:schemeClr val="accent5"/>
                </a:solidFill>
                <a:latin typeface="+mj-lt"/>
                <a:cs typeface="Calibri"/>
              </a:defRPr>
            </a:lvl1pPr>
            <a:lvl2pPr>
              <a:defRPr sz="1400">
                <a:solidFill>
                  <a:schemeClr val="accent5">
                    <a:lumMod val="75000"/>
                  </a:schemeClr>
                </a:solidFill>
              </a:defRPr>
            </a:lvl2pPr>
            <a:lvl3pPr>
              <a:defRPr sz="1400">
                <a:solidFill>
                  <a:schemeClr val="accent5">
                    <a:lumMod val="75000"/>
                  </a:schemeClr>
                </a:solidFill>
              </a:defRPr>
            </a:lvl3pPr>
            <a:lvl4pPr>
              <a:defRPr sz="1400">
                <a:solidFill>
                  <a:schemeClr val="accent5">
                    <a:lumMod val="75000"/>
                  </a:schemeClr>
                </a:solidFill>
              </a:defRPr>
            </a:lvl4pPr>
            <a:lvl5pPr>
              <a:defRPr sz="1400">
                <a:solidFill>
                  <a:schemeClr val="accent5">
                    <a:lumMod val="75000"/>
                  </a:schemeClr>
                </a:solidFill>
              </a:defRPr>
            </a:lvl5pPr>
          </a:lstStyle>
          <a:p>
            <a:pPr rtl="0"/>
            <a:r>
              <a:rPr lang="es-ES_tradnl" sz="1400" b="0" i="0" u="none" strike="noStrike" kern="1200" baseline="0" dirty="0">
                <a:solidFill>
                  <a:srgbClr val="8D8C8D"/>
                </a:solidFill>
                <a:latin typeface="Trebuchet MS"/>
              </a:rPr>
              <a:t>Nombre de Conferencia</a:t>
            </a:r>
          </a:p>
        </p:txBody>
      </p:sp>
      <p:sp>
        <p:nvSpPr>
          <p:cNvPr id="27" name="Marcador de texto 21"/>
          <p:cNvSpPr>
            <a:spLocks noGrp="1"/>
          </p:cNvSpPr>
          <p:nvPr>
            <p:ph type="body" sz="quarter" idx="12" hasCustomPrompt="1"/>
          </p:nvPr>
        </p:nvSpPr>
        <p:spPr>
          <a:xfrm>
            <a:off x="457201" y="6197600"/>
            <a:ext cx="3814763" cy="212400"/>
          </a:xfrm>
        </p:spPr>
        <p:txBody>
          <a:bodyPr lIns="0" tIns="0" rIns="0" bIns="0" anchor="ctr" anchorCtr="0">
            <a:noAutofit/>
          </a:bodyPr>
          <a:lstStyle>
            <a:lvl1pPr marL="0" indent="0" rtl="0">
              <a:buNone/>
              <a:defRPr sz="1400">
                <a:solidFill>
                  <a:schemeClr val="accent5"/>
                </a:solidFill>
                <a:latin typeface="+mj-lt"/>
                <a:cs typeface="Calibri"/>
              </a:defRPr>
            </a:lvl1pPr>
            <a:lvl2pPr>
              <a:defRPr sz="1400">
                <a:solidFill>
                  <a:schemeClr val="accent5">
                    <a:lumMod val="75000"/>
                  </a:schemeClr>
                </a:solidFill>
              </a:defRPr>
            </a:lvl2pPr>
            <a:lvl3pPr>
              <a:defRPr sz="1400">
                <a:solidFill>
                  <a:schemeClr val="accent5">
                    <a:lumMod val="75000"/>
                  </a:schemeClr>
                </a:solidFill>
              </a:defRPr>
            </a:lvl3pPr>
            <a:lvl4pPr>
              <a:defRPr sz="1400">
                <a:solidFill>
                  <a:schemeClr val="accent5">
                    <a:lumMod val="75000"/>
                  </a:schemeClr>
                </a:solidFill>
              </a:defRPr>
            </a:lvl4pPr>
            <a:lvl5pPr>
              <a:defRPr sz="1400">
                <a:solidFill>
                  <a:schemeClr val="accent5">
                    <a:lumMod val="75000"/>
                  </a:schemeClr>
                </a:solidFill>
              </a:defRPr>
            </a:lvl5pPr>
          </a:lstStyle>
          <a:p>
            <a:pPr rtl="0"/>
            <a:r>
              <a:rPr lang="es-ES_tradnl" sz="1400" b="0" i="0" u="none" strike="noStrike" kern="1200" baseline="0" dirty="0">
                <a:solidFill>
                  <a:srgbClr val="8D8C8D"/>
                </a:solidFill>
                <a:latin typeface="Trebuchet MS"/>
              </a:rPr>
              <a:t>15 de Enero del 2014</a:t>
            </a:r>
          </a:p>
        </p:txBody>
      </p:sp>
      <p:sp>
        <p:nvSpPr>
          <p:cNvPr id="31" name="CuadroTexto 30"/>
          <p:cNvSpPr txBox="1"/>
          <p:nvPr userDrawn="1"/>
        </p:nvSpPr>
        <p:spPr>
          <a:xfrm>
            <a:off x="3746501" y="3683000"/>
            <a:ext cx="184666" cy="369332"/>
          </a:xfrm>
          <a:prstGeom prst="rect">
            <a:avLst/>
          </a:prstGeom>
          <a:noFill/>
        </p:spPr>
        <p:txBody>
          <a:bodyPr wrap="none" lIns="91427" tIns="45713" rIns="91427" bIns="45713" rtlCol="0">
            <a:spAutoFit/>
          </a:bodyPr>
          <a:lstStyle/>
          <a:p>
            <a:endParaRPr lang="es-ES" dirty="0"/>
          </a:p>
        </p:txBody>
      </p:sp>
      <p:pic>
        <p:nvPicPr>
          <p:cNvPr id="15" name="Imagen 14" descr="Trama_portada-05.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1"/>
            <a:ext cx="9144000" cy="3449595"/>
          </a:xfrm>
          <a:prstGeom prst="rect">
            <a:avLst/>
          </a:prstGeom>
        </p:spPr>
      </p:pic>
      <p:grpSp>
        <p:nvGrpSpPr>
          <p:cNvPr id="16" name="Agrupar 15"/>
          <p:cNvGrpSpPr/>
          <p:nvPr userDrawn="1"/>
        </p:nvGrpSpPr>
        <p:grpSpPr>
          <a:xfrm>
            <a:off x="0" y="3424238"/>
            <a:ext cx="9144000" cy="180000"/>
            <a:chOff x="1443904" y="3985173"/>
            <a:chExt cx="7700096" cy="180000"/>
          </a:xfrm>
        </p:grpSpPr>
        <p:sp>
          <p:nvSpPr>
            <p:cNvPr id="17" name="Rectángulo 16"/>
            <p:cNvSpPr/>
            <p:nvPr userDrawn="1"/>
          </p:nvSpPr>
          <p:spPr>
            <a:xfrm>
              <a:off x="1443904" y="3985173"/>
              <a:ext cx="1926000" cy="180000"/>
            </a:xfrm>
            <a:prstGeom prst="rect">
              <a:avLst/>
            </a:prstGeom>
            <a:solidFill>
              <a:srgbClr val="007A9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a:p>
          </p:txBody>
        </p:sp>
        <p:sp>
          <p:nvSpPr>
            <p:cNvPr id="18" name="Rectángulo 17"/>
            <p:cNvSpPr/>
            <p:nvPr userDrawn="1"/>
          </p:nvSpPr>
          <p:spPr>
            <a:xfrm>
              <a:off x="3369904" y="3985173"/>
              <a:ext cx="1926000" cy="180000"/>
            </a:xfrm>
            <a:prstGeom prst="rect">
              <a:avLst/>
            </a:prstGeom>
            <a:solidFill>
              <a:srgbClr val="62CDC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a:p>
          </p:txBody>
        </p:sp>
        <p:sp>
          <p:nvSpPr>
            <p:cNvPr id="19" name="Rectángulo 18"/>
            <p:cNvSpPr/>
            <p:nvPr userDrawn="1"/>
          </p:nvSpPr>
          <p:spPr>
            <a:xfrm>
              <a:off x="5295904" y="3985173"/>
              <a:ext cx="1926000" cy="180000"/>
            </a:xfrm>
            <a:prstGeom prst="rect">
              <a:avLst/>
            </a:prstGeom>
            <a:solidFill>
              <a:srgbClr val="D4202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a:p>
          </p:txBody>
        </p:sp>
        <p:sp>
          <p:nvSpPr>
            <p:cNvPr id="20" name="Rectángulo 19"/>
            <p:cNvSpPr/>
            <p:nvPr userDrawn="1"/>
          </p:nvSpPr>
          <p:spPr>
            <a:xfrm>
              <a:off x="7218000" y="3985173"/>
              <a:ext cx="1926000" cy="180000"/>
            </a:xfrm>
            <a:prstGeom prst="rect">
              <a:avLst/>
            </a:prstGeom>
            <a:solidFill>
              <a:srgbClr val="EDAB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a:p>
          </p:txBody>
        </p:sp>
      </p:grpSp>
    </p:spTree>
    <p:extLst>
      <p:ext uri="{BB962C8B-B14F-4D97-AF65-F5344CB8AC3E}">
        <p14:creationId xmlns:p14="http://schemas.microsoft.com/office/powerpoint/2010/main" val="3062730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x">
  <p:cSld name="Título y subtítulo">
    <p:spTree>
      <p:nvGrpSpPr>
        <p:cNvPr id="1" name=""/>
        <p:cNvGrpSpPr/>
        <p:nvPr/>
      </p:nvGrpSpPr>
      <p:grpSpPr>
        <a:xfrm>
          <a:off x="0" y="0"/>
          <a:ext cx="0" cy="0"/>
          <a:chOff x="0" y="0"/>
          <a:chExt cx="0" cy="0"/>
        </a:xfrm>
      </p:grpSpPr>
      <p:sp>
        <p:nvSpPr>
          <p:cNvPr id="5" name="Shape 5"/>
          <p:cNvSpPr>
            <a:spLocks noGrp="1"/>
          </p:cNvSpPr>
          <p:nvPr>
            <p:ph type="title"/>
          </p:nvPr>
        </p:nvSpPr>
        <p:spPr>
          <a:xfrm>
            <a:off x="892970" y="3042762"/>
            <a:ext cx="7358063" cy="430887"/>
          </a:xfrm>
          <a:prstGeom prst="rect">
            <a:avLst/>
          </a:prstGeom>
        </p:spPr>
        <p:txBody>
          <a:bodyPr lIns="0" tIns="0" rIns="0" bIns="0" anchor="b"/>
          <a:lstStyle/>
          <a:p>
            <a:pPr lvl="0"/>
            <a:r>
              <a:t>Texto del título</a:t>
            </a:r>
          </a:p>
        </p:txBody>
      </p:sp>
      <p:sp>
        <p:nvSpPr>
          <p:cNvPr id="6" name="Shape 6"/>
          <p:cNvSpPr>
            <a:spLocks noGrp="1"/>
          </p:cNvSpPr>
          <p:nvPr>
            <p:ph type="body" idx="1"/>
          </p:nvPr>
        </p:nvSpPr>
        <p:spPr>
          <a:xfrm>
            <a:off x="892970" y="3536156"/>
            <a:ext cx="7358063" cy="1923604"/>
          </a:xfrm>
          <a:prstGeom prst="rect">
            <a:avLst/>
          </a:prstGeom>
        </p:spPr>
        <p:txBody>
          <a:bodyPr lIns="0" tIns="0" rIns="0" bIns="0" anchor="t"/>
          <a:lstStyle>
            <a:lvl1pPr marL="0" indent="0" algn="ctr">
              <a:spcBef>
                <a:spcPts val="0"/>
              </a:spcBef>
              <a:buSzTx/>
              <a:buNone/>
              <a:defRPr sz="2500"/>
            </a:lvl1pPr>
            <a:lvl2pPr marL="0" indent="0" algn="ctr">
              <a:spcBef>
                <a:spcPts val="0"/>
              </a:spcBef>
              <a:buSzTx/>
              <a:buNone/>
              <a:defRPr sz="2500"/>
            </a:lvl2pPr>
            <a:lvl3pPr marL="0" indent="0" algn="ctr">
              <a:spcBef>
                <a:spcPts val="0"/>
              </a:spcBef>
              <a:buSzTx/>
              <a:buNone/>
              <a:defRPr sz="2500"/>
            </a:lvl3pPr>
            <a:lvl4pPr marL="0" indent="0" algn="ctr">
              <a:spcBef>
                <a:spcPts val="0"/>
              </a:spcBef>
              <a:buSzTx/>
              <a:buNone/>
              <a:defRPr sz="2500"/>
            </a:lvl4pPr>
            <a:lvl5pPr marL="0" indent="0" algn="ctr">
              <a:spcBef>
                <a:spcPts val="0"/>
              </a:spcBef>
              <a:buSzTx/>
              <a:buNone/>
              <a:defRPr sz="2500"/>
            </a:lvl5pPr>
          </a:lstStyle>
          <a:p>
            <a:pPr lvl="0"/>
            <a:r>
              <a:t>Nivel de texto 1</a:t>
            </a:r>
          </a:p>
          <a:p>
            <a:pPr lvl="1"/>
            <a:r>
              <a:t>Nivel de texto 2</a:t>
            </a:r>
          </a:p>
          <a:p>
            <a:pPr lvl="2"/>
            <a:r>
              <a:t>Nivel de texto 3</a:t>
            </a:r>
          </a:p>
          <a:p>
            <a:pPr lvl="3"/>
            <a:r>
              <a:t>Nivel de texto 4</a:t>
            </a:r>
          </a:p>
          <a:p>
            <a:pPr lvl="4"/>
            <a:r>
              <a:t>Nivel de texto 5</a:t>
            </a:r>
          </a:p>
        </p:txBody>
      </p:sp>
    </p:spTree>
    <p:extLst>
      <p:ext uri="{BB962C8B-B14F-4D97-AF65-F5344CB8AC3E}">
        <p14:creationId xmlns:p14="http://schemas.microsoft.com/office/powerpoint/2010/main" val="2080223394"/>
      </p:ext>
    </p:extLst>
  </p:cSld>
  <p:clrMapOvr>
    <a:masterClrMapping/>
  </p:clrMapOvr>
  <p:transition spd="med"/>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4_Título y objetos">
    <p:spTree>
      <p:nvGrpSpPr>
        <p:cNvPr id="1" name=""/>
        <p:cNvGrpSpPr/>
        <p:nvPr/>
      </p:nvGrpSpPr>
      <p:grpSpPr>
        <a:xfrm>
          <a:off x="0" y="0"/>
          <a:ext cx="0" cy="0"/>
          <a:chOff x="0" y="0"/>
          <a:chExt cx="0" cy="0"/>
        </a:xfrm>
      </p:grpSpPr>
      <p:grpSp>
        <p:nvGrpSpPr>
          <p:cNvPr id="2" name="Agrupar 11"/>
          <p:cNvGrpSpPr>
            <a:grpSpLocks/>
          </p:cNvGrpSpPr>
          <p:nvPr userDrawn="1"/>
        </p:nvGrpSpPr>
        <p:grpSpPr bwMode="auto">
          <a:xfrm rot="5400000">
            <a:off x="-3339014" y="3339014"/>
            <a:ext cx="6858000" cy="179972"/>
            <a:chOff x="1443904" y="3985173"/>
            <a:chExt cx="7700096" cy="180001"/>
          </a:xfrm>
        </p:grpSpPr>
        <p:sp>
          <p:nvSpPr>
            <p:cNvPr id="3" name="Rectángulo 12"/>
            <p:cNvSpPr/>
            <p:nvPr userDrawn="1"/>
          </p:nvSpPr>
          <p:spPr>
            <a:xfrm>
              <a:off x="1443904" y="3992325"/>
              <a:ext cx="1925694" cy="180001"/>
            </a:xfrm>
            <a:prstGeom prst="rect">
              <a:avLst/>
            </a:prstGeom>
            <a:solidFill>
              <a:srgbClr val="007A9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070">
                <a:defRPr/>
              </a:pPr>
              <a:endParaRPr lang="es-ES_tradnl" dirty="0">
                <a:solidFill>
                  <a:prstClr val="white"/>
                </a:solidFill>
              </a:endParaRPr>
            </a:p>
          </p:txBody>
        </p:sp>
        <p:sp>
          <p:nvSpPr>
            <p:cNvPr id="4" name="Rectángulo 13"/>
            <p:cNvSpPr/>
            <p:nvPr userDrawn="1"/>
          </p:nvSpPr>
          <p:spPr>
            <a:xfrm>
              <a:off x="3369597" y="3992325"/>
              <a:ext cx="1925693" cy="180001"/>
            </a:xfrm>
            <a:prstGeom prst="rect">
              <a:avLst/>
            </a:prstGeom>
            <a:solidFill>
              <a:srgbClr val="62CDC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070">
                <a:defRPr/>
              </a:pPr>
              <a:endParaRPr lang="es-ES_tradnl" dirty="0">
                <a:solidFill>
                  <a:prstClr val="white"/>
                </a:solidFill>
              </a:endParaRPr>
            </a:p>
          </p:txBody>
        </p:sp>
        <p:sp>
          <p:nvSpPr>
            <p:cNvPr id="5" name="Rectángulo 20"/>
            <p:cNvSpPr/>
            <p:nvPr userDrawn="1"/>
          </p:nvSpPr>
          <p:spPr>
            <a:xfrm>
              <a:off x="5295290" y="3985173"/>
              <a:ext cx="1927031" cy="180001"/>
            </a:xfrm>
            <a:prstGeom prst="rect">
              <a:avLst/>
            </a:prstGeom>
            <a:solidFill>
              <a:srgbClr val="D42029"/>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070">
                <a:defRPr/>
              </a:pPr>
              <a:endParaRPr lang="es-ES_tradnl" dirty="0">
                <a:solidFill>
                  <a:prstClr val="white"/>
                </a:solidFill>
              </a:endParaRPr>
            </a:p>
          </p:txBody>
        </p:sp>
        <p:sp>
          <p:nvSpPr>
            <p:cNvPr id="6" name="Rectángulo 22"/>
            <p:cNvSpPr/>
            <p:nvPr userDrawn="1"/>
          </p:nvSpPr>
          <p:spPr>
            <a:xfrm>
              <a:off x="7218307" y="3985173"/>
              <a:ext cx="1925693" cy="180001"/>
            </a:xfrm>
            <a:prstGeom prst="rect">
              <a:avLst/>
            </a:prstGeom>
            <a:solidFill>
              <a:srgbClr val="EDAB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070">
                <a:defRPr/>
              </a:pPr>
              <a:endParaRPr lang="es-ES_tradnl" dirty="0">
                <a:solidFill>
                  <a:prstClr val="white"/>
                </a:solidFill>
              </a:endParaRPr>
            </a:p>
          </p:txBody>
        </p:sp>
      </p:grpSp>
      <p:pic>
        <p:nvPicPr>
          <p:cNvPr id="7" name="Imagen 23"/>
          <p:cNvPicPr>
            <a:picLocks noChangeAspect="1"/>
          </p:cNvPicPr>
          <p:nvPr userDrawn="1"/>
        </p:nvPicPr>
        <p:blipFill>
          <a:blip r:embed="rId2">
            <a:extLst>
              <a:ext uri="{28A0092B-C50C-407E-A947-70E740481C1C}">
                <a14:useLocalDpi xmlns:a14="http://schemas.microsoft.com/office/drawing/2010/main"/>
              </a:ext>
            </a:extLst>
          </a:blip>
          <a:srcRect/>
          <a:stretch>
            <a:fillRect/>
          </a:stretch>
        </p:blipFill>
        <p:spPr bwMode="auto">
          <a:xfrm>
            <a:off x="7042739" y="215729"/>
            <a:ext cx="1825940" cy="711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Marcador de número de diapositiva 1"/>
          <p:cNvSpPr>
            <a:spLocks noGrp="1"/>
          </p:cNvSpPr>
          <p:nvPr>
            <p:ph type="sldNum" sz="quarter" idx="10"/>
          </p:nvPr>
        </p:nvSpPr>
        <p:spPr>
          <a:xfrm>
            <a:off x="6552884" y="6356226"/>
            <a:ext cx="2133441" cy="364711"/>
          </a:xfrm>
          <a:prstGeom prst="rect">
            <a:avLst/>
          </a:prstGeom>
        </p:spPr>
        <p:txBody>
          <a:bodyPr vert="horz" lIns="91414" tIns="45706" rIns="91414" bIns="45706" rtlCol="0" anchor="ctr"/>
          <a:lstStyle>
            <a:lvl1pPr algn="r" defTabSz="457070" fontAlgn="auto">
              <a:spcBef>
                <a:spcPts val="0"/>
              </a:spcBef>
              <a:spcAft>
                <a:spcPts val="0"/>
              </a:spcAft>
              <a:defRPr lang="es-CL" sz="1200">
                <a:solidFill>
                  <a:prstClr val="black">
                    <a:tint val="75000"/>
                  </a:prstClr>
                </a:solidFill>
                <a:latin typeface="Calibri"/>
                <a:cs typeface="+mn-cs"/>
              </a:defRPr>
            </a:lvl1pPr>
          </a:lstStyle>
          <a:p>
            <a:pPr>
              <a:defRPr/>
            </a:pPr>
            <a:fld id="{7C9F52A0-296F-48E1-B206-57F4EF1D7FC0}" type="slidenum">
              <a:rPr/>
              <a:pPr>
                <a:defRPr/>
              </a:pPr>
              <a:t>‹Nº›</a:t>
            </a:fld>
            <a:endParaRPr dirty="0"/>
          </a:p>
        </p:txBody>
      </p:sp>
    </p:spTree>
    <p:extLst>
      <p:ext uri="{BB962C8B-B14F-4D97-AF65-F5344CB8AC3E}">
        <p14:creationId xmlns:p14="http://schemas.microsoft.com/office/powerpoint/2010/main" val="3604981197"/>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1_Diapositiva de título">
    <p:spTree>
      <p:nvGrpSpPr>
        <p:cNvPr id="1" name=""/>
        <p:cNvGrpSpPr/>
        <p:nvPr/>
      </p:nvGrpSpPr>
      <p:grpSpPr>
        <a:xfrm>
          <a:off x="0" y="0"/>
          <a:ext cx="0" cy="0"/>
          <a:chOff x="0" y="0"/>
          <a:chExt cx="0" cy="0"/>
        </a:xfrm>
      </p:grpSpPr>
      <p:grpSp>
        <p:nvGrpSpPr>
          <p:cNvPr id="2" name="Agrupar 11"/>
          <p:cNvGrpSpPr>
            <a:grpSpLocks/>
          </p:cNvGrpSpPr>
          <p:nvPr userDrawn="1"/>
        </p:nvGrpSpPr>
        <p:grpSpPr bwMode="auto">
          <a:xfrm rot="5400000">
            <a:off x="-3339014" y="3339014"/>
            <a:ext cx="6858000" cy="179972"/>
            <a:chOff x="1443904" y="3985173"/>
            <a:chExt cx="7700096" cy="180001"/>
          </a:xfrm>
        </p:grpSpPr>
        <p:sp>
          <p:nvSpPr>
            <p:cNvPr id="3" name="Rectángulo 12"/>
            <p:cNvSpPr/>
            <p:nvPr userDrawn="1"/>
          </p:nvSpPr>
          <p:spPr>
            <a:xfrm>
              <a:off x="1443904" y="3992325"/>
              <a:ext cx="1925694" cy="180001"/>
            </a:xfrm>
            <a:prstGeom prst="rect">
              <a:avLst/>
            </a:prstGeom>
            <a:solidFill>
              <a:srgbClr val="007A9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070">
                <a:defRPr/>
              </a:pPr>
              <a:endParaRPr lang="es-ES_tradnl" dirty="0">
                <a:solidFill>
                  <a:prstClr val="white"/>
                </a:solidFill>
              </a:endParaRPr>
            </a:p>
          </p:txBody>
        </p:sp>
        <p:sp>
          <p:nvSpPr>
            <p:cNvPr id="4" name="Rectángulo 13"/>
            <p:cNvSpPr/>
            <p:nvPr userDrawn="1"/>
          </p:nvSpPr>
          <p:spPr>
            <a:xfrm>
              <a:off x="3369597" y="3992325"/>
              <a:ext cx="1925693" cy="180001"/>
            </a:xfrm>
            <a:prstGeom prst="rect">
              <a:avLst/>
            </a:prstGeom>
            <a:solidFill>
              <a:srgbClr val="62CDC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070">
                <a:defRPr/>
              </a:pPr>
              <a:endParaRPr lang="es-ES_tradnl" dirty="0">
                <a:solidFill>
                  <a:prstClr val="white"/>
                </a:solidFill>
              </a:endParaRPr>
            </a:p>
          </p:txBody>
        </p:sp>
        <p:sp>
          <p:nvSpPr>
            <p:cNvPr id="5" name="Rectángulo 20"/>
            <p:cNvSpPr/>
            <p:nvPr userDrawn="1"/>
          </p:nvSpPr>
          <p:spPr>
            <a:xfrm>
              <a:off x="5295290" y="3985173"/>
              <a:ext cx="1927031" cy="180001"/>
            </a:xfrm>
            <a:prstGeom prst="rect">
              <a:avLst/>
            </a:prstGeom>
            <a:solidFill>
              <a:srgbClr val="D42029"/>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070">
                <a:defRPr/>
              </a:pPr>
              <a:endParaRPr lang="es-ES_tradnl" dirty="0">
                <a:solidFill>
                  <a:prstClr val="white"/>
                </a:solidFill>
              </a:endParaRPr>
            </a:p>
          </p:txBody>
        </p:sp>
        <p:sp>
          <p:nvSpPr>
            <p:cNvPr id="6" name="Rectángulo 22"/>
            <p:cNvSpPr/>
            <p:nvPr userDrawn="1"/>
          </p:nvSpPr>
          <p:spPr>
            <a:xfrm>
              <a:off x="7218307" y="3985173"/>
              <a:ext cx="1925693" cy="180001"/>
            </a:xfrm>
            <a:prstGeom prst="rect">
              <a:avLst/>
            </a:prstGeom>
            <a:solidFill>
              <a:srgbClr val="EDAB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070">
                <a:defRPr/>
              </a:pPr>
              <a:endParaRPr lang="es-ES_tradnl" dirty="0">
                <a:solidFill>
                  <a:prstClr val="white"/>
                </a:solidFill>
              </a:endParaRPr>
            </a:p>
          </p:txBody>
        </p:sp>
      </p:grpSp>
      <p:pic>
        <p:nvPicPr>
          <p:cNvPr id="7" name="Imagen 23"/>
          <p:cNvPicPr>
            <a:picLocks noChangeAspect="1"/>
          </p:cNvPicPr>
          <p:nvPr userDrawn="1"/>
        </p:nvPicPr>
        <p:blipFill>
          <a:blip r:embed="rId2">
            <a:extLst>
              <a:ext uri="{28A0092B-C50C-407E-A947-70E740481C1C}">
                <a14:useLocalDpi xmlns:a14="http://schemas.microsoft.com/office/drawing/2010/main"/>
              </a:ext>
            </a:extLst>
          </a:blip>
          <a:srcRect/>
          <a:stretch>
            <a:fillRect/>
          </a:stretch>
        </p:blipFill>
        <p:spPr bwMode="auto">
          <a:xfrm>
            <a:off x="7042739" y="215729"/>
            <a:ext cx="1825940" cy="711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Marcador de número de diapositiva 1"/>
          <p:cNvSpPr>
            <a:spLocks noGrp="1"/>
          </p:cNvSpPr>
          <p:nvPr>
            <p:ph type="sldNum" sz="quarter" idx="10"/>
          </p:nvPr>
        </p:nvSpPr>
        <p:spPr>
          <a:xfrm>
            <a:off x="6552884" y="6356226"/>
            <a:ext cx="2133441" cy="364711"/>
          </a:xfrm>
          <a:prstGeom prst="rect">
            <a:avLst/>
          </a:prstGeom>
        </p:spPr>
        <p:txBody>
          <a:bodyPr vert="horz" lIns="91414" tIns="45706" rIns="91414" bIns="45706" rtlCol="0" anchor="ctr"/>
          <a:lstStyle>
            <a:lvl1pPr algn="r" defTabSz="457070" fontAlgn="auto">
              <a:spcBef>
                <a:spcPts val="0"/>
              </a:spcBef>
              <a:spcAft>
                <a:spcPts val="0"/>
              </a:spcAft>
              <a:defRPr lang="es-CL" sz="1200">
                <a:solidFill>
                  <a:prstClr val="black">
                    <a:tint val="75000"/>
                  </a:prstClr>
                </a:solidFill>
                <a:latin typeface="Calibri"/>
                <a:cs typeface="+mn-cs"/>
              </a:defRPr>
            </a:lvl1pPr>
          </a:lstStyle>
          <a:p>
            <a:pPr>
              <a:defRPr/>
            </a:pPr>
            <a:fld id="{6E8C3890-F1B7-41A3-9509-BA114C630C37}" type="slidenum">
              <a:rPr/>
              <a:pPr>
                <a:defRPr/>
              </a:pPr>
              <a:t>‹Nº›</a:t>
            </a:fld>
            <a:endParaRPr dirty="0"/>
          </a:p>
        </p:txBody>
      </p:sp>
    </p:spTree>
    <p:extLst>
      <p:ext uri="{BB962C8B-B14F-4D97-AF65-F5344CB8AC3E}">
        <p14:creationId xmlns:p14="http://schemas.microsoft.com/office/powerpoint/2010/main" val="1796707696"/>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userDrawn="1">
  <p:cSld name="2_Diapositiva de título">
    <p:spTree>
      <p:nvGrpSpPr>
        <p:cNvPr id="1" name=""/>
        <p:cNvGrpSpPr/>
        <p:nvPr/>
      </p:nvGrpSpPr>
      <p:grpSpPr>
        <a:xfrm>
          <a:off x="0" y="0"/>
          <a:ext cx="0" cy="0"/>
          <a:chOff x="0" y="0"/>
          <a:chExt cx="0" cy="0"/>
        </a:xfrm>
      </p:grpSpPr>
      <p:sp>
        <p:nvSpPr>
          <p:cNvPr id="2" name="Marcador de fecha 3"/>
          <p:cNvSpPr>
            <a:spLocks noGrp="1"/>
          </p:cNvSpPr>
          <p:nvPr>
            <p:ph type="dt" sz="half" idx="10"/>
          </p:nvPr>
        </p:nvSpPr>
        <p:spPr>
          <a:xfrm>
            <a:off x="457678" y="6356226"/>
            <a:ext cx="2133441" cy="364711"/>
          </a:xfrm>
          <a:prstGeom prst="rect">
            <a:avLst/>
          </a:prstGeom>
        </p:spPr>
        <p:txBody>
          <a:bodyPr lIns="91414" tIns="45706" rIns="91414" bIns="45706"/>
          <a:lstStyle>
            <a:lvl1pPr defTabSz="457070" fontAlgn="auto">
              <a:spcBef>
                <a:spcPts val="0"/>
              </a:spcBef>
              <a:spcAft>
                <a:spcPts val="0"/>
              </a:spcAft>
              <a:defRPr sz="1800">
                <a:solidFill>
                  <a:prstClr val="black"/>
                </a:solidFill>
                <a:latin typeface="Calibri"/>
                <a:cs typeface="+mn-cs"/>
              </a:defRPr>
            </a:lvl1pPr>
          </a:lstStyle>
          <a:p>
            <a:pPr>
              <a:defRPr/>
            </a:pPr>
            <a:fld id="{2BB703F1-74A1-AB4F-9446-295C17AB6A0F}" type="datetime1">
              <a:rPr lang="es-CL"/>
              <a:pPr>
                <a:defRPr/>
              </a:pPr>
              <a:t>11-03-2019</a:t>
            </a:fld>
            <a:endParaRPr lang="es-CL" dirty="0"/>
          </a:p>
        </p:txBody>
      </p:sp>
      <p:sp>
        <p:nvSpPr>
          <p:cNvPr id="3" name="Marcador de pie de página 4"/>
          <p:cNvSpPr>
            <a:spLocks noGrp="1"/>
          </p:cNvSpPr>
          <p:nvPr>
            <p:ph type="ftr" sz="quarter" idx="11"/>
          </p:nvPr>
        </p:nvSpPr>
        <p:spPr>
          <a:xfrm>
            <a:off x="3123884" y="6356226"/>
            <a:ext cx="2896236" cy="364711"/>
          </a:xfrm>
          <a:prstGeom prst="rect">
            <a:avLst/>
          </a:prstGeom>
        </p:spPr>
        <p:txBody>
          <a:bodyPr lIns="91414" tIns="45706" rIns="91414" bIns="45706"/>
          <a:lstStyle>
            <a:lvl1pPr defTabSz="457070" fontAlgn="auto">
              <a:spcBef>
                <a:spcPts val="0"/>
              </a:spcBef>
              <a:spcAft>
                <a:spcPts val="0"/>
              </a:spcAft>
              <a:defRPr sz="1800">
                <a:solidFill>
                  <a:prstClr val="black"/>
                </a:solidFill>
                <a:latin typeface="Calibri"/>
                <a:cs typeface="+mn-cs"/>
              </a:defRPr>
            </a:lvl1pPr>
          </a:lstStyle>
          <a:p>
            <a:pPr>
              <a:defRPr/>
            </a:pPr>
            <a:endParaRPr lang="es-CL"/>
          </a:p>
        </p:txBody>
      </p:sp>
      <p:sp>
        <p:nvSpPr>
          <p:cNvPr id="4" name="Marcador de número de diapositiva 5"/>
          <p:cNvSpPr>
            <a:spLocks noGrp="1"/>
          </p:cNvSpPr>
          <p:nvPr>
            <p:ph type="sldNum" sz="quarter" idx="12"/>
          </p:nvPr>
        </p:nvSpPr>
        <p:spPr>
          <a:xfrm>
            <a:off x="6552884" y="6356226"/>
            <a:ext cx="2133441" cy="364711"/>
          </a:xfrm>
          <a:prstGeom prst="rect">
            <a:avLst/>
          </a:prstGeom>
        </p:spPr>
        <p:txBody>
          <a:bodyPr lIns="91414" tIns="45706" rIns="91414" bIns="45706"/>
          <a:lstStyle>
            <a:lvl1pPr defTabSz="457070" fontAlgn="auto">
              <a:spcBef>
                <a:spcPts val="0"/>
              </a:spcBef>
              <a:spcAft>
                <a:spcPts val="0"/>
              </a:spcAft>
              <a:defRPr sz="1800">
                <a:solidFill>
                  <a:prstClr val="black"/>
                </a:solidFill>
                <a:latin typeface="Calibri"/>
                <a:cs typeface="+mn-cs"/>
              </a:defRPr>
            </a:lvl1pPr>
          </a:lstStyle>
          <a:p>
            <a:pPr>
              <a:defRPr/>
            </a:pPr>
            <a:fld id="{E51594C6-012A-420A-933E-5131544D128C}" type="slidenum">
              <a:rPr lang="es-CL"/>
              <a:pPr>
                <a:defRPr/>
              </a:pPr>
              <a:t>‹Nº›</a:t>
            </a:fld>
            <a:endParaRPr lang="es-CL" dirty="0"/>
          </a:p>
        </p:txBody>
      </p:sp>
    </p:spTree>
    <p:extLst>
      <p:ext uri="{BB962C8B-B14F-4D97-AF65-F5344CB8AC3E}">
        <p14:creationId xmlns:p14="http://schemas.microsoft.com/office/powerpoint/2010/main" val="4001328834"/>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userDrawn="1">
  <p:cSld name="1_Blanco (1)">
    <p:spTree>
      <p:nvGrpSpPr>
        <p:cNvPr id="1" name=""/>
        <p:cNvGrpSpPr/>
        <p:nvPr/>
      </p:nvGrpSpPr>
      <p:grpSpPr>
        <a:xfrm>
          <a:off x="0" y="0"/>
          <a:ext cx="0" cy="0"/>
          <a:chOff x="0" y="0"/>
          <a:chExt cx="0" cy="0"/>
        </a:xfrm>
      </p:grpSpPr>
      <p:sp>
        <p:nvSpPr>
          <p:cNvPr id="2" name="5 Marcador de número de diapositiva"/>
          <p:cNvSpPr>
            <a:spLocks noGrp="1"/>
          </p:cNvSpPr>
          <p:nvPr>
            <p:ph type="sldNum" sz="quarter" idx="10"/>
          </p:nvPr>
        </p:nvSpPr>
        <p:spPr>
          <a:xfrm>
            <a:off x="6552884" y="6356226"/>
            <a:ext cx="2133441" cy="364711"/>
          </a:xfrm>
          <a:prstGeom prst="rect">
            <a:avLst/>
          </a:prstGeom>
        </p:spPr>
        <p:txBody>
          <a:bodyPr lIns="91414" tIns="45706" rIns="91414" bIns="45706" rtlCol="0"/>
          <a:lstStyle>
            <a:lvl1pPr defTabSz="457070" fontAlgn="auto">
              <a:spcBef>
                <a:spcPts val="0"/>
              </a:spcBef>
              <a:spcAft>
                <a:spcPts val="0"/>
              </a:spcAft>
              <a:defRPr sz="1800">
                <a:solidFill>
                  <a:prstClr val="black">
                    <a:lumMod val="65000"/>
                    <a:lumOff val="35000"/>
                  </a:prstClr>
                </a:solidFill>
                <a:latin typeface="Arial" pitchFamily="34" charset="0"/>
                <a:ea typeface="ＭＳ Ｐゴシック" pitchFamily="-112" charset="-128"/>
                <a:cs typeface="Arial" pitchFamily="34" charset="0"/>
              </a:defRPr>
            </a:lvl1pPr>
          </a:lstStyle>
          <a:p>
            <a:pPr>
              <a:defRPr/>
            </a:pPr>
            <a:fld id="{FA1D1B09-7F3C-4F59-BEBC-9DBBF2164AFA}" type="slidenum">
              <a:rPr lang="es-CL"/>
              <a:pPr>
                <a:defRPr/>
              </a:pPr>
              <a:t>‹Nº›</a:t>
            </a:fld>
            <a:endParaRPr lang="es-CL" dirty="0"/>
          </a:p>
        </p:txBody>
      </p:sp>
    </p:spTree>
    <p:extLst>
      <p:ext uri="{BB962C8B-B14F-4D97-AF65-F5344CB8AC3E}">
        <p14:creationId xmlns:p14="http://schemas.microsoft.com/office/powerpoint/2010/main" val="2896577194"/>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title">
  <p:cSld name="18_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2" y="2130425"/>
            <a:ext cx="7772400" cy="1470025"/>
          </a:xfrm>
          <a:prstGeom prst="rect">
            <a:avLst/>
          </a:prstGeom>
        </p:spPr>
        <p:txBody>
          <a:bodyPr lIns="91414" tIns="45706" rIns="91414" bIns="45706"/>
          <a:lstStyle/>
          <a:p>
            <a:r>
              <a:rPr lang="es-ES"/>
              <a:t>Haga clic para modificar el estilo de título del patrón</a:t>
            </a:r>
            <a:endParaRPr lang="es-CL"/>
          </a:p>
        </p:txBody>
      </p:sp>
      <p:sp>
        <p:nvSpPr>
          <p:cNvPr id="3" name="2 Subtítulo"/>
          <p:cNvSpPr>
            <a:spLocks noGrp="1"/>
          </p:cNvSpPr>
          <p:nvPr>
            <p:ph type="subTitle" idx="1"/>
          </p:nvPr>
        </p:nvSpPr>
        <p:spPr>
          <a:xfrm>
            <a:off x="1371600" y="3886200"/>
            <a:ext cx="6400800" cy="1752600"/>
          </a:xfrm>
          <a:prstGeom prst="rect">
            <a:avLst/>
          </a:prstGeom>
        </p:spPr>
        <p:txBody>
          <a:bodyPr lIns="91414" tIns="45706" rIns="91414" bIns="45706"/>
          <a:lstStyle>
            <a:lvl1pPr marL="0" indent="0" algn="ctr">
              <a:buNone/>
              <a:defRPr>
                <a:solidFill>
                  <a:schemeClr val="tx1">
                    <a:tint val="75000"/>
                  </a:schemeClr>
                </a:solidFill>
              </a:defRPr>
            </a:lvl1pPr>
            <a:lvl2pPr marL="457070" indent="0" algn="ctr">
              <a:buNone/>
              <a:defRPr>
                <a:solidFill>
                  <a:schemeClr val="tx1">
                    <a:tint val="75000"/>
                  </a:schemeClr>
                </a:solidFill>
              </a:defRPr>
            </a:lvl2pPr>
            <a:lvl3pPr marL="914139" indent="0" algn="ctr">
              <a:buNone/>
              <a:defRPr>
                <a:solidFill>
                  <a:schemeClr val="tx1">
                    <a:tint val="75000"/>
                  </a:schemeClr>
                </a:solidFill>
              </a:defRPr>
            </a:lvl3pPr>
            <a:lvl4pPr marL="1371208" indent="0" algn="ctr">
              <a:buNone/>
              <a:defRPr>
                <a:solidFill>
                  <a:schemeClr val="tx1">
                    <a:tint val="75000"/>
                  </a:schemeClr>
                </a:solidFill>
              </a:defRPr>
            </a:lvl4pPr>
            <a:lvl5pPr marL="1828278" indent="0" algn="ctr">
              <a:buNone/>
              <a:defRPr>
                <a:solidFill>
                  <a:schemeClr val="tx1">
                    <a:tint val="75000"/>
                  </a:schemeClr>
                </a:solidFill>
              </a:defRPr>
            </a:lvl5pPr>
            <a:lvl6pPr marL="2285348" indent="0" algn="ctr">
              <a:buNone/>
              <a:defRPr>
                <a:solidFill>
                  <a:schemeClr val="tx1">
                    <a:tint val="75000"/>
                  </a:schemeClr>
                </a:solidFill>
              </a:defRPr>
            </a:lvl6pPr>
            <a:lvl7pPr marL="2742417" indent="0" algn="ctr">
              <a:buNone/>
              <a:defRPr>
                <a:solidFill>
                  <a:schemeClr val="tx1">
                    <a:tint val="75000"/>
                  </a:schemeClr>
                </a:solidFill>
              </a:defRPr>
            </a:lvl7pPr>
            <a:lvl8pPr marL="3199487" indent="0" algn="ctr">
              <a:buNone/>
              <a:defRPr>
                <a:solidFill>
                  <a:schemeClr val="tx1">
                    <a:tint val="75000"/>
                  </a:schemeClr>
                </a:solidFill>
              </a:defRPr>
            </a:lvl8pPr>
            <a:lvl9pPr marL="3656556" indent="0" algn="ctr">
              <a:buNone/>
              <a:defRPr>
                <a:solidFill>
                  <a:schemeClr val="tx1">
                    <a:tint val="75000"/>
                  </a:schemeClr>
                </a:solidFill>
              </a:defRPr>
            </a:lvl9pPr>
          </a:lstStyle>
          <a:p>
            <a:r>
              <a:rPr lang="es-ES"/>
              <a:t>Haga clic para modificar el estilo de subtítulo del patrón</a:t>
            </a:r>
            <a:endParaRPr lang="es-CL"/>
          </a:p>
        </p:txBody>
      </p:sp>
      <p:sp>
        <p:nvSpPr>
          <p:cNvPr id="4" name="3 Marcador de fecha"/>
          <p:cNvSpPr>
            <a:spLocks noGrp="1"/>
          </p:cNvSpPr>
          <p:nvPr>
            <p:ph type="dt" sz="half" idx="10"/>
          </p:nvPr>
        </p:nvSpPr>
        <p:spPr>
          <a:xfrm>
            <a:off x="457678" y="6356226"/>
            <a:ext cx="2133441" cy="364711"/>
          </a:xfrm>
          <a:prstGeom prst="rect">
            <a:avLst/>
          </a:prstGeom>
        </p:spPr>
        <p:txBody>
          <a:bodyPr lIns="91414" tIns="45706" rIns="91414" bIns="45706"/>
          <a:lstStyle>
            <a:lvl1pPr defTabSz="457070" fontAlgn="auto">
              <a:spcBef>
                <a:spcPts val="0"/>
              </a:spcBef>
              <a:spcAft>
                <a:spcPts val="0"/>
              </a:spcAft>
              <a:defRPr sz="1800">
                <a:solidFill>
                  <a:prstClr val="black"/>
                </a:solidFill>
                <a:latin typeface="Calibri"/>
                <a:cs typeface="+mn-cs"/>
              </a:defRPr>
            </a:lvl1pPr>
          </a:lstStyle>
          <a:p>
            <a:pPr>
              <a:defRPr/>
            </a:pPr>
            <a:fld id="{9E80B292-4933-415B-8719-98E5032B08F0}" type="datetimeFigureOut">
              <a:rPr lang="es-CL"/>
              <a:pPr>
                <a:defRPr/>
              </a:pPr>
              <a:t>11-03-2019</a:t>
            </a:fld>
            <a:endParaRPr lang="es-CL" dirty="0"/>
          </a:p>
        </p:txBody>
      </p:sp>
      <p:sp>
        <p:nvSpPr>
          <p:cNvPr id="5" name="4 Marcador de pie de página"/>
          <p:cNvSpPr>
            <a:spLocks noGrp="1"/>
          </p:cNvSpPr>
          <p:nvPr>
            <p:ph type="ftr" sz="quarter" idx="11"/>
          </p:nvPr>
        </p:nvSpPr>
        <p:spPr>
          <a:xfrm>
            <a:off x="3123884" y="6356226"/>
            <a:ext cx="2896236" cy="364711"/>
          </a:xfrm>
          <a:prstGeom prst="rect">
            <a:avLst/>
          </a:prstGeom>
        </p:spPr>
        <p:txBody>
          <a:bodyPr lIns="91414" tIns="45706" rIns="91414" bIns="45706"/>
          <a:lstStyle>
            <a:lvl1pPr defTabSz="457070" fontAlgn="auto">
              <a:spcBef>
                <a:spcPts val="0"/>
              </a:spcBef>
              <a:spcAft>
                <a:spcPts val="0"/>
              </a:spcAft>
              <a:defRPr sz="1800">
                <a:solidFill>
                  <a:prstClr val="black"/>
                </a:solidFill>
                <a:latin typeface="Calibri"/>
                <a:cs typeface="+mn-cs"/>
              </a:defRPr>
            </a:lvl1pPr>
          </a:lstStyle>
          <a:p>
            <a:pPr>
              <a:defRPr/>
            </a:pPr>
            <a:endParaRPr lang="es-CL"/>
          </a:p>
        </p:txBody>
      </p:sp>
      <p:sp>
        <p:nvSpPr>
          <p:cNvPr id="6" name="5 Marcador de número de diapositiva"/>
          <p:cNvSpPr>
            <a:spLocks noGrp="1"/>
          </p:cNvSpPr>
          <p:nvPr>
            <p:ph type="sldNum" sz="quarter" idx="12"/>
          </p:nvPr>
        </p:nvSpPr>
        <p:spPr>
          <a:xfrm>
            <a:off x="6552884" y="6356226"/>
            <a:ext cx="2133441" cy="364711"/>
          </a:xfrm>
          <a:prstGeom prst="rect">
            <a:avLst/>
          </a:prstGeom>
        </p:spPr>
        <p:txBody>
          <a:bodyPr lIns="91414" tIns="45706" rIns="91414" bIns="45706"/>
          <a:lstStyle>
            <a:lvl1pPr defTabSz="457070" fontAlgn="auto">
              <a:spcBef>
                <a:spcPts val="0"/>
              </a:spcBef>
              <a:spcAft>
                <a:spcPts val="0"/>
              </a:spcAft>
              <a:defRPr sz="1800">
                <a:solidFill>
                  <a:prstClr val="black"/>
                </a:solidFill>
                <a:latin typeface="Calibri"/>
                <a:cs typeface="+mn-cs"/>
              </a:defRPr>
            </a:lvl1pPr>
          </a:lstStyle>
          <a:p>
            <a:pPr>
              <a:defRPr/>
            </a:pPr>
            <a:fld id="{D7499BD6-B7DD-4D4A-8387-94050FDB5908}" type="slidenum">
              <a:rPr lang="es-CL"/>
              <a:pPr>
                <a:defRPr/>
              </a:pPr>
              <a:t>‹Nº›</a:t>
            </a:fld>
            <a:endParaRPr lang="es-CL" dirty="0"/>
          </a:p>
        </p:txBody>
      </p:sp>
    </p:spTree>
    <p:extLst>
      <p:ext uri="{BB962C8B-B14F-4D97-AF65-F5344CB8AC3E}">
        <p14:creationId xmlns:p14="http://schemas.microsoft.com/office/powerpoint/2010/main" val="631987529"/>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userDrawn="1">
  <p:cSld name="19_Diapositiva de título">
    <p:spTree>
      <p:nvGrpSpPr>
        <p:cNvPr id="1" name=""/>
        <p:cNvGrpSpPr/>
        <p:nvPr/>
      </p:nvGrpSpPr>
      <p:grpSpPr>
        <a:xfrm>
          <a:off x="0" y="0"/>
          <a:ext cx="0" cy="0"/>
          <a:chOff x="0" y="0"/>
          <a:chExt cx="0" cy="0"/>
        </a:xfrm>
      </p:grpSpPr>
      <p:pic>
        <p:nvPicPr>
          <p:cNvPr id="6" name="Imagen 12" descr="42-52871446.jpg"/>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0" y="-4768"/>
            <a:ext cx="1326548" cy="6890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 name="Agrupar 34"/>
          <p:cNvGrpSpPr>
            <a:grpSpLocks/>
          </p:cNvGrpSpPr>
          <p:nvPr userDrawn="1"/>
        </p:nvGrpSpPr>
        <p:grpSpPr bwMode="auto">
          <a:xfrm rot="5400000">
            <a:off x="-2027959" y="3346166"/>
            <a:ext cx="6881837" cy="179972"/>
            <a:chOff x="1443904" y="3985173"/>
            <a:chExt cx="7700096" cy="180001"/>
          </a:xfrm>
        </p:grpSpPr>
        <p:sp>
          <p:nvSpPr>
            <p:cNvPr id="8" name="Rectángulo 35"/>
            <p:cNvSpPr/>
            <p:nvPr userDrawn="1"/>
          </p:nvSpPr>
          <p:spPr>
            <a:xfrm>
              <a:off x="1443904" y="3985173"/>
              <a:ext cx="1925691" cy="180001"/>
            </a:xfrm>
            <a:prstGeom prst="rect">
              <a:avLst/>
            </a:prstGeom>
            <a:solidFill>
              <a:srgbClr val="007A9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070">
                <a:defRPr/>
              </a:pPr>
              <a:endParaRPr lang="es-ES_tradnl" dirty="0">
                <a:solidFill>
                  <a:prstClr val="white"/>
                </a:solidFill>
              </a:endParaRPr>
            </a:p>
          </p:txBody>
        </p:sp>
        <p:sp>
          <p:nvSpPr>
            <p:cNvPr id="9" name="Rectángulo 36"/>
            <p:cNvSpPr/>
            <p:nvPr userDrawn="1"/>
          </p:nvSpPr>
          <p:spPr>
            <a:xfrm>
              <a:off x="3369594" y="3985173"/>
              <a:ext cx="1925691" cy="180001"/>
            </a:xfrm>
            <a:prstGeom prst="rect">
              <a:avLst/>
            </a:prstGeom>
            <a:solidFill>
              <a:srgbClr val="62CDC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070">
                <a:defRPr/>
              </a:pPr>
              <a:endParaRPr lang="es-ES_tradnl" dirty="0">
                <a:solidFill>
                  <a:prstClr val="white"/>
                </a:solidFill>
              </a:endParaRPr>
            </a:p>
          </p:txBody>
        </p:sp>
        <p:sp>
          <p:nvSpPr>
            <p:cNvPr id="10" name="Rectángulo 37"/>
            <p:cNvSpPr/>
            <p:nvPr userDrawn="1"/>
          </p:nvSpPr>
          <p:spPr>
            <a:xfrm>
              <a:off x="5295285" y="3985173"/>
              <a:ext cx="1927025" cy="180001"/>
            </a:xfrm>
            <a:prstGeom prst="rect">
              <a:avLst/>
            </a:prstGeom>
            <a:solidFill>
              <a:srgbClr val="D42029"/>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070">
                <a:defRPr/>
              </a:pPr>
              <a:endParaRPr lang="es-ES_tradnl" dirty="0">
                <a:solidFill>
                  <a:prstClr val="white"/>
                </a:solidFill>
              </a:endParaRPr>
            </a:p>
          </p:txBody>
        </p:sp>
        <p:sp>
          <p:nvSpPr>
            <p:cNvPr id="11" name="Rectángulo 38"/>
            <p:cNvSpPr/>
            <p:nvPr userDrawn="1"/>
          </p:nvSpPr>
          <p:spPr>
            <a:xfrm>
              <a:off x="7218309" y="3985173"/>
              <a:ext cx="1925691" cy="180001"/>
            </a:xfrm>
            <a:prstGeom prst="rect">
              <a:avLst/>
            </a:prstGeom>
            <a:solidFill>
              <a:srgbClr val="EDAB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070">
                <a:defRPr/>
              </a:pPr>
              <a:endParaRPr lang="es-ES_tradnl" dirty="0">
                <a:solidFill>
                  <a:prstClr val="white"/>
                </a:solidFill>
              </a:endParaRPr>
            </a:p>
          </p:txBody>
        </p:sp>
      </p:grpSp>
      <p:pic>
        <p:nvPicPr>
          <p:cNvPr id="12" name="Imagen 39"/>
          <p:cNvPicPr>
            <a:picLocks noChangeAspect="1"/>
          </p:cNvPicPr>
          <p:nvPr userDrawn="1"/>
        </p:nvPicPr>
        <p:blipFill>
          <a:blip r:embed="rId3">
            <a:extLst>
              <a:ext uri="{28A0092B-C50C-407E-A947-70E740481C1C}">
                <a14:useLocalDpi xmlns:a14="http://schemas.microsoft.com/office/drawing/2010/main"/>
              </a:ext>
            </a:extLst>
          </a:blip>
          <a:srcRect/>
          <a:stretch>
            <a:fillRect/>
          </a:stretch>
        </p:blipFill>
        <p:spPr bwMode="auto">
          <a:xfrm>
            <a:off x="5666133" y="5452790"/>
            <a:ext cx="3057138" cy="1195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ítulo 13"/>
          <p:cNvSpPr>
            <a:spLocks noGrp="1"/>
          </p:cNvSpPr>
          <p:nvPr>
            <p:ph type="title"/>
          </p:nvPr>
        </p:nvSpPr>
        <p:spPr>
          <a:xfrm>
            <a:off x="1761067" y="970630"/>
            <a:ext cx="6706658" cy="1143000"/>
          </a:xfrm>
          <a:prstGeom prst="rect">
            <a:avLst/>
          </a:prstGeom>
        </p:spPr>
        <p:txBody>
          <a:bodyPr lIns="0" tIns="0" rIns="0" bIns="0">
            <a:noAutofit/>
          </a:bodyPr>
          <a:lstStyle>
            <a:lvl1pPr algn="r">
              <a:lnSpc>
                <a:spcPct val="90000"/>
              </a:lnSpc>
              <a:defRPr sz="3700">
                <a:solidFill>
                  <a:srgbClr val="3C3C3B"/>
                </a:solidFill>
                <a:latin typeface="+mj-lt"/>
                <a:cs typeface="Calibri"/>
              </a:defRPr>
            </a:lvl1pPr>
          </a:lstStyle>
          <a:p>
            <a:r>
              <a:rPr lang="es-ES"/>
              <a:t>Haga clic para modificar el estilo de título del patrón</a:t>
            </a:r>
            <a:endParaRPr lang="es-ES_tradnl" dirty="0"/>
          </a:p>
        </p:txBody>
      </p:sp>
      <p:sp>
        <p:nvSpPr>
          <p:cNvPr id="22" name="Marcador de texto 21"/>
          <p:cNvSpPr>
            <a:spLocks noGrp="1"/>
          </p:cNvSpPr>
          <p:nvPr>
            <p:ph type="body" sz="quarter" idx="10"/>
          </p:nvPr>
        </p:nvSpPr>
        <p:spPr>
          <a:xfrm>
            <a:off x="4662706" y="2715379"/>
            <a:ext cx="3814763" cy="212400"/>
          </a:xfrm>
          <a:prstGeom prst="rect">
            <a:avLst/>
          </a:prstGeom>
        </p:spPr>
        <p:txBody>
          <a:bodyPr lIns="0" tIns="0" rIns="0" bIns="0" anchor="ctr" anchorCtr="0">
            <a:noAutofit/>
          </a:bodyPr>
          <a:lstStyle>
            <a:lvl1pPr marL="0" indent="0" algn="r" rtl="0">
              <a:buNone/>
              <a:defRPr sz="1800">
                <a:solidFill>
                  <a:srgbClr val="3C3C3B"/>
                </a:solidFill>
                <a:latin typeface="+mj-lt"/>
                <a:cs typeface="Calibri"/>
              </a:defRPr>
            </a:lvl1pPr>
            <a:lvl2pPr>
              <a:defRPr sz="1400">
                <a:solidFill>
                  <a:schemeClr val="accent5">
                    <a:lumMod val="75000"/>
                  </a:schemeClr>
                </a:solidFill>
              </a:defRPr>
            </a:lvl2pPr>
            <a:lvl3pPr>
              <a:defRPr sz="1400">
                <a:solidFill>
                  <a:schemeClr val="accent5">
                    <a:lumMod val="75000"/>
                  </a:schemeClr>
                </a:solidFill>
              </a:defRPr>
            </a:lvl3pPr>
            <a:lvl4pPr>
              <a:defRPr sz="1400">
                <a:solidFill>
                  <a:schemeClr val="accent5">
                    <a:lumMod val="75000"/>
                  </a:schemeClr>
                </a:solidFill>
              </a:defRPr>
            </a:lvl4pPr>
            <a:lvl5pPr>
              <a:defRPr sz="1400">
                <a:solidFill>
                  <a:schemeClr val="accent5">
                    <a:lumMod val="75000"/>
                  </a:schemeClr>
                </a:solidFill>
              </a:defRPr>
            </a:lvl5pPr>
          </a:lstStyle>
          <a:p>
            <a:pPr lvl="0"/>
            <a:r>
              <a:rPr lang="es-ES"/>
              <a:t>Haga clic para modificar el estilo de texto del patrón</a:t>
            </a:r>
          </a:p>
        </p:txBody>
      </p:sp>
      <p:sp>
        <p:nvSpPr>
          <p:cNvPr id="25" name="Marcador de texto 21"/>
          <p:cNvSpPr>
            <a:spLocks noGrp="1"/>
          </p:cNvSpPr>
          <p:nvPr>
            <p:ph type="body" sz="quarter" idx="11"/>
          </p:nvPr>
        </p:nvSpPr>
        <p:spPr>
          <a:xfrm>
            <a:off x="4662706" y="2954618"/>
            <a:ext cx="3814763" cy="212400"/>
          </a:xfrm>
          <a:prstGeom prst="rect">
            <a:avLst/>
          </a:prstGeom>
        </p:spPr>
        <p:txBody>
          <a:bodyPr lIns="0" tIns="0" rIns="0" bIns="0" anchor="ctr" anchorCtr="0">
            <a:noAutofit/>
          </a:bodyPr>
          <a:lstStyle>
            <a:lvl1pPr marL="0" indent="0" algn="r" rtl="0">
              <a:buNone/>
              <a:defRPr sz="1800" cap="all" baseline="0">
                <a:solidFill>
                  <a:srgbClr val="3C3C3B"/>
                </a:solidFill>
                <a:latin typeface="+mj-lt"/>
                <a:cs typeface="Calibri"/>
              </a:defRPr>
            </a:lvl1pPr>
            <a:lvl2pPr>
              <a:defRPr sz="1400">
                <a:solidFill>
                  <a:schemeClr val="accent5">
                    <a:lumMod val="75000"/>
                  </a:schemeClr>
                </a:solidFill>
              </a:defRPr>
            </a:lvl2pPr>
            <a:lvl3pPr>
              <a:defRPr sz="1400">
                <a:solidFill>
                  <a:schemeClr val="accent5">
                    <a:lumMod val="75000"/>
                  </a:schemeClr>
                </a:solidFill>
              </a:defRPr>
            </a:lvl3pPr>
            <a:lvl4pPr>
              <a:defRPr sz="1400">
                <a:solidFill>
                  <a:schemeClr val="accent5">
                    <a:lumMod val="75000"/>
                  </a:schemeClr>
                </a:solidFill>
              </a:defRPr>
            </a:lvl4pPr>
            <a:lvl5pPr>
              <a:defRPr sz="1400">
                <a:solidFill>
                  <a:schemeClr val="accent5">
                    <a:lumMod val="75000"/>
                  </a:schemeClr>
                </a:solidFill>
              </a:defRPr>
            </a:lvl5pPr>
          </a:lstStyle>
          <a:p>
            <a:pPr lvl="0"/>
            <a:r>
              <a:rPr lang="es-ES"/>
              <a:t>Haga clic para modificar el estilo de texto del patrón</a:t>
            </a:r>
          </a:p>
        </p:txBody>
      </p:sp>
      <p:sp>
        <p:nvSpPr>
          <p:cNvPr id="27" name="Marcador de texto 21"/>
          <p:cNvSpPr>
            <a:spLocks noGrp="1"/>
          </p:cNvSpPr>
          <p:nvPr>
            <p:ph type="body" sz="quarter" idx="12"/>
          </p:nvPr>
        </p:nvSpPr>
        <p:spPr>
          <a:xfrm>
            <a:off x="4662706" y="3191932"/>
            <a:ext cx="3814763" cy="212400"/>
          </a:xfrm>
          <a:prstGeom prst="rect">
            <a:avLst/>
          </a:prstGeom>
        </p:spPr>
        <p:txBody>
          <a:bodyPr lIns="91414" tIns="0" rIns="0" bIns="0" anchor="ctr" anchorCtr="0">
            <a:noAutofit/>
          </a:bodyPr>
          <a:lstStyle>
            <a:lvl1pPr marL="0" indent="0" algn="r" rtl="0">
              <a:buNone/>
              <a:defRPr sz="1400" baseline="0">
                <a:solidFill>
                  <a:srgbClr val="3C3C3B"/>
                </a:solidFill>
                <a:latin typeface="+mj-lt"/>
                <a:cs typeface="Calibri"/>
              </a:defRPr>
            </a:lvl1pPr>
            <a:lvl2pPr>
              <a:defRPr sz="1400">
                <a:solidFill>
                  <a:schemeClr val="accent5">
                    <a:lumMod val="75000"/>
                  </a:schemeClr>
                </a:solidFill>
              </a:defRPr>
            </a:lvl2pPr>
            <a:lvl3pPr>
              <a:defRPr sz="1400">
                <a:solidFill>
                  <a:schemeClr val="accent5">
                    <a:lumMod val="75000"/>
                  </a:schemeClr>
                </a:solidFill>
              </a:defRPr>
            </a:lvl3pPr>
            <a:lvl4pPr>
              <a:defRPr sz="1400">
                <a:solidFill>
                  <a:schemeClr val="accent5">
                    <a:lumMod val="75000"/>
                  </a:schemeClr>
                </a:solidFill>
              </a:defRPr>
            </a:lvl4pPr>
            <a:lvl5pPr>
              <a:defRPr sz="1400">
                <a:solidFill>
                  <a:schemeClr val="accent5">
                    <a:lumMod val="75000"/>
                  </a:schemeClr>
                </a:solidFill>
              </a:defRPr>
            </a:lvl5pPr>
          </a:lstStyle>
          <a:p>
            <a:pPr lvl="0"/>
            <a:r>
              <a:rPr lang="es-ES"/>
              <a:t>Haga clic para modificar el estilo de texto del patrón</a:t>
            </a:r>
          </a:p>
        </p:txBody>
      </p:sp>
    </p:spTree>
    <p:extLst>
      <p:ext uri="{BB962C8B-B14F-4D97-AF65-F5344CB8AC3E}">
        <p14:creationId xmlns:p14="http://schemas.microsoft.com/office/powerpoint/2010/main" val="1910089199"/>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Diapositiva de título">
    <p:spTree>
      <p:nvGrpSpPr>
        <p:cNvPr id="1" name=""/>
        <p:cNvGrpSpPr/>
        <p:nvPr/>
      </p:nvGrpSpPr>
      <p:grpSpPr>
        <a:xfrm>
          <a:off x="0" y="0"/>
          <a:ext cx="0" cy="0"/>
          <a:chOff x="0" y="0"/>
          <a:chExt cx="0" cy="0"/>
        </a:xfrm>
      </p:grpSpPr>
      <p:pic>
        <p:nvPicPr>
          <p:cNvPr id="4" name="Imagen 13" descr="42-52871446.jpg"/>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0" y="-4768"/>
            <a:ext cx="1326548" cy="6890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Imagen 1" descr="ESPERANZA_HOR.jpg"/>
          <p:cNvPicPr>
            <a:picLocks noChangeAspect="1"/>
          </p:cNvPicPr>
          <p:nvPr userDrawn="1"/>
        </p:nvPicPr>
        <p:blipFill>
          <a:blip r:embed="rId3">
            <a:extLst>
              <a:ext uri="{28A0092B-C50C-407E-A947-70E740481C1C}">
                <a14:useLocalDpi xmlns:a14="http://schemas.microsoft.com/office/drawing/2010/main"/>
              </a:ext>
            </a:extLst>
          </a:blip>
          <a:srcRect/>
          <a:stretch>
            <a:fillRect/>
          </a:stretch>
        </p:blipFill>
        <p:spPr bwMode="auto">
          <a:xfrm>
            <a:off x="5651831" y="5430144"/>
            <a:ext cx="3187051" cy="124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 name="Agrupar 26"/>
          <p:cNvGrpSpPr>
            <a:grpSpLocks/>
          </p:cNvGrpSpPr>
          <p:nvPr userDrawn="1"/>
        </p:nvGrpSpPr>
        <p:grpSpPr bwMode="auto">
          <a:xfrm rot="5400000">
            <a:off x="-2014850" y="3339015"/>
            <a:ext cx="6858000" cy="179971"/>
            <a:chOff x="1443904" y="3985173"/>
            <a:chExt cx="7700096" cy="180001"/>
          </a:xfrm>
        </p:grpSpPr>
        <p:sp>
          <p:nvSpPr>
            <p:cNvPr id="7" name="Rectángulo 27"/>
            <p:cNvSpPr/>
            <p:nvPr userDrawn="1"/>
          </p:nvSpPr>
          <p:spPr>
            <a:xfrm>
              <a:off x="1443904" y="3985173"/>
              <a:ext cx="1925694" cy="180001"/>
            </a:xfrm>
            <a:prstGeom prst="rect">
              <a:avLst/>
            </a:prstGeom>
            <a:solidFill>
              <a:srgbClr val="007A9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s-ES_tradnl" dirty="0">
                <a:solidFill>
                  <a:prstClr val="white"/>
                </a:solidFill>
              </a:endParaRPr>
            </a:p>
          </p:txBody>
        </p:sp>
        <p:sp>
          <p:nvSpPr>
            <p:cNvPr id="8" name="Rectángulo 29"/>
            <p:cNvSpPr/>
            <p:nvPr userDrawn="1"/>
          </p:nvSpPr>
          <p:spPr>
            <a:xfrm>
              <a:off x="3369597" y="3985173"/>
              <a:ext cx="1925693" cy="180001"/>
            </a:xfrm>
            <a:prstGeom prst="rect">
              <a:avLst/>
            </a:prstGeom>
            <a:solidFill>
              <a:srgbClr val="62CDC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s-ES_tradnl" dirty="0">
                <a:solidFill>
                  <a:prstClr val="white"/>
                </a:solidFill>
              </a:endParaRPr>
            </a:p>
          </p:txBody>
        </p:sp>
        <p:sp>
          <p:nvSpPr>
            <p:cNvPr id="9" name="Rectángulo 30"/>
            <p:cNvSpPr/>
            <p:nvPr userDrawn="1"/>
          </p:nvSpPr>
          <p:spPr>
            <a:xfrm>
              <a:off x="5295290" y="3985173"/>
              <a:ext cx="1927031" cy="180001"/>
            </a:xfrm>
            <a:prstGeom prst="rect">
              <a:avLst/>
            </a:prstGeom>
            <a:solidFill>
              <a:srgbClr val="D42029"/>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s-ES_tradnl" dirty="0">
                <a:solidFill>
                  <a:prstClr val="white"/>
                </a:solidFill>
              </a:endParaRPr>
            </a:p>
          </p:txBody>
        </p:sp>
        <p:sp>
          <p:nvSpPr>
            <p:cNvPr id="10" name="Rectángulo 31"/>
            <p:cNvSpPr/>
            <p:nvPr userDrawn="1"/>
          </p:nvSpPr>
          <p:spPr>
            <a:xfrm>
              <a:off x="7218307" y="3985173"/>
              <a:ext cx="1925693" cy="180001"/>
            </a:xfrm>
            <a:prstGeom prst="rect">
              <a:avLst/>
            </a:prstGeom>
            <a:solidFill>
              <a:srgbClr val="EDAB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s-ES_tradnl" dirty="0">
                <a:solidFill>
                  <a:prstClr val="white"/>
                </a:solidFill>
              </a:endParaRPr>
            </a:p>
          </p:txBody>
        </p:sp>
      </p:grpSp>
      <p:sp>
        <p:nvSpPr>
          <p:cNvPr id="3" name="2 Marcador de texto"/>
          <p:cNvSpPr>
            <a:spLocks noGrp="1"/>
          </p:cNvSpPr>
          <p:nvPr>
            <p:ph type="body" sz="quarter" idx="10"/>
          </p:nvPr>
        </p:nvSpPr>
        <p:spPr>
          <a:xfrm>
            <a:off x="5404512" y="823988"/>
            <a:ext cx="3157621" cy="1123370"/>
          </a:xfrm>
          <a:prstGeom prst="rect">
            <a:avLst/>
          </a:prstGeom>
        </p:spPr>
        <p:txBody>
          <a:bodyPr lIns="91427" tIns="45713" rIns="91427" bIns="45713"/>
          <a:lstStyle>
            <a:lvl1pPr marL="0" marR="0" indent="0" algn="r" defTabSz="457135" rtl="0" eaLnBrk="1" fontAlgn="auto" latinLnBrk="0" hangingPunct="1">
              <a:lnSpc>
                <a:spcPct val="90000"/>
              </a:lnSpc>
              <a:spcBef>
                <a:spcPts val="0"/>
              </a:spcBef>
              <a:spcAft>
                <a:spcPts val="0"/>
              </a:spcAft>
              <a:buClrTx/>
              <a:buSzTx/>
              <a:buFontTx/>
              <a:buNone/>
              <a:tabLst/>
              <a:defRPr sz="3600"/>
            </a:lvl1pPr>
          </a:lstStyle>
          <a:p>
            <a:pPr lvl="0"/>
            <a:r>
              <a:rPr lang="es-ES"/>
              <a:t>Haga clic para modificar el estilo de texto del patrón</a:t>
            </a:r>
          </a:p>
        </p:txBody>
      </p:sp>
      <p:sp>
        <p:nvSpPr>
          <p:cNvPr id="18" name="17 Marcador de texto"/>
          <p:cNvSpPr>
            <a:spLocks noGrp="1"/>
          </p:cNvSpPr>
          <p:nvPr>
            <p:ph type="body" sz="quarter" idx="11"/>
          </p:nvPr>
        </p:nvSpPr>
        <p:spPr>
          <a:xfrm>
            <a:off x="5868957" y="2852144"/>
            <a:ext cx="2693178" cy="1023870"/>
          </a:xfrm>
          <a:prstGeom prst="rect">
            <a:avLst/>
          </a:prstGeom>
          <a:noFill/>
        </p:spPr>
        <p:txBody>
          <a:bodyPr wrap="square" lIns="0" tIns="0" rIns="0" bIns="0" rtlCol="0" anchor="t" anchorCtr="0">
            <a:spAutoFit/>
          </a:bodyPr>
          <a:lstStyle>
            <a:lvl1pPr marL="0" indent="0" algn="r">
              <a:lnSpc>
                <a:spcPts val="1100"/>
              </a:lnSpc>
              <a:spcAft>
                <a:spcPts val="600"/>
              </a:spcAft>
              <a:buNone/>
              <a:defRPr lang="es-ES" sz="1400" smtClean="0">
                <a:solidFill>
                  <a:srgbClr val="8D8C8D"/>
                </a:solidFill>
                <a:latin typeface="Trebuchet MS"/>
                <a:cs typeface="Trebuchet MS"/>
              </a:defRPr>
            </a:lvl1pPr>
            <a:lvl2pPr>
              <a:defRPr lang="es-ES" sz="1800" smtClean="0"/>
            </a:lvl2pPr>
            <a:lvl3pPr>
              <a:defRPr lang="es-ES" sz="1800" smtClean="0"/>
            </a:lvl3pPr>
            <a:lvl4pPr>
              <a:defRPr lang="es-ES" sz="1800" smtClean="0"/>
            </a:lvl4pPr>
            <a:lvl5pPr>
              <a:defRPr lang="es-CL" sz="1800"/>
            </a:lvl5pPr>
          </a:lstStyle>
          <a:p>
            <a:pPr lvl="0"/>
            <a:r>
              <a:rPr lang="es-ES"/>
              <a:t>Haga clic para modificar el estilo de texto del patrón</a:t>
            </a:r>
          </a:p>
          <a:p>
            <a:pPr lvl="1"/>
            <a:r>
              <a:rPr lang="es-ES"/>
              <a:t>Segundo nivel</a:t>
            </a:r>
          </a:p>
          <a:p>
            <a:pPr lvl="2"/>
            <a:r>
              <a:rPr lang="es-ES"/>
              <a:t>Tercer nivel</a:t>
            </a:r>
          </a:p>
        </p:txBody>
      </p:sp>
    </p:spTree>
    <p:extLst>
      <p:ext uri="{BB962C8B-B14F-4D97-AF65-F5344CB8AC3E}">
        <p14:creationId xmlns:p14="http://schemas.microsoft.com/office/powerpoint/2010/main" val="1732953936"/>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Título y objetos">
    <p:spTree>
      <p:nvGrpSpPr>
        <p:cNvPr id="1" name=""/>
        <p:cNvGrpSpPr/>
        <p:nvPr/>
      </p:nvGrpSpPr>
      <p:grpSpPr>
        <a:xfrm>
          <a:off x="0" y="0"/>
          <a:ext cx="0" cy="0"/>
          <a:chOff x="0" y="0"/>
          <a:chExt cx="0" cy="0"/>
        </a:xfrm>
      </p:grpSpPr>
      <p:grpSp>
        <p:nvGrpSpPr>
          <p:cNvPr id="6" name="Agrupar 26"/>
          <p:cNvGrpSpPr>
            <a:grpSpLocks/>
          </p:cNvGrpSpPr>
          <p:nvPr userDrawn="1"/>
        </p:nvGrpSpPr>
        <p:grpSpPr bwMode="auto">
          <a:xfrm rot="5400000">
            <a:off x="-3339014" y="3339014"/>
            <a:ext cx="6858000" cy="179972"/>
            <a:chOff x="1443904" y="3985173"/>
            <a:chExt cx="7700096" cy="180001"/>
          </a:xfrm>
        </p:grpSpPr>
        <p:sp>
          <p:nvSpPr>
            <p:cNvPr id="7" name="Rectángulo 27"/>
            <p:cNvSpPr/>
            <p:nvPr userDrawn="1"/>
          </p:nvSpPr>
          <p:spPr>
            <a:xfrm>
              <a:off x="1443904" y="3992325"/>
              <a:ext cx="1925694" cy="180001"/>
            </a:xfrm>
            <a:prstGeom prst="rect">
              <a:avLst/>
            </a:prstGeom>
            <a:solidFill>
              <a:srgbClr val="007A9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s-ES_tradnl" dirty="0">
                <a:solidFill>
                  <a:prstClr val="white"/>
                </a:solidFill>
              </a:endParaRPr>
            </a:p>
          </p:txBody>
        </p:sp>
        <p:sp>
          <p:nvSpPr>
            <p:cNvPr id="8" name="Rectángulo 29"/>
            <p:cNvSpPr/>
            <p:nvPr userDrawn="1"/>
          </p:nvSpPr>
          <p:spPr>
            <a:xfrm>
              <a:off x="3369597" y="3992325"/>
              <a:ext cx="1925693" cy="180001"/>
            </a:xfrm>
            <a:prstGeom prst="rect">
              <a:avLst/>
            </a:prstGeom>
            <a:solidFill>
              <a:srgbClr val="62CDC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s-ES_tradnl" dirty="0">
                <a:solidFill>
                  <a:prstClr val="white"/>
                </a:solidFill>
              </a:endParaRPr>
            </a:p>
          </p:txBody>
        </p:sp>
        <p:sp>
          <p:nvSpPr>
            <p:cNvPr id="9" name="Rectángulo 30"/>
            <p:cNvSpPr/>
            <p:nvPr userDrawn="1"/>
          </p:nvSpPr>
          <p:spPr>
            <a:xfrm>
              <a:off x="5295290" y="3985173"/>
              <a:ext cx="1927031" cy="180001"/>
            </a:xfrm>
            <a:prstGeom prst="rect">
              <a:avLst/>
            </a:prstGeom>
            <a:solidFill>
              <a:srgbClr val="D42029"/>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s-ES_tradnl" dirty="0">
                <a:solidFill>
                  <a:prstClr val="white"/>
                </a:solidFill>
              </a:endParaRPr>
            </a:p>
          </p:txBody>
        </p:sp>
        <p:sp>
          <p:nvSpPr>
            <p:cNvPr id="10" name="Rectángulo 31"/>
            <p:cNvSpPr/>
            <p:nvPr userDrawn="1"/>
          </p:nvSpPr>
          <p:spPr>
            <a:xfrm>
              <a:off x="7218307" y="3985173"/>
              <a:ext cx="1925693" cy="180001"/>
            </a:xfrm>
            <a:prstGeom prst="rect">
              <a:avLst/>
            </a:prstGeom>
            <a:solidFill>
              <a:srgbClr val="EDAB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s-ES_tradnl" dirty="0">
                <a:solidFill>
                  <a:prstClr val="white"/>
                </a:solidFill>
              </a:endParaRPr>
            </a:p>
          </p:txBody>
        </p:sp>
      </p:grpSp>
      <p:sp>
        <p:nvSpPr>
          <p:cNvPr id="11" name="CuadroTexto 5"/>
          <p:cNvSpPr txBox="1">
            <a:spLocks noChangeArrowheads="1"/>
          </p:cNvSpPr>
          <p:nvPr userDrawn="1"/>
        </p:nvSpPr>
        <p:spPr bwMode="auto">
          <a:xfrm>
            <a:off x="2048819" y="5067817"/>
            <a:ext cx="6695906" cy="8927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91427" bIns="45713">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defTabSz="608013" eaLnBrk="0" fontAlgn="base" hangingPunct="0">
              <a:spcBef>
                <a:spcPct val="0"/>
              </a:spcBef>
              <a:spcAft>
                <a:spcPct val="0"/>
              </a:spcAft>
              <a:defRPr>
                <a:solidFill>
                  <a:schemeClr val="tx1"/>
                </a:solidFill>
                <a:latin typeface="Calibri" pitchFamily="34" charset="0"/>
                <a:cs typeface="Arial" charset="0"/>
              </a:defRPr>
            </a:lvl6pPr>
            <a:lvl7pPr marL="2971800" indent="-228600" defTabSz="608013" eaLnBrk="0" fontAlgn="base" hangingPunct="0">
              <a:spcBef>
                <a:spcPct val="0"/>
              </a:spcBef>
              <a:spcAft>
                <a:spcPct val="0"/>
              </a:spcAft>
              <a:defRPr>
                <a:solidFill>
                  <a:schemeClr val="tx1"/>
                </a:solidFill>
                <a:latin typeface="Calibri" pitchFamily="34" charset="0"/>
                <a:cs typeface="Arial" charset="0"/>
              </a:defRPr>
            </a:lvl7pPr>
            <a:lvl8pPr marL="3429000" indent="-228600" defTabSz="608013" eaLnBrk="0" fontAlgn="base" hangingPunct="0">
              <a:spcBef>
                <a:spcPct val="0"/>
              </a:spcBef>
              <a:spcAft>
                <a:spcPct val="0"/>
              </a:spcAft>
              <a:defRPr>
                <a:solidFill>
                  <a:schemeClr val="tx1"/>
                </a:solidFill>
                <a:latin typeface="Calibri" pitchFamily="34" charset="0"/>
                <a:cs typeface="Arial" charset="0"/>
              </a:defRPr>
            </a:lvl8pPr>
            <a:lvl9pPr marL="3886200" indent="-228600" defTabSz="608013" eaLnBrk="0" fontAlgn="base" hangingPunct="0">
              <a:spcBef>
                <a:spcPct val="0"/>
              </a:spcBef>
              <a:spcAft>
                <a:spcPct val="0"/>
              </a:spcAft>
              <a:defRPr>
                <a:solidFill>
                  <a:schemeClr val="tx1"/>
                </a:solidFill>
                <a:latin typeface="Calibri" pitchFamily="34" charset="0"/>
                <a:cs typeface="Arial" charset="0"/>
              </a:defRPr>
            </a:lvl9pPr>
          </a:lstStyle>
          <a:p>
            <a:pPr defTabSz="456435" eaLnBrk="1" fontAlgn="base" hangingPunct="1">
              <a:lnSpc>
                <a:spcPct val="90000"/>
              </a:lnSpc>
              <a:spcBef>
                <a:spcPct val="0"/>
              </a:spcBef>
              <a:spcAft>
                <a:spcPct val="0"/>
              </a:spcAft>
              <a:defRPr/>
            </a:pPr>
            <a:r>
              <a:rPr lang="es-ES_tradnl" sz="6000">
                <a:solidFill>
                  <a:srgbClr val="FFFFFF"/>
                </a:solidFill>
                <a:latin typeface="Trebuchet MS" pitchFamily="34" charset="0"/>
              </a:rPr>
              <a:t>FOTO REFERENCIAL</a:t>
            </a:r>
            <a:endParaRPr lang="es-ES" sz="6000">
              <a:solidFill>
                <a:srgbClr val="FFFFFF"/>
              </a:solidFill>
              <a:latin typeface="Trebuchet MS" pitchFamily="34" charset="0"/>
            </a:endParaRPr>
          </a:p>
        </p:txBody>
      </p:sp>
      <p:sp>
        <p:nvSpPr>
          <p:cNvPr id="12" name="CuadroTexto 7"/>
          <p:cNvSpPr txBox="1">
            <a:spLocks noChangeArrowheads="1"/>
          </p:cNvSpPr>
          <p:nvPr userDrawn="1"/>
        </p:nvSpPr>
        <p:spPr bwMode="auto">
          <a:xfrm>
            <a:off x="986866" y="1877190"/>
            <a:ext cx="7792423" cy="23050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defTabSz="608013" eaLnBrk="0" fontAlgn="base" hangingPunct="0">
              <a:spcBef>
                <a:spcPct val="0"/>
              </a:spcBef>
              <a:spcAft>
                <a:spcPct val="0"/>
              </a:spcAft>
              <a:defRPr>
                <a:solidFill>
                  <a:schemeClr val="tx1"/>
                </a:solidFill>
                <a:latin typeface="Calibri" pitchFamily="34" charset="0"/>
                <a:cs typeface="Arial" charset="0"/>
              </a:defRPr>
            </a:lvl6pPr>
            <a:lvl7pPr marL="2971800" indent="-228600" defTabSz="608013" eaLnBrk="0" fontAlgn="base" hangingPunct="0">
              <a:spcBef>
                <a:spcPct val="0"/>
              </a:spcBef>
              <a:spcAft>
                <a:spcPct val="0"/>
              </a:spcAft>
              <a:defRPr>
                <a:solidFill>
                  <a:schemeClr val="tx1"/>
                </a:solidFill>
                <a:latin typeface="Calibri" pitchFamily="34" charset="0"/>
                <a:cs typeface="Arial" charset="0"/>
              </a:defRPr>
            </a:lvl7pPr>
            <a:lvl8pPr marL="3429000" indent="-228600" defTabSz="608013" eaLnBrk="0" fontAlgn="base" hangingPunct="0">
              <a:spcBef>
                <a:spcPct val="0"/>
              </a:spcBef>
              <a:spcAft>
                <a:spcPct val="0"/>
              </a:spcAft>
              <a:defRPr>
                <a:solidFill>
                  <a:schemeClr val="tx1"/>
                </a:solidFill>
                <a:latin typeface="Calibri" pitchFamily="34" charset="0"/>
                <a:cs typeface="Arial" charset="0"/>
              </a:defRPr>
            </a:lvl8pPr>
            <a:lvl9pPr marL="3886200" indent="-228600" defTabSz="608013" eaLnBrk="0" fontAlgn="base" hangingPunct="0">
              <a:spcBef>
                <a:spcPct val="0"/>
              </a:spcBef>
              <a:spcAft>
                <a:spcPct val="0"/>
              </a:spcAft>
              <a:defRPr>
                <a:solidFill>
                  <a:schemeClr val="tx1"/>
                </a:solidFill>
                <a:latin typeface="Calibri" pitchFamily="34" charset="0"/>
                <a:cs typeface="Arial" charset="0"/>
              </a:defRPr>
            </a:lvl9pPr>
          </a:lstStyle>
          <a:p>
            <a:pPr defTabSz="456435" eaLnBrk="1" fontAlgn="base" hangingPunct="1">
              <a:lnSpc>
                <a:spcPct val="130000"/>
              </a:lnSpc>
              <a:spcBef>
                <a:spcPct val="0"/>
              </a:spcBef>
              <a:spcAft>
                <a:spcPts val="601"/>
              </a:spcAft>
              <a:defRPr/>
            </a:pPr>
            <a:endParaRPr lang="es-CL" sz="1300">
              <a:solidFill>
                <a:srgbClr val="58585A"/>
              </a:solidFill>
              <a:latin typeface="Trebuchet MS" pitchFamily="34" charset="0"/>
            </a:endParaRPr>
          </a:p>
        </p:txBody>
      </p:sp>
      <p:pic>
        <p:nvPicPr>
          <p:cNvPr id="13" name="Imagen 11" descr="ESPERANZA_HOR.jpg"/>
          <p:cNvPicPr>
            <a:picLocks noChangeAspect="1"/>
          </p:cNvPicPr>
          <p:nvPr userDrawn="1"/>
        </p:nvPicPr>
        <p:blipFill>
          <a:blip r:embed="rId2">
            <a:extLst>
              <a:ext uri="{28A0092B-C50C-407E-A947-70E740481C1C}">
                <a14:useLocalDpi xmlns:a14="http://schemas.microsoft.com/office/drawing/2010/main"/>
              </a:ext>
            </a:extLst>
          </a:blip>
          <a:srcRect/>
          <a:stretch>
            <a:fillRect/>
          </a:stretch>
        </p:blipFill>
        <p:spPr bwMode="auto">
          <a:xfrm>
            <a:off x="7042739" y="215729"/>
            <a:ext cx="1825940" cy="711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2 Marcador de contenido"/>
          <p:cNvSpPr>
            <a:spLocks noGrp="1"/>
          </p:cNvSpPr>
          <p:nvPr>
            <p:ph sz="quarter" idx="13"/>
          </p:nvPr>
        </p:nvSpPr>
        <p:spPr>
          <a:xfrm>
            <a:off x="982663" y="530556"/>
            <a:ext cx="3794125" cy="203200"/>
          </a:xfrm>
          <a:prstGeom prst="rect">
            <a:avLst/>
          </a:prstGeom>
        </p:spPr>
        <p:txBody>
          <a:bodyPr lIns="91427" tIns="45713" rIns="91427" bIns="45713"/>
          <a:lstStyle>
            <a:lvl1pPr marL="0" marR="0" indent="0" algn="l" defTabSz="457135" rtl="0" eaLnBrk="1" fontAlgn="auto" latinLnBrk="0" hangingPunct="1">
              <a:lnSpc>
                <a:spcPct val="90000"/>
              </a:lnSpc>
              <a:spcBef>
                <a:spcPts val="0"/>
              </a:spcBef>
              <a:spcAft>
                <a:spcPts val="0"/>
              </a:spcAft>
              <a:buClrTx/>
              <a:buSzTx/>
              <a:buFontTx/>
              <a:buNone/>
              <a:tabLst/>
              <a:defRPr/>
            </a:lvl1pPr>
          </a:lstStyle>
          <a:p>
            <a:pPr lvl="0"/>
            <a:r>
              <a:rPr lang="es-ES" noProof="0"/>
              <a:t>Haga clic para modificar el estilo de texto del patrón</a:t>
            </a:r>
          </a:p>
        </p:txBody>
      </p:sp>
      <p:sp>
        <p:nvSpPr>
          <p:cNvPr id="40" name="39 Marcador de contenido"/>
          <p:cNvSpPr>
            <a:spLocks noGrp="1"/>
          </p:cNvSpPr>
          <p:nvPr>
            <p:ph sz="quarter" idx="16"/>
          </p:nvPr>
        </p:nvSpPr>
        <p:spPr>
          <a:xfrm>
            <a:off x="982664" y="1876426"/>
            <a:ext cx="7796212" cy="4981575"/>
          </a:xfrm>
          <a:prstGeom prst="rect">
            <a:avLst/>
          </a:prstGeom>
          <a:noFill/>
        </p:spPr>
        <p:txBody>
          <a:bodyPr wrap="square" lIns="0" tIns="0" rIns="0" bIns="0" numCol="1" spcCol="269961" rtlCol="0">
            <a:noAutofit/>
          </a:bodyPr>
          <a:lstStyle>
            <a:lvl1pPr marL="0" indent="0">
              <a:buNone/>
              <a:defRPr lang="es-ES" sz="1300" dirty="0" smtClean="0">
                <a:solidFill>
                  <a:srgbClr val="8D8C8D"/>
                </a:solidFill>
                <a:latin typeface="Trebuchet MS"/>
                <a:cs typeface="Trebuchet MS"/>
              </a:defRPr>
            </a:lvl1pPr>
          </a:lstStyle>
          <a:p>
            <a:pPr lvl="0"/>
            <a:r>
              <a:rPr lang="es-ES" dirty="0"/>
              <a:t>Haga clic para modificar el estilo de texto del patrón</a:t>
            </a:r>
          </a:p>
        </p:txBody>
      </p:sp>
      <p:sp>
        <p:nvSpPr>
          <p:cNvPr id="44" name="43 Marcador de texto"/>
          <p:cNvSpPr>
            <a:spLocks noGrp="1"/>
          </p:cNvSpPr>
          <p:nvPr>
            <p:ph type="body" sz="quarter" idx="17"/>
          </p:nvPr>
        </p:nvSpPr>
        <p:spPr>
          <a:xfrm>
            <a:off x="935912" y="789051"/>
            <a:ext cx="484188" cy="982663"/>
          </a:xfrm>
          <a:prstGeom prst="rect">
            <a:avLst/>
          </a:prstGeom>
        </p:spPr>
        <p:txBody>
          <a:bodyPr lIns="91427" tIns="45713" rIns="91427" bIns="45713"/>
          <a:lstStyle>
            <a:lvl1pPr marL="0" indent="0">
              <a:buNone/>
              <a:defRPr sz="3200"/>
            </a:lvl1pPr>
          </a:lstStyle>
          <a:p>
            <a:pPr lvl="0"/>
            <a:r>
              <a:rPr lang="es-ES" noProof="0"/>
              <a:t>Haga clic para modificar el estilo de texto del patrón</a:t>
            </a:r>
          </a:p>
        </p:txBody>
      </p:sp>
      <p:sp>
        <p:nvSpPr>
          <p:cNvPr id="46" name="45 Marcador de texto"/>
          <p:cNvSpPr>
            <a:spLocks noGrp="1"/>
          </p:cNvSpPr>
          <p:nvPr>
            <p:ph type="body" sz="quarter" idx="18"/>
          </p:nvPr>
        </p:nvSpPr>
        <p:spPr>
          <a:xfrm>
            <a:off x="1466088" y="1290638"/>
            <a:ext cx="3016250" cy="341312"/>
          </a:xfrm>
          <a:prstGeom prst="rect">
            <a:avLst/>
          </a:prstGeom>
          <a:noFill/>
        </p:spPr>
        <p:txBody>
          <a:bodyPr wrap="none" lIns="0" tIns="0" rIns="91427" bIns="0" rtlCol="0" anchor="t">
            <a:normAutofit lnSpcReduction="10000"/>
          </a:bodyPr>
          <a:lstStyle>
            <a:lvl1pPr marL="0" indent="0">
              <a:buNone/>
              <a:defRPr lang="es-CL" sz="2500" baseline="0" dirty="0">
                <a:solidFill>
                  <a:srgbClr val="8D8C8D"/>
                </a:solidFill>
                <a:latin typeface="Trebuchet MS"/>
                <a:cs typeface="Trebuchet MS"/>
              </a:defRPr>
            </a:lvl1pPr>
          </a:lstStyle>
          <a:p>
            <a:pPr lvl="0"/>
            <a:r>
              <a:rPr lang="es-ES"/>
              <a:t>Haga clic para modificar el estilo de texto del patrón</a:t>
            </a:r>
          </a:p>
        </p:txBody>
      </p:sp>
      <p:sp>
        <p:nvSpPr>
          <p:cNvPr id="14" name="Marcador de número de diapositiva 1"/>
          <p:cNvSpPr>
            <a:spLocks noGrp="1"/>
          </p:cNvSpPr>
          <p:nvPr>
            <p:ph type="sldNum" sz="quarter" idx="19"/>
          </p:nvPr>
        </p:nvSpPr>
        <p:spPr>
          <a:xfrm>
            <a:off x="6552883" y="6356225"/>
            <a:ext cx="2133441" cy="364711"/>
          </a:xfrm>
          <a:prstGeom prst="rect">
            <a:avLst/>
          </a:prstGeom>
        </p:spPr>
        <p:txBody>
          <a:bodyPr vert="horz" lIns="91427" tIns="45713" rIns="91427" bIns="45713" rtlCol="0" anchor="ctr"/>
          <a:lstStyle>
            <a:lvl1pPr algn="r" defTabSz="457135" fontAlgn="auto">
              <a:spcBef>
                <a:spcPts val="0"/>
              </a:spcBef>
              <a:spcAft>
                <a:spcPts val="0"/>
              </a:spcAft>
              <a:defRPr lang="es-CL" sz="1200">
                <a:solidFill>
                  <a:prstClr val="black">
                    <a:tint val="75000"/>
                  </a:prstClr>
                </a:solidFill>
                <a:latin typeface="Calibri"/>
                <a:cs typeface="+mn-cs"/>
              </a:defRPr>
            </a:lvl1pPr>
          </a:lstStyle>
          <a:p>
            <a:pPr>
              <a:defRPr/>
            </a:pPr>
            <a:fld id="{9CE8DD28-2864-416F-921C-E8637FCB5820}" type="slidenum">
              <a:rPr/>
              <a:pPr>
                <a:defRPr/>
              </a:pPr>
              <a:t>‹Nº›</a:t>
            </a:fld>
            <a:endParaRPr dirty="0"/>
          </a:p>
        </p:txBody>
      </p:sp>
    </p:spTree>
    <p:extLst>
      <p:ext uri="{BB962C8B-B14F-4D97-AF65-F5344CB8AC3E}">
        <p14:creationId xmlns:p14="http://schemas.microsoft.com/office/powerpoint/2010/main" val="947171804"/>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3_Título y objetos">
    <p:spTree>
      <p:nvGrpSpPr>
        <p:cNvPr id="1" name=""/>
        <p:cNvGrpSpPr/>
        <p:nvPr/>
      </p:nvGrpSpPr>
      <p:grpSpPr>
        <a:xfrm>
          <a:off x="0" y="0"/>
          <a:ext cx="0" cy="0"/>
          <a:chOff x="0" y="0"/>
          <a:chExt cx="0" cy="0"/>
        </a:xfrm>
      </p:grpSpPr>
      <p:grpSp>
        <p:nvGrpSpPr>
          <p:cNvPr id="5" name="Agrupar 26"/>
          <p:cNvGrpSpPr>
            <a:grpSpLocks/>
          </p:cNvGrpSpPr>
          <p:nvPr userDrawn="1"/>
        </p:nvGrpSpPr>
        <p:grpSpPr bwMode="auto">
          <a:xfrm rot="5400000">
            <a:off x="-3339014" y="3339014"/>
            <a:ext cx="6858000" cy="179972"/>
            <a:chOff x="1443904" y="3985173"/>
            <a:chExt cx="7700096" cy="180001"/>
          </a:xfrm>
        </p:grpSpPr>
        <p:sp>
          <p:nvSpPr>
            <p:cNvPr id="7" name="Rectángulo 27"/>
            <p:cNvSpPr/>
            <p:nvPr userDrawn="1"/>
          </p:nvSpPr>
          <p:spPr>
            <a:xfrm>
              <a:off x="1443904" y="3992325"/>
              <a:ext cx="1925694" cy="180001"/>
            </a:xfrm>
            <a:prstGeom prst="rect">
              <a:avLst/>
            </a:prstGeom>
            <a:solidFill>
              <a:srgbClr val="007A9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s-ES_tradnl" dirty="0">
                <a:solidFill>
                  <a:prstClr val="white"/>
                </a:solidFill>
              </a:endParaRPr>
            </a:p>
          </p:txBody>
        </p:sp>
        <p:sp>
          <p:nvSpPr>
            <p:cNvPr id="9" name="Rectángulo 29"/>
            <p:cNvSpPr/>
            <p:nvPr userDrawn="1"/>
          </p:nvSpPr>
          <p:spPr>
            <a:xfrm>
              <a:off x="3369597" y="3992325"/>
              <a:ext cx="1925693" cy="180001"/>
            </a:xfrm>
            <a:prstGeom prst="rect">
              <a:avLst/>
            </a:prstGeom>
            <a:solidFill>
              <a:srgbClr val="62CDC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s-ES_tradnl" dirty="0">
                <a:solidFill>
                  <a:prstClr val="white"/>
                </a:solidFill>
              </a:endParaRPr>
            </a:p>
          </p:txBody>
        </p:sp>
        <p:sp>
          <p:nvSpPr>
            <p:cNvPr id="10" name="Rectángulo 30"/>
            <p:cNvSpPr/>
            <p:nvPr userDrawn="1"/>
          </p:nvSpPr>
          <p:spPr>
            <a:xfrm>
              <a:off x="5295290" y="3985173"/>
              <a:ext cx="1927031" cy="180001"/>
            </a:xfrm>
            <a:prstGeom prst="rect">
              <a:avLst/>
            </a:prstGeom>
            <a:solidFill>
              <a:srgbClr val="D42029"/>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s-ES_tradnl" dirty="0">
                <a:solidFill>
                  <a:prstClr val="white"/>
                </a:solidFill>
              </a:endParaRPr>
            </a:p>
          </p:txBody>
        </p:sp>
        <p:sp>
          <p:nvSpPr>
            <p:cNvPr id="11" name="Rectángulo 31"/>
            <p:cNvSpPr/>
            <p:nvPr userDrawn="1"/>
          </p:nvSpPr>
          <p:spPr>
            <a:xfrm>
              <a:off x="7218307" y="3985173"/>
              <a:ext cx="1925693" cy="180001"/>
            </a:xfrm>
            <a:prstGeom prst="rect">
              <a:avLst/>
            </a:prstGeom>
            <a:solidFill>
              <a:srgbClr val="EDAB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s-ES_tradnl" dirty="0">
                <a:solidFill>
                  <a:prstClr val="white"/>
                </a:solidFill>
              </a:endParaRPr>
            </a:p>
          </p:txBody>
        </p:sp>
      </p:grpSp>
      <p:pic>
        <p:nvPicPr>
          <p:cNvPr id="12" name="Imagen 11" descr="ESPERANZA_HOR.jpg"/>
          <p:cNvPicPr>
            <a:picLocks noChangeAspect="1"/>
          </p:cNvPicPr>
          <p:nvPr userDrawn="1"/>
        </p:nvPicPr>
        <p:blipFill>
          <a:blip r:embed="rId2">
            <a:extLst>
              <a:ext uri="{28A0092B-C50C-407E-A947-70E740481C1C}">
                <a14:useLocalDpi xmlns:a14="http://schemas.microsoft.com/office/drawing/2010/main"/>
              </a:ext>
            </a:extLst>
          </a:blip>
          <a:srcRect/>
          <a:stretch>
            <a:fillRect/>
          </a:stretch>
        </p:blipFill>
        <p:spPr bwMode="auto">
          <a:xfrm>
            <a:off x="7042739" y="215729"/>
            <a:ext cx="1825940" cy="711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 name="2 Marcador de contenido"/>
          <p:cNvSpPr>
            <a:spLocks noGrp="1"/>
          </p:cNvSpPr>
          <p:nvPr>
            <p:ph sz="quarter" idx="13"/>
          </p:nvPr>
        </p:nvSpPr>
        <p:spPr>
          <a:xfrm>
            <a:off x="982663" y="530556"/>
            <a:ext cx="3794125" cy="203200"/>
          </a:xfrm>
          <a:prstGeom prst="rect">
            <a:avLst/>
          </a:prstGeom>
        </p:spPr>
        <p:txBody>
          <a:bodyPr lIns="91427" tIns="45713" rIns="91427" bIns="45713"/>
          <a:lstStyle>
            <a:lvl1pPr marL="0" marR="0" indent="0" algn="l" defTabSz="457135" rtl="0" eaLnBrk="1" fontAlgn="auto" latinLnBrk="0" hangingPunct="1">
              <a:lnSpc>
                <a:spcPct val="90000"/>
              </a:lnSpc>
              <a:spcBef>
                <a:spcPts val="0"/>
              </a:spcBef>
              <a:spcAft>
                <a:spcPts val="0"/>
              </a:spcAft>
              <a:buClrTx/>
              <a:buSzTx/>
              <a:buFontTx/>
              <a:buNone/>
              <a:tabLst/>
              <a:defRPr/>
            </a:lvl1pPr>
          </a:lstStyle>
          <a:p>
            <a:pPr lvl="0"/>
            <a:r>
              <a:rPr lang="es-ES" noProof="0"/>
              <a:t>Haga clic para modificar el estilo de texto del patrón</a:t>
            </a:r>
          </a:p>
        </p:txBody>
      </p:sp>
      <p:sp>
        <p:nvSpPr>
          <p:cNvPr id="6" name="5 Marcador de contenido"/>
          <p:cNvSpPr>
            <a:spLocks noGrp="1"/>
          </p:cNvSpPr>
          <p:nvPr>
            <p:ph sz="quarter" idx="15"/>
          </p:nvPr>
        </p:nvSpPr>
        <p:spPr>
          <a:xfrm>
            <a:off x="983112" y="1320573"/>
            <a:ext cx="3125313" cy="340484"/>
          </a:xfrm>
          <a:prstGeom prst="rect">
            <a:avLst/>
          </a:prstGeom>
          <a:noFill/>
        </p:spPr>
        <p:txBody>
          <a:bodyPr wrap="none" lIns="0" tIns="0" rIns="91427" bIns="0" rtlCol="0" anchor="t">
            <a:normAutofit lnSpcReduction="10000"/>
          </a:bodyPr>
          <a:lstStyle>
            <a:lvl1pPr marL="0" indent="0">
              <a:buNone/>
              <a:defRPr lang="es-ES" sz="2500" dirty="0" smtClean="0">
                <a:solidFill>
                  <a:srgbClr val="8D8C8D"/>
                </a:solidFill>
                <a:latin typeface="Trebuchet MS"/>
                <a:cs typeface="Trebuchet MS"/>
              </a:defRPr>
            </a:lvl1pPr>
          </a:lstStyle>
          <a:p>
            <a:pPr lvl="0"/>
            <a:r>
              <a:rPr lang="es-ES"/>
              <a:t>Haga clic para modificar el estilo de texto del patrón</a:t>
            </a:r>
          </a:p>
        </p:txBody>
      </p:sp>
      <p:sp>
        <p:nvSpPr>
          <p:cNvPr id="8" name="7 Marcador de texto"/>
          <p:cNvSpPr>
            <a:spLocks noGrp="1"/>
          </p:cNvSpPr>
          <p:nvPr>
            <p:ph type="body" sz="quarter" idx="16"/>
          </p:nvPr>
        </p:nvSpPr>
        <p:spPr>
          <a:xfrm>
            <a:off x="982664" y="1870170"/>
            <a:ext cx="7807325" cy="3108325"/>
          </a:xfrm>
          <a:prstGeom prst="rect">
            <a:avLst/>
          </a:prstGeom>
        </p:spPr>
        <p:txBody>
          <a:bodyPr lIns="91427" tIns="45713" rIns="91427" bIns="45713"/>
          <a:lstStyle>
            <a:lvl1pPr marL="0" marR="0" indent="0" algn="l" defTabSz="457135" rtl="0" eaLnBrk="1" fontAlgn="auto" latinLnBrk="0" hangingPunct="1">
              <a:lnSpc>
                <a:spcPct val="130000"/>
              </a:lnSpc>
              <a:spcBef>
                <a:spcPts val="0"/>
              </a:spcBef>
              <a:spcAft>
                <a:spcPts val="600"/>
              </a:spcAft>
              <a:buClrTx/>
              <a:buSzTx/>
              <a:buFontTx/>
              <a:buNone/>
              <a:tabLst/>
              <a:defRPr/>
            </a:lvl1pPr>
          </a:lstStyle>
          <a:p>
            <a:pPr lvl="0"/>
            <a:r>
              <a:rPr lang="es-ES" noProof="0"/>
              <a:t>Haga clic para modificar el estilo de texto del patrón</a:t>
            </a:r>
          </a:p>
          <a:p>
            <a:pPr lvl="1"/>
            <a:r>
              <a:rPr lang="es-ES" noProof="0"/>
              <a:t>Segundo nivel</a:t>
            </a:r>
          </a:p>
          <a:p>
            <a:pPr lvl="2"/>
            <a:r>
              <a:rPr lang="es-ES" noProof="0"/>
              <a:t>Tercer nivel</a:t>
            </a:r>
          </a:p>
          <a:p>
            <a:pPr lvl="3"/>
            <a:r>
              <a:rPr lang="es-ES" noProof="0"/>
              <a:t>Cuarto nivel</a:t>
            </a:r>
          </a:p>
        </p:txBody>
      </p:sp>
      <p:sp>
        <p:nvSpPr>
          <p:cNvPr id="13" name="Marcador de número de diapositiva 1"/>
          <p:cNvSpPr>
            <a:spLocks noGrp="1"/>
          </p:cNvSpPr>
          <p:nvPr>
            <p:ph type="sldNum" sz="quarter" idx="17"/>
          </p:nvPr>
        </p:nvSpPr>
        <p:spPr>
          <a:xfrm>
            <a:off x="6552883" y="6356225"/>
            <a:ext cx="2133441" cy="364711"/>
          </a:xfrm>
          <a:prstGeom prst="rect">
            <a:avLst/>
          </a:prstGeom>
        </p:spPr>
        <p:txBody>
          <a:bodyPr vert="horz" lIns="91427" tIns="45713" rIns="91427" bIns="45713" rtlCol="0" anchor="ctr"/>
          <a:lstStyle>
            <a:lvl1pPr algn="r" defTabSz="457135" fontAlgn="auto">
              <a:spcBef>
                <a:spcPts val="0"/>
              </a:spcBef>
              <a:spcAft>
                <a:spcPts val="0"/>
              </a:spcAft>
              <a:defRPr lang="es-CL" sz="1200">
                <a:solidFill>
                  <a:prstClr val="black">
                    <a:tint val="75000"/>
                  </a:prstClr>
                </a:solidFill>
                <a:latin typeface="Calibri"/>
                <a:cs typeface="+mn-cs"/>
              </a:defRPr>
            </a:lvl1pPr>
          </a:lstStyle>
          <a:p>
            <a:pPr>
              <a:defRPr/>
            </a:pPr>
            <a:fld id="{EBBAE8EC-FBF5-4EA6-98F3-609CF0F74F9E}" type="slidenum">
              <a:rPr/>
              <a:pPr>
                <a:defRPr/>
              </a:pPr>
              <a:t>‹Nº›</a:t>
            </a:fld>
            <a:endParaRPr dirty="0"/>
          </a:p>
        </p:txBody>
      </p:sp>
    </p:spTree>
    <p:extLst>
      <p:ext uri="{BB962C8B-B14F-4D97-AF65-F5344CB8AC3E}">
        <p14:creationId xmlns:p14="http://schemas.microsoft.com/office/powerpoint/2010/main" val="3062929042"/>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1_Título y objetos">
    <p:spTree>
      <p:nvGrpSpPr>
        <p:cNvPr id="1" name=""/>
        <p:cNvGrpSpPr/>
        <p:nvPr/>
      </p:nvGrpSpPr>
      <p:grpSpPr>
        <a:xfrm>
          <a:off x="0" y="0"/>
          <a:ext cx="0" cy="0"/>
          <a:chOff x="0" y="0"/>
          <a:chExt cx="0" cy="0"/>
        </a:xfrm>
      </p:grpSpPr>
      <p:sp>
        <p:nvSpPr>
          <p:cNvPr id="4" name="CuadroTexto 3"/>
          <p:cNvSpPr txBox="1"/>
          <p:nvPr userDrawn="1"/>
        </p:nvSpPr>
        <p:spPr>
          <a:xfrm>
            <a:off x="983290" y="1313437"/>
            <a:ext cx="3016614" cy="340874"/>
          </a:xfrm>
          <a:prstGeom prst="rect">
            <a:avLst/>
          </a:prstGeom>
          <a:noFill/>
        </p:spPr>
        <p:txBody>
          <a:bodyPr wrap="none" lIns="0" tIns="0" rIns="91427" bIns="0">
            <a:normAutofit lnSpcReduction="10000"/>
          </a:bodyPr>
          <a:lstStyle/>
          <a:p>
            <a:pPr>
              <a:lnSpc>
                <a:spcPct val="90000"/>
              </a:lnSpc>
              <a:defRPr/>
            </a:pPr>
            <a:endParaRPr lang="es-ES" sz="2500" dirty="0">
              <a:solidFill>
                <a:srgbClr val="8D8C8D"/>
              </a:solidFill>
              <a:latin typeface="Trebuchet MS"/>
              <a:cs typeface="Trebuchet MS"/>
            </a:endParaRPr>
          </a:p>
          <a:p>
            <a:pPr>
              <a:lnSpc>
                <a:spcPct val="90000"/>
              </a:lnSpc>
              <a:defRPr/>
            </a:pPr>
            <a:endParaRPr lang="es-ES" sz="2500" dirty="0">
              <a:solidFill>
                <a:srgbClr val="58585A"/>
              </a:solidFill>
              <a:latin typeface="Trebuchet MS"/>
              <a:cs typeface="Trebuchet MS"/>
            </a:endParaRPr>
          </a:p>
        </p:txBody>
      </p:sp>
      <p:grpSp>
        <p:nvGrpSpPr>
          <p:cNvPr id="5" name="Agrupar 26"/>
          <p:cNvGrpSpPr>
            <a:grpSpLocks/>
          </p:cNvGrpSpPr>
          <p:nvPr userDrawn="1"/>
        </p:nvGrpSpPr>
        <p:grpSpPr bwMode="auto">
          <a:xfrm rot="5400000">
            <a:off x="-3339014" y="3339014"/>
            <a:ext cx="6858000" cy="179972"/>
            <a:chOff x="1443904" y="3985173"/>
            <a:chExt cx="7700096" cy="180001"/>
          </a:xfrm>
        </p:grpSpPr>
        <p:sp>
          <p:nvSpPr>
            <p:cNvPr id="6" name="Rectángulo 27"/>
            <p:cNvSpPr/>
            <p:nvPr userDrawn="1"/>
          </p:nvSpPr>
          <p:spPr>
            <a:xfrm>
              <a:off x="1443904" y="3992325"/>
              <a:ext cx="1925694" cy="180001"/>
            </a:xfrm>
            <a:prstGeom prst="rect">
              <a:avLst/>
            </a:prstGeom>
            <a:solidFill>
              <a:srgbClr val="007A9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s-ES_tradnl" dirty="0">
                <a:solidFill>
                  <a:prstClr val="white"/>
                </a:solidFill>
              </a:endParaRPr>
            </a:p>
          </p:txBody>
        </p:sp>
        <p:sp>
          <p:nvSpPr>
            <p:cNvPr id="7" name="Rectángulo 29"/>
            <p:cNvSpPr/>
            <p:nvPr userDrawn="1"/>
          </p:nvSpPr>
          <p:spPr>
            <a:xfrm>
              <a:off x="3369597" y="3992325"/>
              <a:ext cx="1925693" cy="180001"/>
            </a:xfrm>
            <a:prstGeom prst="rect">
              <a:avLst/>
            </a:prstGeom>
            <a:solidFill>
              <a:srgbClr val="62CDC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s-ES_tradnl" dirty="0">
                <a:solidFill>
                  <a:prstClr val="white"/>
                </a:solidFill>
              </a:endParaRPr>
            </a:p>
          </p:txBody>
        </p:sp>
        <p:sp>
          <p:nvSpPr>
            <p:cNvPr id="8" name="Rectángulo 30"/>
            <p:cNvSpPr/>
            <p:nvPr userDrawn="1"/>
          </p:nvSpPr>
          <p:spPr>
            <a:xfrm>
              <a:off x="5295290" y="3985173"/>
              <a:ext cx="1927031" cy="180001"/>
            </a:xfrm>
            <a:prstGeom prst="rect">
              <a:avLst/>
            </a:prstGeom>
            <a:solidFill>
              <a:srgbClr val="D42029"/>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s-ES_tradnl" dirty="0">
                <a:solidFill>
                  <a:prstClr val="white"/>
                </a:solidFill>
              </a:endParaRPr>
            </a:p>
          </p:txBody>
        </p:sp>
        <p:sp>
          <p:nvSpPr>
            <p:cNvPr id="9" name="Rectángulo 31"/>
            <p:cNvSpPr/>
            <p:nvPr userDrawn="1"/>
          </p:nvSpPr>
          <p:spPr>
            <a:xfrm>
              <a:off x="7218307" y="3985173"/>
              <a:ext cx="1925693" cy="180001"/>
            </a:xfrm>
            <a:prstGeom prst="rect">
              <a:avLst/>
            </a:prstGeom>
            <a:solidFill>
              <a:srgbClr val="EDAB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s-ES_tradnl" dirty="0">
                <a:solidFill>
                  <a:prstClr val="white"/>
                </a:solidFill>
              </a:endParaRPr>
            </a:p>
          </p:txBody>
        </p:sp>
      </p:grpSp>
      <p:pic>
        <p:nvPicPr>
          <p:cNvPr id="10" name="Imagen 11" descr="ESPERANZA_HOR.jpg"/>
          <p:cNvPicPr>
            <a:picLocks noChangeAspect="1"/>
          </p:cNvPicPr>
          <p:nvPr userDrawn="1"/>
        </p:nvPicPr>
        <p:blipFill>
          <a:blip r:embed="rId2">
            <a:extLst>
              <a:ext uri="{28A0092B-C50C-407E-A947-70E740481C1C}">
                <a14:useLocalDpi xmlns:a14="http://schemas.microsoft.com/office/drawing/2010/main"/>
              </a:ext>
            </a:extLst>
          </a:blip>
          <a:srcRect/>
          <a:stretch>
            <a:fillRect/>
          </a:stretch>
        </p:blipFill>
        <p:spPr bwMode="auto">
          <a:xfrm>
            <a:off x="7042739" y="215729"/>
            <a:ext cx="1825940" cy="711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2 Marcador de contenido"/>
          <p:cNvSpPr>
            <a:spLocks noGrp="1"/>
          </p:cNvSpPr>
          <p:nvPr>
            <p:ph sz="quarter" idx="14"/>
          </p:nvPr>
        </p:nvSpPr>
        <p:spPr>
          <a:xfrm>
            <a:off x="3016156" y="2968626"/>
            <a:ext cx="5751608" cy="479425"/>
          </a:xfrm>
          <a:prstGeom prst="rect">
            <a:avLst/>
          </a:prstGeom>
        </p:spPr>
        <p:txBody>
          <a:bodyPr lIns="91427" tIns="45713" rIns="91427" bIns="45713"/>
          <a:lstStyle>
            <a:lvl1pPr marL="0" indent="0">
              <a:buNone/>
              <a:defRPr baseline="0"/>
            </a:lvl1pPr>
          </a:lstStyle>
          <a:p>
            <a:pPr lvl="0"/>
            <a:r>
              <a:rPr lang="es-ES" noProof="0"/>
              <a:t>Haga clic para modificar el estilo de texto del patrón</a:t>
            </a:r>
          </a:p>
        </p:txBody>
      </p:sp>
      <p:sp>
        <p:nvSpPr>
          <p:cNvPr id="11" name="Marcador de número de diapositiva 1"/>
          <p:cNvSpPr>
            <a:spLocks noGrp="1"/>
          </p:cNvSpPr>
          <p:nvPr>
            <p:ph type="sldNum" sz="quarter" idx="15"/>
          </p:nvPr>
        </p:nvSpPr>
        <p:spPr>
          <a:xfrm>
            <a:off x="6552883" y="6356225"/>
            <a:ext cx="2133441" cy="364711"/>
          </a:xfrm>
          <a:prstGeom prst="rect">
            <a:avLst/>
          </a:prstGeom>
        </p:spPr>
        <p:txBody>
          <a:bodyPr vert="horz" lIns="91427" tIns="45713" rIns="91427" bIns="45713" rtlCol="0" anchor="ctr"/>
          <a:lstStyle>
            <a:lvl1pPr algn="r" defTabSz="457135" fontAlgn="auto">
              <a:spcBef>
                <a:spcPts val="0"/>
              </a:spcBef>
              <a:spcAft>
                <a:spcPts val="0"/>
              </a:spcAft>
              <a:defRPr lang="es-CL" sz="1200">
                <a:solidFill>
                  <a:prstClr val="black">
                    <a:tint val="75000"/>
                  </a:prstClr>
                </a:solidFill>
                <a:latin typeface="Calibri"/>
                <a:cs typeface="+mn-cs"/>
              </a:defRPr>
            </a:lvl1pPr>
          </a:lstStyle>
          <a:p>
            <a:pPr>
              <a:defRPr/>
            </a:pPr>
            <a:fld id="{70CCEDDF-C4F2-4B9D-A8F3-DB3B76D84954}" type="slidenum">
              <a:rPr/>
              <a:pPr>
                <a:defRPr/>
              </a:pPr>
              <a:t>‹Nº›</a:t>
            </a:fld>
            <a:endParaRPr dirty="0"/>
          </a:p>
        </p:txBody>
      </p:sp>
    </p:spTree>
    <p:extLst>
      <p:ext uri="{BB962C8B-B14F-4D97-AF65-F5344CB8AC3E}">
        <p14:creationId xmlns:p14="http://schemas.microsoft.com/office/powerpoint/2010/main" val="11747162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itle">
  <p:cSld name="3_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1" y="2130425"/>
            <a:ext cx="7772400" cy="1470025"/>
          </a:xfrm>
          <a:prstGeom prst="rect">
            <a:avLst/>
          </a:prstGeom>
        </p:spPr>
        <p:txBody>
          <a:bodyPr/>
          <a:lstStyle/>
          <a:p>
            <a:r>
              <a:rPr lang="es-ES"/>
              <a:t>Haga clic para modificar el estilo de título del patrón</a:t>
            </a:r>
            <a:endParaRPr lang="es-CL"/>
          </a:p>
        </p:txBody>
      </p:sp>
      <p:sp>
        <p:nvSpPr>
          <p:cNvPr id="3" name="2 Subtítulo"/>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135" indent="0" algn="ctr">
              <a:buNone/>
              <a:defRPr>
                <a:solidFill>
                  <a:schemeClr val="tx1">
                    <a:tint val="75000"/>
                  </a:schemeClr>
                </a:solidFill>
              </a:defRPr>
            </a:lvl2pPr>
            <a:lvl3pPr marL="914269" indent="0" algn="ctr">
              <a:buNone/>
              <a:defRPr>
                <a:solidFill>
                  <a:schemeClr val="tx1">
                    <a:tint val="75000"/>
                  </a:schemeClr>
                </a:solidFill>
              </a:defRPr>
            </a:lvl3pPr>
            <a:lvl4pPr marL="1371404" indent="0" algn="ctr">
              <a:buNone/>
              <a:defRPr>
                <a:solidFill>
                  <a:schemeClr val="tx1">
                    <a:tint val="75000"/>
                  </a:schemeClr>
                </a:solidFill>
              </a:defRPr>
            </a:lvl4pPr>
            <a:lvl5pPr marL="1828539" indent="0" algn="ctr">
              <a:buNone/>
              <a:defRPr>
                <a:solidFill>
                  <a:schemeClr val="tx1">
                    <a:tint val="75000"/>
                  </a:schemeClr>
                </a:solidFill>
              </a:defRPr>
            </a:lvl5pPr>
            <a:lvl6pPr marL="2285674" indent="0" algn="ctr">
              <a:buNone/>
              <a:defRPr>
                <a:solidFill>
                  <a:schemeClr val="tx1">
                    <a:tint val="75000"/>
                  </a:schemeClr>
                </a:solidFill>
              </a:defRPr>
            </a:lvl6pPr>
            <a:lvl7pPr marL="2742809" indent="0" algn="ctr">
              <a:buNone/>
              <a:defRPr>
                <a:solidFill>
                  <a:schemeClr val="tx1">
                    <a:tint val="75000"/>
                  </a:schemeClr>
                </a:solidFill>
              </a:defRPr>
            </a:lvl7pPr>
            <a:lvl8pPr marL="3199944" indent="0" algn="ctr">
              <a:buNone/>
              <a:defRPr>
                <a:solidFill>
                  <a:schemeClr val="tx1">
                    <a:tint val="75000"/>
                  </a:schemeClr>
                </a:solidFill>
              </a:defRPr>
            </a:lvl8pPr>
            <a:lvl9pPr marL="3657078" indent="0" algn="ctr">
              <a:buNone/>
              <a:defRPr>
                <a:solidFill>
                  <a:schemeClr val="tx1">
                    <a:tint val="75000"/>
                  </a:schemeClr>
                </a:solidFill>
              </a:defRPr>
            </a:lvl9pPr>
          </a:lstStyle>
          <a:p>
            <a:r>
              <a:rPr lang="es-ES"/>
              <a:t>Haga clic para modificar el estilo de subtítulo del patrón</a:t>
            </a:r>
            <a:endParaRPr lang="es-CL"/>
          </a:p>
        </p:txBody>
      </p:sp>
      <p:sp>
        <p:nvSpPr>
          <p:cNvPr id="4" name="3 Marcador de fecha"/>
          <p:cNvSpPr>
            <a:spLocks noGrp="1"/>
          </p:cNvSpPr>
          <p:nvPr>
            <p:ph type="dt" sz="half" idx="10"/>
          </p:nvPr>
        </p:nvSpPr>
        <p:spPr>
          <a:xfrm>
            <a:off x="457201" y="6356351"/>
            <a:ext cx="2133600" cy="365125"/>
          </a:xfrm>
          <a:prstGeom prst="rect">
            <a:avLst/>
          </a:prstGeom>
        </p:spPr>
        <p:txBody>
          <a:bodyPr/>
          <a:lstStyle>
            <a:lvl1pPr fontAlgn="auto">
              <a:spcBef>
                <a:spcPts val="0"/>
              </a:spcBef>
              <a:spcAft>
                <a:spcPts val="0"/>
              </a:spcAft>
              <a:defRPr>
                <a:latin typeface="+mn-lt"/>
                <a:cs typeface="+mn-cs"/>
              </a:defRPr>
            </a:lvl1pPr>
          </a:lstStyle>
          <a:p>
            <a:pPr>
              <a:defRPr/>
            </a:pPr>
            <a:fld id="{AD545BF1-7DAF-4B32-B01C-E67C6B4CF09F}" type="datetimeFigureOut">
              <a:rPr lang="es-CL"/>
              <a:pPr>
                <a:defRPr/>
              </a:pPr>
              <a:t>11-03-2019</a:t>
            </a:fld>
            <a:endParaRPr lang="es-CL"/>
          </a:p>
        </p:txBody>
      </p:sp>
      <p:sp>
        <p:nvSpPr>
          <p:cNvPr id="5" name="4 Marcador de pie de página"/>
          <p:cNvSpPr>
            <a:spLocks noGrp="1"/>
          </p:cNvSpPr>
          <p:nvPr>
            <p:ph type="ftr" sz="quarter" idx="11"/>
          </p:nvPr>
        </p:nvSpPr>
        <p:spPr>
          <a:xfrm>
            <a:off x="3124200" y="6356351"/>
            <a:ext cx="2895600" cy="365125"/>
          </a:xfrm>
          <a:prstGeom prst="rect">
            <a:avLst/>
          </a:prstGeom>
        </p:spPr>
        <p:txBody>
          <a:bodyPr/>
          <a:lstStyle>
            <a:lvl1pPr fontAlgn="auto">
              <a:spcBef>
                <a:spcPts val="0"/>
              </a:spcBef>
              <a:spcAft>
                <a:spcPts val="0"/>
              </a:spcAft>
              <a:defRPr>
                <a:latin typeface="+mn-lt"/>
                <a:cs typeface="+mn-cs"/>
              </a:defRPr>
            </a:lvl1pPr>
          </a:lstStyle>
          <a:p>
            <a:pPr>
              <a:defRPr/>
            </a:pPr>
            <a:endParaRPr lang="es-CL"/>
          </a:p>
        </p:txBody>
      </p:sp>
      <p:sp>
        <p:nvSpPr>
          <p:cNvPr id="6" name="5 Marcador de número de diapositiva"/>
          <p:cNvSpPr>
            <a:spLocks noGrp="1"/>
          </p:cNvSpPr>
          <p:nvPr>
            <p:ph type="sldNum" sz="quarter" idx="12"/>
          </p:nvPr>
        </p:nvSpPr>
        <p:spPr>
          <a:xfrm>
            <a:off x="6553200" y="6356351"/>
            <a:ext cx="2133600" cy="365125"/>
          </a:xfrm>
          <a:prstGeom prst="rect">
            <a:avLst/>
          </a:prstGeom>
        </p:spPr>
        <p:txBody>
          <a:bodyPr/>
          <a:lstStyle>
            <a:lvl1pPr fontAlgn="auto">
              <a:spcBef>
                <a:spcPts val="0"/>
              </a:spcBef>
              <a:spcAft>
                <a:spcPts val="0"/>
              </a:spcAft>
              <a:defRPr>
                <a:latin typeface="+mn-lt"/>
                <a:cs typeface="+mn-cs"/>
              </a:defRPr>
            </a:lvl1pPr>
          </a:lstStyle>
          <a:p>
            <a:pPr>
              <a:defRPr/>
            </a:pPr>
            <a:fld id="{1E744C21-4C3A-46D7-8FA0-D3F697918BB5}" type="slidenum">
              <a:rPr lang="es-CL"/>
              <a:pPr>
                <a:defRPr/>
              </a:pPr>
              <a:t>‹Nº›</a:t>
            </a:fld>
            <a:endParaRPr lang="es-CL"/>
          </a:p>
        </p:txBody>
      </p:sp>
      <p:pic>
        <p:nvPicPr>
          <p:cNvPr id="8" name="Logo_Hoja carta.png"/>
          <p:cNvPicPr/>
          <p:nvPr userDrawn="1"/>
        </p:nvPicPr>
        <p:blipFill>
          <a:blip r:embed="rId2" cstate="email">
            <a:extLst>
              <a:ext uri="{28A0092B-C50C-407E-A947-70E740481C1C}">
                <a14:useLocalDpi xmlns:a14="http://schemas.microsoft.com/office/drawing/2010/main"/>
              </a:ext>
            </a:extLst>
          </a:blip>
          <a:stretch>
            <a:fillRect/>
          </a:stretch>
        </p:blipFill>
        <p:spPr>
          <a:xfrm>
            <a:off x="7308850" y="0"/>
            <a:ext cx="1835150" cy="717550"/>
          </a:xfrm>
          <a:prstGeom prst="rect">
            <a:avLst/>
          </a:prstGeom>
        </p:spPr>
      </p:pic>
    </p:spTree>
    <p:extLst>
      <p:ext uri="{BB962C8B-B14F-4D97-AF65-F5344CB8AC3E}">
        <p14:creationId xmlns:p14="http://schemas.microsoft.com/office/powerpoint/2010/main" val="898390103"/>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4_Título y objetos">
    <p:spTree>
      <p:nvGrpSpPr>
        <p:cNvPr id="1" name=""/>
        <p:cNvGrpSpPr/>
        <p:nvPr/>
      </p:nvGrpSpPr>
      <p:grpSpPr>
        <a:xfrm>
          <a:off x="0" y="0"/>
          <a:ext cx="0" cy="0"/>
          <a:chOff x="0" y="0"/>
          <a:chExt cx="0" cy="0"/>
        </a:xfrm>
      </p:grpSpPr>
      <p:grpSp>
        <p:nvGrpSpPr>
          <p:cNvPr id="2" name="Agrupar 11"/>
          <p:cNvGrpSpPr>
            <a:grpSpLocks/>
          </p:cNvGrpSpPr>
          <p:nvPr userDrawn="1"/>
        </p:nvGrpSpPr>
        <p:grpSpPr bwMode="auto">
          <a:xfrm rot="5400000">
            <a:off x="-3339014" y="3339014"/>
            <a:ext cx="6858000" cy="179972"/>
            <a:chOff x="1443904" y="3985173"/>
            <a:chExt cx="7700096" cy="180001"/>
          </a:xfrm>
        </p:grpSpPr>
        <p:sp>
          <p:nvSpPr>
            <p:cNvPr id="3" name="Rectángulo 12"/>
            <p:cNvSpPr/>
            <p:nvPr userDrawn="1"/>
          </p:nvSpPr>
          <p:spPr>
            <a:xfrm>
              <a:off x="1443904" y="3992325"/>
              <a:ext cx="1925694" cy="180001"/>
            </a:xfrm>
            <a:prstGeom prst="rect">
              <a:avLst/>
            </a:prstGeom>
            <a:solidFill>
              <a:srgbClr val="007A9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s-ES_tradnl" dirty="0">
                <a:solidFill>
                  <a:prstClr val="white"/>
                </a:solidFill>
              </a:endParaRPr>
            </a:p>
          </p:txBody>
        </p:sp>
        <p:sp>
          <p:nvSpPr>
            <p:cNvPr id="4" name="Rectángulo 13"/>
            <p:cNvSpPr/>
            <p:nvPr userDrawn="1"/>
          </p:nvSpPr>
          <p:spPr>
            <a:xfrm>
              <a:off x="3369597" y="3992325"/>
              <a:ext cx="1925693" cy="180001"/>
            </a:xfrm>
            <a:prstGeom prst="rect">
              <a:avLst/>
            </a:prstGeom>
            <a:solidFill>
              <a:srgbClr val="62CDC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s-ES_tradnl" dirty="0">
                <a:solidFill>
                  <a:prstClr val="white"/>
                </a:solidFill>
              </a:endParaRPr>
            </a:p>
          </p:txBody>
        </p:sp>
        <p:sp>
          <p:nvSpPr>
            <p:cNvPr id="5" name="Rectángulo 20"/>
            <p:cNvSpPr/>
            <p:nvPr userDrawn="1"/>
          </p:nvSpPr>
          <p:spPr>
            <a:xfrm>
              <a:off x="5295290" y="3985173"/>
              <a:ext cx="1927031" cy="180001"/>
            </a:xfrm>
            <a:prstGeom prst="rect">
              <a:avLst/>
            </a:prstGeom>
            <a:solidFill>
              <a:srgbClr val="D42029"/>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s-ES_tradnl" dirty="0">
                <a:solidFill>
                  <a:prstClr val="white"/>
                </a:solidFill>
              </a:endParaRPr>
            </a:p>
          </p:txBody>
        </p:sp>
        <p:sp>
          <p:nvSpPr>
            <p:cNvPr id="6" name="Rectángulo 22"/>
            <p:cNvSpPr/>
            <p:nvPr userDrawn="1"/>
          </p:nvSpPr>
          <p:spPr>
            <a:xfrm>
              <a:off x="7218307" y="3985173"/>
              <a:ext cx="1925693" cy="180001"/>
            </a:xfrm>
            <a:prstGeom prst="rect">
              <a:avLst/>
            </a:prstGeom>
            <a:solidFill>
              <a:srgbClr val="EDAB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s-ES_tradnl" dirty="0">
                <a:solidFill>
                  <a:prstClr val="white"/>
                </a:solidFill>
              </a:endParaRPr>
            </a:p>
          </p:txBody>
        </p:sp>
      </p:grpSp>
      <p:pic>
        <p:nvPicPr>
          <p:cNvPr id="7" name="Imagen 23"/>
          <p:cNvPicPr>
            <a:picLocks noChangeAspect="1"/>
          </p:cNvPicPr>
          <p:nvPr userDrawn="1"/>
        </p:nvPicPr>
        <p:blipFill>
          <a:blip r:embed="rId2">
            <a:extLst>
              <a:ext uri="{28A0092B-C50C-407E-A947-70E740481C1C}">
                <a14:useLocalDpi xmlns:a14="http://schemas.microsoft.com/office/drawing/2010/main"/>
              </a:ext>
            </a:extLst>
          </a:blip>
          <a:srcRect/>
          <a:stretch>
            <a:fillRect/>
          </a:stretch>
        </p:blipFill>
        <p:spPr bwMode="auto">
          <a:xfrm>
            <a:off x="7042739" y="215729"/>
            <a:ext cx="1825940" cy="711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Marcador de número de diapositiva 1"/>
          <p:cNvSpPr>
            <a:spLocks noGrp="1"/>
          </p:cNvSpPr>
          <p:nvPr>
            <p:ph type="sldNum" sz="quarter" idx="10"/>
          </p:nvPr>
        </p:nvSpPr>
        <p:spPr>
          <a:xfrm>
            <a:off x="6552883" y="6356225"/>
            <a:ext cx="2133441" cy="364711"/>
          </a:xfrm>
          <a:prstGeom prst="rect">
            <a:avLst/>
          </a:prstGeom>
        </p:spPr>
        <p:txBody>
          <a:bodyPr vert="horz" lIns="91427" tIns="45713" rIns="91427" bIns="45713" rtlCol="0" anchor="ctr"/>
          <a:lstStyle>
            <a:lvl1pPr algn="r" defTabSz="457135" fontAlgn="auto">
              <a:spcBef>
                <a:spcPts val="0"/>
              </a:spcBef>
              <a:spcAft>
                <a:spcPts val="0"/>
              </a:spcAft>
              <a:defRPr lang="es-CL" sz="1200">
                <a:solidFill>
                  <a:prstClr val="black">
                    <a:tint val="75000"/>
                  </a:prstClr>
                </a:solidFill>
                <a:latin typeface="Calibri"/>
                <a:cs typeface="+mn-cs"/>
              </a:defRPr>
            </a:lvl1pPr>
          </a:lstStyle>
          <a:p>
            <a:pPr>
              <a:defRPr/>
            </a:pPr>
            <a:fld id="{0E080014-9B12-452F-9F0F-FAFEBEE46E9D}" type="slidenum">
              <a:rPr/>
              <a:pPr>
                <a:defRPr/>
              </a:pPr>
              <a:t>‹Nº›</a:t>
            </a:fld>
            <a:endParaRPr dirty="0"/>
          </a:p>
        </p:txBody>
      </p:sp>
    </p:spTree>
    <p:extLst>
      <p:ext uri="{BB962C8B-B14F-4D97-AF65-F5344CB8AC3E}">
        <p14:creationId xmlns:p14="http://schemas.microsoft.com/office/powerpoint/2010/main" val="3097229229"/>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1_Diapositiva de título">
    <p:spTree>
      <p:nvGrpSpPr>
        <p:cNvPr id="1" name=""/>
        <p:cNvGrpSpPr/>
        <p:nvPr/>
      </p:nvGrpSpPr>
      <p:grpSpPr>
        <a:xfrm>
          <a:off x="0" y="0"/>
          <a:ext cx="0" cy="0"/>
          <a:chOff x="0" y="0"/>
          <a:chExt cx="0" cy="0"/>
        </a:xfrm>
      </p:grpSpPr>
      <p:grpSp>
        <p:nvGrpSpPr>
          <p:cNvPr id="2" name="Agrupar 11"/>
          <p:cNvGrpSpPr>
            <a:grpSpLocks/>
          </p:cNvGrpSpPr>
          <p:nvPr userDrawn="1"/>
        </p:nvGrpSpPr>
        <p:grpSpPr bwMode="auto">
          <a:xfrm rot="5400000">
            <a:off x="-3339014" y="3339014"/>
            <a:ext cx="6858000" cy="179972"/>
            <a:chOff x="1443904" y="3985173"/>
            <a:chExt cx="7700096" cy="180001"/>
          </a:xfrm>
        </p:grpSpPr>
        <p:sp>
          <p:nvSpPr>
            <p:cNvPr id="3" name="Rectángulo 12"/>
            <p:cNvSpPr/>
            <p:nvPr userDrawn="1"/>
          </p:nvSpPr>
          <p:spPr>
            <a:xfrm>
              <a:off x="1443904" y="3992325"/>
              <a:ext cx="1925694" cy="180001"/>
            </a:xfrm>
            <a:prstGeom prst="rect">
              <a:avLst/>
            </a:prstGeom>
            <a:solidFill>
              <a:srgbClr val="007A9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s-ES_tradnl" dirty="0">
                <a:solidFill>
                  <a:prstClr val="white"/>
                </a:solidFill>
              </a:endParaRPr>
            </a:p>
          </p:txBody>
        </p:sp>
        <p:sp>
          <p:nvSpPr>
            <p:cNvPr id="4" name="Rectángulo 13"/>
            <p:cNvSpPr/>
            <p:nvPr userDrawn="1"/>
          </p:nvSpPr>
          <p:spPr>
            <a:xfrm>
              <a:off x="3369597" y="3992325"/>
              <a:ext cx="1925693" cy="180001"/>
            </a:xfrm>
            <a:prstGeom prst="rect">
              <a:avLst/>
            </a:prstGeom>
            <a:solidFill>
              <a:srgbClr val="62CDC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s-ES_tradnl" dirty="0">
                <a:solidFill>
                  <a:prstClr val="white"/>
                </a:solidFill>
              </a:endParaRPr>
            </a:p>
          </p:txBody>
        </p:sp>
        <p:sp>
          <p:nvSpPr>
            <p:cNvPr id="5" name="Rectángulo 20"/>
            <p:cNvSpPr/>
            <p:nvPr userDrawn="1"/>
          </p:nvSpPr>
          <p:spPr>
            <a:xfrm>
              <a:off x="5295290" y="3985173"/>
              <a:ext cx="1927031" cy="180001"/>
            </a:xfrm>
            <a:prstGeom prst="rect">
              <a:avLst/>
            </a:prstGeom>
            <a:solidFill>
              <a:srgbClr val="D42029"/>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s-ES_tradnl" dirty="0">
                <a:solidFill>
                  <a:prstClr val="white"/>
                </a:solidFill>
              </a:endParaRPr>
            </a:p>
          </p:txBody>
        </p:sp>
        <p:sp>
          <p:nvSpPr>
            <p:cNvPr id="6" name="Rectángulo 22"/>
            <p:cNvSpPr/>
            <p:nvPr userDrawn="1"/>
          </p:nvSpPr>
          <p:spPr>
            <a:xfrm>
              <a:off x="7218307" y="3985173"/>
              <a:ext cx="1925693" cy="180001"/>
            </a:xfrm>
            <a:prstGeom prst="rect">
              <a:avLst/>
            </a:prstGeom>
            <a:solidFill>
              <a:srgbClr val="EDAB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s-ES_tradnl" dirty="0">
                <a:solidFill>
                  <a:prstClr val="white"/>
                </a:solidFill>
              </a:endParaRPr>
            </a:p>
          </p:txBody>
        </p:sp>
      </p:grpSp>
      <p:pic>
        <p:nvPicPr>
          <p:cNvPr id="7" name="Imagen 23"/>
          <p:cNvPicPr>
            <a:picLocks noChangeAspect="1"/>
          </p:cNvPicPr>
          <p:nvPr userDrawn="1"/>
        </p:nvPicPr>
        <p:blipFill>
          <a:blip r:embed="rId2">
            <a:extLst>
              <a:ext uri="{28A0092B-C50C-407E-A947-70E740481C1C}">
                <a14:useLocalDpi xmlns:a14="http://schemas.microsoft.com/office/drawing/2010/main"/>
              </a:ext>
            </a:extLst>
          </a:blip>
          <a:srcRect/>
          <a:stretch>
            <a:fillRect/>
          </a:stretch>
        </p:blipFill>
        <p:spPr bwMode="auto">
          <a:xfrm>
            <a:off x="7042739" y="215729"/>
            <a:ext cx="1825940" cy="711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Marcador de número de diapositiva 1"/>
          <p:cNvSpPr>
            <a:spLocks noGrp="1"/>
          </p:cNvSpPr>
          <p:nvPr>
            <p:ph type="sldNum" sz="quarter" idx="10"/>
          </p:nvPr>
        </p:nvSpPr>
        <p:spPr>
          <a:xfrm>
            <a:off x="6552883" y="6356225"/>
            <a:ext cx="2133441" cy="364711"/>
          </a:xfrm>
          <a:prstGeom prst="rect">
            <a:avLst/>
          </a:prstGeom>
        </p:spPr>
        <p:txBody>
          <a:bodyPr vert="horz" lIns="91427" tIns="45713" rIns="91427" bIns="45713" rtlCol="0" anchor="ctr"/>
          <a:lstStyle>
            <a:lvl1pPr algn="r" defTabSz="457135" fontAlgn="auto">
              <a:spcBef>
                <a:spcPts val="0"/>
              </a:spcBef>
              <a:spcAft>
                <a:spcPts val="0"/>
              </a:spcAft>
              <a:defRPr lang="es-CL" sz="1200">
                <a:solidFill>
                  <a:prstClr val="black">
                    <a:tint val="75000"/>
                  </a:prstClr>
                </a:solidFill>
                <a:latin typeface="Calibri"/>
                <a:cs typeface="+mn-cs"/>
              </a:defRPr>
            </a:lvl1pPr>
          </a:lstStyle>
          <a:p>
            <a:pPr>
              <a:defRPr/>
            </a:pPr>
            <a:fld id="{CA23D1DB-8381-459D-9D29-12C4580295AA}" type="slidenum">
              <a:rPr/>
              <a:pPr>
                <a:defRPr/>
              </a:pPr>
              <a:t>‹Nº›</a:t>
            </a:fld>
            <a:endParaRPr dirty="0"/>
          </a:p>
        </p:txBody>
      </p:sp>
    </p:spTree>
    <p:extLst>
      <p:ext uri="{BB962C8B-B14F-4D97-AF65-F5344CB8AC3E}">
        <p14:creationId xmlns:p14="http://schemas.microsoft.com/office/powerpoint/2010/main" val="1905535715"/>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userDrawn="1">
  <p:cSld name="2_Diapositiva de título">
    <p:spTree>
      <p:nvGrpSpPr>
        <p:cNvPr id="1" name=""/>
        <p:cNvGrpSpPr/>
        <p:nvPr/>
      </p:nvGrpSpPr>
      <p:grpSpPr>
        <a:xfrm>
          <a:off x="0" y="0"/>
          <a:ext cx="0" cy="0"/>
          <a:chOff x="0" y="0"/>
          <a:chExt cx="0" cy="0"/>
        </a:xfrm>
      </p:grpSpPr>
      <p:sp>
        <p:nvSpPr>
          <p:cNvPr id="2" name="Marcador de fecha 3"/>
          <p:cNvSpPr>
            <a:spLocks noGrp="1"/>
          </p:cNvSpPr>
          <p:nvPr>
            <p:ph type="dt" sz="half" idx="10"/>
          </p:nvPr>
        </p:nvSpPr>
        <p:spPr>
          <a:xfrm>
            <a:off x="457677" y="6356225"/>
            <a:ext cx="2133441" cy="364711"/>
          </a:xfrm>
          <a:prstGeom prst="rect">
            <a:avLst/>
          </a:prstGeom>
        </p:spPr>
        <p:txBody>
          <a:bodyPr lIns="91427" tIns="45713" rIns="91427" bIns="45713"/>
          <a:lstStyle>
            <a:lvl1pPr defTabSz="457135" fontAlgn="auto">
              <a:spcBef>
                <a:spcPts val="0"/>
              </a:spcBef>
              <a:spcAft>
                <a:spcPts val="0"/>
              </a:spcAft>
              <a:defRPr sz="1800">
                <a:solidFill>
                  <a:prstClr val="black"/>
                </a:solidFill>
                <a:latin typeface="Calibri"/>
                <a:cs typeface="+mn-cs"/>
              </a:defRPr>
            </a:lvl1pPr>
          </a:lstStyle>
          <a:p>
            <a:pPr>
              <a:defRPr/>
            </a:pPr>
            <a:fld id="{2BB703F1-74A1-AB4F-9446-295C17AB6A0F}" type="datetime1">
              <a:rPr lang="es-CL"/>
              <a:pPr>
                <a:defRPr/>
              </a:pPr>
              <a:t>11-03-2019</a:t>
            </a:fld>
            <a:endParaRPr lang="es-CL" dirty="0"/>
          </a:p>
        </p:txBody>
      </p:sp>
      <p:sp>
        <p:nvSpPr>
          <p:cNvPr id="3" name="Marcador de pie de página 4"/>
          <p:cNvSpPr>
            <a:spLocks noGrp="1"/>
          </p:cNvSpPr>
          <p:nvPr>
            <p:ph type="ftr" sz="quarter" idx="11"/>
          </p:nvPr>
        </p:nvSpPr>
        <p:spPr>
          <a:xfrm>
            <a:off x="3123883" y="6356225"/>
            <a:ext cx="2896236" cy="364711"/>
          </a:xfrm>
          <a:prstGeom prst="rect">
            <a:avLst/>
          </a:prstGeom>
        </p:spPr>
        <p:txBody>
          <a:bodyPr lIns="91427" tIns="45713" rIns="91427" bIns="45713"/>
          <a:lstStyle>
            <a:lvl1pPr defTabSz="457135" fontAlgn="auto">
              <a:spcBef>
                <a:spcPts val="0"/>
              </a:spcBef>
              <a:spcAft>
                <a:spcPts val="0"/>
              </a:spcAft>
              <a:defRPr sz="1800">
                <a:solidFill>
                  <a:prstClr val="black"/>
                </a:solidFill>
                <a:latin typeface="Calibri"/>
                <a:cs typeface="+mn-cs"/>
              </a:defRPr>
            </a:lvl1pPr>
          </a:lstStyle>
          <a:p>
            <a:pPr>
              <a:defRPr/>
            </a:pPr>
            <a:endParaRPr lang="es-CL"/>
          </a:p>
        </p:txBody>
      </p:sp>
      <p:sp>
        <p:nvSpPr>
          <p:cNvPr id="4" name="Marcador de número de diapositiva 5"/>
          <p:cNvSpPr>
            <a:spLocks noGrp="1"/>
          </p:cNvSpPr>
          <p:nvPr>
            <p:ph type="sldNum" sz="quarter" idx="12"/>
          </p:nvPr>
        </p:nvSpPr>
        <p:spPr>
          <a:xfrm>
            <a:off x="6552883" y="6356225"/>
            <a:ext cx="2133441" cy="364711"/>
          </a:xfrm>
          <a:prstGeom prst="rect">
            <a:avLst/>
          </a:prstGeom>
        </p:spPr>
        <p:txBody>
          <a:bodyPr lIns="91427" tIns="45713" rIns="91427" bIns="45713"/>
          <a:lstStyle>
            <a:lvl1pPr defTabSz="457135" fontAlgn="auto">
              <a:spcBef>
                <a:spcPts val="0"/>
              </a:spcBef>
              <a:spcAft>
                <a:spcPts val="0"/>
              </a:spcAft>
              <a:defRPr sz="1800">
                <a:solidFill>
                  <a:prstClr val="black"/>
                </a:solidFill>
                <a:latin typeface="Calibri"/>
                <a:cs typeface="+mn-cs"/>
              </a:defRPr>
            </a:lvl1pPr>
          </a:lstStyle>
          <a:p>
            <a:pPr>
              <a:defRPr/>
            </a:pPr>
            <a:fld id="{495FA393-0A4A-48BD-B46B-1EA9E997510F}" type="slidenum">
              <a:rPr lang="es-CL"/>
              <a:pPr>
                <a:defRPr/>
              </a:pPr>
              <a:t>‹Nº›</a:t>
            </a:fld>
            <a:endParaRPr lang="es-CL" dirty="0"/>
          </a:p>
        </p:txBody>
      </p:sp>
    </p:spTree>
    <p:extLst>
      <p:ext uri="{BB962C8B-B14F-4D97-AF65-F5344CB8AC3E}">
        <p14:creationId xmlns:p14="http://schemas.microsoft.com/office/powerpoint/2010/main" val="3553559046"/>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userDrawn="1">
  <p:cSld name="1_Blanco (1)">
    <p:spTree>
      <p:nvGrpSpPr>
        <p:cNvPr id="1" name=""/>
        <p:cNvGrpSpPr/>
        <p:nvPr/>
      </p:nvGrpSpPr>
      <p:grpSpPr>
        <a:xfrm>
          <a:off x="0" y="0"/>
          <a:ext cx="0" cy="0"/>
          <a:chOff x="0" y="0"/>
          <a:chExt cx="0" cy="0"/>
        </a:xfrm>
      </p:grpSpPr>
      <p:sp>
        <p:nvSpPr>
          <p:cNvPr id="2" name="5 Marcador de número de diapositiva"/>
          <p:cNvSpPr>
            <a:spLocks noGrp="1"/>
          </p:cNvSpPr>
          <p:nvPr>
            <p:ph type="sldNum" sz="quarter" idx="10"/>
          </p:nvPr>
        </p:nvSpPr>
        <p:spPr>
          <a:xfrm>
            <a:off x="6552883" y="6356225"/>
            <a:ext cx="2133441" cy="364711"/>
          </a:xfrm>
          <a:prstGeom prst="rect">
            <a:avLst/>
          </a:prstGeom>
        </p:spPr>
        <p:txBody>
          <a:bodyPr lIns="91427" tIns="45713" rIns="91427" bIns="45713" rtlCol="0"/>
          <a:lstStyle>
            <a:lvl1pPr defTabSz="457135" fontAlgn="auto">
              <a:spcBef>
                <a:spcPts val="0"/>
              </a:spcBef>
              <a:spcAft>
                <a:spcPts val="0"/>
              </a:spcAft>
              <a:defRPr sz="1800">
                <a:solidFill>
                  <a:prstClr val="black">
                    <a:lumMod val="65000"/>
                    <a:lumOff val="35000"/>
                  </a:prstClr>
                </a:solidFill>
                <a:latin typeface="Arial" pitchFamily="34" charset="0"/>
                <a:ea typeface="ＭＳ Ｐゴシック" pitchFamily="-112" charset="-128"/>
                <a:cs typeface="Arial" pitchFamily="34" charset="0"/>
              </a:defRPr>
            </a:lvl1pPr>
          </a:lstStyle>
          <a:p>
            <a:pPr>
              <a:defRPr/>
            </a:pPr>
            <a:fld id="{A06115B9-33CE-43EA-9A09-875A42B22A1B}" type="slidenum">
              <a:rPr lang="es-CL"/>
              <a:pPr>
                <a:defRPr/>
              </a:pPr>
              <a:t>‹Nº›</a:t>
            </a:fld>
            <a:endParaRPr lang="es-CL" dirty="0"/>
          </a:p>
        </p:txBody>
      </p:sp>
    </p:spTree>
    <p:extLst>
      <p:ext uri="{BB962C8B-B14F-4D97-AF65-F5344CB8AC3E}">
        <p14:creationId xmlns:p14="http://schemas.microsoft.com/office/powerpoint/2010/main" val="956253498"/>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title">
  <p:cSld name="18_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1" y="2130425"/>
            <a:ext cx="7772400" cy="1470025"/>
          </a:xfrm>
          <a:prstGeom prst="rect">
            <a:avLst/>
          </a:prstGeom>
        </p:spPr>
        <p:txBody>
          <a:bodyPr lIns="91427" tIns="45713" rIns="91427" bIns="45713"/>
          <a:lstStyle/>
          <a:p>
            <a:r>
              <a:rPr lang="es-ES"/>
              <a:t>Haga clic para modificar el estilo de título del patrón</a:t>
            </a:r>
            <a:endParaRPr lang="es-CL"/>
          </a:p>
        </p:txBody>
      </p:sp>
      <p:sp>
        <p:nvSpPr>
          <p:cNvPr id="3" name="2 Subtítulo"/>
          <p:cNvSpPr>
            <a:spLocks noGrp="1"/>
          </p:cNvSpPr>
          <p:nvPr>
            <p:ph type="subTitle" idx="1"/>
          </p:nvPr>
        </p:nvSpPr>
        <p:spPr>
          <a:xfrm>
            <a:off x="1371600" y="3886200"/>
            <a:ext cx="6400800" cy="1752600"/>
          </a:xfrm>
          <a:prstGeom prst="rect">
            <a:avLst/>
          </a:prstGeom>
        </p:spPr>
        <p:txBody>
          <a:bodyPr lIns="91427" tIns="45713" rIns="91427" bIns="45713"/>
          <a:lstStyle>
            <a:lvl1pPr marL="0" indent="0" algn="ctr">
              <a:buNone/>
              <a:defRPr>
                <a:solidFill>
                  <a:schemeClr val="tx1">
                    <a:tint val="75000"/>
                  </a:schemeClr>
                </a:solidFill>
              </a:defRPr>
            </a:lvl1pPr>
            <a:lvl2pPr marL="457135" indent="0" algn="ctr">
              <a:buNone/>
              <a:defRPr>
                <a:solidFill>
                  <a:schemeClr val="tx1">
                    <a:tint val="75000"/>
                  </a:schemeClr>
                </a:solidFill>
              </a:defRPr>
            </a:lvl2pPr>
            <a:lvl3pPr marL="914269" indent="0" algn="ctr">
              <a:buNone/>
              <a:defRPr>
                <a:solidFill>
                  <a:schemeClr val="tx1">
                    <a:tint val="75000"/>
                  </a:schemeClr>
                </a:solidFill>
              </a:defRPr>
            </a:lvl3pPr>
            <a:lvl4pPr marL="1371404" indent="0" algn="ctr">
              <a:buNone/>
              <a:defRPr>
                <a:solidFill>
                  <a:schemeClr val="tx1">
                    <a:tint val="75000"/>
                  </a:schemeClr>
                </a:solidFill>
              </a:defRPr>
            </a:lvl4pPr>
            <a:lvl5pPr marL="1828539" indent="0" algn="ctr">
              <a:buNone/>
              <a:defRPr>
                <a:solidFill>
                  <a:schemeClr val="tx1">
                    <a:tint val="75000"/>
                  </a:schemeClr>
                </a:solidFill>
              </a:defRPr>
            </a:lvl5pPr>
            <a:lvl6pPr marL="2285674" indent="0" algn="ctr">
              <a:buNone/>
              <a:defRPr>
                <a:solidFill>
                  <a:schemeClr val="tx1">
                    <a:tint val="75000"/>
                  </a:schemeClr>
                </a:solidFill>
              </a:defRPr>
            </a:lvl6pPr>
            <a:lvl7pPr marL="2742809" indent="0" algn="ctr">
              <a:buNone/>
              <a:defRPr>
                <a:solidFill>
                  <a:schemeClr val="tx1">
                    <a:tint val="75000"/>
                  </a:schemeClr>
                </a:solidFill>
              </a:defRPr>
            </a:lvl7pPr>
            <a:lvl8pPr marL="3199944" indent="0" algn="ctr">
              <a:buNone/>
              <a:defRPr>
                <a:solidFill>
                  <a:schemeClr val="tx1">
                    <a:tint val="75000"/>
                  </a:schemeClr>
                </a:solidFill>
              </a:defRPr>
            </a:lvl8pPr>
            <a:lvl9pPr marL="3657078" indent="0" algn="ctr">
              <a:buNone/>
              <a:defRPr>
                <a:solidFill>
                  <a:schemeClr val="tx1">
                    <a:tint val="75000"/>
                  </a:schemeClr>
                </a:solidFill>
              </a:defRPr>
            </a:lvl9pPr>
          </a:lstStyle>
          <a:p>
            <a:r>
              <a:rPr lang="es-ES"/>
              <a:t>Haga clic para modificar el estilo de subtítulo del patrón</a:t>
            </a:r>
            <a:endParaRPr lang="es-CL"/>
          </a:p>
        </p:txBody>
      </p:sp>
      <p:sp>
        <p:nvSpPr>
          <p:cNvPr id="4" name="3 Marcador de fecha"/>
          <p:cNvSpPr>
            <a:spLocks noGrp="1"/>
          </p:cNvSpPr>
          <p:nvPr>
            <p:ph type="dt" sz="half" idx="10"/>
          </p:nvPr>
        </p:nvSpPr>
        <p:spPr>
          <a:xfrm>
            <a:off x="457677" y="6356225"/>
            <a:ext cx="2133441" cy="364711"/>
          </a:xfrm>
          <a:prstGeom prst="rect">
            <a:avLst/>
          </a:prstGeom>
        </p:spPr>
        <p:txBody>
          <a:bodyPr lIns="91427" tIns="45713" rIns="91427" bIns="45713"/>
          <a:lstStyle>
            <a:lvl1pPr defTabSz="457135" fontAlgn="auto">
              <a:spcBef>
                <a:spcPts val="0"/>
              </a:spcBef>
              <a:spcAft>
                <a:spcPts val="0"/>
              </a:spcAft>
              <a:defRPr sz="1800">
                <a:solidFill>
                  <a:prstClr val="black"/>
                </a:solidFill>
                <a:latin typeface="Calibri"/>
                <a:cs typeface="+mn-cs"/>
              </a:defRPr>
            </a:lvl1pPr>
          </a:lstStyle>
          <a:p>
            <a:pPr>
              <a:defRPr/>
            </a:pPr>
            <a:fld id="{1CB799F0-0B22-4285-B30D-AB69B9427C74}" type="datetimeFigureOut">
              <a:rPr lang="es-CL"/>
              <a:pPr>
                <a:defRPr/>
              </a:pPr>
              <a:t>11-03-2019</a:t>
            </a:fld>
            <a:endParaRPr lang="es-CL" dirty="0"/>
          </a:p>
        </p:txBody>
      </p:sp>
      <p:sp>
        <p:nvSpPr>
          <p:cNvPr id="5" name="4 Marcador de pie de página"/>
          <p:cNvSpPr>
            <a:spLocks noGrp="1"/>
          </p:cNvSpPr>
          <p:nvPr>
            <p:ph type="ftr" sz="quarter" idx="11"/>
          </p:nvPr>
        </p:nvSpPr>
        <p:spPr>
          <a:xfrm>
            <a:off x="3123883" y="6356225"/>
            <a:ext cx="2896236" cy="364711"/>
          </a:xfrm>
          <a:prstGeom prst="rect">
            <a:avLst/>
          </a:prstGeom>
        </p:spPr>
        <p:txBody>
          <a:bodyPr lIns="91427" tIns="45713" rIns="91427" bIns="45713"/>
          <a:lstStyle>
            <a:lvl1pPr defTabSz="457135" fontAlgn="auto">
              <a:spcBef>
                <a:spcPts val="0"/>
              </a:spcBef>
              <a:spcAft>
                <a:spcPts val="0"/>
              </a:spcAft>
              <a:defRPr sz="1800">
                <a:solidFill>
                  <a:prstClr val="black"/>
                </a:solidFill>
                <a:latin typeface="Calibri"/>
                <a:cs typeface="+mn-cs"/>
              </a:defRPr>
            </a:lvl1pPr>
          </a:lstStyle>
          <a:p>
            <a:pPr>
              <a:defRPr/>
            </a:pPr>
            <a:endParaRPr lang="es-CL"/>
          </a:p>
        </p:txBody>
      </p:sp>
      <p:sp>
        <p:nvSpPr>
          <p:cNvPr id="6" name="5 Marcador de número de diapositiva"/>
          <p:cNvSpPr>
            <a:spLocks noGrp="1"/>
          </p:cNvSpPr>
          <p:nvPr>
            <p:ph type="sldNum" sz="quarter" idx="12"/>
          </p:nvPr>
        </p:nvSpPr>
        <p:spPr>
          <a:xfrm>
            <a:off x="6552883" y="6356225"/>
            <a:ext cx="2133441" cy="364711"/>
          </a:xfrm>
          <a:prstGeom prst="rect">
            <a:avLst/>
          </a:prstGeom>
        </p:spPr>
        <p:txBody>
          <a:bodyPr lIns="91427" tIns="45713" rIns="91427" bIns="45713"/>
          <a:lstStyle>
            <a:lvl1pPr defTabSz="457135" fontAlgn="auto">
              <a:spcBef>
                <a:spcPts val="0"/>
              </a:spcBef>
              <a:spcAft>
                <a:spcPts val="0"/>
              </a:spcAft>
              <a:defRPr sz="1800">
                <a:solidFill>
                  <a:prstClr val="black"/>
                </a:solidFill>
                <a:latin typeface="Calibri"/>
                <a:cs typeface="+mn-cs"/>
              </a:defRPr>
            </a:lvl1pPr>
          </a:lstStyle>
          <a:p>
            <a:pPr>
              <a:defRPr/>
            </a:pPr>
            <a:fld id="{02ED9C2B-4D79-4EAB-A785-61580A191D8A}" type="slidenum">
              <a:rPr lang="es-CL"/>
              <a:pPr>
                <a:defRPr/>
              </a:pPr>
              <a:t>‹Nº›</a:t>
            </a:fld>
            <a:endParaRPr lang="es-CL" dirty="0"/>
          </a:p>
        </p:txBody>
      </p:sp>
    </p:spTree>
    <p:extLst>
      <p:ext uri="{BB962C8B-B14F-4D97-AF65-F5344CB8AC3E}">
        <p14:creationId xmlns:p14="http://schemas.microsoft.com/office/powerpoint/2010/main" val="2720180815"/>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userDrawn="1">
  <p:cSld name="19_Diapositiva de título">
    <p:spTree>
      <p:nvGrpSpPr>
        <p:cNvPr id="1" name=""/>
        <p:cNvGrpSpPr/>
        <p:nvPr/>
      </p:nvGrpSpPr>
      <p:grpSpPr>
        <a:xfrm>
          <a:off x="0" y="0"/>
          <a:ext cx="0" cy="0"/>
          <a:chOff x="0" y="0"/>
          <a:chExt cx="0" cy="0"/>
        </a:xfrm>
      </p:grpSpPr>
      <p:pic>
        <p:nvPicPr>
          <p:cNvPr id="6" name="Imagen 12" descr="42-52871446.jpg"/>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0" y="-4768"/>
            <a:ext cx="1326548" cy="6890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 name="Agrupar 34"/>
          <p:cNvGrpSpPr>
            <a:grpSpLocks/>
          </p:cNvGrpSpPr>
          <p:nvPr userDrawn="1"/>
        </p:nvGrpSpPr>
        <p:grpSpPr bwMode="auto">
          <a:xfrm rot="5400000">
            <a:off x="-2027960" y="3346166"/>
            <a:ext cx="6881837" cy="179972"/>
            <a:chOff x="1443904" y="3985173"/>
            <a:chExt cx="7700096" cy="180001"/>
          </a:xfrm>
        </p:grpSpPr>
        <p:sp>
          <p:nvSpPr>
            <p:cNvPr id="8" name="Rectángulo 35"/>
            <p:cNvSpPr/>
            <p:nvPr userDrawn="1"/>
          </p:nvSpPr>
          <p:spPr>
            <a:xfrm>
              <a:off x="1443904" y="3985173"/>
              <a:ext cx="1925691" cy="180001"/>
            </a:xfrm>
            <a:prstGeom prst="rect">
              <a:avLst/>
            </a:prstGeom>
            <a:solidFill>
              <a:srgbClr val="007A9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s-ES_tradnl" dirty="0">
                <a:solidFill>
                  <a:prstClr val="white"/>
                </a:solidFill>
              </a:endParaRPr>
            </a:p>
          </p:txBody>
        </p:sp>
        <p:sp>
          <p:nvSpPr>
            <p:cNvPr id="9" name="Rectángulo 36"/>
            <p:cNvSpPr/>
            <p:nvPr userDrawn="1"/>
          </p:nvSpPr>
          <p:spPr>
            <a:xfrm>
              <a:off x="3369594" y="3985173"/>
              <a:ext cx="1925691" cy="180001"/>
            </a:xfrm>
            <a:prstGeom prst="rect">
              <a:avLst/>
            </a:prstGeom>
            <a:solidFill>
              <a:srgbClr val="62CDC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s-ES_tradnl" dirty="0">
                <a:solidFill>
                  <a:prstClr val="white"/>
                </a:solidFill>
              </a:endParaRPr>
            </a:p>
          </p:txBody>
        </p:sp>
        <p:sp>
          <p:nvSpPr>
            <p:cNvPr id="10" name="Rectángulo 37"/>
            <p:cNvSpPr/>
            <p:nvPr userDrawn="1"/>
          </p:nvSpPr>
          <p:spPr>
            <a:xfrm>
              <a:off x="5295285" y="3985173"/>
              <a:ext cx="1927025" cy="180001"/>
            </a:xfrm>
            <a:prstGeom prst="rect">
              <a:avLst/>
            </a:prstGeom>
            <a:solidFill>
              <a:srgbClr val="D42029"/>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s-ES_tradnl" dirty="0">
                <a:solidFill>
                  <a:prstClr val="white"/>
                </a:solidFill>
              </a:endParaRPr>
            </a:p>
          </p:txBody>
        </p:sp>
        <p:sp>
          <p:nvSpPr>
            <p:cNvPr id="11" name="Rectángulo 38"/>
            <p:cNvSpPr/>
            <p:nvPr userDrawn="1"/>
          </p:nvSpPr>
          <p:spPr>
            <a:xfrm>
              <a:off x="7218309" y="3985173"/>
              <a:ext cx="1925691" cy="180001"/>
            </a:xfrm>
            <a:prstGeom prst="rect">
              <a:avLst/>
            </a:prstGeom>
            <a:solidFill>
              <a:srgbClr val="EDAB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s-ES_tradnl" dirty="0">
                <a:solidFill>
                  <a:prstClr val="white"/>
                </a:solidFill>
              </a:endParaRPr>
            </a:p>
          </p:txBody>
        </p:sp>
      </p:grpSp>
      <p:pic>
        <p:nvPicPr>
          <p:cNvPr id="12" name="Imagen 39"/>
          <p:cNvPicPr>
            <a:picLocks noChangeAspect="1"/>
          </p:cNvPicPr>
          <p:nvPr userDrawn="1"/>
        </p:nvPicPr>
        <p:blipFill>
          <a:blip r:embed="rId3">
            <a:extLst>
              <a:ext uri="{28A0092B-C50C-407E-A947-70E740481C1C}">
                <a14:useLocalDpi xmlns:a14="http://schemas.microsoft.com/office/drawing/2010/main"/>
              </a:ext>
            </a:extLst>
          </a:blip>
          <a:srcRect/>
          <a:stretch>
            <a:fillRect/>
          </a:stretch>
        </p:blipFill>
        <p:spPr bwMode="auto">
          <a:xfrm>
            <a:off x="5666133" y="5452790"/>
            <a:ext cx="3057138" cy="1195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ítulo 13"/>
          <p:cNvSpPr>
            <a:spLocks noGrp="1"/>
          </p:cNvSpPr>
          <p:nvPr>
            <p:ph type="title"/>
          </p:nvPr>
        </p:nvSpPr>
        <p:spPr>
          <a:xfrm>
            <a:off x="1761067" y="970630"/>
            <a:ext cx="6706658" cy="1143000"/>
          </a:xfrm>
          <a:prstGeom prst="rect">
            <a:avLst/>
          </a:prstGeom>
        </p:spPr>
        <p:txBody>
          <a:bodyPr lIns="0" tIns="0" rIns="0" bIns="0">
            <a:noAutofit/>
          </a:bodyPr>
          <a:lstStyle>
            <a:lvl1pPr algn="r">
              <a:lnSpc>
                <a:spcPct val="90000"/>
              </a:lnSpc>
              <a:defRPr sz="3700">
                <a:solidFill>
                  <a:srgbClr val="3C3C3B"/>
                </a:solidFill>
                <a:latin typeface="+mj-lt"/>
                <a:cs typeface="Calibri"/>
              </a:defRPr>
            </a:lvl1pPr>
          </a:lstStyle>
          <a:p>
            <a:r>
              <a:rPr lang="es-ES"/>
              <a:t>Haga clic para modificar el estilo de título del patrón</a:t>
            </a:r>
            <a:endParaRPr lang="es-ES_tradnl" dirty="0"/>
          </a:p>
        </p:txBody>
      </p:sp>
      <p:sp>
        <p:nvSpPr>
          <p:cNvPr id="22" name="Marcador de texto 21"/>
          <p:cNvSpPr>
            <a:spLocks noGrp="1"/>
          </p:cNvSpPr>
          <p:nvPr>
            <p:ph type="body" sz="quarter" idx="10"/>
          </p:nvPr>
        </p:nvSpPr>
        <p:spPr>
          <a:xfrm>
            <a:off x="4662706" y="2715379"/>
            <a:ext cx="3814763" cy="212400"/>
          </a:xfrm>
          <a:prstGeom prst="rect">
            <a:avLst/>
          </a:prstGeom>
        </p:spPr>
        <p:txBody>
          <a:bodyPr lIns="0" tIns="0" rIns="0" bIns="0" anchor="ctr" anchorCtr="0">
            <a:noAutofit/>
          </a:bodyPr>
          <a:lstStyle>
            <a:lvl1pPr marL="0" indent="0" algn="r" rtl="0">
              <a:buNone/>
              <a:defRPr sz="1800">
                <a:solidFill>
                  <a:srgbClr val="3C3C3B"/>
                </a:solidFill>
                <a:latin typeface="+mj-lt"/>
                <a:cs typeface="Calibri"/>
              </a:defRPr>
            </a:lvl1pPr>
            <a:lvl2pPr>
              <a:defRPr sz="1400">
                <a:solidFill>
                  <a:schemeClr val="accent5">
                    <a:lumMod val="75000"/>
                  </a:schemeClr>
                </a:solidFill>
              </a:defRPr>
            </a:lvl2pPr>
            <a:lvl3pPr>
              <a:defRPr sz="1400">
                <a:solidFill>
                  <a:schemeClr val="accent5">
                    <a:lumMod val="75000"/>
                  </a:schemeClr>
                </a:solidFill>
              </a:defRPr>
            </a:lvl3pPr>
            <a:lvl4pPr>
              <a:defRPr sz="1400">
                <a:solidFill>
                  <a:schemeClr val="accent5">
                    <a:lumMod val="75000"/>
                  </a:schemeClr>
                </a:solidFill>
              </a:defRPr>
            </a:lvl4pPr>
            <a:lvl5pPr>
              <a:defRPr sz="1400">
                <a:solidFill>
                  <a:schemeClr val="accent5">
                    <a:lumMod val="75000"/>
                  </a:schemeClr>
                </a:solidFill>
              </a:defRPr>
            </a:lvl5pPr>
          </a:lstStyle>
          <a:p>
            <a:pPr lvl="0"/>
            <a:r>
              <a:rPr lang="es-ES"/>
              <a:t>Haga clic para modificar el estilo de texto del patrón</a:t>
            </a:r>
          </a:p>
        </p:txBody>
      </p:sp>
      <p:sp>
        <p:nvSpPr>
          <p:cNvPr id="25" name="Marcador de texto 21"/>
          <p:cNvSpPr>
            <a:spLocks noGrp="1"/>
          </p:cNvSpPr>
          <p:nvPr>
            <p:ph type="body" sz="quarter" idx="11"/>
          </p:nvPr>
        </p:nvSpPr>
        <p:spPr>
          <a:xfrm>
            <a:off x="4662706" y="2954618"/>
            <a:ext cx="3814763" cy="212400"/>
          </a:xfrm>
          <a:prstGeom prst="rect">
            <a:avLst/>
          </a:prstGeom>
        </p:spPr>
        <p:txBody>
          <a:bodyPr lIns="0" tIns="0" rIns="0" bIns="0" anchor="ctr" anchorCtr="0">
            <a:noAutofit/>
          </a:bodyPr>
          <a:lstStyle>
            <a:lvl1pPr marL="0" indent="0" algn="r" rtl="0">
              <a:buNone/>
              <a:defRPr sz="1800" cap="all" baseline="0">
                <a:solidFill>
                  <a:srgbClr val="3C3C3B"/>
                </a:solidFill>
                <a:latin typeface="+mj-lt"/>
                <a:cs typeface="Calibri"/>
              </a:defRPr>
            </a:lvl1pPr>
            <a:lvl2pPr>
              <a:defRPr sz="1400">
                <a:solidFill>
                  <a:schemeClr val="accent5">
                    <a:lumMod val="75000"/>
                  </a:schemeClr>
                </a:solidFill>
              </a:defRPr>
            </a:lvl2pPr>
            <a:lvl3pPr>
              <a:defRPr sz="1400">
                <a:solidFill>
                  <a:schemeClr val="accent5">
                    <a:lumMod val="75000"/>
                  </a:schemeClr>
                </a:solidFill>
              </a:defRPr>
            </a:lvl3pPr>
            <a:lvl4pPr>
              <a:defRPr sz="1400">
                <a:solidFill>
                  <a:schemeClr val="accent5">
                    <a:lumMod val="75000"/>
                  </a:schemeClr>
                </a:solidFill>
              </a:defRPr>
            </a:lvl4pPr>
            <a:lvl5pPr>
              <a:defRPr sz="1400">
                <a:solidFill>
                  <a:schemeClr val="accent5">
                    <a:lumMod val="75000"/>
                  </a:schemeClr>
                </a:solidFill>
              </a:defRPr>
            </a:lvl5pPr>
          </a:lstStyle>
          <a:p>
            <a:pPr lvl="0"/>
            <a:r>
              <a:rPr lang="es-ES"/>
              <a:t>Haga clic para modificar el estilo de texto del patrón</a:t>
            </a:r>
          </a:p>
        </p:txBody>
      </p:sp>
      <p:sp>
        <p:nvSpPr>
          <p:cNvPr id="27" name="Marcador de texto 21"/>
          <p:cNvSpPr>
            <a:spLocks noGrp="1"/>
          </p:cNvSpPr>
          <p:nvPr>
            <p:ph type="body" sz="quarter" idx="12"/>
          </p:nvPr>
        </p:nvSpPr>
        <p:spPr>
          <a:xfrm>
            <a:off x="4662706" y="3191932"/>
            <a:ext cx="3814763" cy="212400"/>
          </a:xfrm>
          <a:prstGeom prst="rect">
            <a:avLst/>
          </a:prstGeom>
        </p:spPr>
        <p:txBody>
          <a:bodyPr lIns="91427" tIns="0" rIns="0" bIns="0" anchor="ctr" anchorCtr="0">
            <a:noAutofit/>
          </a:bodyPr>
          <a:lstStyle>
            <a:lvl1pPr marL="0" indent="0" algn="r" rtl="0">
              <a:buNone/>
              <a:defRPr sz="1400" baseline="0">
                <a:solidFill>
                  <a:srgbClr val="3C3C3B"/>
                </a:solidFill>
                <a:latin typeface="+mj-lt"/>
                <a:cs typeface="Calibri"/>
              </a:defRPr>
            </a:lvl1pPr>
            <a:lvl2pPr>
              <a:defRPr sz="1400">
                <a:solidFill>
                  <a:schemeClr val="accent5">
                    <a:lumMod val="75000"/>
                  </a:schemeClr>
                </a:solidFill>
              </a:defRPr>
            </a:lvl2pPr>
            <a:lvl3pPr>
              <a:defRPr sz="1400">
                <a:solidFill>
                  <a:schemeClr val="accent5">
                    <a:lumMod val="75000"/>
                  </a:schemeClr>
                </a:solidFill>
              </a:defRPr>
            </a:lvl3pPr>
            <a:lvl4pPr>
              <a:defRPr sz="1400">
                <a:solidFill>
                  <a:schemeClr val="accent5">
                    <a:lumMod val="75000"/>
                  </a:schemeClr>
                </a:solidFill>
              </a:defRPr>
            </a:lvl4pPr>
            <a:lvl5pPr>
              <a:defRPr sz="1400">
                <a:solidFill>
                  <a:schemeClr val="accent5">
                    <a:lumMod val="75000"/>
                  </a:schemeClr>
                </a:solidFill>
              </a:defRPr>
            </a:lvl5pPr>
          </a:lstStyle>
          <a:p>
            <a:pPr lvl="0"/>
            <a:r>
              <a:rPr lang="es-ES"/>
              <a:t>Haga clic para modificar el estilo de texto del patrón</a:t>
            </a:r>
          </a:p>
        </p:txBody>
      </p:sp>
    </p:spTree>
    <p:extLst>
      <p:ext uri="{BB962C8B-B14F-4D97-AF65-F5344CB8AC3E}">
        <p14:creationId xmlns:p14="http://schemas.microsoft.com/office/powerpoint/2010/main" val="3542003270"/>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showMasterSp="0" preserve="1" userDrawn="1">
  <p:cSld name="Diapositiva de título">
    <p:spTree>
      <p:nvGrpSpPr>
        <p:cNvPr id="1" name=""/>
        <p:cNvGrpSpPr/>
        <p:nvPr/>
      </p:nvGrpSpPr>
      <p:grpSpPr>
        <a:xfrm>
          <a:off x="0" y="0"/>
          <a:ext cx="0" cy="0"/>
          <a:chOff x="0" y="0"/>
          <a:chExt cx="0" cy="0"/>
        </a:xfrm>
      </p:grpSpPr>
      <p:pic>
        <p:nvPicPr>
          <p:cNvPr id="12" name="Picture 2" descr="C:\Users\espcdummer\Pictures\Logos\Logos Centinela\2014\Logo Centinela PPT 20140705.png"/>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5143685" y="5281328"/>
            <a:ext cx="3740406" cy="1468429"/>
          </a:xfrm>
          <a:prstGeom prst="rect">
            <a:avLst/>
          </a:prstGeom>
          <a:noFill/>
          <a:extLst>
            <a:ext uri="{909E8E84-426E-40DD-AFC4-6F175D3DCCD1}">
              <a14:hiddenFill xmlns:a14="http://schemas.microsoft.com/office/drawing/2010/main">
                <a:solidFill>
                  <a:srgbClr val="FFFFFF"/>
                </a:solidFill>
              </a14:hiddenFill>
            </a:ext>
          </a:extLst>
        </p:spPr>
      </p:pic>
      <p:pic>
        <p:nvPicPr>
          <p:cNvPr id="11" name="Imagen 14" descr="Trama_portada-05.png"/>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0" y="1"/>
            <a:ext cx="9144000" cy="3429000"/>
          </a:xfrm>
          <a:prstGeom prst="rect">
            <a:avLst/>
          </a:prstGeom>
        </p:spPr>
      </p:pic>
      <p:grpSp>
        <p:nvGrpSpPr>
          <p:cNvPr id="15" name="14 Grupo"/>
          <p:cNvGrpSpPr/>
          <p:nvPr userDrawn="1"/>
        </p:nvGrpSpPr>
        <p:grpSpPr>
          <a:xfrm rot="16200000">
            <a:off x="4499992" y="-1070992"/>
            <a:ext cx="144016" cy="9144000"/>
            <a:chOff x="3779912" y="1124744"/>
            <a:chExt cx="216024" cy="6336704"/>
          </a:xfrm>
        </p:grpSpPr>
        <p:sp>
          <p:nvSpPr>
            <p:cNvPr id="16" name="Rectángulo 10"/>
            <p:cNvSpPr/>
            <p:nvPr userDrawn="1"/>
          </p:nvSpPr>
          <p:spPr>
            <a:xfrm rot="5400000">
              <a:off x="3095836" y="1808820"/>
              <a:ext cx="1584176" cy="216024"/>
            </a:xfrm>
            <a:prstGeom prst="rect">
              <a:avLst/>
            </a:prstGeom>
            <a:solidFill>
              <a:srgbClr val="007A9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s-ES_tradnl">
                <a:solidFill>
                  <a:srgbClr val="FFFFFF"/>
                </a:solidFill>
              </a:endParaRPr>
            </a:p>
          </p:txBody>
        </p:sp>
        <p:sp>
          <p:nvSpPr>
            <p:cNvPr id="17" name="Rectángulo 11"/>
            <p:cNvSpPr/>
            <p:nvPr userDrawn="1"/>
          </p:nvSpPr>
          <p:spPr>
            <a:xfrm rot="5400000">
              <a:off x="3095835" y="3392997"/>
              <a:ext cx="1584177" cy="216024"/>
            </a:xfrm>
            <a:prstGeom prst="rect">
              <a:avLst/>
            </a:prstGeom>
            <a:solidFill>
              <a:srgbClr val="62CDC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s-ES_tradnl">
                <a:solidFill>
                  <a:srgbClr val="FFFFFF"/>
                </a:solidFill>
              </a:endParaRPr>
            </a:p>
          </p:txBody>
        </p:sp>
        <p:sp>
          <p:nvSpPr>
            <p:cNvPr id="18" name="Rectángulo 12"/>
            <p:cNvSpPr/>
            <p:nvPr userDrawn="1"/>
          </p:nvSpPr>
          <p:spPr>
            <a:xfrm rot="5400000">
              <a:off x="3095835" y="4977173"/>
              <a:ext cx="1584178" cy="216024"/>
            </a:xfrm>
            <a:prstGeom prst="rect">
              <a:avLst/>
            </a:prstGeom>
            <a:solidFill>
              <a:srgbClr val="D4202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s-ES_tradnl">
                <a:solidFill>
                  <a:srgbClr val="FFFFFF"/>
                </a:solidFill>
              </a:endParaRPr>
            </a:p>
          </p:txBody>
        </p:sp>
        <p:sp>
          <p:nvSpPr>
            <p:cNvPr id="19" name="Rectángulo 13"/>
            <p:cNvSpPr/>
            <p:nvPr userDrawn="1"/>
          </p:nvSpPr>
          <p:spPr>
            <a:xfrm rot="5400000">
              <a:off x="3095836" y="6561348"/>
              <a:ext cx="1584176" cy="216024"/>
            </a:xfrm>
            <a:prstGeom prst="rect">
              <a:avLst/>
            </a:prstGeom>
            <a:solidFill>
              <a:srgbClr val="EDAB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s-ES_tradnl">
                <a:solidFill>
                  <a:srgbClr val="FFFFFF"/>
                </a:solidFill>
              </a:endParaRPr>
            </a:p>
          </p:txBody>
        </p:sp>
      </p:grpSp>
      <p:sp>
        <p:nvSpPr>
          <p:cNvPr id="3" name="2 Título"/>
          <p:cNvSpPr>
            <a:spLocks noGrp="1"/>
          </p:cNvSpPr>
          <p:nvPr>
            <p:ph type="title"/>
          </p:nvPr>
        </p:nvSpPr>
        <p:spPr>
          <a:xfrm>
            <a:off x="467544" y="4149080"/>
            <a:ext cx="8208912" cy="1368152"/>
          </a:xfrm>
        </p:spPr>
        <p:txBody>
          <a:bodyPr>
            <a:noAutofit/>
          </a:bodyPr>
          <a:lstStyle>
            <a:lvl1pPr algn="l">
              <a:defRPr sz="3200">
                <a:solidFill>
                  <a:schemeClr val="accent3"/>
                </a:solidFill>
              </a:defRPr>
            </a:lvl1pPr>
          </a:lstStyle>
          <a:p>
            <a:r>
              <a:rPr lang="es-ES"/>
              <a:t>Haga clic para modificar el estilo de título del patrón</a:t>
            </a:r>
            <a:endParaRPr lang="es-CL" dirty="0"/>
          </a:p>
        </p:txBody>
      </p:sp>
      <p:sp>
        <p:nvSpPr>
          <p:cNvPr id="20" name="2 Subtítulo"/>
          <p:cNvSpPr>
            <a:spLocks noGrp="1"/>
          </p:cNvSpPr>
          <p:nvPr>
            <p:ph type="subTitle" idx="1"/>
          </p:nvPr>
        </p:nvSpPr>
        <p:spPr>
          <a:xfrm>
            <a:off x="467544" y="5733256"/>
            <a:ext cx="4968552" cy="864096"/>
          </a:xfrm>
          <a:prstGeom prst="rect">
            <a:avLst/>
          </a:prstGeom>
        </p:spPr>
        <p:txBody>
          <a:bodyPr>
            <a:noAutofit/>
          </a:bodyPr>
          <a:lstStyle>
            <a:lvl1pPr marL="0" indent="0" algn="l">
              <a:spcAft>
                <a:spcPts val="600"/>
              </a:spcAft>
              <a:buNone/>
              <a:defRPr sz="1800">
                <a:solidFill>
                  <a:schemeClr val="accent5"/>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s-CL" dirty="0"/>
          </a:p>
        </p:txBody>
      </p:sp>
    </p:spTree>
    <p:extLst>
      <p:ext uri="{BB962C8B-B14F-4D97-AF65-F5344CB8AC3E}">
        <p14:creationId xmlns:p14="http://schemas.microsoft.com/office/powerpoint/2010/main" val="4165911700"/>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showMasterSp="0" preserve="1" userDrawn="1">
  <p:cSld name="Título de sección">
    <p:spTree>
      <p:nvGrpSpPr>
        <p:cNvPr id="1" name=""/>
        <p:cNvGrpSpPr/>
        <p:nvPr/>
      </p:nvGrpSpPr>
      <p:grpSpPr>
        <a:xfrm>
          <a:off x="0" y="0"/>
          <a:ext cx="0" cy="0"/>
          <a:chOff x="0" y="0"/>
          <a:chExt cx="0" cy="0"/>
        </a:xfrm>
      </p:grpSpPr>
      <p:pic>
        <p:nvPicPr>
          <p:cNvPr id="12" name="Picture 2" descr="C:\Users\espcdummer\Pictures\Logos\Logos Centinela\2014\Logo Centinela PPT 20140705.png"/>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6251918" y="50952"/>
            <a:ext cx="2592288" cy="1017695"/>
          </a:xfrm>
          <a:prstGeom prst="rect">
            <a:avLst/>
          </a:prstGeom>
          <a:noFill/>
          <a:extLst>
            <a:ext uri="{909E8E84-426E-40DD-AFC4-6F175D3DCCD1}">
              <a14:hiddenFill xmlns:a14="http://schemas.microsoft.com/office/drawing/2010/main">
                <a:solidFill>
                  <a:srgbClr val="FFFFFF"/>
                </a:solidFill>
              </a14:hiddenFill>
            </a:ext>
          </a:extLst>
        </p:spPr>
      </p:pic>
      <p:sp>
        <p:nvSpPr>
          <p:cNvPr id="15" name="Rectángulo 14"/>
          <p:cNvSpPr/>
          <p:nvPr userDrawn="1"/>
        </p:nvSpPr>
        <p:spPr>
          <a:xfrm>
            <a:off x="1403648" y="3284984"/>
            <a:ext cx="7740352" cy="2016224"/>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s-ES_tradnl">
              <a:solidFill>
                <a:srgbClr val="FFFFFF"/>
              </a:solidFill>
            </a:endParaRPr>
          </a:p>
        </p:txBody>
      </p:sp>
      <p:sp>
        <p:nvSpPr>
          <p:cNvPr id="3" name="2 Título"/>
          <p:cNvSpPr>
            <a:spLocks noGrp="1"/>
          </p:cNvSpPr>
          <p:nvPr>
            <p:ph type="title"/>
          </p:nvPr>
        </p:nvSpPr>
        <p:spPr>
          <a:xfrm>
            <a:off x="1907704" y="3429000"/>
            <a:ext cx="6984776" cy="1728192"/>
          </a:xfrm>
        </p:spPr>
        <p:txBody>
          <a:bodyPr anchor="ctr">
            <a:noAutofit/>
          </a:bodyPr>
          <a:lstStyle>
            <a:lvl1pPr algn="l">
              <a:defRPr sz="3200">
                <a:solidFill>
                  <a:schemeClr val="accent3"/>
                </a:solidFill>
              </a:defRPr>
            </a:lvl1pPr>
          </a:lstStyle>
          <a:p>
            <a:r>
              <a:rPr lang="es-ES"/>
              <a:t>Haga clic para modificar el estilo de título del patrón</a:t>
            </a:r>
            <a:endParaRPr lang="es-CL" dirty="0"/>
          </a:p>
        </p:txBody>
      </p:sp>
      <p:sp>
        <p:nvSpPr>
          <p:cNvPr id="9" name="2 Subtítulo"/>
          <p:cNvSpPr>
            <a:spLocks noGrp="1"/>
          </p:cNvSpPr>
          <p:nvPr>
            <p:ph type="subTitle" idx="1"/>
          </p:nvPr>
        </p:nvSpPr>
        <p:spPr>
          <a:xfrm>
            <a:off x="1907704" y="5445224"/>
            <a:ext cx="6984776" cy="864096"/>
          </a:xfrm>
          <a:prstGeom prst="rect">
            <a:avLst/>
          </a:prstGeom>
        </p:spPr>
        <p:txBody>
          <a:bodyPr>
            <a:noAutofit/>
          </a:bodyPr>
          <a:lstStyle>
            <a:lvl1pPr marL="0" indent="0" algn="l">
              <a:buNone/>
              <a:defRPr sz="1800">
                <a:solidFill>
                  <a:schemeClr val="accent5"/>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s-CL" dirty="0"/>
          </a:p>
        </p:txBody>
      </p:sp>
      <p:grpSp>
        <p:nvGrpSpPr>
          <p:cNvPr id="5" name="4 Grupo"/>
          <p:cNvGrpSpPr/>
          <p:nvPr userDrawn="1"/>
        </p:nvGrpSpPr>
        <p:grpSpPr>
          <a:xfrm rot="16200000">
            <a:off x="5165812" y="-693204"/>
            <a:ext cx="216024" cy="7740352"/>
            <a:chOff x="3779912" y="1124744"/>
            <a:chExt cx="216024" cy="6336704"/>
          </a:xfrm>
        </p:grpSpPr>
        <p:sp>
          <p:nvSpPr>
            <p:cNvPr id="6" name="Rectángulo 10"/>
            <p:cNvSpPr/>
            <p:nvPr userDrawn="1"/>
          </p:nvSpPr>
          <p:spPr>
            <a:xfrm rot="5400000">
              <a:off x="3095836" y="1808820"/>
              <a:ext cx="1584176" cy="216024"/>
            </a:xfrm>
            <a:prstGeom prst="rect">
              <a:avLst/>
            </a:prstGeom>
            <a:solidFill>
              <a:srgbClr val="007A9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s-ES_tradnl">
                <a:solidFill>
                  <a:srgbClr val="FFFFFF"/>
                </a:solidFill>
              </a:endParaRPr>
            </a:p>
          </p:txBody>
        </p:sp>
        <p:sp>
          <p:nvSpPr>
            <p:cNvPr id="7" name="Rectángulo 11"/>
            <p:cNvSpPr/>
            <p:nvPr userDrawn="1"/>
          </p:nvSpPr>
          <p:spPr>
            <a:xfrm rot="5400000">
              <a:off x="3095835" y="3392997"/>
              <a:ext cx="1584177" cy="216024"/>
            </a:xfrm>
            <a:prstGeom prst="rect">
              <a:avLst/>
            </a:prstGeom>
            <a:solidFill>
              <a:srgbClr val="62CDC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s-ES_tradnl">
                <a:solidFill>
                  <a:srgbClr val="FFFFFF"/>
                </a:solidFill>
              </a:endParaRPr>
            </a:p>
          </p:txBody>
        </p:sp>
        <p:sp>
          <p:nvSpPr>
            <p:cNvPr id="8" name="Rectángulo 12"/>
            <p:cNvSpPr/>
            <p:nvPr userDrawn="1"/>
          </p:nvSpPr>
          <p:spPr>
            <a:xfrm rot="5400000">
              <a:off x="3095835" y="4977173"/>
              <a:ext cx="1584178" cy="216024"/>
            </a:xfrm>
            <a:prstGeom prst="rect">
              <a:avLst/>
            </a:prstGeom>
            <a:solidFill>
              <a:srgbClr val="D4202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s-ES_tradnl">
                <a:solidFill>
                  <a:srgbClr val="FFFFFF"/>
                </a:solidFill>
              </a:endParaRPr>
            </a:p>
          </p:txBody>
        </p:sp>
        <p:sp>
          <p:nvSpPr>
            <p:cNvPr id="10" name="Rectángulo 13"/>
            <p:cNvSpPr/>
            <p:nvPr userDrawn="1"/>
          </p:nvSpPr>
          <p:spPr>
            <a:xfrm rot="5400000">
              <a:off x="3095836" y="6561348"/>
              <a:ext cx="1584176" cy="216024"/>
            </a:xfrm>
            <a:prstGeom prst="rect">
              <a:avLst/>
            </a:prstGeom>
            <a:solidFill>
              <a:srgbClr val="EDAB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s-ES_tradnl">
                <a:solidFill>
                  <a:srgbClr val="FFFFFF"/>
                </a:solidFill>
              </a:endParaRPr>
            </a:p>
          </p:txBody>
        </p:sp>
      </p:grpSp>
    </p:spTree>
    <p:extLst>
      <p:ext uri="{BB962C8B-B14F-4D97-AF65-F5344CB8AC3E}">
        <p14:creationId xmlns:p14="http://schemas.microsoft.com/office/powerpoint/2010/main" val="1704333287"/>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userDrawn="1">
  <p:cSld name="Título y objetos">
    <p:spTree>
      <p:nvGrpSpPr>
        <p:cNvPr id="1" name=""/>
        <p:cNvGrpSpPr/>
        <p:nvPr/>
      </p:nvGrpSpPr>
      <p:grpSpPr>
        <a:xfrm>
          <a:off x="0" y="0"/>
          <a:ext cx="0" cy="0"/>
          <a:chOff x="0" y="0"/>
          <a:chExt cx="0" cy="0"/>
        </a:xfrm>
      </p:grpSpPr>
      <p:sp>
        <p:nvSpPr>
          <p:cNvPr id="11" name="Marcador de título 1"/>
          <p:cNvSpPr>
            <a:spLocks noGrp="1"/>
          </p:cNvSpPr>
          <p:nvPr>
            <p:ph type="title"/>
          </p:nvPr>
        </p:nvSpPr>
        <p:spPr>
          <a:xfrm>
            <a:off x="467544" y="116632"/>
            <a:ext cx="6840760" cy="720080"/>
          </a:xfrm>
          <a:prstGeom prst="rect">
            <a:avLst/>
          </a:prstGeom>
        </p:spPr>
        <p:txBody>
          <a:bodyPr vert="horz" lIns="91440" tIns="45720" rIns="91440" bIns="45720" rtlCol="0" anchor="ctr">
            <a:noAutofit/>
          </a:bodyPr>
          <a:lstStyle/>
          <a:p>
            <a:r>
              <a:rPr lang="es-ES"/>
              <a:t>Haga clic para modificar el estilo de título del patrón</a:t>
            </a:r>
            <a:endParaRPr lang="es-ES" dirty="0"/>
          </a:p>
        </p:txBody>
      </p:sp>
      <p:sp>
        <p:nvSpPr>
          <p:cNvPr id="3" name="2 Marcador de contenido"/>
          <p:cNvSpPr>
            <a:spLocks noGrp="1"/>
          </p:cNvSpPr>
          <p:nvPr>
            <p:ph sz="quarter" idx="10"/>
          </p:nvPr>
        </p:nvSpPr>
        <p:spPr>
          <a:xfrm>
            <a:off x="467544" y="1268760"/>
            <a:ext cx="8208912" cy="5184576"/>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L" dirty="0"/>
          </a:p>
        </p:txBody>
      </p:sp>
      <p:sp>
        <p:nvSpPr>
          <p:cNvPr id="7" name="Marcador de fecha 3"/>
          <p:cNvSpPr>
            <a:spLocks noGrp="1"/>
          </p:cNvSpPr>
          <p:nvPr>
            <p:ph type="dt" sz="half" idx="2"/>
          </p:nvPr>
        </p:nvSpPr>
        <p:spPr>
          <a:xfrm>
            <a:off x="7020272" y="6525344"/>
            <a:ext cx="1080120" cy="216024"/>
          </a:xfrm>
          <a:prstGeom prst="rect">
            <a:avLst/>
          </a:prstGeom>
        </p:spPr>
        <p:txBody>
          <a:bodyPr vert="horz" wrap="none" lIns="91440" tIns="45720" rIns="91440" bIns="45720" rtlCol="0" anchor="ctr"/>
          <a:lstStyle>
            <a:lvl1pPr algn="ctr">
              <a:defRPr sz="1000">
                <a:solidFill>
                  <a:schemeClr val="tx1">
                    <a:tint val="75000"/>
                  </a:schemeClr>
                </a:solidFill>
              </a:defRPr>
            </a:lvl1pPr>
          </a:lstStyle>
          <a:p>
            <a:fld id="{27873CDE-5DF4-4B45-BE59-E76B8D71322D}" type="datetime1">
              <a:rPr lang="es-ES" smtClean="0">
                <a:solidFill>
                  <a:srgbClr val="3C3C3C">
                    <a:tint val="75000"/>
                  </a:srgbClr>
                </a:solidFill>
              </a:rPr>
              <a:pPr/>
              <a:t>11/03/2019</a:t>
            </a:fld>
            <a:endParaRPr lang="es-ES" dirty="0">
              <a:solidFill>
                <a:srgbClr val="3C3C3C">
                  <a:tint val="75000"/>
                </a:srgbClr>
              </a:solidFill>
            </a:endParaRPr>
          </a:p>
        </p:txBody>
      </p:sp>
      <p:sp>
        <p:nvSpPr>
          <p:cNvPr id="8" name="Marcador de pie de página 4"/>
          <p:cNvSpPr>
            <a:spLocks noGrp="1"/>
          </p:cNvSpPr>
          <p:nvPr>
            <p:ph type="ftr" sz="quarter" idx="3"/>
          </p:nvPr>
        </p:nvSpPr>
        <p:spPr>
          <a:xfrm>
            <a:off x="467544" y="6525344"/>
            <a:ext cx="6480720" cy="216024"/>
          </a:xfrm>
          <a:prstGeom prst="rect">
            <a:avLst/>
          </a:prstGeom>
        </p:spPr>
        <p:txBody>
          <a:bodyPr vert="horz" wrap="none" lIns="91440" tIns="45720" rIns="91440" bIns="45720" rtlCol="0" anchor="ctr"/>
          <a:lstStyle>
            <a:lvl1pPr algn="l">
              <a:defRPr sz="1000">
                <a:solidFill>
                  <a:schemeClr val="tx1">
                    <a:tint val="75000"/>
                  </a:schemeClr>
                </a:solidFill>
              </a:defRPr>
            </a:lvl1pPr>
          </a:lstStyle>
          <a:p>
            <a:endParaRPr lang="es-ES" dirty="0">
              <a:solidFill>
                <a:srgbClr val="3C3C3C">
                  <a:tint val="75000"/>
                </a:srgbClr>
              </a:solidFill>
            </a:endParaRPr>
          </a:p>
        </p:txBody>
      </p:sp>
      <p:sp>
        <p:nvSpPr>
          <p:cNvPr id="9" name="Marcador de número de diapositiva 5"/>
          <p:cNvSpPr>
            <a:spLocks noGrp="1"/>
          </p:cNvSpPr>
          <p:nvPr>
            <p:ph type="sldNum" sz="quarter" idx="4"/>
          </p:nvPr>
        </p:nvSpPr>
        <p:spPr>
          <a:xfrm>
            <a:off x="8172400" y="6525344"/>
            <a:ext cx="504056" cy="216024"/>
          </a:xfrm>
          <a:prstGeom prst="rect">
            <a:avLst/>
          </a:prstGeom>
          <a:solidFill>
            <a:schemeClr val="accent3"/>
          </a:solidFill>
        </p:spPr>
        <p:txBody>
          <a:bodyPr vert="horz" wrap="none" lIns="91440" tIns="45720" rIns="91440" bIns="45720" rtlCol="0" anchor="ctr"/>
          <a:lstStyle>
            <a:lvl1pPr algn="ctr">
              <a:defRPr sz="1000" b="1">
                <a:solidFill>
                  <a:schemeClr val="bg1"/>
                </a:solidFill>
              </a:defRPr>
            </a:lvl1pPr>
          </a:lstStyle>
          <a:p>
            <a:fld id="{6BDCBE57-3DF8-E34A-A687-20DD8272C65F}" type="slidenum">
              <a:rPr lang="es-ES" smtClean="0">
                <a:solidFill>
                  <a:srgbClr val="FFFFFF"/>
                </a:solidFill>
              </a:rPr>
              <a:pPr/>
              <a:t>‹Nº›</a:t>
            </a:fld>
            <a:endParaRPr lang="es-ES">
              <a:solidFill>
                <a:srgbClr val="FFFFFF"/>
              </a:solidFill>
            </a:endParaRPr>
          </a:p>
        </p:txBody>
      </p:sp>
    </p:spTree>
    <p:extLst>
      <p:ext uri="{BB962C8B-B14F-4D97-AF65-F5344CB8AC3E}">
        <p14:creationId xmlns:p14="http://schemas.microsoft.com/office/powerpoint/2010/main" val="3142581923"/>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Texto a dos columnas">
    <p:spTree>
      <p:nvGrpSpPr>
        <p:cNvPr id="1" name=""/>
        <p:cNvGrpSpPr/>
        <p:nvPr/>
      </p:nvGrpSpPr>
      <p:grpSpPr>
        <a:xfrm>
          <a:off x="0" y="0"/>
          <a:ext cx="0" cy="0"/>
          <a:chOff x="0" y="0"/>
          <a:chExt cx="0" cy="0"/>
        </a:xfrm>
      </p:grpSpPr>
      <p:sp>
        <p:nvSpPr>
          <p:cNvPr id="19" name="Marcador de texto 2"/>
          <p:cNvSpPr>
            <a:spLocks noGrp="1"/>
          </p:cNvSpPr>
          <p:nvPr>
            <p:ph idx="1"/>
          </p:nvPr>
        </p:nvSpPr>
        <p:spPr>
          <a:xfrm>
            <a:off x="467544" y="1268760"/>
            <a:ext cx="3888432" cy="5184576"/>
          </a:xfrm>
          <a:prstGeom prst="rect">
            <a:avLst/>
          </a:prstGeom>
        </p:spPr>
        <p:txBody>
          <a:bodyPr vert="horz" lIns="91440" tIns="45720" rIns="91440" bIns="45720" rtlCol="0">
            <a:no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ES" dirty="0"/>
          </a:p>
        </p:txBody>
      </p:sp>
      <p:sp>
        <p:nvSpPr>
          <p:cNvPr id="28" name="Marcador de texto 2"/>
          <p:cNvSpPr>
            <a:spLocks noGrp="1"/>
          </p:cNvSpPr>
          <p:nvPr>
            <p:ph idx="10"/>
          </p:nvPr>
        </p:nvSpPr>
        <p:spPr>
          <a:xfrm>
            <a:off x="4788024" y="1268760"/>
            <a:ext cx="3888432" cy="5184576"/>
          </a:xfrm>
          <a:prstGeom prst="rect">
            <a:avLst/>
          </a:prstGeom>
        </p:spPr>
        <p:txBody>
          <a:bodyPr vert="horz" lIns="91440" tIns="45720" rIns="91440" bIns="45720" rtlCol="0">
            <a:no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ES" dirty="0"/>
          </a:p>
        </p:txBody>
      </p:sp>
      <p:sp>
        <p:nvSpPr>
          <p:cNvPr id="8" name="Marcador de título 1"/>
          <p:cNvSpPr>
            <a:spLocks noGrp="1"/>
          </p:cNvSpPr>
          <p:nvPr>
            <p:ph type="title"/>
          </p:nvPr>
        </p:nvSpPr>
        <p:spPr>
          <a:xfrm>
            <a:off x="467544" y="116632"/>
            <a:ext cx="6840760" cy="720080"/>
          </a:xfrm>
          <a:prstGeom prst="rect">
            <a:avLst/>
          </a:prstGeom>
        </p:spPr>
        <p:txBody>
          <a:bodyPr vert="horz" lIns="91440" tIns="45720" rIns="91440" bIns="45720" rtlCol="0" anchor="ctr">
            <a:noAutofit/>
          </a:bodyPr>
          <a:lstStyle/>
          <a:p>
            <a:r>
              <a:rPr lang="es-ES"/>
              <a:t>Haga clic para modificar el estilo de título del patrón</a:t>
            </a:r>
            <a:endParaRPr lang="es-ES" dirty="0"/>
          </a:p>
        </p:txBody>
      </p:sp>
      <p:sp>
        <p:nvSpPr>
          <p:cNvPr id="9" name="Marcador de fecha 3"/>
          <p:cNvSpPr>
            <a:spLocks noGrp="1"/>
          </p:cNvSpPr>
          <p:nvPr>
            <p:ph type="dt" sz="half" idx="2"/>
          </p:nvPr>
        </p:nvSpPr>
        <p:spPr>
          <a:xfrm>
            <a:off x="7020272" y="6525344"/>
            <a:ext cx="1080120" cy="216024"/>
          </a:xfrm>
          <a:prstGeom prst="rect">
            <a:avLst/>
          </a:prstGeom>
        </p:spPr>
        <p:txBody>
          <a:bodyPr vert="horz" wrap="none" lIns="91440" tIns="45720" rIns="91440" bIns="45720" rtlCol="0" anchor="ctr"/>
          <a:lstStyle>
            <a:lvl1pPr algn="ctr">
              <a:defRPr sz="1000">
                <a:solidFill>
                  <a:schemeClr val="tx1">
                    <a:tint val="75000"/>
                  </a:schemeClr>
                </a:solidFill>
              </a:defRPr>
            </a:lvl1pPr>
          </a:lstStyle>
          <a:p>
            <a:fld id="{27873CDE-5DF4-4B45-BE59-E76B8D71322D}" type="datetime1">
              <a:rPr lang="es-ES" smtClean="0">
                <a:solidFill>
                  <a:srgbClr val="3C3C3C">
                    <a:tint val="75000"/>
                  </a:srgbClr>
                </a:solidFill>
              </a:rPr>
              <a:pPr/>
              <a:t>11/03/2019</a:t>
            </a:fld>
            <a:endParaRPr lang="es-ES" dirty="0">
              <a:solidFill>
                <a:srgbClr val="3C3C3C">
                  <a:tint val="75000"/>
                </a:srgbClr>
              </a:solidFill>
            </a:endParaRPr>
          </a:p>
        </p:txBody>
      </p:sp>
      <p:sp>
        <p:nvSpPr>
          <p:cNvPr id="10" name="Marcador de pie de página 4"/>
          <p:cNvSpPr>
            <a:spLocks noGrp="1"/>
          </p:cNvSpPr>
          <p:nvPr>
            <p:ph type="ftr" sz="quarter" idx="3"/>
          </p:nvPr>
        </p:nvSpPr>
        <p:spPr>
          <a:xfrm>
            <a:off x="467544" y="6525344"/>
            <a:ext cx="6480720" cy="216024"/>
          </a:xfrm>
          <a:prstGeom prst="rect">
            <a:avLst/>
          </a:prstGeom>
        </p:spPr>
        <p:txBody>
          <a:bodyPr vert="horz" wrap="none" lIns="91440" tIns="45720" rIns="91440" bIns="45720" rtlCol="0" anchor="ctr"/>
          <a:lstStyle>
            <a:lvl1pPr algn="l">
              <a:defRPr sz="1000">
                <a:solidFill>
                  <a:schemeClr val="tx1">
                    <a:tint val="75000"/>
                  </a:schemeClr>
                </a:solidFill>
              </a:defRPr>
            </a:lvl1pPr>
          </a:lstStyle>
          <a:p>
            <a:endParaRPr lang="es-ES" dirty="0">
              <a:solidFill>
                <a:srgbClr val="3C3C3C">
                  <a:tint val="75000"/>
                </a:srgbClr>
              </a:solidFill>
            </a:endParaRPr>
          </a:p>
        </p:txBody>
      </p:sp>
      <p:sp>
        <p:nvSpPr>
          <p:cNvPr id="11" name="Marcador de número de diapositiva 5"/>
          <p:cNvSpPr>
            <a:spLocks noGrp="1"/>
          </p:cNvSpPr>
          <p:nvPr>
            <p:ph type="sldNum" sz="quarter" idx="4"/>
          </p:nvPr>
        </p:nvSpPr>
        <p:spPr>
          <a:xfrm>
            <a:off x="8172400" y="6525344"/>
            <a:ext cx="504056" cy="216024"/>
          </a:xfrm>
          <a:prstGeom prst="rect">
            <a:avLst/>
          </a:prstGeom>
          <a:solidFill>
            <a:schemeClr val="accent3"/>
          </a:solidFill>
        </p:spPr>
        <p:txBody>
          <a:bodyPr vert="horz" wrap="none" lIns="91440" tIns="45720" rIns="91440" bIns="45720" rtlCol="0" anchor="ctr"/>
          <a:lstStyle>
            <a:lvl1pPr algn="ctr">
              <a:defRPr sz="1000" b="1">
                <a:solidFill>
                  <a:schemeClr val="bg1"/>
                </a:solidFill>
              </a:defRPr>
            </a:lvl1pPr>
          </a:lstStyle>
          <a:p>
            <a:fld id="{6BDCBE57-3DF8-E34A-A687-20DD8272C65F}" type="slidenum">
              <a:rPr lang="es-ES" smtClean="0">
                <a:solidFill>
                  <a:srgbClr val="FFFFFF"/>
                </a:solidFill>
              </a:rPr>
              <a:pPr/>
              <a:t>‹Nº›</a:t>
            </a:fld>
            <a:endParaRPr lang="es-ES">
              <a:solidFill>
                <a:srgbClr val="FFFFFF"/>
              </a:solidFill>
            </a:endParaRPr>
          </a:p>
        </p:txBody>
      </p:sp>
    </p:spTree>
    <p:extLst>
      <p:ext uri="{BB962C8B-B14F-4D97-AF65-F5344CB8AC3E}">
        <p14:creationId xmlns:p14="http://schemas.microsoft.com/office/powerpoint/2010/main" val="10776895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cSld name="Título de sección">
    <p:spTree>
      <p:nvGrpSpPr>
        <p:cNvPr id="1" name=""/>
        <p:cNvGrpSpPr/>
        <p:nvPr/>
      </p:nvGrpSpPr>
      <p:grpSpPr>
        <a:xfrm>
          <a:off x="0" y="0"/>
          <a:ext cx="0" cy="0"/>
          <a:chOff x="0" y="0"/>
          <a:chExt cx="0" cy="0"/>
        </a:xfrm>
      </p:grpSpPr>
      <p:pic>
        <p:nvPicPr>
          <p:cNvPr id="12" name="Picture 2" descr="C:\Users\espcdummer\Pictures\Logos\Logos Centinela\2014\Logo Centinela PPT 20140705.png"/>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6251918" y="50953"/>
            <a:ext cx="2592288" cy="1017695"/>
          </a:xfrm>
          <a:prstGeom prst="rect">
            <a:avLst/>
          </a:prstGeom>
          <a:noFill/>
          <a:extLst>
            <a:ext uri="{909E8E84-426E-40DD-AFC4-6F175D3DCCD1}">
              <a14:hiddenFill xmlns:a14="http://schemas.microsoft.com/office/drawing/2010/main">
                <a:solidFill>
                  <a:srgbClr val="FFFFFF"/>
                </a:solidFill>
              </a14:hiddenFill>
            </a:ext>
          </a:extLst>
        </p:spPr>
      </p:pic>
      <p:sp>
        <p:nvSpPr>
          <p:cNvPr id="15" name="Rectángulo 14"/>
          <p:cNvSpPr/>
          <p:nvPr/>
        </p:nvSpPr>
        <p:spPr>
          <a:xfrm>
            <a:off x="1403648" y="3284984"/>
            <a:ext cx="7740352" cy="2016224"/>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lIns="91427" tIns="45713" rIns="91427" bIns="45713" rtlCol="0" anchor="ctr"/>
          <a:lstStyle/>
          <a:p>
            <a:pPr algn="ctr" defTabSz="457135"/>
            <a:endParaRPr lang="es-ES_tradnl">
              <a:solidFill>
                <a:srgbClr val="FFFFFF"/>
              </a:solidFill>
            </a:endParaRPr>
          </a:p>
        </p:txBody>
      </p:sp>
      <p:sp>
        <p:nvSpPr>
          <p:cNvPr id="3" name="2 Título"/>
          <p:cNvSpPr>
            <a:spLocks noGrp="1"/>
          </p:cNvSpPr>
          <p:nvPr>
            <p:ph type="title"/>
          </p:nvPr>
        </p:nvSpPr>
        <p:spPr>
          <a:xfrm>
            <a:off x="1907704" y="3429000"/>
            <a:ext cx="6984776" cy="1728192"/>
          </a:xfrm>
        </p:spPr>
        <p:txBody>
          <a:bodyPr anchor="ctr">
            <a:noAutofit/>
          </a:bodyPr>
          <a:lstStyle>
            <a:lvl1pPr algn="l">
              <a:defRPr sz="3200">
                <a:solidFill>
                  <a:schemeClr val="accent3"/>
                </a:solidFill>
              </a:defRPr>
            </a:lvl1pPr>
          </a:lstStyle>
          <a:p>
            <a:r>
              <a:rPr lang="es-ES"/>
              <a:t>Haga clic para modificar el estilo de título del patrón</a:t>
            </a:r>
            <a:endParaRPr lang="es-CL" dirty="0"/>
          </a:p>
        </p:txBody>
      </p:sp>
      <p:sp>
        <p:nvSpPr>
          <p:cNvPr id="9" name="2 Subtítulo"/>
          <p:cNvSpPr>
            <a:spLocks noGrp="1"/>
          </p:cNvSpPr>
          <p:nvPr>
            <p:ph type="subTitle" idx="1"/>
          </p:nvPr>
        </p:nvSpPr>
        <p:spPr>
          <a:xfrm>
            <a:off x="1907704" y="5445224"/>
            <a:ext cx="6984776" cy="864096"/>
          </a:xfrm>
          <a:prstGeom prst="rect">
            <a:avLst/>
          </a:prstGeom>
        </p:spPr>
        <p:txBody>
          <a:bodyPr>
            <a:noAutofit/>
          </a:bodyPr>
          <a:lstStyle>
            <a:lvl1pPr marL="0" indent="0" algn="l">
              <a:buNone/>
              <a:defRPr sz="1800">
                <a:solidFill>
                  <a:schemeClr val="accent5"/>
                </a:solidFill>
              </a:defRPr>
            </a:lvl1pPr>
            <a:lvl2pPr marL="457135" indent="0" algn="ctr">
              <a:buNone/>
              <a:defRPr>
                <a:solidFill>
                  <a:schemeClr val="tx1">
                    <a:tint val="75000"/>
                  </a:schemeClr>
                </a:solidFill>
              </a:defRPr>
            </a:lvl2pPr>
            <a:lvl3pPr marL="914269" indent="0" algn="ctr">
              <a:buNone/>
              <a:defRPr>
                <a:solidFill>
                  <a:schemeClr val="tx1">
                    <a:tint val="75000"/>
                  </a:schemeClr>
                </a:solidFill>
              </a:defRPr>
            </a:lvl3pPr>
            <a:lvl4pPr marL="1371404" indent="0" algn="ctr">
              <a:buNone/>
              <a:defRPr>
                <a:solidFill>
                  <a:schemeClr val="tx1">
                    <a:tint val="75000"/>
                  </a:schemeClr>
                </a:solidFill>
              </a:defRPr>
            </a:lvl4pPr>
            <a:lvl5pPr marL="1828539" indent="0" algn="ctr">
              <a:buNone/>
              <a:defRPr>
                <a:solidFill>
                  <a:schemeClr val="tx1">
                    <a:tint val="75000"/>
                  </a:schemeClr>
                </a:solidFill>
              </a:defRPr>
            </a:lvl5pPr>
            <a:lvl6pPr marL="2285674" indent="0" algn="ctr">
              <a:buNone/>
              <a:defRPr>
                <a:solidFill>
                  <a:schemeClr val="tx1">
                    <a:tint val="75000"/>
                  </a:schemeClr>
                </a:solidFill>
              </a:defRPr>
            </a:lvl6pPr>
            <a:lvl7pPr marL="2742809" indent="0" algn="ctr">
              <a:buNone/>
              <a:defRPr>
                <a:solidFill>
                  <a:schemeClr val="tx1">
                    <a:tint val="75000"/>
                  </a:schemeClr>
                </a:solidFill>
              </a:defRPr>
            </a:lvl7pPr>
            <a:lvl8pPr marL="3199944" indent="0" algn="ctr">
              <a:buNone/>
              <a:defRPr>
                <a:solidFill>
                  <a:schemeClr val="tx1">
                    <a:tint val="75000"/>
                  </a:schemeClr>
                </a:solidFill>
              </a:defRPr>
            </a:lvl8pPr>
            <a:lvl9pPr marL="3657078" indent="0" algn="ctr">
              <a:buNone/>
              <a:defRPr>
                <a:solidFill>
                  <a:schemeClr val="tx1">
                    <a:tint val="75000"/>
                  </a:schemeClr>
                </a:solidFill>
              </a:defRPr>
            </a:lvl9pPr>
          </a:lstStyle>
          <a:p>
            <a:r>
              <a:rPr lang="es-ES"/>
              <a:t>Haga clic para modificar el estilo de subtítulo del patrón</a:t>
            </a:r>
            <a:endParaRPr lang="es-CL" dirty="0"/>
          </a:p>
        </p:txBody>
      </p:sp>
      <p:grpSp>
        <p:nvGrpSpPr>
          <p:cNvPr id="5" name="4 Grupo"/>
          <p:cNvGrpSpPr/>
          <p:nvPr/>
        </p:nvGrpSpPr>
        <p:grpSpPr>
          <a:xfrm rot="16200000">
            <a:off x="5165812" y="-693203"/>
            <a:ext cx="216024" cy="7740352"/>
            <a:chOff x="3779912" y="1124744"/>
            <a:chExt cx="216024" cy="6336704"/>
          </a:xfrm>
        </p:grpSpPr>
        <p:sp>
          <p:nvSpPr>
            <p:cNvPr id="6" name="Rectángulo 10"/>
            <p:cNvSpPr/>
            <p:nvPr userDrawn="1"/>
          </p:nvSpPr>
          <p:spPr>
            <a:xfrm rot="5400000">
              <a:off x="3095836" y="1808820"/>
              <a:ext cx="1584176" cy="216024"/>
            </a:xfrm>
            <a:prstGeom prst="rect">
              <a:avLst/>
            </a:prstGeom>
            <a:solidFill>
              <a:srgbClr val="007A9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135"/>
              <a:endParaRPr lang="es-ES_tradnl">
                <a:solidFill>
                  <a:srgbClr val="FFFFFF"/>
                </a:solidFill>
              </a:endParaRPr>
            </a:p>
          </p:txBody>
        </p:sp>
        <p:sp>
          <p:nvSpPr>
            <p:cNvPr id="7" name="Rectángulo 11"/>
            <p:cNvSpPr/>
            <p:nvPr userDrawn="1"/>
          </p:nvSpPr>
          <p:spPr>
            <a:xfrm rot="5400000">
              <a:off x="3095835" y="3392997"/>
              <a:ext cx="1584177" cy="216024"/>
            </a:xfrm>
            <a:prstGeom prst="rect">
              <a:avLst/>
            </a:prstGeom>
            <a:solidFill>
              <a:srgbClr val="62CDC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135"/>
              <a:endParaRPr lang="es-ES_tradnl">
                <a:solidFill>
                  <a:srgbClr val="FFFFFF"/>
                </a:solidFill>
              </a:endParaRPr>
            </a:p>
          </p:txBody>
        </p:sp>
        <p:sp>
          <p:nvSpPr>
            <p:cNvPr id="8" name="Rectángulo 12"/>
            <p:cNvSpPr/>
            <p:nvPr userDrawn="1"/>
          </p:nvSpPr>
          <p:spPr>
            <a:xfrm rot="5400000">
              <a:off x="3095835" y="4977173"/>
              <a:ext cx="1584178" cy="216024"/>
            </a:xfrm>
            <a:prstGeom prst="rect">
              <a:avLst/>
            </a:prstGeom>
            <a:solidFill>
              <a:srgbClr val="D4202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135"/>
              <a:endParaRPr lang="es-ES_tradnl">
                <a:solidFill>
                  <a:srgbClr val="FFFFFF"/>
                </a:solidFill>
              </a:endParaRPr>
            </a:p>
          </p:txBody>
        </p:sp>
        <p:sp>
          <p:nvSpPr>
            <p:cNvPr id="10" name="Rectángulo 13"/>
            <p:cNvSpPr/>
            <p:nvPr userDrawn="1"/>
          </p:nvSpPr>
          <p:spPr>
            <a:xfrm rot="5400000">
              <a:off x="3095836" y="6561348"/>
              <a:ext cx="1584176" cy="216024"/>
            </a:xfrm>
            <a:prstGeom prst="rect">
              <a:avLst/>
            </a:prstGeom>
            <a:solidFill>
              <a:srgbClr val="EDAB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135"/>
              <a:endParaRPr lang="es-ES_tradnl">
                <a:solidFill>
                  <a:srgbClr val="FFFFFF"/>
                </a:solidFill>
              </a:endParaRPr>
            </a:p>
          </p:txBody>
        </p:sp>
      </p:grpSp>
    </p:spTree>
    <p:extLst>
      <p:ext uri="{BB962C8B-B14F-4D97-AF65-F5344CB8AC3E}">
        <p14:creationId xmlns:p14="http://schemas.microsoft.com/office/powerpoint/2010/main" val="2864941968"/>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userDrawn="1">
  <p:cSld name="Texto a dos columnas (rebalse automático)">
    <p:spTree>
      <p:nvGrpSpPr>
        <p:cNvPr id="1" name=""/>
        <p:cNvGrpSpPr/>
        <p:nvPr/>
      </p:nvGrpSpPr>
      <p:grpSpPr>
        <a:xfrm>
          <a:off x="0" y="0"/>
          <a:ext cx="0" cy="0"/>
          <a:chOff x="0" y="0"/>
          <a:chExt cx="0" cy="0"/>
        </a:xfrm>
      </p:grpSpPr>
      <p:sp>
        <p:nvSpPr>
          <p:cNvPr id="7" name="Marcador de título 1"/>
          <p:cNvSpPr>
            <a:spLocks noGrp="1"/>
          </p:cNvSpPr>
          <p:nvPr>
            <p:ph type="title"/>
          </p:nvPr>
        </p:nvSpPr>
        <p:spPr>
          <a:xfrm>
            <a:off x="467544" y="116632"/>
            <a:ext cx="6840760" cy="720080"/>
          </a:xfrm>
          <a:prstGeom prst="rect">
            <a:avLst/>
          </a:prstGeom>
        </p:spPr>
        <p:txBody>
          <a:bodyPr vert="horz" lIns="91440" tIns="45720" rIns="91440" bIns="45720" rtlCol="0" anchor="ctr">
            <a:noAutofit/>
          </a:bodyPr>
          <a:lstStyle/>
          <a:p>
            <a:r>
              <a:rPr lang="es-ES"/>
              <a:t>Haga clic para modificar el estilo de título del patrón</a:t>
            </a:r>
            <a:endParaRPr lang="es-ES" dirty="0"/>
          </a:p>
        </p:txBody>
      </p:sp>
      <p:sp>
        <p:nvSpPr>
          <p:cNvPr id="11" name="2 Marcador de contenido"/>
          <p:cNvSpPr>
            <a:spLocks noGrp="1"/>
          </p:cNvSpPr>
          <p:nvPr>
            <p:ph sz="quarter" idx="10"/>
          </p:nvPr>
        </p:nvSpPr>
        <p:spPr>
          <a:xfrm>
            <a:off x="467544" y="1268760"/>
            <a:ext cx="8208912" cy="5184576"/>
          </a:xfrm>
        </p:spPr>
        <p:txBody>
          <a:bodyPr numCol="2" spcCol="360000">
            <a:no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L" dirty="0"/>
          </a:p>
        </p:txBody>
      </p:sp>
      <p:sp>
        <p:nvSpPr>
          <p:cNvPr id="12" name="Marcador de fecha 3"/>
          <p:cNvSpPr>
            <a:spLocks noGrp="1"/>
          </p:cNvSpPr>
          <p:nvPr>
            <p:ph type="dt" sz="half" idx="2"/>
          </p:nvPr>
        </p:nvSpPr>
        <p:spPr>
          <a:xfrm>
            <a:off x="7020272" y="6525344"/>
            <a:ext cx="1080120" cy="216024"/>
          </a:xfrm>
          <a:prstGeom prst="rect">
            <a:avLst/>
          </a:prstGeom>
        </p:spPr>
        <p:txBody>
          <a:bodyPr vert="horz" wrap="none" lIns="91440" tIns="45720" rIns="91440" bIns="45720" rtlCol="0" anchor="ctr"/>
          <a:lstStyle>
            <a:lvl1pPr algn="ctr">
              <a:defRPr sz="1000">
                <a:solidFill>
                  <a:schemeClr val="tx1">
                    <a:tint val="75000"/>
                  </a:schemeClr>
                </a:solidFill>
              </a:defRPr>
            </a:lvl1pPr>
          </a:lstStyle>
          <a:p>
            <a:fld id="{27873CDE-5DF4-4B45-BE59-E76B8D71322D}" type="datetime1">
              <a:rPr lang="es-ES" smtClean="0">
                <a:solidFill>
                  <a:srgbClr val="3C3C3C">
                    <a:tint val="75000"/>
                  </a:srgbClr>
                </a:solidFill>
              </a:rPr>
              <a:pPr/>
              <a:t>11/03/2019</a:t>
            </a:fld>
            <a:endParaRPr lang="es-ES" dirty="0">
              <a:solidFill>
                <a:srgbClr val="3C3C3C">
                  <a:tint val="75000"/>
                </a:srgbClr>
              </a:solidFill>
            </a:endParaRPr>
          </a:p>
        </p:txBody>
      </p:sp>
      <p:sp>
        <p:nvSpPr>
          <p:cNvPr id="13" name="Marcador de pie de página 4"/>
          <p:cNvSpPr>
            <a:spLocks noGrp="1"/>
          </p:cNvSpPr>
          <p:nvPr>
            <p:ph type="ftr" sz="quarter" idx="3"/>
          </p:nvPr>
        </p:nvSpPr>
        <p:spPr>
          <a:xfrm>
            <a:off x="467544" y="6525344"/>
            <a:ext cx="6480720" cy="216024"/>
          </a:xfrm>
          <a:prstGeom prst="rect">
            <a:avLst/>
          </a:prstGeom>
        </p:spPr>
        <p:txBody>
          <a:bodyPr vert="horz" wrap="none" lIns="91440" tIns="45720" rIns="91440" bIns="45720" rtlCol="0" anchor="ctr"/>
          <a:lstStyle>
            <a:lvl1pPr algn="l">
              <a:defRPr sz="1000">
                <a:solidFill>
                  <a:schemeClr val="tx1">
                    <a:tint val="75000"/>
                  </a:schemeClr>
                </a:solidFill>
              </a:defRPr>
            </a:lvl1pPr>
          </a:lstStyle>
          <a:p>
            <a:endParaRPr lang="es-ES" dirty="0">
              <a:solidFill>
                <a:srgbClr val="3C3C3C">
                  <a:tint val="75000"/>
                </a:srgbClr>
              </a:solidFill>
            </a:endParaRPr>
          </a:p>
        </p:txBody>
      </p:sp>
      <p:sp>
        <p:nvSpPr>
          <p:cNvPr id="14" name="Marcador de número de diapositiva 5"/>
          <p:cNvSpPr>
            <a:spLocks noGrp="1"/>
          </p:cNvSpPr>
          <p:nvPr>
            <p:ph type="sldNum" sz="quarter" idx="4"/>
          </p:nvPr>
        </p:nvSpPr>
        <p:spPr>
          <a:xfrm>
            <a:off x="8172400" y="6525344"/>
            <a:ext cx="504056" cy="216024"/>
          </a:xfrm>
          <a:prstGeom prst="rect">
            <a:avLst/>
          </a:prstGeom>
          <a:solidFill>
            <a:schemeClr val="accent3"/>
          </a:solidFill>
        </p:spPr>
        <p:txBody>
          <a:bodyPr vert="horz" wrap="none" lIns="91440" tIns="45720" rIns="91440" bIns="45720" rtlCol="0" anchor="ctr"/>
          <a:lstStyle>
            <a:lvl1pPr algn="ctr">
              <a:defRPr sz="1000" b="1">
                <a:solidFill>
                  <a:schemeClr val="bg1"/>
                </a:solidFill>
              </a:defRPr>
            </a:lvl1pPr>
          </a:lstStyle>
          <a:p>
            <a:fld id="{6BDCBE57-3DF8-E34A-A687-20DD8272C65F}" type="slidenum">
              <a:rPr lang="es-ES" smtClean="0">
                <a:solidFill>
                  <a:srgbClr val="FFFFFF"/>
                </a:solidFill>
              </a:rPr>
              <a:pPr/>
              <a:t>‹Nº›</a:t>
            </a:fld>
            <a:endParaRPr lang="es-ES">
              <a:solidFill>
                <a:srgbClr val="FFFFFF"/>
              </a:solidFill>
            </a:endParaRPr>
          </a:p>
        </p:txBody>
      </p:sp>
    </p:spTree>
    <p:extLst>
      <p:ext uri="{BB962C8B-B14F-4D97-AF65-F5344CB8AC3E}">
        <p14:creationId xmlns:p14="http://schemas.microsoft.com/office/powerpoint/2010/main" val="2021120374"/>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userDrawn="1">
  <p:cSld name="Sólo título">
    <p:spTree>
      <p:nvGrpSpPr>
        <p:cNvPr id="1" name=""/>
        <p:cNvGrpSpPr/>
        <p:nvPr/>
      </p:nvGrpSpPr>
      <p:grpSpPr>
        <a:xfrm>
          <a:off x="0" y="0"/>
          <a:ext cx="0" cy="0"/>
          <a:chOff x="0" y="0"/>
          <a:chExt cx="0" cy="0"/>
        </a:xfrm>
      </p:grpSpPr>
      <p:sp>
        <p:nvSpPr>
          <p:cNvPr id="9" name="Marcador de título 1"/>
          <p:cNvSpPr>
            <a:spLocks noGrp="1"/>
          </p:cNvSpPr>
          <p:nvPr>
            <p:ph type="title"/>
          </p:nvPr>
        </p:nvSpPr>
        <p:spPr>
          <a:xfrm>
            <a:off x="467544" y="116632"/>
            <a:ext cx="6840760" cy="720080"/>
          </a:xfrm>
          <a:prstGeom prst="rect">
            <a:avLst/>
          </a:prstGeom>
        </p:spPr>
        <p:txBody>
          <a:bodyPr vert="horz" lIns="91440" tIns="45720" rIns="91440" bIns="45720" rtlCol="0" anchor="ctr">
            <a:noAutofit/>
          </a:bodyPr>
          <a:lstStyle/>
          <a:p>
            <a:r>
              <a:rPr lang="es-ES"/>
              <a:t>Haga clic para modificar el estilo de título del patrón</a:t>
            </a:r>
            <a:endParaRPr lang="es-ES" dirty="0"/>
          </a:p>
        </p:txBody>
      </p:sp>
      <p:sp>
        <p:nvSpPr>
          <p:cNvPr id="10" name="Marcador de fecha 3"/>
          <p:cNvSpPr>
            <a:spLocks noGrp="1"/>
          </p:cNvSpPr>
          <p:nvPr>
            <p:ph type="dt" sz="half" idx="2"/>
          </p:nvPr>
        </p:nvSpPr>
        <p:spPr>
          <a:xfrm>
            <a:off x="7020272" y="6525344"/>
            <a:ext cx="1080120" cy="216024"/>
          </a:xfrm>
          <a:prstGeom prst="rect">
            <a:avLst/>
          </a:prstGeom>
        </p:spPr>
        <p:txBody>
          <a:bodyPr vert="horz" wrap="none" lIns="91440" tIns="45720" rIns="91440" bIns="45720" rtlCol="0" anchor="ctr"/>
          <a:lstStyle>
            <a:lvl1pPr algn="ctr">
              <a:defRPr sz="1000">
                <a:solidFill>
                  <a:schemeClr val="tx1">
                    <a:tint val="75000"/>
                  </a:schemeClr>
                </a:solidFill>
              </a:defRPr>
            </a:lvl1pPr>
          </a:lstStyle>
          <a:p>
            <a:fld id="{27873CDE-5DF4-4B45-BE59-E76B8D71322D}" type="datetime1">
              <a:rPr lang="es-ES" smtClean="0">
                <a:solidFill>
                  <a:srgbClr val="3C3C3C">
                    <a:tint val="75000"/>
                  </a:srgbClr>
                </a:solidFill>
              </a:rPr>
              <a:pPr/>
              <a:t>11/03/2019</a:t>
            </a:fld>
            <a:endParaRPr lang="es-ES" dirty="0">
              <a:solidFill>
                <a:srgbClr val="3C3C3C">
                  <a:tint val="75000"/>
                </a:srgbClr>
              </a:solidFill>
            </a:endParaRPr>
          </a:p>
        </p:txBody>
      </p:sp>
      <p:sp>
        <p:nvSpPr>
          <p:cNvPr id="11" name="Marcador de pie de página 4"/>
          <p:cNvSpPr>
            <a:spLocks noGrp="1"/>
          </p:cNvSpPr>
          <p:nvPr>
            <p:ph type="ftr" sz="quarter" idx="3"/>
          </p:nvPr>
        </p:nvSpPr>
        <p:spPr>
          <a:xfrm>
            <a:off x="467544" y="6525344"/>
            <a:ext cx="6480720" cy="216024"/>
          </a:xfrm>
          <a:prstGeom prst="rect">
            <a:avLst/>
          </a:prstGeom>
        </p:spPr>
        <p:txBody>
          <a:bodyPr vert="horz" wrap="none" lIns="91440" tIns="45720" rIns="91440" bIns="45720" rtlCol="0" anchor="ctr"/>
          <a:lstStyle>
            <a:lvl1pPr algn="l">
              <a:defRPr sz="1000">
                <a:solidFill>
                  <a:schemeClr val="tx1">
                    <a:tint val="75000"/>
                  </a:schemeClr>
                </a:solidFill>
              </a:defRPr>
            </a:lvl1pPr>
          </a:lstStyle>
          <a:p>
            <a:endParaRPr lang="es-ES" dirty="0">
              <a:solidFill>
                <a:srgbClr val="3C3C3C">
                  <a:tint val="75000"/>
                </a:srgbClr>
              </a:solidFill>
            </a:endParaRPr>
          </a:p>
        </p:txBody>
      </p:sp>
      <p:sp>
        <p:nvSpPr>
          <p:cNvPr id="12" name="Marcador de número de diapositiva 5"/>
          <p:cNvSpPr>
            <a:spLocks noGrp="1"/>
          </p:cNvSpPr>
          <p:nvPr>
            <p:ph type="sldNum" sz="quarter" idx="4"/>
          </p:nvPr>
        </p:nvSpPr>
        <p:spPr>
          <a:xfrm>
            <a:off x="8172400" y="6525344"/>
            <a:ext cx="504056" cy="216024"/>
          </a:xfrm>
          <a:prstGeom prst="rect">
            <a:avLst/>
          </a:prstGeom>
          <a:solidFill>
            <a:schemeClr val="accent3"/>
          </a:solidFill>
        </p:spPr>
        <p:txBody>
          <a:bodyPr vert="horz" wrap="none" lIns="91440" tIns="45720" rIns="91440" bIns="45720" rtlCol="0" anchor="ctr"/>
          <a:lstStyle>
            <a:lvl1pPr algn="ctr">
              <a:defRPr sz="1000" b="1">
                <a:solidFill>
                  <a:schemeClr val="bg1"/>
                </a:solidFill>
              </a:defRPr>
            </a:lvl1pPr>
          </a:lstStyle>
          <a:p>
            <a:fld id="{6BDCBE57-3DF8-E34A-A687-20DD8272C65F}" type="slidenum">
              <a:rPr lang="es-ES" smtClean="0">
                <a:solidFill>
                  <a:srgbClr val="FFFFFF"/>
                </a:solidFill>
              </a:rPr>
              <a:pPr/>
              <a:t>‹Nº›</a:t>
            </a:fld>
            <a:endParaRPr lang="es-ES">
              <a:solidFill>
                <a:srgbClr val="FFFFFF"/>
              </a:solidFill>
            </a:endParaRPr>
          </a:p>
        </p:txBody>
      </p:sp>
    </p:spTree>
    <p:extLst>
      <p:ext uri="{BB962C8B-B14F-4D97-AF65-F5344CB8AC3E}">
        <p14:creationId xmlns:p14="http://schemas.microsoft.com/office/powerpoint/2010/main" val="1063908895"/>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userDrawn="1">
  <p:cSld name="Diapositiva en blanco">
    <p:spTree>
      <p:nvGrpSpPr>
        <p:cNvPr id="1" name=""/>
        <p:cNvGrpSpPr/>
        <p:nvPr/>
      </p:nvGrpSpPr>
      <p:grpSpPr>
        <a:xfrm>
          <a:off x="0" y="0"/>
          <a:ext cx="0" cy="0"/>
          <a:chOff x="0" y="0"/>
          <a:chExt cx="0" cy="0"/>
        </a:xfrm>
      </p:grpSpPr>
      <p:sp>
        <p:nvSpPr>
          <p:cNvPr id="5" name="Marcador de fecha 3"/>
          <p:cNvSpPr>
            <a:spLocks noGrp="1"/>
          </p:cNvSpPr>
          <p:nvPr>
            <p:ph type="dt" sz="half" idx="2"/>
          </p:nvPr>
        </p:nvSpPr>
        <p:spPr>
          <a:xfrm>
            <a:off x="7020272" y="6525344"/>
            <a:ext cx="1080120" cy="216024"/>
          </a:xfrm>
          <a:prstGeom prst="rect">
            <a:avLst/>
          </a:prstGeom>
        </p:spPr>
        <p:txBody>
          <a:bodyPr vert="horz" wrap="none" lIns="91440" tIns="45720" rIns="91440" bIns="45720" rtlCol="0" anchor="ctr"/>
          <a:lstStyle>
            <a:lvl1pPr algn="ctr">
              <a:defRPr sz="1000">
                <a:solidFill>
                  <a:schemeClr val="tx1">
                    <a:tint val="75000"/>
                  </a:schemeClr>
                </a:solidFill>
              </a:defRPr>
            </a:lvl1pPr>
          </a:lstStyle>
          <a:p>
            <a:fld id="{27873CDE-5DF4-4B45-BE59-E76B8D71322D}" type="datetime1">
              <a:rPr lang="es-ES" smtClean="0">
                <a:solidFill>
                  <a:srgbClr val="3C3C3C">
                    <a:tint val="75000"/>
                  </a:srgbClr>
                </a:solidFill>
              </a:rPr>
              <a:pPr/>
              <a:t>11/03/2019</a:t>
            </a:fld>
            <a:endParaRPr lang="es-ES" dirty="0">
              <a:solidFill>
                <a:srgbClr val="3C3C3C">
                  <a:tint val="75000"/>
                </a:srgbClr>
              </a:solidFill>
            </a:endParaRPr>
          </a:p>
        </p:txBody>
      </p:sp>
      <p:sp>
        <p:nvSpPr>
          <p:cNvPr id="6" name="Marcador de pie de página 4"/>
          <p:cNvSpPr>
            <a:spLocks noGrp="1"/>
          </p:cNvSpPr>
          <p:nvPr>
            <p:ph type="ftr" sz="quarter" idx="3"/>
          </p:nvPr>
        </p:nvSpPr>
        <p:spPr>
          <a:xfrm>
            <a:off x="467544" y="6525344"/>
            <a:ext cx="6480720" cy="216024"/>
          </a:xfrm>
          <a:prstGeom prst="rect">
            <a:avLst/>
          </a:prstGeom>
        </p:spPr>
        <p:txBody>
          <a:bodyPr vert="horz" wrap="none" lIns="91440" tIns="45720" rIns="91440" bIns="45720" rtlCol="0" anchor="ctr"/>
          <a:lstStyle>
            <a:lvl1pPr algn="l">
              <a:defRPr sz="1000">
                <a:solidFill>
                  <a:schemeClr val="tx1">
                    <a:tint val="75000"/>
                  </a:schemeClr>
                </a:solidFill>
              </a:defRPr>
            </a:lvl1pPr>
          </a:lstStyle>
          <a:p>
            <a:endParaRPr lang="es-ES" dirty="0">
              <a:solidFill>
                <a:srgbClr val="3C3C3C">
                  <a:tint val="75000"/>
                </a:srgbClr>
              </a:solidFill>
            </a:endParaRPr>
          </a:p>
        </p:txBody>
      </p:sp>
      <p:sp>
        <p:nvSpPr>
          <p:cNvPr id="7" name="Marcador de número de diapositiva 5"/>
          <p:cNvSpPr>
            <a:spLocks noGrp="1"/>
          </p:cNvSpPr>
          <p:nvPr>
            <p:ph type="sldNum" sz="quarter" idx="4"/>
          </p:nvPr>
        </p:nvSpPr>
        <p:spPr>
          <a:xfrm>
            <a:off x="8172400" y="6525344"/>
            <a:ext cx="504056" cy="216024"/>
          </a:xfrm>
          <a:prstGeom prst="rect">
            <a:avLst/>
          </a:prstGeom>
          <a:solidFill>
            <a:schemeClr val="accent3"/>
          </a:solidFill>
        </p:spPr>
        <p:txBody>
          <a:bodyPr vert="horz" wrap="none" lIns="91440" tIns="45720" rIns="91440" bIns="45720" rtlCol="0" anchor="ctr"/>
          <a:lstStyle>
            <a:lvl1pPr algn="ctr">
              <a:defRPr sz="1000" b="1">
                <a:solidFill>
                  <a:schemeClr val="bg1"/>
                </a:solidFill>
              </a:defRPr>
            </a:lvl1pPr>
          </a:lstStyle>
          <a:p>
            <a:fld id="{6BDCBE57-3DF8-E34A-A687-20DD8272C65F}" type="slidenum">
              <a:rPr lang="es-ES" smtClean="0">
                <a:solidFill>
                  <a:srgbClr val="FFFFFF"/>
                </a:solidFill>
              </a:rPr>
              <a:pPr/>
              <a:t>‹Nº›</a:t>
            </a:fld>
            <a:endParaRPr lang="es-ES">
              <a:solidFill>
                <a:srgbClr val="FFFFFF"/>
              </a:solidFill>
            </a:endParaRPr>
          </a:p>
        </p:txBody>
      </p:sp>
    </p:spTree>
    <p:extLst>
      <p:ext uri="{BB962C8B-B14F-4D97-AF65-F5344CB8AC3E}">
        <p14:creationId xmlns:p14="http://schemas.microsoft.com/office/powerpoint/2010/main" val="1627938935"/>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userDrawn="1">
  <p:cSld name="Resumen ejecutivo">
    <p:spTree>
      <p:nvGrpSpPr>
        <p:cNvPr id="1" name=""/>
        <p:cNvGrpSpPr/>
        <p:nvPr/>
      </p:nvGrpSpPr>
      <p:grpSpPr>
        <a:xfrm>
          <a:off x="0" y="0"/>
          <a:ext cx="0" cy="0"/>
          <a:chOff x="0" y="0"/>
          <a:chExt cx="0" cy="0"/>
        </a:xfrm>
      </p:grpSpPr>
      <p:sp>
        <p:nvSpPr>
          <p:cNvPr id="6" name="Marcador de texto 24"/>
          <p:cNvSpPr>
            <a:spLocks noGrp="1"/>
          </p:cNvSpPr>
          <p:nvPr>
            <p:ph type="body" sz="quarter" idx="10" hasCustomPrompt="1"/>
          </p:nvPr>
        </p:nvSpPr>
        <p:spPr>
          <a:xfrm>
            <a:off x="568831" y="1252323"/>
            <a:ext cx="988483" cy="880533"/>
          </a:xfrm>
        </p:spPr>
        <p:txBody>
          <a:bodyPr wrap="none" tIns="0" rIns="0" bIns="0" anchor="b" anchorCtr="0">
            <a:noAutofit/>
          </a:bodyPr>
          <a:lstStyle>
            <a:lvl1pPr marL="0" indent="0" algn="r">
              <a:spcBef>
                <a:spcPts val="0"/>
              </a:spcBef>
              <a:buNone/>
              <a:defRPr sz="8000" b="0">
                <a:solidFill>
                  <a:srgbClr val="00778B"/>
                </a:solidFill>
              </a:defRPr>
            </a:lvl1pPr>
          </a:lstStyle>
          <a:p>
            <a:pPr lvl="0"/>
            <a:r>
              <a:rPr lang="es-ES_tradnl" dirty="0"/>
              <a:t>1</a:t>
            </a:r>
            <a:endParaRPr lang="es-ES" dirty="0"/>
          </a:p>
        </p:txBody>
      </p:sp>
      <p:sp>
        <p:nvSpPr>
          <p:cNvPr id="7" name="2 Marcador de texto"/>
          <p:cNvSpPr>
            <a:spLocks noGrp="1"/>
          </p:cNvSpPr>
          <p:nvPr>
            <p:ph type="body" sz="quarter" idx="13"/>
          </p:nvPr>
        </p:nvSpPr>
        <p:spPr>
          <a:xfrm>
            <a:off x="1691680" y="2132856"/>
            <a:ext cx="7057033" cy="2161009"/>
          </a:xfrm>
        </p:spPr>
        <p:txBody>
          <a:bodyPr vert="horz" lIns="91440" tIns="45720" rIns="91440" bIns="45720" rtlCol="0">
            <a:noAutofit/>
          </a:bodyPr>
          <a:lstStyle>
            <a:lvl1pPr>
              <a:spcAft>
                <a:spcPts val="600"/>
              </a:spcAft>
              <a:defRPr lang="es-ES" sz="1800" dirty="0" smtClean="0"/>
            </a:lvl1pPr>
            <a:lvl2pPr>
              <a:spcAft>
                <a:spcPts val="600"/>
              </a:spcAft>
              <a:defRPr lang="es-ES" sz="1600" dirty="0" smtClean="0"/>
            </a:lvl2pPr>
            <a:lvl3pPr>
              <a:spcAft>
                <a:spcPts val="600"/>
              </a:spcAft>
              <a:defRPr lang="es-ES" sz="1400" dirty="0" smtClean="0"/>
            </a:lvl3pPr>
            <a:lvl4pPr>
              <a:spcAft>
                <a:spcPts val="600"/>
              </a:spcAft>
              <a:defRPr lang="es-ES" sz="1200" dirty="0" smtClean="0"/>
            </a:lvl4pPr>
            <a:lvl5pPr>
              <a:spcAft>
                <a:spcPts val="600"/>
              </a:spcAft>
              <a:defRPr lang="es-CL" sz="1200" dirty="0"/>
            </a:lvl5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L" dirty="0"/>
          </a:p>
        </p:txBody>
      </p:sp>
      <p:sp>
        <p:nvSpPr>
          <p:cNvPr id="8" name="4 Marcador de posición de imagen"/>
          <p:cNvSpPr>
            <a:spLocks noGrp="1"/>
          </p:cNvSpPr>
          <p:nvPr>
            <p:ph type="pic" sz="quarter" idx="14"/>
          </p:nvPr>
        </p:nvSpPr>
        <p:spPr>
          <a:xfrm>
            <a:off x="1691680" y="4509120"/>
            <a:ext cx="7452319" cy="2348880"/>
          </a:xfrm>
        </p:spPr>
        <p:txBody>
          <a:bodyPr>
            <a:noAutofit/>
          </a:bodyPr>
          <a:lstStyle>
            <a:lvl1pPr marL="0" indent="0">
              <a:buNone/>
              <a:defRPr/>
            </a:lvl1pPr>
          </a:lstStyle>
          <a:p>
            <a:r>
              <a:rPr lang="es-ES"/>
              <a:t>Haga clic en el icono para agregar una imagen</a:t>
            </a:r>
            <a:endParaRPr lang="es-CL" dirty="0"/>
          </a:p>
        </p:txBody>
      </p:sp>
      <p:sp>
        <p:nvSpPr>
          <p:cNvPr id="9" name="5 Título"/>
          <p:cNvSpPr>
            <a:spLocks noGrp="1"/>
          </p:cNvSpPr>
          <p:nvPr>
            <p:ph type="title"/>
          </p:nvPr>
        </p:nvSpPr>
        <p:spPr>
          <a:xfrm>
            <a:off x="1691680" y="1412776"/>
            <a:ext cx="7056784" cy="576064"/>
          </a:xfrm>
        </p:spPr>
        <p:txBody>
          <a:bodyPr anchor="b">
            <a:noAutofit/>
          </a:bodyPr>
          <a:lstStyle>
            <a:lvl1pPr>
              <a:defRPr sz="2400"/>
            </a:lvl1pPr>
          </a:lstStyle>
          <a:p>
            <a:r>
              <a:rPr lang="es-ES"/>
              <a:t>Haga clic para modificar el estilo de título del patrón</a:t>
            </a:r>
            <a:endParaRPr lang="es-CL" dirty="0"/>
          </a:p>
        </p:txBody>
      </p:sp>
    </p:spTree>
    <p:extLst>
      <p:ext uri="{BB962C8B-B14F-4D97-AF65-F5344CB8AC3E}">
        <p14:creationId xmlns:p14="http://schemas.microsoft.com/office/powerpoint/2010/main" val="3575167952"/>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userDrawn="1">
  <p:cSld name="Texto comprimido">
    <p:spTree>
      <p:nvGrpSpPr>
        <p:cNvPr id="1" name=""/>
        <p:cNvGrpSpPr/>
        <p:nvPr/>
      </p:nvGrpSpPr>
      <p:grpSpPr>
        <a:xfrm>
          <a:off x="0" y="0"/>
          <a:ext cx="0" cy="0"/>
          <a:chOff x="0" y="0"/>
          <a:chExt cx="0" cy="0"/>
        </a:xfrm>
      </p:grpSpPr>
      <p:sp>
        <p:nvSpPr>
          <p:cNvPr id="11" name="2 Marcador de texto"/>
          <p:cNvSpPr>
            <a:spLocks noGrp="1"/>
          </p:cNvSpPr>
          <p:nvPr>
            <p:ph type="body" sz="quarter" idx="13"/>
          </p:nvPr>
        </p:nvSpPr>
        <p:spPr>
          <a:xfrm>
            <a:off x="1691680" y="2132856"/>
            <a:ext cx="7057033" cy="4320480"/>
          </a:xfrm>
        </p:spPr>
        <p:txBody>
          <a:bodyPr vert="horz" lIns="91440" tIns="45720" rIns="91440" bIns="45720" rtlCol="0">
            <a:noAutofit/>
          </a:bodyPr>
          <a:lstStyle>
            <a:lvl1pPr>
              <a:spcAft>
                <a:spcPts val="600"/>
              </a:spcAft>
              <a:defRPr lang="es-ES" sz="1800" dirty="0" smtClean="0"/>
            </a:lvl1pPr>
            <a:lvl2pPr>
              <a:spcAft>
                <a:spcPts val="600"/>
              </a:spcAft>
              <a:defRPr lang="es-ES" sz="1600" dirty="0" smtClean="0"/>
            </a:lvl2pPr>
            <a:lvl3pPr>
              <a:spcAft>
                <a:spcPts val="600"/>
              </a:spcAft>
              <a:defRPr lang="es-ES" sz="1400" dirty="0" smtClean="0"/>
            </a:lvl3pPr>
            <a:lvl4pPr>
              <a:spcAft>
                <a:spcPts val="600"/>
              </a:spcAft>
              <a:defRPr lang="es-ES" sz="1200" dirty="0" smtClean="0"/>
            </a:lvl4pPr>
            <a:lvl5pPr>
              <a:spcAft>
                <a:spcPts val="600"/>
              </a:spcAft>
              <a:defRPr lang="es-CL" sz="1200" dirty="0"/>
            </a:lvl5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L" dirty="0"/>
          </a:p>
        </p:txBody>
      </p:sp>
      <p:sp>
        <p:nvSpPr>
          <p:cNvPr id="12" name="5 Título"/>
          <p:cNvSpPr>
            <a:spLocks noGrp="1"/>
          </p:cNvSpPr>
          <p:nvPr>
            <p:ph type="title"/>
          </p:nvPr>
        </p:nvSpPr>
        <p:spPr>
          <a:xfrm>
            <a:off x="1691680" y="1412776"/>
            <a:ext cx="7056784" cy="576064"/>
          </a:xfrm>
        </p:spPr>
        <p:txBody>
          <a:bodyPr anchor="b">
            <a:noAutofit/>
          </a:bodyPr>
          <a:lstStyle>
            <a:lvl1pPr>
              <a:defRPr sz="2400"/>
            </a:lvl1pPr>
          </a:lstStyle>
          <a:p>
            <a:r>
              <a:rPr lang="es-ES"/>
              <a:t>Haga clic para modificar el estilo de título del patrón</a:t>
            </a:r>
            <a:endParaRPr lang="es-CL" dirty="0"/>
          </a:p>
        </p:txBody>
      </p:sp>
      <p:sp>
        <p:nvSpPr>
          <p:cNvPr id="7" name="Marcador de fecha 3"/>
          <p:cNvSpPr>
            <a:spLocks noGrp="1"/>
          </p:cNvSpPr>
          <p:nvPr>
            <p:ph type="dt" sz="half" idx="2"/>
          </p:nvPr>
        </p:nvSpPr>
        <p:spPr>
          <a:xfrm>
            <a:off x="7020272" y="6525344"/>
            <a:ext cx="1080120" cy="216024"/>
          </a:xfrm>
          <a:prstGeom prst="rect">
            <a:avLst/>
          </a:prstGeom>
        </p:spPr>
        <p:txBody>
          <a:bodyPr vert="horz" wrap="none" lIns="91440" tIns="45720" rIns="91440" bIns="45720" rtlCol="0" anchor="ctr"/>
          <a:lstStyle>
            <a:lvl1pPr algn="ctr">
              <a:defRPr sz="1000">
                <a:solidFill>
                  <a:schemeClr val="tx1">
                    <a:tint val="75000"/>
                  </a:schemeClr>
                </a:solidFill>
              </a:defRPr>
            </a:lvl1pPr>
          </a:lstStyle>
          <a:p>
            <a:fld id="{27873CDE-5DF4-4B45-BE59-E76B8D71322D}" type="datetime1">
              <a:rPr lang="es-ES" smtClean="0">
                <a:solidFill>
                  <a:srgbClr val="3C3C3C">
                    <a:tint val="75000"/>
                  </a:srgbClr>
                </a:solidFill>
              </a:rPr>
              <a:pPr/>
              <a:t>11/03/2019</a:t>
            </a:fld>
            <a:endParaRPr lang="es-ES" dirty="0">
              <a:solidFill>
                <a:srgbClr val="3C3C3C">
                  <a:tint val="75000"/>
                </a:srgbClr>
              </a:solidFill>
            </a:endParaRPr>
          </a:p>
        </p:txBody>
      </p:sp>
      <p:sp>
        <p:nvSpPr>
          <p:cNvPr id="13" name="Marcador de pie de página 4"/>
          <p:cNvSpPr>
            <a:spLocks noGrp="1"/>
          </p:cNvSpPr>
          <p:nvPr>
            <p:ph type="ftr" sz="quarter" idx="3"/>
          </p:nvPr>
        </p:nvSpPr>
        <p:spPr>
          <a:xfrm>
            <a:off x="467544" y="6525344"/>
            <a:ext cx="6480720" cy="216024"/>
          </a:xfrm>
          <a:prstGeom prst="rect">
            <a:avLst/>
          </a:prstGeom>
        </p:spPr>
        <p:txBody>
          <a:bodyPr vert="horz" wrap="none" lIns="91440" tIns="45720" rIns="91440" bIns="45720" rtlCol="0" anchor="ctr"/>
          <a:lstStyle>
            <a:lvl1pPr algn="l">
              <a:defRPr sz="1000">
                <a:solidFill>
                  <a:schemeClr val="tx1">
                    <a:tint val="75000"/>
                  </a:schemeClr>
                </a:solidFill>
              </a:defRPr>
            </a:lvl1pPr>
          </a:lstStyle>
          <a:p>
            <a:endParaRPr lang="es-ES" dirty="0">
              <a:solidFill>
                <a:srgbClr val="3C3C3C">
                  <a:tint val="75000"/>
                </a:srgbClr>
              </a:solidFill>
            </a:endParaRPr>
          </a:p>
        </p:txBody>
      </p:sp>
      <p:sp>
        <p:nvSpPr>
          <p:cNvPr id="14" name="Marcador de número de diapositiva 5"/>
          <p:cNvSpPr>
            <a:spLocks noGrp="1"/>
          </p:cNvSpPr>
          <p:nvPr>
            <p:ph type="sldNum" sz="quarter" idx="4"/>
          </p:nvPr>
        </p:nvSpPr>
        <p:spPr>
          <a:xfrm>
            <a:off x="8172400" y="6525344"/>
            <a:ext cx="504056" cy="216024"/>
          </a:xfrm>
          <a:prstGeom prst="rect">
            <a:avLst/>
          </a:prstGeom>
          <a:solidFill>
            <a:schemeClr val="accent3"/>
          </a:solidFill>
        </p:spPr>
        <p:txBody>
          <a:bodyPr vert="horz" wrap="none" lIns="91440" tIns="45720" rIns="91440" bIns="45720" rtlCol="0" anchor="ctr"/>
          <a:lstStyle>
            <a:lvl1pPr algn="ctr">
              <a:defRPr sz="1000" b="1">
                <a:solidFill>
                  <a:schemeClr val="bg1"/>
                </a:solidFill>
              </a:defRPr>
            </a:lvl1pPr>
          </a:lstStyle>
          <a:p>
            <a:fld id="{6BDCBE57-3DF8-E34A-A687-20DD8272C65F}" type="slidenum">
              <a:rPr lang="es-ES" smtClean="0">
                <a:solidFill>
                  <a:srgbClr val="FFFFFF"/>
                </a:solidFill>
              </a:rPr>
              <a:pPr/>
              <a:t>‹Nº›</a:t>
            </a:fld>
            <a:endParaRPr lang="es-ES">
              <a:solidFill>
                <a:srgbClr val="FFFFFF"/>
              </a:solidFill>
            </a:endParaRPr>
          </a:p>
        </p:txBody>
      </p:sp>
    </p:spTree>
    <p:extLst>
      <p:ext uri="{BB962C8B-B14F-4D97-AF65-F5344CB8AC3E}">
        <p14:creationId xmlns:p14="http://schemas.microsoft.com/office/powerpoint/2010/main" val="4231430279"/>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userDrawn="1">
  <p:cSld name="1_Título y objetos">
    <p:spTree>
      <p:nvGrpSpPr>
        <p:cNvPr id="1" name=""/>
        <p:cNvGrpSpPr/>
        <p:nvPr/>
      </p:nvGrpSpPr>
      <p:grpSpPr>
        <a:xfrm>
          <a:off x="0" y="0"/>
          <a:ext cx="0" cy="0"/>
          <a:chOff x="0" y="0"/>
          <a:chExt cx="0" cy="0"/>
        </a:xfrm>
      </p:grpSpPr>
      <p:sp>
        <p:nvSpPr>
          <p:cNvPr id="22" name="Marcador de texto 2"/>
          <p:cNvSpPr>
            <a:spLocks noGrp="1"/>
          </p:cNvSpPr>
          <p:nvPr>
            <p:ph type="body" idx="1" hasCustomPrompt="1"/>
          </p:nvPr>
        </p:nvSpPr>
        <p:spPr>
          <a:xfrm>
            <a:off x="919060" y="1182695"/>
            <a:ext cx="5621866" cy="558801"/>
          </a:xfrm>
        </p:spPr>
        <p:txBody>
          <a:bodyPr wrap="none" lIns="0" tIns="0" rIns="0" bIns="0" anchor="b">
            <a:noAutofit/>
          </a:bodyPr>
          <a:lstStyle>
            <a:lvl1pPr marL="0" indent="0">
              <a:spcBef>
                <a:spcPts val="0"/>
              </a:spcBef>
              <a:buNone/>
              <a:defRPr sz="2800">
                <a:solidFill>
                  <a:schemeClr val="accent3"/>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s-ES" sz="2500" b="0" i="0" dirty="0">
                <a:solidFill>
                  <a:srgbClr val="8D8C8D"/>
                </a:solidFill>
                <a:latin typeface="Trebuchet MS"/>
                <a:ea typeface="Trebuchet MS"/>
                <a:cs typeface="Trebuchet MS"/>
              </a:rPr>
              <a:t>Título del tema</a:t>
            </a:r>
            <a:endParaRPr lang="es-ES_tradnl" dirty="0"/>
          </a:p>
        </p:txBody>
      </p:sp>
      <p:sp>
        <p:nvSpPr>
          <p:cNvPr id="29" name="Marcador de texto 28"/>
          <p:cNvSpPr>
            <a:spLocks noGrp="1"/>
          </p:cNvSpPr>
          <p:nvPr>
            <p:ph type="body" sz="quarter" idx="11" hasCustomPrompt="1"/>
          </p:nvPr>
        </p:nvSpPr>
        <p:spPr>
          <a:xfrm>
            <a:off x="914400" y="1919298"/>
            <a:ext cx="7824788" cy="4515369"/>
          </a:xfrm>
        </p:spPr>
        <p:txBody>
          <a:bodyPr wrap="square" lIns="0" tIns="0" rIns="0" bIns="0" numCol="1" spcCol="270000">
            <a:noAutofit/>
          </a:bodyPr>
          <a:lstStyle>
            <a:lvl1pPr marL="0" indent="0" algn="just">
              <a:lnSpc>
                <a:spcPct val="100000"/>
              </a:lnSpc>
              <a:spcBef>
                <a:spcPts val="0"/>
              </a:spcBef>
              <a:spcAft>
                <a:spcPts val="600"/>
              </a:spcAft>
              <a:buNone/>
              <a:defRPr sz="1600">
                <a:solidFill>
                  <a:srgbClr val="3C3C3B"/>
                </a:solidFill>
              </a:defRPr>
            </a:lvl1pPr>
            <a:lvl2pPr marL="457200" indent="0">
              <a:buNone/>
              <a:defRPr sz="1300">
                <a:solidFill>
                  <a:srgbClr val="888B8D"/>
                </a:solidFill>
              </a:defRPr>
            </a:lvl2pPr>
            <a:lvl3pPr marL="914400" indent="0">
              <a:buNone/>
              <a:defRPr sz="1300">
                <a:solidFill>
                  <a:srgbClr val="888B8D"/>
                </a:solidFill>
              </a:defRPr>
            </a:lvl3pPr>
            <a:lvl4pPr marL="1371600" indent="0">
              <a:buNone/>
              <a:defRPr sz="1300">
                <a:solidFill>
                  <a:srgbClr val="888B8D"/>
                </a:solidFill>
              </a:defRPr>
            </a:lvl4pPr>
            <a:lvl5pPr marL="1828800" indent="0">
              <a:buNone/>
              <a:defRPr sz="1300">
                <a:solidFill>
                  <a:srgbClr val="888B8D"/>
                </a:solidFill>
              </a:defRPr>
            </a:lvl5pPr>
          </a:lstStyle>
          <a:p>
            <a:pPr lvl="0"/>
            <a:r>
              <a:rPr lang="es-ES_tradnl" dirty="0"/>
              <a:t>Área de texto de texto regular. Esto es texto simulado. Área de texto de texto regular. Esto es texto simulado área de texto de texto regular. Esto es texto simulado. </a:t>
            </a:r>
          </a:p>
          <a:p>
            <a:pPr lvl="0"/>
            <a:r>
              <a:rPr lang="es-ES_tradnl" dirty="0"/>
              <a:t>Área de texto de texto regular. Esto es texto simulado. Área de texto de texto regular. Esto es texto simulado. Área de texto de texto regular. Esto es texto simulado. Área de texto de texto regular. Esto es texto simulado. Área de texto de texto regular. Esto es texto simulado. </a:t>
            </a:r>
          </a:p>
          <a:p>
            <a:pPr lvl="0"/>
            <a:r>
              <a:rPr lang="es-ES_tradnl" dirty="0"/>
              <a:t>Área de texto de texto regular. Esto es texto simulado. Esto es texto simulado, esto es texto simulado, esto es texto simulado esto es texto simulado. Área de texto de texto regular. Esto es texto simulado. Área de texto de texto regular. Esto es texto simulado. Área de texto de texto regular. Esto es texto simulado. Área de texto de texto regular. Esto es texto simulado. Área de texto de texto regular. Esto es texto simulado.</a:t>
            </a:r>
          </a:p>
          <a:p>
            <a:pPr lvl="0"/>
            <a:r>
              <a:rPr lang="es-ES_tradnl" dirty="0"/>
              <a:t>Área de texto de texto regular. Esto es texto simulado. Área de texto de texto regular. Esto es texto simulado. Área de texto de texto regular. </a:t>
            </a:r>
          </a:p>
        </p:txBody>
      </p:sp>
      <p:grpSp>
        <p:nvGrpSpPr>
          <p:cNvPr id="13" name="Agrupar 12"/>
          <p:cNvGrpSpPr/>
          <p:nvPr userDrawn="1"/>
        </p:nvGrpSpPr>
        <p:grpSpPr>
          <a:xfrm rot="5400000">
            <a:off x="-3339003" y="3338997"/>
            <a:ext cx="6858003" cy="179998"/>
            <a:chOff x="1443904" y="3985173"/>
            <a:chExt cx="7700096" cy="180001"/>
          </a:xfrm>
        </p:grpSpPr>
        <p:sp>
          <p:nvSpPr>
            <p:cNvPr id="20" name="Rectángulo 19"/>
            <p:cNvSpPr/>
            <p:nvPr userDrawn="1"/>
          </p:nvSpPr>
          <p:spPr>
            <a:xfrm>
              <a:off x="1443904" y="3985174"/>
              <a:ext cx="1926000" cy="180000"/>
            </a:xfrm>
            <a:prstGeom prst="rect">
              <a:avLst/>
            </a:prstGeom>
            <a:solidFill>
              <a:srgbClr val="007A9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a:endParaRPr lang="es-ES_tradnl">
                <a:solidFill>
                  <a:srgbClr val="FFFFFF"/>
                </a:solidFill>
              </a:endParaRPr>
            </a:p>
          </p:txBody>
        </p:sp>
        <p:sp>
          <p:nvSpPr>
            <p:cNvPr id="21" name="Rectángulo 20"/>
            <p:cNvSpPr/>
            <p:nvPr userDrawn="1"/>
          </p:nvSpPr>
          <p:spPr>
            <a:xfrm>
              <a:off x="3369904" y="3985173"/>
              <a:ext cx="1926000" cy="180000"/>
            </a:xfrm>
            <a:prstGeom prst="rect">
              <a:avLst/>
            </a:prstGeom>
            <a:solidFill>
              <a:srgbClr val="62CDC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a:endParaRPr lang="es-ES_tradnl">
                <a:solidFill>
                  <a:srgbClr val="FFFFFF"/>
                </a:solidFill>
              </a:endParaRPr>
            </a:p>
          </p:txBody>
        </p:sp>
        <p:sp>
          <p:nvSpPr>
            <p:cNvPr id="23" name="Rectángulo 22"/>
            <p:cNvSpPr/>
            <p:nvPr userDrawn="1"/>
          </p:nvSpPr>
          <p:spPr>
            <a:xfrm>
              <a:off x="5295904" y="3985173"/>
              <a:ext cx="1926000" cy="180000"/>
            </a:xfrm>
            <a:prstGeom prst="rect">
              <a:avLst/>
            </a:prstGeom>
            <a:solidFill>
              <a:srgbClr val="D4202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a:endParaRPr lang="es-ES_tradnl">
                <a:solidFill>
                  <a:srgbClr val="FFFFFF"/>
                </a:solidFill>
              </a:endParaRPr>
            </a:p>
          </p:txBody>
        </p:sp>
        <p:sp>
          <p:nvSpPr>
            <p:cNvPr id="24" name="Rectángulo 23"/>
            <p:cNvSpPr/>
            <p:nvPr userDrawn="1"/>
          </p:nvSpPr>
          <p:spPr>
            <a:xfrm>
              <a:off x="7218000" y="3985173"/>
              <a:ext cx="1926000" cy="180000"/>
            </a:xfrm>
            <a:prstGeom prst="rect">
              <a:avLst/>
            </a:prstGeom>
            <a:solidFill>
              <a:srgbClr val="EDAB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a:endParaRPr lang="es-ES_tradnl">
                <a:solidFill>
                  <a:srgbClr val="FFFFFF"/>
                </a:solidFill>
              </a:endParaRPr>
            </a:p>
          </p:txBody>
        </p:sp>
      </p:grpSp>
      <p:pic>
        <p:nvPicPr>
          <p:cNvPr id="12" name="Imagen 1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117352" y="229301"/>
            <a:ext cx="1752727" cy="685006"/>
          </a:xfrm>
          <a:prstGeom prst="rect">
            <a:avLst/>
          </a:prstGeom>
        </p:spPr>
      </p:pic>
    </p:spTree>
    <p:extLst>
      <p:ext uri="{BB962C8B-B14F-4D97-AF65-F5344CB8AC3E}">
        <p14:creationId xmlns:p14="http://schemas.microsoft.com/office/powerpoint/2010/main" val="3213204075"/>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userDrawn="1">
  <p:cSld name="Diapositiva de título">
    <p:spTree>
      <p:nvGrpSpPr>
        <p:cNvPr id="1" name=""/>
        <p:cNvGrpSpPr/>
        <p:nvPr/>
      </p:nvGrpSpPr>
      <p:grpSpPr>
        <a:xfrm>
          <a:off x="0" y="0"/>
          <a:ext cx="0" cy="0"/>
          <a:chOff x="0" y="0"/>
          <a:chExt cx="0" cy="0"/>
        </a:xfrm>
      </p:grpSpPr>
      <p:pic>
        <p:nvPicPr>
          <p:cNvPr id="13" name="Imagen 12" descr="42-52871446.jpg"/>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a:xfrm>
            <a:off x="0" y="-4764"/>
            <a:ext cx="1327021" cy="6890148"/>
          </a:xfrm>
          <a:prstGeom prst="rect">
            <a:avLst/>
          </a:prstGeom>
        </p:spPr>
      </p:pic>
      <p:sp>
        <p:nvSpPr>
          <p:cNvPr id="14" name="Título 13"/>
          <p:cNvSpPr>
            <a:spLocks noGrp="1"/>
          </p:cNvSpPr>
          <p:nvPr>
            <p:ph type="title" hasCustomPrompt="1"/>
          </p:nvPr>
        </p:nvSpPr>
        <p:spPr>
          <a:xfrm>
            <a:off x="1761067" y="970629"/>
            <a:ext cx="6706658" cy="1143000"/>
          </a:xfrm>
        </p:spPr>
        <p:txBody>
          <a:bodyPr lIns="0" tIns="0" rIns="0" bIns="0">
            <a:noAutofit/>
          </a:bodyPr>
          <a:lstStyle>
            <a:lvl1pPr algn="r">
              <a:lnSpc>
                <a:spcPct val="90000"/>
              </a:lnSpc>
              <a:defRPr sz="3700">
                <a:solidFill>
                  <a:srgbClr val="3C3C3B"/>
                </a:solidFill>
                <a:latin typeface="+mj-lt"/>
                <a:cs typeface="Calibri"/>
              </a:defRPr>
            </a:lvl1pPr>
          </a:lstStyle>
          <a:p>
            <a:r>
              <a:rPr lang="es-ES_tradnl" sz="3200" b="0" i="0" dirty="0">
                <a:solidFill>
                  <a:srgbClr val="007A94"/>
                </a:solidFill>
                <a:latin typeface="Trebuchet MS"/>
                <a:ea typeface="Trebuchet MS"/>
                <a:cs typeface="Trebuchet MS"/>
              </a:rPr>
              <a:t>Título de</a:t>
            </a:r>
            <a:br>
              <a:rPr lang="es-ES_tradnl" sz="3200" b="0" i="0" dirty="0">
                <a:solidFill>
                  <a:srgbClr val="007A94"/>
                </a:solidFill>
                <a:latin typeface="Trebuchet MS"/>
                <a:ea typeface="Trebuchet MS"/>
                <a:cs typeface="Trebuchet MS"/>
              </a:rPr>
            </a:br>
            <a:r>
              <a:rPr lang="es-ES_tradnl" sz="3200" b="0" i="0" dirty="0">
                <a:solidFill>
                  <a:srgbClr val="007A94"/>
                </a:solidFill>
                <a:latin typeface="Trebuchet MS"/>
                <a:ea typeface="Trebuchet MS"/>
                <a:cs typeface="Trebuchet MS"/>
              </a:rPr>
              <a:t>Presentación</a:t>
            </a:r>
          </a:p>
        </p:txBody>
      </p:sp>
      <p:sp>
        <p:nvSpPr>
          <p:cNvPr id="22" name="Marcador de texto 21"/>
          <p:cNvSpPr>
            <a:spLocks noGrp="1"/>
          </p:cNvSpPr>
          <p:nvPr>
            <p:ph type="body" sz="quarter" idx="10" hasCustomPrompt="1"/>
          </p:nvPr>
        </p:nvSpPr>
        <p:spPr>
          <a:xfrm>
            <a:off x="4662706" y="2715379"/>
            <a:ext cx="3814763" cy="212400"/>
          </a:xfrm>
        </p:spPr>
        <p:txBody>
          <a:bodyPr lIns="0" tIns="0" rIns="0" bIns="0" anchor="ctr" anchorCtr="0">
            <a:noAutofit/>
          </a:bodyPr>
          <a:lstStyle>
            <a:lvl1pPr marL="0" indent="0" algn="r" rtl="0">
              <a:buNone/>
              <a:defRPr sz="1800">
                <a:solidFill>
                  <a:srgbClr val="3C3C3B"/>
                </a:solidFill>
                <a:latin typeface="+mj-lt"/>
                <a:cs typeface="Calibri"/>
              </a:defRPr>
            </a:lvl1pPr>
            <a:lvl2pPr>
              <a:defRPr sz="1400">
                <a:solidFill>
                  <a:schemeClr val="accent5">
                    <a:lumMod val="75000"/>
                  </a:schemeClr>
                </a:solidFill>
              </a:defRPr>
            </a:lvl2pPr>
            <a:lvl3pPr>
              <a:defRPr sz="1400">
                <a:solidFill>
                  <a:schemeClr val="accent5">
                    <a:lumMod val="75000"/>
                  </a:schemeClr>
                </a:solidFill>
              </a:defRPr>
            </a:lvl3pPr>
            <a:lvl4pPr>
              <a:defRPr sz="1400">
                <a:solidFill>
                  <a:schemeClr val="accent5">
                    <a:lumMod val="75000"/>
                  </a:schemeClr>
                </a:solidFill>
              </a:defRPr>
            </a:lvl4pPr>
            <a:lvl5pPr>
              <a:defRPr sz="1400">
                <a:solidFill>
                  <a:schemeClr val="accent5">
                    <a:lumMod val="75000"/>
                  </a:schemeClr>
                </a:solidFill>
              </a:defRPr>
            </a:lvl5pPr>
          </a:lstStyle>
          <a:p>
            <a:pPr rtl="0"/>
            <a:r>
              <a:rPr lang="es-ES_tradnl" sz="1400" b="0" i="0" u="none" strike="noStrike" kern="1200" baseline="0" dirty="0">
                <a:solidFill>
                  <a:srgbClr val="8D8C8D"/>
                </a:solidFill>
                <a:latin typeface="Trebuchet MS"/>
              </a:rPr>
              <a:t>Nombre de Presentador</a:t>
            </a:r>
          </a:p>
        </p:txBody>
      </p:sp>
      <p:sp>
        <p:nvSpPr>
          <p:cNvPr id="25" name="Marcador de texto 21"/>
          <p:cNvSpPr>
            <a:spLocks noGrp="1"/>
          </p:cNvSpPr>
          <p:nvPr>
            <p:ph type="body" sz="quarter" idx="11" hasCustomPrompt="1"/>
          </p:nvPr>
        </p:nvSpPr>
        <p:spPr>
          <a:xfrm>
            <a:off x="4662706" y="2954617"/>
            <a:ext cx="3814763" cy="212400"/>
          </a:xfrm>
        </p:spPr>
        <p:txBody>
          <a:bodyPr lIns="0" tIns="0" rIns="0" bIns="0" anchor="ctr" anchorCtr="0">
            <a:noAutofit/>
          </a:bodyPr>
          <a:lstStyle>
            <a:lvl1pPr marL="0" indent="0" algn="r" rtl="0">
              <a:buNone/>
              <a:defRPr sz="1800" cap="all" baseline="0">
                <a:solidFill>
                  <a:srgbClr val="3C3C3B"/>
                </a:solidFill>
                <a:latin typeface="+mj-lt"/>
                <a:cs typeface="Calibri"/>
              </a:defRPr>
            </a:lvl1pPr>
            <a:lvl2pPr>
              <a:defRPr sz="1400">
                <a:solidFill>
                  <a:schemeClr val="accent5">
                    <a:lumMod val="75000"/>
                  </a:schemeClr>
                </a:solidFill>
              </a:defRPr>
            </a:lvl2pPr>
            <a:lvl3pPr>
              <a:defRPr sz="1400">
                <a:solidFill>
                  <a:schemeClr val="accent5">
                    <a:lumMod val="75000"/>
                  </a:schemeClr>
                </a:solidFill>
              </a:defRPr>
            </a:lvl3pPr>
            <a:lvl4pPr>
              <a:defRPr sz="1400">
                <a:solidFill>
                  <a:schemeClr val="accent5">
                    <a:lumMod val="75000"/>
                  </a:schemeClr>
                </a:solidFill>
              </a:defRPr>
            </a:lvl4pPr>
            <a:lvl5pPr>
              <a:defRPr sz="1400">
                <a:solidFill>
                  <a:schemeClr val="accent5">
                    <a:lumMod val="75000"/>
                  </a:schemeClr>
                </a:solidFill>
              </a:defRPr>
            </a:lvl5pPr>
          </a:lstStyle>
          <a:p>
            <a:pPr rtl="0"/>
            <a:r>
              <a:rPr lang="es-ES_tradnl" sz="1400" b="0" i="0" u="none" strike="noStrike" kern="1200" baseline="0" dirty="0">
                <a:solidFill>
                  <a:srgbClr val="8D8C8D"/>
                </a:solidFill>
                <a:latin typeface="Trebuchet MS"/>
              </a:rPr>
              <a:t>Nombre de Conferencia</a:t>
            </a:r>
          </a:p>
        </p:txBody>
      </p:sp>
      <p:sp>
        <p:nvSpPr>
          <p:cNvPr id="27" name="Marcador de texto 21"/>
          <p:cNvSpPr>
            <a:spLocks noGrp="1"/>
          </p:cNvSpPr>
          <p:nvPr>
            <p:ph type="body" sz="quarter" idx="12" hasCustomPrompt="1"/>
          </p:nvPr>
        </p:nvSpPr>
        <p:spPr>
          <a:xfrm>
            <a:off x="4662706" y="3191931"/>
            <a:ext cx="3814763" cy="212400"/>
          </a:xfrm>
        </p:spPr>
        <p:txBody>
          <a:bodyPr tIns="0" rIns="0" bIns="0" anchor="ctr" anchorCtr="0">
            <a:noAutofit/>
          </a:bodyPr>
          <a:lstStyle>
            <a:lvl1pPr marL="0" indent="0" algn="r" rtl="0">
              <a:buNone/>
              <a:defRPr sz="1400" baseline="0">
                <a:solidFill>
                  <a:srgbClr val="3C3C3B"/>
                </a:solidFill>
                <a:latin typeface="+mj-lt"/>
                <a:cs typeface="Calibri"/>
              </a:defRPr>
            </a:lvl1pPr>
            <a:lvl2pPr>
              <a:defRPr sz="1400">
                <a:solidFill>
                  <a:schemeClr val="accent5">
                    <a:lumMod val="75000"/>
                  </a:schemeClr>
                </a:solidFill>
              </a:defRPr>
            </a:lvl2pPr>
            <a:lvl3pPr>
              <a:defRPr sz="1400">
                <a:solidFill>
                  <a:schemeClr val="accent5">
                    <a:lumMod val="75000"/>
                  </a:schemeClr>
                </a:solidFill>
              </a:defRPr>
            </a:lvl3pPr>
            <a:lvl4pPr>
              <a:defRPr sz="1400">
                <a:solidFill>
                  <a:schemeClr val="accent5">
                    <a:lumMod val="75000"/>
                  </a:schemeClr>
                </a:solidFill>
              </a:defRPr>
            </a:lvl4pPr>
            <a:lvl5pPr>
              <a:defRPr sz="1400">
                <a:solidFill>
                  <a:schemeClr val="accent5">
                    <a:lumMod val="75000"/>
                  </a:schemeClr>
                </a:solidFill>
              </a:defRPr>
            </a:lvl5pPr>
          </a:lstStyle>
          <a:p>
            <a:pPr rtl="0"/>
            <a:r>
              <a:rPr lang="es-ES_tradnl" sz="1400" b="0" i="0" u="none" strike="noStrike" kern="1200" baseline="0" dirty="0">
                <a:solidFill>
                  <a:srgbClr val="8D8C8D"/>
                </a:solidFill>
                <a:latin typeface="Trebuchet MS"/>
              </a:rPr>
              <a:t>15 de Enero del 2014</a:t>
            </a:r>
          </a:p>
        </p:txBody>
      </p:sp>
      <p:grpSp>
        <p:nvGrpSpPr>
          <p:cNvPr id="35" name="Agrupar 34"/>
          <p:cNvGrpSpPr/>
          <p:nvPr userDrawn="1"/>
        </p:nvGrpSpPr>
        <p:grpSpPr>
          <a:xfrm rot="5400000">
            <a:off x="-2027937" y="3346451"/>
            <a:ext cx="6882426" cy="179998"/>
            <a:chOff x="1443904" y="3985173"/>
            <a:chExt cx="7700096" cy="180001"/>
          </a:xfrm>
        </p:grpSpPr>
        <p:sp>
          <p:nvSpPr>
            <p:cNvPr id="36" name="Rectángulo 35"/>
            <p:cNvSpPr/>
            <p:nvPr userDrawn="1"/>
          </p:nvSpPr>
          <p:spPr>
            <a:xfrm>
              <a:off x="1443904" y="3985174"/>
              <a:ext cx="1926000" cy="180000"/>
            </a:xfrm>
            <a:prstGeom prst="rect">
              <a:avLst/>
            </a:prstGeom>
            <a:solidFill>
              <a:srgbClr val="007A9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a:endParaRPr lang="es-ES_tradnl">
                <a:solidFill>
                  <a:srgbClr val="FFFFFF"/>
                </a:solidFill>
              </a:endParaRPr>
            </a:p>
          </p:txBody>
        </p:sp>
        <p:sp>
          <p:nvSpPr>
            <p:cNvPr id="37" name="Rectángulo 36"/>
            <p:cNvSpPr/>
            <p:nvPr userDrawn="1"/>
          </p:nvSpPr>
          <p:spPr>
            <a:xfrm>
              <a:off x="3369904" y="3985173"/>
              <a:ext cx="1926000" cy="180000"/>
            </a:xfrm>
            <a:prstGeom prst="rect">
              <a:avLst/>
            </a:prstGeom>
            <a:solidFill>
              <a:srgbClr val="62CDC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a:endParaRPr lang="es-ES_tradnl">
                <a:solidFill>
                  <a:srgbClr val="FFFFFF"/>
                </a:solidFill>
              </a:endParaRPr>
            </a:p>
          </p:txBody>
        </p:sp>
        <p:sp>
          <p:nvSpPr>
            <p:cNvPr id="38" name="Rectángulo 37"/>
            <p:cNvSpPr/>
            <p:nvPr userDrawn="1"/>
          </p:nvSpPr>
          <p:spPr>
            <a:xfrm>
              <a:off x="5295904" y="3985173"/>
              <a:ext cx="1926000" cy="180000"/>
            </a:xfrm>
            <a:prstGeom prst="rect">
              <a:avLst/>
            </a:prstGeom>
            <a:solidFill>
              <a:srgbClr val="D4202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a:endParaRPr lang="es-ES_tradnl">
                <a:solidFill>
                  <a:srgbClr val="FFFFFF"/>
                </a:solidFill>
              </a:endParaRPr>
            </a:p>
          </p:txBody>
        </p:sp>
        <p:sp>
          <p:nvSpPr>
            <p:cNvPr id="39" name="Rectángulo 38"/>
            <p:cNvSpPr/>
            <p:nvPr userDrawn="1"/>
          </p:nvSpPr>
          <p:spPr>
            <a:xfrm>
              <a:off x="7218000" y="3985173"/>
              <a:ext cx="1926000" cy="180000"/>
            </a:xfrm>
            <a:prstGeom prst="rect">
              <a:avLst/>
            </a:prstGeom>
            <a:solidFill>
              <a:srgbClr val="EDAB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a:endParaRPr lang="es-ES_tradnl">
                <a:solidFill>
                  <a:srgbClr val="FFFFFF"/>
                </a:solidFill>
              </a:endParaRPr>
            </a:p>
          </p:txBody>
        </p:sp>
      </p:grpSp>
      <p:pic>
        <p:nvPicPr>
          <p:cNvPr id="40" name="Imagen 39"/>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5666059" y="5453371"/>
            <a:ext cx="3056984" cy="1194739"/>
          </a:xfrm>
          <a:prstGeom prst="rect">
            <a:avLst/>
          </a:prstGeom>
        </p:spPr>
      </p:pic>
    </p:spTree>
    <p:extLst>
      <p:ext uri="{BB962C8B-B14F-4D97-AF65-F5344CB8AC3E}">
        <p14:creationId xmlns:p14="http://schemas.microsoft.com/office/powerpoint/2010/main" val="4224037205"/>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userDrawn="1">
  <p:cSld name="Diseño personalizado">
    <p:spTree>
      <p:nvGrpSpPr>
        <p:cNvPr id="1" name=""/>
        <p:cNvGrpSpPr/>
        <p:nvPr/>
      </p:nvGrpSpPr>
      <p:grpSpPr>
        <a:xfrm>
          <a:off x="0" y="0"/>
          <a:ext cx="0" cy="0"/>
          <a:chOff x="0" y="0"/>
          <a:chExt cx="0" cy="0"/>
        </a:xfrm>
      </p:grpSpPr>
      <p:sp>
        <p:nvSpPr>
          <p:cNvPr id="15" name="Rectángulo 14"/>
          <p:cNvSpPr/>
          <p:nvPr userDrawn="1"/>
        </p:nvSpPr>
        <p:spPr>
          <a:xfrm>
            <a:off x="924975" y="2427070"/>
            <a:ext cx="8233631" cy="1994569"/>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a:endParaRPr lang="es-ES_tradnl">
              <a:solidFill>
                <a:srgbClr val="FFFFFF"/>
              </a:solidFill>
            </a:endParaRPr>
          </a:p>
        </p:txBody>
      </p:sp>
      <p:sp>
        <p:nvSpPr>
          <p:cNvPr id="2" name="Título 1"/>
          <p:cNvSpPr>
            <a:spLocks noGrp="1"/>
          </p:cNvSpPr>
          <p:nvPr>
            <p:ph type="title" hasCustomPrompt="1"/>
          </p:nvPr>
        </p:nvSpPr>
        <p:spPr>
          <a:xfrm>
            <a:off x="2154767" y="2789354"/>
            <a:ext cx="6587067" cy="1143000"/>
          </a:xfrm>
        </p:spPr>
        <p:txBody>
          <a:bodyPr wrap="none" lIns="0" tIns="0" rIns="0" bIns="0" anchor="ctr" anchorCtr="0">
            <a:noAutofit/>
          </a:bodyPr>
          <a:lstStyle>
            <a:lvl1pPr algn="r">
              <a:lnSpc>
                <a:spcPct val="90000"/>
              </a:lnSpc>
              <a:defRPr sz="3600" b="0" i="0" baseline="0">
                <a:solidFill>
                  <a:schemeClr val="tx2"/>
                </a:solidFill>
                <a:latin typeface="+mj-lt"/>
              </a:defRPr>
            </a:lvl1pPr>
          </a:lstStyle>
          <a:p>
            <a:r>
              <a:rPr lang="es-ES" sz="3000" dirty="0">
                <a:solidFill>
                  <a:srgbClr val="007A94"/>
                </a:solidFill>
              </a:rPr>
              <a:t>Subtítulo de Presentación</a:t>
            </a:r>
            <a:endParaRPr lang="es-ES" dirty="0"/>
          </a:p>
        </p:txBody>
      </p:sp>
      <p:grpSp>
        <p:nvGrpSpPr>
          <p:cNvPr id="10" name="Agrupar 9"/>
          <p:cNvGrpSpPr/>
          <p:nvPr userDrawn="1"/>
        </p:nvGrpSpPr>
        <p:grpSpPr>
          <a:xfrm rot="5400000">
            <a:off x="-3339003" y="3338997"/>
            <a:ext cx="6858003" cy="179998"/>
            <a:chOff x="1443904" y="3985173"/>
            <a:chExt cx="7700096" cy="180001"/>
          </a:xfrm>
        </p:grpSpPr>
        <p:sp>
          <p:nvSpPr>
            <p:cNvPr id="11" name="Rectángulo 10"/>
            <p:cNvSpPr/>
            <p:nvPr userDrawn="1"/>
          </p:nvSpPr>
          <p:spPr>
            <a:xfrm>
              <a:off x="1443904" y="3985174"/>
              <a:ext cx="1926000" cy="180000"/>
            </a:xfrm>
            <a:prstGeom prst="rect">
              <a:avLst/>
            </a:prstGeom>
            <a:solidFill>
              <a:srgbClr val="007A9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a:endParaRPr lang="es-ES_tradnl">
                <a:solidFill>
                  <a:srgbClr val="FFFFFF"/>
                </a:solidFill>
              </a:endParaRPr>
            </a:p>
          </p:txBody>
        </p:sp>
        <p:sp>
          <p:nvSpPr>
            <p:cNvPr id="12" name="Rectángulo 11"/>
            <p:cNvSpPr/>
            <p:nvPr userDrawn="1"/>
          </p:nvSpPr>
          <p:spPr>
            <a:xfrm>
              <a:off x="3369904" y="3985173"/>
              <a:ext cx="1926000" cy="180000"/>
            </a:xfrm>
            <a:prstGeom prst="rect">
              <a:avLst/>
            </a:prstGeom>
            <a:solidFill>
              <a:srgbClr val="62CDC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a:endParaRPr lang="es-ES_tradnl">
                <a:solidFill>
                  <a:srgbClr val="FFFFFF"/>
                </a:solidFill>
              </a:endParaRPr>
            </a:p>
          </p:txBody>
        </p:sp>
        <p:sp>
          <p:nvSpPr>
            <p:cNvPr id="13" name="Rectángulo 12"/>
            <p:cNvSpPr/>
            <p:nvPr userDrawn="1"/>
          </p:nvSpPr>
          <p:spPr>
            <a:xfrm>
              <a:off x="5295904" y="3985173"/>
              <a:ext cx="1926000" cy="180000"/>
            </a:xfrm>
            <a:prstGeom prst="rect">
              <a:avLst/>
            </a:prstGeom>
            <a:solidFill>
              <a:srgbClr val="D4202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a:endParaRPr lang="es-ES_tradnl">
                <a:solidFill>
                  <a:srgbClr val="FFFFFF"/>
                </a:solidFill>
              </a:endParaRPr>
            </a:p>
          </p:txBody>
        </p:sp>
        <p:sp>
          <p:nvSpPr>
            <p:cNvPr id="14" name="Rectángulo 13"/>
            <p:cNvSpPr/>
            <p:nvPr userDrawn="1"/>
          </p:nvSpPr>
          <p:spPr>
            <a:xfrm>
              <a:off x="7218000" y="3985173"/>
              <a:ext cx="1926000" cy="180000"/>
            </a:xfrm>
            <a:prstGeom prst="rect">
              <a:avLst/>
            </a:prstGeom>
            <a:solidFill>
              <a:srgbClr val="EDAB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a:endParaRPr lang="es-ES_tradnl">
                <a:solidFill>
                  <a:srgbClr val="FFFFFF"/>
                </a:solidFill>
              </a:endParaRPr>
            </a:p>
          </p:txBody>
        </p:sp>
      </p:grpSp>
      <p:pic>
        <p:nvPicPr>
          <p:cNvPr id="21" name="Imagen 20"/>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117353" y="229301"/>
            <a:ext cx="1752727" cy="685006"/>
          </a:xfrm>
          <a:prstGeom prst="rect">
            <a:avLst/>
          </a:prstGeom>
        </p:spPr>
      </p:pic>
    </p:spTree>
    <p:extLst>
      <p:ext uri="{BB962C8B-B14F-4D97-AF65-F5344CB8AC3E}">
        <p14:creationId xmlns:p14="http://schemas.microsoft.com/office/powerpoint/2010/main" val="464620259"/>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userDrawn="1">
  <p:cSld name="Título y objetos">
    <p:spTree>
      <p:nvGrpSpPr>
        <p:cNvPr id="1" name=""/>
        <p:cNvGrpSpPr/>
        <p:nvPr/>
      </p:nvGrpSpPr>
      <p:grpSpPr>
        <a:xfrm>
          <a:off x="0" y="0"/>
          <a:ext cx="0" cy="0"/>
          <a:chOff x="0" y="0"/>
          <a:chExt cx="0" cy="0"/>
        </a:xfrm>
      </p:grpSpPr>
      <p:sp>
        <p:nvSpPr>
          <p:cNvPr id="22" name="Marcador de texto 2"/>
          <p:cNvSpPr>
            <a:spLocks noGrp="1"/>
          </p:cNvSpPr>
          <p:nvPr>
            <p:ph type="body" idx="1" hasCustomPrompt="1"/>
          </p:nvPr>
        </p:nvSpPr>
        <p:spPr>
          <a:xfrm>
            <a:off x="1708554" y="1038763"/>
            <a:ext cx="5621866" cy="558801"/>
          </a:xfrm>
        </p:spPr>
        <p:txBody>
          <a:bodyPr wrap="none" lIns="0" tIns="0" rIns="0" bIns="0" anchor="b">
            <a:noAutofit/>
          </a:bodyPr>
          <a:lstStyle>
            <a:lvl1pPr marL="0" indent="0">
              <a:spcBef>
                <a:spcPts val="0"/>
              </a:spcBef>
              <a:buNone/>
              <a:defRPr sz="2800">
                <a:solidFill>
                  <a:schemeClr val="accent3"/>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s-ES" sz="2500" b="0" i="0" dirty="0">
                <a:solidFill>
                  <a:srgbClr val="8D8C8D"/>
                </a:solidFill>
                <a:latin typeface="Trebuchet MS"/>
                <a:ea typeface="Trebuchet MS"/>
                <a:cs typeface="Trebuchet MS"/>
              </a:rPr>
              <a:t>Título del tema</a:t>
            </a:r>
            <a:endParaRPr lang="es-ES_tradnl" dirty="0"/>
          </a:p>
        </p:txBody>
      </p:sp>
      <p:sp>
        <p:nvSpPr>
          <p:cNvPr id="25" name="Marcador de texto 24"/>
          <p:cNvSpPr>
            <a:spLocks noGrp="1"/>
          </p:cNvSpPr>
          <p:nvPr>
            <p:ph type="body" sz="quarter" idx="10" hasCustomPrompt="1"/>
          </p:nvPr>
        </p:nvSpPr>
        <p:spPr>
          <a:xfrm>
            <a:off x="568831" y="894832"/>
            <a:ext cx="988483" cy="880533"/>
          </a:xfrm>
        </p:spPr>
        <p:txBody>
          <a:bodyPr wrap="none" tIns="0" rIns="0" bIns="0" anchor="b" anchorCtr="0">
            <a:noAutofit/>
          </a:bodyPr>
          <a:lstStyle>
            <a:lvl1pPr marL="0" indent="0" algn="r">
              <a:spcBef>
                <a:spcPts val="0"/>
              </a:spcBef>
              <a:buNone/>
              <a:defRPr sz="8000" b="0">
                <a:solidFill>
                  <a:srgbClr val="00778B"/>
                </a:solidFill>
              </a:defRPr>
            </a:lvl1pPr>
          </a:lstStyle>
          <a:p>
            <a:pPr lvl="0"/>
            <a:r>
              <a:rPr lang="es-ES_tradnl" dirty="0"/>
              <a:t>1</a:t>
            </a:r>
            <a:endParaRPr lang="es-ES" dirty="0"/>
          </a:p>
        </p:txBody>
      </p:sp>
      <p:sp>
        <p:nvSpPr>
          <p:cNvPr id="29" name="Marcador de texto 28"/>
          <p:cNvSpPr>
            <a:spLocks noGrp="1"/>
          </p:cNvSpPr>
          <p:nvPr>
            <p:ph type="body" sz="quarter" idx="11" hasCustomPrompt="1"/>
          </p:nvPr>
        </p:nvSpPr>
        <p:spPr>
          <a:xfrm>
            <a:off x="924975" y="1775366"/>
            <a:ext cx="7814213" cy="2136233"/>
          </a:xfrm>
        </p:spPr>
        <p:txBody>
          <a:bodyPr wrap="square" lIns="0" tIns="0" rIns="0" bIns="0" numCol="1" spcCol="180000">
            <a:noAutofit/>
          </a:bodyPr>
          <a:lstStyle>
            <a:lvl1pPr marL="0" marR="0" indent="0" algn="just" defTabSz="457200" rtl="0" eaLnBrk="1" fontAlgn="auto" latinLnBrk="0" hangingPunct="1">
              <a:lnSpc>
                <a:spcPct val="100000"/>
              </a:lnSpc>
              <a:spcBef>
                <a:spcPts val="0"/>
              </a:spcBef>
              <a:spcAft>
                <a:spcPts val="600"/>
              </a:spcAft>
              <a:buClrTx/>
              <a:buSzTx/>
              <a:buFont typeface="Arial"/>
              <a:buNone/>
              <a:tabLst/>
              <a:defRPr sz="1600" baseline="0">
                <a:solidFill>
                  <a:srgbClr val="3C3C3B"/>
                </a:solidFill>
              </a:defRPr>
            </a:lvl1pPr>
            <a:lvl2pPr marL="457200" indent="0">
              <a:buNone/>
              <a:defRPr sz="1300">
                <a:solidFill>
                  <a:srgbClr val="888B8D"/>
                </a:solidFill>
              </a:defRPr>
            </a:lvl2pPr>
            <a:lvl3pPr marL="914400" indent="0">
              <a:buNone/>
              <a:defRPr sz="1300">
                <a:solidFill>
                  <a:srgbClr val="888B8D"/>
                </a:solidFill>
              </a:defRPr>
            </a:lvl3pPr>
            <a:lvl4pPr marL="1371600" indent="0">
              <a:buNone/>
              <a:defRPr sz="1300">
                <a:solidFill>
                  <a:srgbClr val="888B8D"/>
                </a:solidFill>
              </a:defRPr>
            </a:lvl4pPr>
            <a:lvl5pPr marL="1828800" indent="0">
              <a:buNone/>
              <a:defRPr sz="1300">
                <a:solidFill>
                  <a:srgbClr val="888B8D"/>
                </a:solidFill>
              </a:defRPr>
            </a:lvl5pPr>
          </a:lstStyle>
          <a:p>
            <a:pPr marL="0" marR="0" lvl="0" indent="0" algn="l" defTabSz="457200" rtl="0" eaLnBrk="1" fontAlgn="auto" latinLnBrk="0" hangingPunct="1">
              <a:lnSpc>
                <a:spcPct val="100000"/>
              </a:lnSpc>
              <a:spcBef>
                <a:spcPts val="0"/>
              </a:spcBef>
              <a:spcAft>
                <a:spcPts val="0"/>
              </a:spcAft>
              <a:buClrTx/>
              <a:buSzTx/>
              <a:buFont typeface="Arial"/>
              <a:buNone/>
              <a:tabLst/>
              <a:defRPr/>
            </a:pPr>
            <a:r>
              <a:rPr lang="es-ES_tradnl" dirty="0"/>
              <a:t>Área de texto de texto regular. Esto es texto simulado. Área de texto de texto regular. Esto es texto simulado.</a:t>
            </a:r>
          </a:p>
          <a:p>
            <a:pPr marL="0" marR="0" lvl="0" indent="0" algn="l" defTabSz="457200" rtl="0" eaLnBrk="1" fontAlgn="auto" latinLnBrk="0" hangingPunct="1">
              <a:lnSpc>
                <a:spcPct val="100000"/>
              </a:lnSpc>
              <a:spcBef>
                <a:spcPts val="0"/>
              </a:spcBef>
              <a:spcAft>
                <a:spcPts val="0"/>
              </a:spcAft>
              <a:buClrTx/>
              <a:buSzTx/>
              <a:buFont typeface="Arial"/>
              <a:buNone/>
              <a:tabLst/>
              <a:defRPr/>
            </a:pPr>
            <a:r>
              <a:rPr lang="es-ES_tradnl" dirty="0"/>
              <a:t>Área de texto de texto regular. Esto es texto simulado. Área de texto de texto regular. Esto es texto simulado.</a:t>
            </a:r>
          </a:p>
          <a:p>
            <a:pPr marL="0" marR="0" lvl="0" indent="0" algn="l" defTabSz="457200" rtl="0" eaLnBrk="1" fontAlgn="auto" latinLnBrk="0" hangingPunct="1">
              <a:lnSpc>
                <a:spcPct val="100000"/>
              </a:lnSpc>
              <a:spcBef>
                <a:spcPts val="0"/>
              </a:spcBef>
              <a:spcAft>
                <a:spcPts val="0"/>
              </a:spcAft>
              <a:buClrTx/>
              <a:buSzTx/>
              <a:buFont typeface="Arial"/>
              <a:buNone/>
              <a:tabLst/>
              <a:defRPr/>
            </a:pPr>
            <a:r>
              <a:rPr lang="es-ES_tradnl" dirty="0"/>
              <a:t>Área de texto de texto regular. Esto es texto simulado. Área de texto de texto regular. Esto es texto simulado. Área de texto de texto regular. Esto es texto simulado. Área de texto de texto regular. Esto es texto simulado.</a:t>
            </a:r>
          </a:p>
          <a:p>
            <a:pPr marL="0" marR="0" lvl="0" indent="0" algn="l" defTabSz="457200" rtl="0" eaLnBrk="1" fontAlgn="auto" latinLnBrk="0" hangingPunct="1">
              <a:lnSpc>
                <a:spcPct val="100000"/>
              </a:lnSpc>
              <a:spcBef>
                <a:spcPts val="0"/>
              </a:spcBef>
              <a:spcAft>
                <a:spcPts val="0"/>
              </a:spcAft>
              <a:buClrTx/>
              <a:buSzTx/>
              <a:buFont typeface="Arial"/>
              <a:buNone/>
              <a:tabLst/>
              <a:defRPr/>
            </a:pPr>
            <a:r>
              <a:rPr lang="es-ES_tradnl" dirty="0"/>
              <a:t>Área de texto de texto regular. Esto es texto simulado. Área de texto de texto regular. Esto es texto simulado.</a:t>
            </a:r>
          </a:p>
          <a:p>
            <a:pPr marL="0" marR="0" lvl="0" indent="0" algn="l" defTabSz="457200" rtl="0" eaLnBrk="1" fontAlgn="auto" latinLnBrk="0" hangingPunct="1">
              <a:lnSpc>
                <a:spcPct val="100000"/>
              </a:lnSpc>
              <a:spcBef>
                <a:spcPts val="0"/>
              </a:spcBef>
              <a:spcAft>
                <a:spcPts val="0"/>
              </a:spcAft>
              <a:buClrTx/>
              <a:buSzTx/>
              <a:buFont typeface="Arial"/>
              <a:buNone/>
              <a:tabLst/>
              <a:defRPr/>
            </a:pPr>
            <a:endParaRPr lang="es-ES_tradnl" dirty="0"/>
          </a:p>
        </p:txBody>
      </p:sp>
      <p:sp>
        <p:nvSpPr>
          <p:cNvPr id="35" name="Marcador de posición de imagen 34"/>
          <p:cNvSpPr>
            <a:spLocks noGrp="1"/>
          </p:cNvSpPr>
          <p:nvPr>
            <p:ph type="pic" sz="quarter" idx="12"/>
          </p:nvPr>
        </p:nvSpPr>
        <p:spPr>
          <a:xfrm>
            <a:off x="924976" y="4113741"/>
            <a:ext cx="8219024" cy="2744260"/>
          </a:xfrm>
        </p:spPr>
        <p:txBody>
          <a:bodyPr/>
          <a:lstStyle>
            <a:lvl1pPr>
              <a:defRPr>
                <a:solidFill>
                  <a:schemeClr val="accent5"/>
                </a:solidFill>
              </a:defRPr>
            </a:lvl1pPr>
          </a:lstStyle>
          <a:p>
            <a:endParaRPr lang="es-ES"/>
          </a:p>
        </p:txBody>
      </p:sp>
      <p:grpSp>
        <p:nvGrpSpPr>
          <p:cNvPr id="27" name="Agrupar 26"/>
          <p:cNvGrpSpPr/>
          <p:nvPr userDrawn="1"/>
        </p:nvGrpSpPr>
        <p:grpSpPr>
          <a:xfrm rot="5400000">
            <a:off x="-3339003" y="3338997"/>
            <a:ext cx="6858003" cy="179998"/>
            <a:chOff x="1443904" y="3985173"/>
            <a:chExt cx="7700096" cy="180001"/>
          </a:xfrm>
        </p:grpSpPr>
        <p:sp>
          <p:nvSpPr>
            <p:cNvPr id="28" name="Rectángulo 27"/>
            <p:cNvSpPr/>
            <p:nvPr userDrawn="1"/>
          </p:nvSpPr>
          <p:spPr>
            <a:xfrm>
              <a:off x="1443904" y="3985174"/>
              <a:ext cx="1926000" cy="180000"/>
            </a:xfrm>
            <a:prstGeom prst="rect">
              <a:avLst/>
            </a:prstGeom>
            <a:solidFill>
              <a:srgbClr val="007A9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a:endParaRPr lang="es-ES_tradnl">
                <a:solidFill>
                  <a:srgbClr val="FFFFFF"/>
                </a:solidFill>
              </a:endParaRPr>
            </a:p>
          </p:txBody>
        </p:sp>
        <p:sp>
          <p:nvSpPr>
            <p:cNvPr id="30" name="Rectángulo 29"/>
            <p:cNvSpPr/>
            <p:nvPr userDrawn="1"/>
          </p:nvSpPr>
          <p:spPr>
            <a:xfrm>
              <a:off x="3369904" y="3985173"/>
              <a:ext cx="1926000" cy="180000"/>
            </a:xfrm>
            <a:prstGeom prst="rect">
              <a:avLst/>
            </a:prstGeom>
            <a:solidFill>
              <a:srgbClr val="62CDC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a:endParaRPr lang="es-ES_tradnl">
                <a:solidFill>
                  <a:srgbClr val="FFFFFF"/>
                </a:solidFill>
              </a:endParaRPr>
            </a:p>
          </p:txBody>
        </p:sp>
        <p:sp>
          <p:nvSpPr>
            <p:cNvPr id="31" name="Rectángulo 30"/>
            <p:cNvSpPr/>
            <p:nvPr userDrawn="1"/>
          </p:nvSpPr>
          <p:spPr>
            <a:xfrm>
              <a:off x="5295904" y="3985173"/>
              <a:ext cx="1926000" cy="180000"/>
            </a:xfrm>
            <a:prstGeom prst="rect">
              <a:avLst/>
            </a:prstGeom>
            <a:solidFill>
              <a:srgbClr val="D4202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a:endParaRPr lang="es-ES_tradnl">
                <a:solidFill>
                  <a:srgbClr val="FFFFFF"/>
                </a:solidFill>
              </a:endParaRPr>
            </a:p>
          </p:txBody>
        </p:sp>
        <p:sp>
          <p:nvSpPr>
            <p:cNvPr id="32" name="Rectángulo 31"/>
            <p:cNvSpPr/>
            <p:nvPr userDrawn="1"/>
          </p:nvSpPr>
          <p:spPr>
            <a:xfrm>
              <a:off x="7218000" y="3985173"/>
              <a:ext cx="1926000" cy="180000"/>
            </a:xfrm>
            <a:prstGeom prst="rect">
              <a:avLst/>
            </a:prstGeom>
            <a:solidFill>
              <a:srgbClr val="EDAB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a:endParaRPr lang="es-ES_tradnl">
                <a:solidFill>
                  <a:srgbClr val="FFFFFF"/>
                </a:solidFill>
              </a:endParaRPr>
            </a:p>
          </p:txBody>
        </p:sp>
      </p:grpSp>
      <p:pic>
        <p:nvPicPr>
          <p:cNvPr id="13" name="Imagen 12"/>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117352" y="229301"/>
            <a:ext cx="1752727" cy="685006"/>
          </a:xfrm>
          <a:prstGeom prst="rect">
            <a:avLst/>
          </a:prstGeom>
        </p:spPr>
      </p:pic>
    </p:spTree>
    <p:extLst>
      <p:ext uri="{BB962C8B-B14F-4D97-AF65-F5344CB8AC3E}">
        <p14:creationId xmlns:p14="http://schemas.microsoft.com/office/powerpoint/2010/main" val="791319350"/>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userDrawn="1">
  <p:cSld name="1_Título y objetos">
    <p:spTree>
      <p:nvGrpSpPr>
        <p:cNvPr id="1" name=""/>
        <p:cNvGrpSpPr/>
        <p:nvPr/>
      </p:nvGrpSpPr>
      <p:grpSpPr>
        <a:xfrm>
          <a:off x="0" y="0"/>
          <a:ext cx="0" cy="0"/>
          <a:chOff x="0" y="0"/>
          <a:chExt cx="0" cy="0"/>
        </a:xfrm>
      </p:grpSpPr>
      <p:sp>
        <p:nvSpPr>
          <p:cNvPr id="22" name="Marcador de texto 2"/>
          <p:cNvSpPr>
            <a:spLocks noGrp="1"/>
          </p:cNvSpPr>
          <p:nvPr>
            <p:ph type="body" idx="1" hasCustomPrompt="1"/>
          </p:nvPr>
        </p:nvSpPr>
        <p:spPr>
          <a:xfrm>
            <a:off x="919060" y="1182695"/>
            <a:ext cx="5621866" cy="558801"/>
          </a:xfrm>
        </p:spPr>
        <p:txBody>
          <a:bodyPr wrap="none" lIns="0" tIns="0" rIns="0" bIns="0" anchor="b">
            <a:noAutofit/>
          </a:bodyPr>
          <a:lstStyle>
            <a:lvl1pPr marL="0" indent="0">
              <a:spcBef>
                <a:spcPts val="0"/>
              </a:spcBef>
              <a:buNone/>
              <a:defRPr sz="2800">
                <a:solidFill>
                  <a:schemeClr val="accent3"/>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s-ES" sz="2500" b="0" i="0" dirty="0">
                <a:solidFill>
                  <a:srgbClr val="8D8C8D"/>
                </a:solidFill>
                <a:latin typeface="Trebuchet MS"/>
                <a:ea typeface="Trebuchet MS"/>
                <a:cs typeface="Trebuchet MS"/>
              </a:rPr>
              <a:t>Título del tema</a:t>
            </a:r>
            <a:endParaRPr lang="es-ES_tradnl" dirty="0"/>
          </a:p>
        </p:txBody>
      </p:sp>
      <p:sp>
        <p:nvSpPr>
          <p:cNvPr id="29" name="Marcador de texto 28"/>
          <p:cNvSpPr>
            <a:spLocks noGrp="1"/>
          </p:cNvSpPr>
          <p:nvPr>
            <p:ph type="body" sz="quarter" idx="11" hasCustomPrompt="1"/>
          </p:nvPr>
        </p:nvSpPr>
        <p:spPr>
          <a:xfrm>
            <a:off x="914400" y="1919298"/>
            <a:ext cx="7824788" cy="4515369"/>
          </a:xfrm>
        </p:spPr>
        <p:txBody>
          <a:bodyPr wrap="square" lIns="0" tIns="0" rIns="0" bIns="0" numCol="1" spcCol="270000">
            <a:noAutofit/>
          </a:bodyPr>
          <a:lstStyle>
            <a:lvl1pPr marL="0" indent="0" algn="just">
              <a:lnSpc>
                <a:spcPct val="100000"/>
              </a:lnSpc>
              <a:spcBef>
                <a:spcPts val="0"/>
              </a:spcBef>
              <a:spcAft>
                <a:spcPts val="600"/>
              </a:spcAft>
              <a:buNone/>
              <a:defRPr sz="1600">
                <a:solidFill>
                  <a:srgbClr val="3C3C3B"/>
                </a:solidFill>
              </a:defRPr>
            </a:lvl1pPr>
            <a:lvl2pPr marL="457200" indent="0">
              <a:buNone/>
              <a:defRPr sz="1300">
                <a:solidFill>
                  <a:srgbClr val="888B8D"/>
                </a:solidFill>
              </a:defRPr>
            </a:lvl2pPr>
            <a:lvl3pPr marL="914400" indent="0">
              <a:buNone/>
              <a:defRPr sz="1300">
                <a:solidFill>
                  <a:srgbClr val="888B8D"/>
                </a:solidFill>
              </a:defRPr>
            </a:lvl3pPr>
            <a:lvl4pPr marL="1371600" indent="0">
              <a:buNone/>
              <a:defRPr sz="1300">
                <a:solidFill>
                  <a:srgbClr val="888B8D"/>
                </a:solidFill>
              </a:defRPr>
            </a:lvl4pPr>
            <a:lvl5pPr marL="1828800" indent="0">
              <a:buNone/>
              <a:defRPr sz="1300">
                <a:solidFill>
                  <a:srgbClr val="888B8D"/>
                </a:solidFill>
              </a:defRPr>
            </a:lvl5pPr>
          </a:lstStyle>
          <a:p>
            <a:pPr lvl="0"/>
            <a:r>
              <a:rPr lang="es-ES_tradnl" dirty="0"/>
              <a:t>Área de texto de texto regular. Esto es texto simulado. Área de texto de texto regular. Esto es texto simulado área de texto de texto regular. Esto es texto simulado. </a:t>
            </a:r>
          </a:p>
          <a:p>
            <a:pPr lvl="0"/>
            <a:r>
              <a:rPr lang="es-ES_tradnl" dirty="0"/>
              <a:t>Área de texto de texto regular. Esto es texto simulado. Área de texto de texto regular. Esto es texto simulado. Área de texto de texto regular. Esto es texto simulado. Área de texto de texto regular. Esto es texto simulado. Área de texto de texto regular. Esto es texto simulado. </a:t>
            </a:r>
          </a:p>
          <a:p>
            <a:pPr lvl="0"/>
            <a:r>
              <a:rPr lang="es-ES_tradnl" dirty="0"/>
              <a:t>Área de texto de texto regular. Esto es texto simulado. Esto es texto simulado, esto es texto simulado, esto es texto simulado esto es texto simulado. Área de texto de texto regular. Esto es texto simulado. Área de texto de texto regular. Esto es texto simulado. Área de texto de texto regular. Esto es texto simulado. Área de texto de texto regular. Esto es texto simulado. Área de texto de texto regular. Esto es texto simulado.</a:t>
            </a:r>
          </a:p>
          <a:p>
            <a:pPr lvl="0"/>
            <a:r>
              <a:rPr lang="es-ES_tradnl" dirty="0"/>
              <a:t>Área de texto de texto regular. Esto es texto simulado. Área de texto de texto regular. Esto es texto simulado. Área de texto de texto regular. </a:t>
            </a:r>
          </a:p>
        </p:txBody>
      </p:sp>
      <p:grpSp>
        <p:nvGrpSpPr>
          <p:cNvPr id="13" name="Agrupar 12"/>
          <p:cNvGrpSpPr/>
          <p:nvPr userDrawn="1"/>
        </p:nvGrpSpPr>
        <p:grpSpPr>
          <a:xfrm rot="5400000">
            <a:off x="-3339003" y="3338997"/>
            <a:ext cx="6858003" cy="179998"/>
            <a:chOff x="1443904" y="3985173"/>
            <a:chExt cx="7700096" cy="180001"/>
          </a:xfrm>
        </p:grpSpPr>
        <p:sp>
          <p:nvSpPr>
            <p:cNvPr id="20" name="Rectángulo 19"/>
            <p:cNvSpPr/>
            <p:nvPr userDrawn="1"/>
          </p:nvSpPr>
          <p:spPr>
            <a:xfrm>
              <a:off x="1443904" y="3985174"/>
              <a:ext cx="1926000" cy="180000"/>
            </a:xfrm>
            <a:prstGeom prst="rect">
              <a:avLst/>
            </a:prstGeom>
            <a:solidFill>
              <a:srgbClr val="007A9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a:endParaRPr lang="es-ES_tradnl">
                <a:solidFill>
                  <a:srgbClr val="FFFFFF"/>
                </a:solidFill>
              </a:endParaRPr>
            </a:p>
          </p:txBody>
        </p:sp>
        <p:sp>
          <p:nvSpPr>
            <p:cNvPr id="21" name="Rectángulo 20"/>
            <p:cNvSpPr/>
            <p:nvPr userDrawn="1"/>
          </p:nvSpPr>
          <p:spPr>
            <a:xfrm>
              <a:off x="3369904" y="3985173"/>
              <a:ext cx="1926000" cy="180000"/>
            </a:xfrm>
            <a:prstGeom prst="rect">
              <a:avLst/>
            </a:prstGeom>
            <a:solidFill>
              <a:srgbClr val="62CDC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a:endParaRPr lang="es-ES_tradnl">
                <a:solidFill>
                  <a:srgbClr val="FFFFFF"/>
                </a:solidFill>
              </a:endParaRPr>
            </a:p>
          </p:txBody>
        </p:sp>
        <p:sp>
          <p:nvSpPr>
            <p:cNvPr id="23" name="Rectángulo 22"/>
            <p:cNvSpPr/>
            <p:nvPr userDrawn="1"/>
          </p:nvSpPr>
          <p:spPr>
            <a:xfrm>
              <a:off x="5295904" y="3985173"/>
              <a:ext cx="1926000" cy="180000"/>
            </a:xfrm>
            <a:prstGeom prst="rect">
              <a:avLst/>
            </a:prstGeom>
            <a:solidFill>
              <a:srgbClr val="D4202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a:endParaRPr lang="es-ES_tradnl">
                <a:solidFill>
                  <a:srgbClr val="FFFFFF"/>
                </a:solidFill>
              </a:endParaRPr>
            </a:p>
          </p:txBody>
        </p:sp>
        <p:sp>
          <p:nvSpPr>
            <p:cNvPr id="24" name="Rectángulo 23"/>
            <p:cNvSpPr/>
            <p:nvPr userDrawn="1"/>
          </p:nvSpPr>
          <p:spPr>
            <a:xfrm>
              <a:off x="7218000" y="3985173"/>
              <a:ext cx="1926000" cy="180000"/>
            </a:xfrm>
            <a:prstGeom prst="rect">
              <a:avLst/>
            </a:prstGeom>
            <a:solidFill>
              <a:srgbClr val="EDAB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a:endParaRPr lang="es-ES_tradnl">
                <a:solidFill>
                  <a:srgbClr val="FFFFFF"/>
                </a:solidFill>
              </a:endParaRPr>
            </a:p>
          </p:txBody>
        </p:sp>
      </p:grpSp>
      <p:pic>
        <p:nvPicPr>
          <p:cNvPr id="12" name="Imagen 1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117352" y="229301"/>
            <a:ext cx="1752727" cy="685006"/>
          </a:xfrm>
          <a:prstGeom prst="rect">
            <a:avLst/>
          </a:prstGeom>
        </p:spPr>
      </p:pic>
    </p:spTree>
    <p:extLst>
      <p:ext uri="{BB962C8B-B14F-4D97-AF65-F5344CB8AC3E}">
        <p14:creationId xmlns:p14="http://schemas.microsoft.com/office/powerpoint/2010/main" val="4162585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6_Título y objetos">
    <p:spTree>
      <p:nvGrpSpPr>
        <p:cNvPr id="1" name=""/>
        <p:cNvGrpSpPr/>
        <p:nvPr/>
      </p:nvGrpSpPr>
      <p:grpSpPr>
        <a:xfrm>
          <a:off x="0" y="0"/>
          <a:ext cx="0" cy="0"/>
          <a:chOff x="0" y="0"/>
          <a:chExt cx="0" cy="0"/>
        </a:xfrm>
      </p:grpSpPr>
      <p:sp>
        <p:nvSpPr>
          <p:cNvPr id="11" name="Marcador de título 1"/>
          <p:cNvSpPr>
            <a:spLocks noGrp="1"/>
          </p:cNvSpPr>
          <p:nvPr>
            <p:ph type="title"/>
          </p:nvPr>
        </p:nvSpPr>
        <p:spPr>
          <a:xfrm>
            <a:off x="467544" y="116632"/>
            <a:ext cx="6840760" cy="720080"/>
          </a:xfrm>
          <a:prstGeom prst="rect">
            <a:avLst/>
          </a:prstGeom>
        </p:spPr>
        <p:txBody>
          <a:bodyPr vert="horz" lIns="91427" tIns="45713" rIns="91427" bIns="45713" rtlCol="0" anchor="ctr">
            <a:noAutofit/>
          </a:bodyPr>
          <a:lstStyle/>
          <a:p>
            <a:r>
              <a:rPr lang="es-ES" dirty="0"/>
              <a:t>Haga clic para modificar el estilo de título del patrón</a:t>
            </a:r>
          </a:p>
        </p:txBody>
      </p:sp>
      <p:sp>
        <p:nvSpPr>
          <p:cNvPr id="3" name="2 Marcador de contenido"/>
          <p:cNvSpPr>
            <a:spLocks noGrp="1"/>
          </p:cNvSpPr>
          <p:nvPr>
            <p:ph sz="quarter" idx="10"/>
          </p:nvPr>
        </p:nvSpPr>
        <p:spPr>
          <a:xfrm>
            <a:off x="467545" y="1268760"/>
            <a:ext cx="8208912" cy="5184576"/>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L" dirty="0"/>
          </a:p>
        </p:txBody>
      </p:sp>
      <p:sp>
        <p:nvSpPr>
          <p:cNvPr id="7" name="Marcador de fecha 3"/>
          <p:cNvSpPr>
            <a:spLocks noGrp="1"/>
          </p:cNvSpPr>
          <p:nvPr>
            <p:ph type="dt" sz="half" idx="2"/>
          </p:nvPr>
        </p:nvSpPr>
        <p:spPr>
          <a:xfrm>
            <a:off x="7020272" y="6525344"/>
            <a:ext cx="1080120" cy="216024"/>
          </a:xfrm>
          <a:prstGeom prst="rect">
            <a:avLst/>
          </a:prstGeom>
        </p:spPr>
        <p:txBody>
          <a:bodyPr vert="horz" wrap="none" lIns="91427" tIns="45713" rIns="91427" bIns="45713" rtlCol="0" anchor="ctr"/>
          <a:lstStyle>
            <a:lvl1pPr algn="ctr">
              <a:defRPr sz="1000">
                <a:solidFill>
                  <a:schemeClr val="tx1">
                    <a:tint val="75000"/>
                  </a:schemeClr>
                </a:solidFill>
              </a:defRPr>
            </a:lvl1pPr>
          </a:lstStyle>
          <a:p>
            <a:fld id="{A820851F-E4DF-3F41-8E0B-5A83BFD2689A}" type="datetimeFigureOut">
              <a:rPr lang="es-ES" smtClean="0"/>
              <a:t>11/03/2019</a:t>
            </a:fld>
            <a:endParaRPr lang="es-ES"/>
          </a:p>
        </p:txBody>
      </p:sp>
      <p:sp>
        <p:nvSpPr>
          <p:cNvPr id="8" name="Marcador de pie de página 4"/>
          <p:cNvSpPr>
            <a:spLocks noGrp="1"/>
          </p:cNvSpPr>
          <p:nvPr>
            <p:ph type="ftr" sz="quarter" idx="3"/>
          </p:nvPr>
        </p:nvSpPr>
        <p:spPr>
          <a:xfrm>
            <a:off x="467545" y="6525344"/>
            <a:ext cx="6480720" cy="216024"/>
          </a:xfrm>
          <a:prstGeom prst="rect">
            <a:avLst/>
          </a:prstGeom>
        </p:spPr>
        <p:txBody>
          <a:bodyPr vert="horz" wrap="none" lIns="91427" tIns="45713" rIns="91427" bIns="45713" rtlCol="0" anchor="ctr"/>
          <a:lstStyle>
            <a:lvl1pPr algn="l">
              <a:defRPr sz="1000">
                <a:solidFill>
                  <a:schemeClr val="tx1">
                    <a:tint val="75000"/>
                  </a:schemeClr>
                </a:solidFill>
              </a:defRPr>
            </a:lvl1pPr>
          </a:lstStyle>
          <a:p>
            <a:endParaRPr lang="es-ES"/>
          </a:p>
        </p:txBody>
      </p:sp>
      <p:sp>
        <p:nvSpPr>
          <p:cNvPr id="9" name="Marcador de número de diapositiva 5"/>
          <p:cNvSpPr>
            <a:spLocks noGrp="1"/>
          </p:cNvSpPr>
          <p:nvPr>
            <p:ph type="sldNum" sz="quarter" idx="4"/>
          </p:nvPr>
        </p:nvSpPr>
        <p:spPr>
          <a:xfrm>
            <a:off x="8172401" y="6525344"/>
            <a:ext cx="504056" cy="216024"/>
          </a:xfrm>
          <a:prstGeom prst="rect">
            <a:avLst/>
          </a:prstGeom>
          <a:solidFill>
            <a:schemeClr val="accent3"/>
          </a:solidFill>
        </p:spPr>
        <p:txBody>
          <a:bodyPr vert="horz" wrap="none" lIns="91427" tIns="45713" rIns="91427" bIns="45713" rtlCol="0" anchor="ctr"/>
          <a:lstStyle>
            <a:lvl1pPr algn="ctr">
              <a:defRPr sz="1000" b="1">
                <a:solidFill>
                  <a:schemeClr val="bg1"/>
                </a:solidFill>
              </a:defRPr>
            </a:lvl1pPr>
          </a:lstStyle>
          <a:p>
            <a:fld id="{6BDCBE57-3DF8-E34A-A687-20DD8272C65F}" type="slidenum">
              <a:rPr lang="es-ES" smtClean="0"/>
              <a:t>‹Nº›</a:t>
            </a:fld>
            <a:endParaRPr lang="es-ES"/>
          </a:p>
        </p:txBody>
      </p:sp>
    </p:spTree>
    <p:extLst>
      <p:ext uri="{BB962C8B-B14F-4D97-AF65-F5344CB8AC3E}">
        <p14:creationId xmlns:p14="http://schemas.microsoft.com/office/powerpoint/2010/main" val="713294396"/>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userDrawn="1">
  <p:cSld name="3_Título y objetos">
    <p:spTree>
      <p:nvGrpSpPr>
        <p:cNvPr id="1" name=""/>
        <p:cNvGrpSpPr/>
        <p:nvPr/>
      </p:nvGrpSpPr>
      <p:grpSpPr>
        <a:xfrm>
          <a:off x="0" y="0"/>
          <a:ext cx="0" cy="0"/>
          <a:chOff x="0" y="0"/>
          <a:chExt cx="0" cy="0"/>
        </a:xfrm>
      </p:grpSpPr>
      <p:sp>
        <p:nvSpPr>
          <p:cNvPr id="22" name="Marcador de texto 2"/>
          <p:cNvSpPr>
            <a:spLocks noGrp="1"/>
          </p:cNvSpPr>
          <p:nvPr>
            <p:ph type="body" idx="1" hasCustomPrompt="1"/>
          </p:nvPr>
        </p:nvSpPr>
        <p:spPr>
          <a:xfrm>
            <a:off x="1573642" y="1354667"/>
            <a:ext cx="5621866" cy="558801"/>
          </a:xfrm>
        </p:spPr>
        <p:txBody>
          <a:bodyPr wrap="none" lIns="0" tIns="0" rIns="0" bIns="0" anchor="b">
            <a:noAutofit/>
          </a:bodyPr>
          <a:lstStyle>
            <a:lvl1pPr marL="0" indent="0">
              <a:spcBef>
                <a:spcPts val="0"/>
              </a:spcBef>
              <a:buNone/>
              <a:defRPr sz="2600">
                <a:solidFill>
                  <a:schemeClr val="accent3"/>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s-ES" sz="2500" b="0" i="0" dirty="0">
                <a:solidFill>
                  <a:srgbClr val="8D8C8D"/>
                </a:solidFill>
                <a:latin typeface="Trebuchet MS"/>
                <a:ea typeface="Trebuchet MS"/>
                <a:cs typeface="Trebuchet MS"/>
              </a:rPr>
              <a:t>Título del gráfico y tabla</a:t>
            </a:r>
            <a:endParaRPr lang="es-ES_tradnl" dirty="0"/>
          </a:p>
        </p:txBody>
      </p:sp>
      <p:sp>
        <p:nvSpPr>
          <p:cNvPr id="4" name="Marcador de gráfico 3"/>
          <p:cNvSpPr>
            <a:spLocks noGrp="1"/>
          </p:cNvSpPr>
          <p:nvPr>
            <p:ph type="chart" sz="quarter" idx="10"/>
          </p:nvPr>
        </p:nvSpPr>
        <p:spPr>
          <a:xfrm>
            <a:off x="1573214" y="2286000"/>
            <a:ext cx="7028920" cy="3776663"/>
          </a:xfrm>
        </p:spPr>
        <p:txBody>
          <a:bodyPr/>
          <a:lstStyle>
            <a:lvl1pPr>
              <a:defRPr>
                <a:solidFill>
                  <a:schemeClr val="accent5"/>
                </a:solidFill>
              </a:defRPr>
            </a:lvl1pPr>
          </a:lstStyle>
          <a:p>
            <a:endParaRPr lang="es-ES"/>
          </a:p>
        </p:txBody>
      </p:sp>
      <p:grpSp>
        <p:nvGrpSpPr>
          <p:cNvPr id="12" name="Agrupar 11"/>
          <p:cNvGrpSpPr/>
          <p:nvPr userDrawn="1"/>
        </p:nvGrpSpPr>
        <p:grpSpPr>
          <a:xfrm rot="5400000">
            <a:off x="-3339003" y="3338997"/>
            <a:ext cx="6858003" cy="179998"/>
            <a:chOff x="1443904" y="3985173"/>
            <a:chExt cx="7700096" cy="180001"/>
          </a:xfrm>
        </p:grpSpPr>
        <p:sp>
          <p:nvSpPr>
            <p:cNvPr id="13" name="Rectángulo 12"/>
            <p:cNvSpPr/>
            <p:nvPr userDrawn="1"/>
          </p:nvSpPr>
          <p:spPr>
            <a:xfrm>
              <a:off x="1443904" y="3985174"/>
              <a:ext cx="1926000" cy="180000"/>
            </a:xfrm>
            <a:prstGeom prst="rect">
              <a:avLst/>
            </a:prstGeom>
            <a:solidFill>
              <a:srgbClr val="007A9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a:endParaRPr lang="es-ES_tradnl">
                <a:solidFill>
                  <a:srgbClr val="FFFFFF"/>
                </a:solidFill>
              </a:endParaRPr>
            </a:p>
          </p:txBody>
        </p:sp>
        <p:sp>
          <p:nvSpPr>
            <p:cNvPr id="14" name="Rectángulo 13"/>
            <p:cNvSpPr/>
            <p:nvPr userDrawn="1"/>
          </p:nvSpPr>
          <p:spPr>
            <a:xfrm>
              <a:off x="3369904" y="3985173"/>
              <a:ext cx="1926000" cy="180000"/>
            </a:xfrm>
            <a:prstGeom prst="rect">
              <a:avLst/>
            </a:prstGeom>
            <a:solidFill>
              <a:srgbClr val="62CDC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a:endParaRPr lang="es-ES_tradnl">
                <a:solidFill>
                  <a:srgbClr val="FFFFFF"/>
                </a:solidFill>
              </a:endParaRPr>
            </a:p>
          </p:txBody>
        </p:sp>
        <p:sp>
          <p:nvSpPr>
            <p:cNvPr id="21" name="Rectángulo 20"/>
            <p:cNvSpPr/>
            <p:nvPr userDrawn="1"/>
          </p:nvSpPr>
          <p:spPr>
            <a:xfrm>
              <a:off x="5295904" y="3985173"/>
              <a:ext cx="1926000" cy="180000"/>
            </a:xfrm>
            <a:prstGeom prst="rect">
              <a:avLst/>
            </a:prstGeom>
            <a:solidFill>
              <a:srgbClr val="D4202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a:endParaRPr lang="es-ES_tradnl">
                <a:solidFill>
                  <a:srgbClr val="FFFFFF"/>
                </a:solidFill>
              </a:endParaRPr>
            </a:p>
          </p:txBody>
        </p:sp>
        <p:sp>
          <p:nvSpPr>
            <p:cNvPr id="23" name="Rectángulo 22"/>
            <p:cNvSpPr/>
            <p:nvPr userDrawn="1"/>
          </p:nvSpPr>
          <p:spPr>
            <a:xfrm>
              <a:off x="7218000" y="3985173"/>
              <a:ext cx="1926000" cy="180000"/>
            </a:xfrm>
            <a:prstGeom prst="rect">
              <a:avLst/>
            </a:prstGeom>
            <a:solidFill>
              <a:srgbClr val="EDAB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a:endParaRPr lang="es-ES_tradnl">
                <a:solidFill>
                  <a:srgbClr val="FFFFFF"/>
                </a:solidFill>
              </a:endParaRPr>
            </a:p>
          </p:txBody>
        </p:sp>
      </p:grpSp>
      <p:pic>
        <p:nvPicPr>
          <p:cNvPr id="10" name="Imagen 9"/>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117352" y="229301"/>
            <a:ext cx="1752727" cy="685006"/>
          </a:xfrm>
          <a:prstGeom prst="rect">
            <a:avLst/>
          </a:prstGeom>
        </p:spPr>
      </p:pic>
    </p:spTree>
    <p:extLst>
      <p:ext uri="{BB962C8B-B14F-4D97-AF65-F5344CB8AC3E}">
        <p14:creationId xmlns:p14="http://schemas.microsoft.com/office/powerpoint/2010/main" val="2439485017"/>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userDrawn="1">
  <p:cSld name="4_Título y objetos">
    <p:spTree>
      <p:nvGrpSpPr>
        <p:cNvPr id="1" name=""/>
        <p:cNvGrpSpPr/>
        <p:nvPr/>
      </p:nvGrpSpPr>
      <p:grpSpPr>
        <a:xfrm>
          <a:off x="0" y="0"/>
          <a:ext cx="0" cy="0"/>
          <a:chOff x="0" y="0"/>
          <a:chExt cx="0" cy="0"/>
        </a:xfrm>
      </p:grpSpPr>
      <p:grpSp>
        <p:nvGrpSpPr>
          <p:cNvPr id="12" name="Agrupar 11"/>
          <p:cNvGrpSpPr/>
          <p:nvPr userDrawn="1"/>
        </p:nvGrpSpPr>
        <p:grpSpPr>
          <a:xfrm rot="5400000">
            <a:off x="-3339003" y="3338997"/>
            <a:ext cx="6858003" cy="179998"/>
            <a:chOff x="1443904" y="3985173"/>
            <a:chExt cx="7700096" cy="180001"/>
          </a:xfrm>
        </p:grpSpPr>
        <p:sp>
          <p:nvSpPr>
            <p:cNvPr id="13" name="Rectángulo 12"/>
            <p:cNvSpPr/>
            <p:nvPr userDrawn="1"/>
          </p:nvSpPr>
          <p:spPr>
            <a:xfrm>
              <a:off x="1443904" y="3985174"/>
              <a:ext cx="1926000" cy="180000"/>
            </a:xfrm>
            <a:prstGeom prst="rect">
              <a:avLst/>
            </a:prstGeom>
            <a:solidFill>
              <a:srgbClr val="007A9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a:endParaRPr lang="es-ES_tradnl">
                <a:solidFill>
                  <a:srgbClr val="FFFFFF"/>
                </a:solidFill>
              </a:endParaRPr>
            </a:p>
          </p:txBody>
        </p:sp>
        <p:sp>
          <p:nvSpPr>
            <p:cNvPr id="14" name="Rectángulo 13"/>
            <p:cNvSpPr/>
            <p:nvPr userDrawn="1"/>
          </p:nvSpPr>
          <p:spPr>
            <a:xfrm>
              <a:off x="3369904" y="3985173"/>
              <a:ext cx="1926000" cy="180000"/>
            </a:xfrm>
            <a:prstGeom prst="rect">
              <a:avLst/>
            </a:prstGeom>
            <a:solidFill>
              <a:srgbClr val="62CDC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a:endParaRPr lang="es-ES_tradnl">
                <a:solidFill>
                  <a:srgbClr val="FFFFFF"/>
                </a:solidFill>
              </a:endParaRPr>
            </a:p>
          </p:txBody>
        </p:sp>
        <p:sp>
          <p:nvSpPr>
            <p:cNvPr id="21" name="Rectángulo 20"/>
            <p:cNvSpPr/>
            <p:nvPr userDrawn="1"/>
          </p:nvSpPr>
          <p:spPr>
            <a:xfrm>
              <a:off x="5295904" y="3985173"/>
              <a:ext cx="1926000" cy="180000"/>
            </a:xfrm>
            <a:prstGeom prst="rect">
              <a:avLst/>
            </a:prstGeom>
            <a:solidFill>
              <a:srgbClr val="D4202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a:endParaRPr lang="es-ES_tradnl">
                <a:solidFill>
                  <a:srgbClr val="FFFFFF"/>
                </a:solidFill>
              </a:endParaRPr>
            </a:p>
          </p:txBody>
        </p:sp>
        <p:sp>
          <p:nvSpPr>
            <p:cNvPr id="23" name="Rectángulo 22"/>
            <p:cNvSpPr/>
            <p:nvPr userDrawn="1"/>
          </p:nvSpPr>
          <p:spPr>
            <a:xfrm>
              <a:off x="7218000" y="3985173"/>
              <a:ext cx="1926000" cy="180000"/>
            </a:xfrm>
            <a:prstGeom prst="rect">
              <a:avLst/>
            </a:prstGeom>
            <a:solidFill>
              <a:srgbClr val="EDAB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a:endParaRPr lang="es-ES_tradnl">
                <a:solidFill>
                  <a:srgbClr val="FFFFFF"/>
                </a:solidFill>
              </a:endParaRPr>
            </a:p>
          </p:txBody>
        </p:sp>
      </p:grpSp>
      <p:pic>
        <p:nvPicPr>
          <p:cNvPr id="8" name="Imagen 7"/>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117352" y="229301"/>
            <a:ext cx="1752727" cy="685006"/>
          </a:xfrm>
          <a:prstGeom prst="rect">
            <a:avLst/>
          </a:prstGeom>
        </p:spPr>
      </p:pic>
    </p:spTree>
    <p:extLst>
      <p:ext uri="{BB962C8B-B14F-4D97-AF65-F5344CB8AC3E}">
        <p14:creationId xmlns:p14="http://schemas.microsoft.com/office/powerpoint/2010/main" val="243981348"/>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a:t>Haga clic para modificar el estilo de título del patrón</a:t>
            </a:r>
            <a:endParaRPr lang="es-CL"/>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s-CL"/>
          </a:p>
        </p:txBody>
      </p:sp>
      <p:sp>
        <p:nvSpPr>
          <p:cNvPr id="4" name="3 Marcador de fecha"/>
          <p:cNvSpPr>
            <a:spLocks noGrp="1"/>
          </p:cNvSpPr>
          <p:nvPr>
            <p:ph type="dt" sz="half" idx="10"/>
          </p:nvPr>
        </p:nvSpPr>
        <p:spPr/>
        <p:txBody>
          <a:bodyPr/>
          <a:lstStyle/>
          <a:p>
            <a:fld id="{0D0DE00E-167D-4790-BB5D-78BF6577654A}" type="datetimeFigureOut">
              <a:rPr lang="es-CL" smtClean="0"/>
              <a:t>11-03-2019</a:t>
            </a:fld>
            <a:endParaRPr lang="es-CL"/>
          </a:p>
        </p:txBody>
      </p:sp>
      <p:sp>
        <p:nvSpPr>
          <p:cNvPr id="5" name="4 Marcador de pie de página"/>
          <p:cNvSpPr>
            <a:spLocks noGrp="1"/>
          </p:cNvSpPr>
          <p:nvPr>
            <p:ph type="ftr" sz="quarter" idx="11"/>
          </p:nvPr>
        </p:nvSpPr>
        <p:spPr/>
        <p:txBody>
          <a:bodyPr/>
          <a:lstStyle/>
          <a:p>
            <a:endParaRPr lang="es-CL"/>
          </a:p>
        </p:txBody>
      </p:sp>
      <p:sp>
        <p:nvSpPr>
          <p:cNvPr id="6" name="5 Marcador de número de diapositiva"/>
          <p:cNvSpPr>
            <a:spLocks noGrp="1"/>
          </p:cNvSpPr>
          <p:nvPr>
            <p:ph type="sldNum" sz="quarter" idx="12"/>
          </p:nvPr>
        </p:nvSpPr>
        <p:spPr/>
        <p:txBody>
          <a:bodyPr/>
          <a:lstStyle/>
          <a:p>
            <a:fld id="{DF32855C-0BA7-44C5-919B-9088E602D775}" type="slidenum">
              <a:rPr lang="es-CL" smtClean="0"/>
              <a:t>‹Nº›</a:t>
            </a:fld>
            <a:endParaRPr lang="es-CL"/>
          </a:p>
        </p:txBody>
      </p:sp>
    </p:spTree>
    <p:extLst>
      <p:ext uri="{BB962C8B-B14F-4D97-AF65-F5344CB8AC3E}">
        <p14:creationId xmlns:p14="http://schemas.microsoft.com/office/powerpoint/2010/main" val="4069219780"/>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CL"/>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3 Marcador de fecha"/>
          <p:cNvSpPr>
            <a:spLocks noGrp="1"/>
          </p:cNvSpPr>
          <p:nvPr>
            <p:ph type="dt" sz="half" idx="10"/>
          </p:nvPr>
        </p:nvSpPr>
        <p:spPr/>
        <p:txBody>
          <a:bodyPr/>
          <a:lstStyle/>
          <a:p>
            <a:fld id="{0D0DE00E-167D-4790-BB5D-78BF6577654A}" type="datetimeFigureOut">
              <a:rPr lang="es-CL" smtClean="0"/>
              <a:t>11-03-2019</a:t>
            </a:fld>
            <a:endParaRPr lang="es-CL"/>
          </a:p>
        </p:txBody>
      </p:sp>
      <p:sp>
        <p:nvSpPr>
          <p:cNvPr id="5" name="4 Marcador de pie de página"/>
          <p:cNvSpPr>
            <a:spLocks noGrp="1"/>
          </p:cNvSpPr>
          <p:nvPr>
            <p:ph type="ftr" sz="quarter" idx="11"/>
          </p:nvPr>
        </p:nvSpPr>
        <p:spPr/>
        <p:txBody>
          <a:bodyPr/>
          <a:lstStyle/>
          <a:p>
            <a:endParaRPr lang="es-CL"/>
          </a:p>
        </p:txBody>
      </p:sp>
      <p:sp>
        <p:nvSpPr>
          <p:cNvPr id="6" name="5 Marcador de número de diapositiva"/>
          <p:cNvSpPr>
            <a:spLocks noGrp="1"/>
          </p:cNvSpPr>
          <p:nvPr>
            <p:ph type="sldNum" sz="quarter" idx="12"/>
          </p:nvPr>
        </p:nvSpPr>
        <p:spPr/>
        <p:txBody>
          <a:bodyPr/>
          <a:lstStyle/>
          <a:p>
            <a:fld id="{DF32855C-0BA7-44C5-919B-9088E602D775}" type="slidenum">
              <a:rPr lang="es-CL" smtClean="0"/>
              <a:t>‹Nº›</a:t>
            </a:fld>
            <a:endParaRPr lang="es-CL"/>
          </a:p>
        </p:txBody>
      </p:sp>
    </p:spTree>
    <p:extLst>
      <p:ext uri="{BB962C8B-B14F-4D97-AF65-F5344CB8AC3E}">
        <p14:creationId xmlns:p14="http://schemas.microsoft.com/office/powerpoint/2010/main" val="2527832945"/>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endParaRPr lang="es-CL"/>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3 Marcador de fecha"/>
          <p:cNvSpPr>
            <a:spLocks noGrp="1"/>
          </p:cNvSpPr>
          <p:nvPr>
            <p:ph type="dt" sz="half" idx="10"/>
          </p:nvPr>
        </p:nvSpPr>
        <p:spPr/>
        <p:txBody>
          <a:bodyPr/>
          <a:lstStyle/>
          <a:p>
            <a:fld id="{0D0DE00E-167D-4790-BB5D-78BF6577654A}" type="datetimeFigureOut">
              <a:rPr lang="es-CL" smtClean="0"/>
              <a:t>11-03-2019</a:t>
            </a:fld>
            <a:endParaRPr lang="es-CL"/>
          </a:p>
        </p:txBody>
      </p:sp>
      <p:sp>
        <p:nvSpPr>
          <p:cNvPr id="5" name="4 Marcador de pie de página"/>
          <p:cNvSpPr>
            <a:spLocks noGrp="1"/>
          </p:cNvSpPr>
          <p:nvPr>
            <p:ph type="ftr" sz="quarter" idx="11"/>
          </p:nvPr>
        </p:nvSpPr>
        <p:spPr/>
        <p:txBody>
          <a:bodyPr/>
          <a:lstStyle/>
          <a:p>
            <a:endParaRPr lang="es-CL"/>
          </a:p>
        </p:txBody>
      </p:sp>
      <p:sp>
        <p:nvSpPr>
          <p:cNvPr id="6" name="5 Marcador de número de diapositiva"/>
          <p:cNvSpPr>
            <a:spLocks noGrp="1"/>
          </p:cNvSpPr>
          <p:nvPr>
            <p:ph type="sldNum" sz="quarter" idx="12"/>
          </p:nvPr>
        </p:nvSpPr>
        <p:spPr/>
        <p:txBody>
          <a:bodyPr/>
          <a:lstStyle/>
          <a:p>
            <a:fld id="{DF32855C-0BA7-44C5-919B-9088E602D775}" type="slidenum">
              <a:rPr lang="es-CL" smtClean="0"/>
              <a:t>‹Nº›</a:t>
            </a:fld>
            <a:endParaRPr lang="es-CL"/>
          </a:p>
        </p:txBody>
      </p:sp>
    </p:spTree>
    <p:extLst>
      <p:ext uri="{BB962C8B-B14F-4D97-AF65-F5344CB8AC3E}">
        <p14:creationId xmlns:p14="http://schemas.microsoft.com/office/powerpoint/2010/main" val="2996022227"/>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CL"/>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5" name="4 Marcador de fecha"/>
          <p:cNvSpPr>
            <a:spLocks noGrp="1"/>
          </p:cNvSpPr>
          <p:nvPr>
            <p:ph type="dt" sz="half" idx="10"/>
          </p:nvPr>
        </p:nvSpPr>
        <p:spPr/>
        <p:txBody>
          <a:bodyPr/>
          <a:lstStyle/>
          <a:p>
            <a:fld id="{0D0DE00E-167D-4790-BB5D-78BF6577654A}" type="datetimeFigureOut">
              <a:rPr lang="es-CL" smtClean="0"/>
              <a:t>11-03-2019</a:t>
            </a:fld>
            <a:endParaRPr lang="es-CL"/>
          </a:p>
        </p:txBody>
      </p:sp>
      <p:sp>
        <p:nvSpPr>
          <p:cNvPr id="6" name="5 Marcador de pie de página"/>
          <p:cNvSpPr>
            <a:spLocks noGrp="1"/>
          </p:cNvSpPr>
          <p:nvPr>
            <p:ph type="ftr" sz="quarter" idx="11"/>
          </p:nvPr>
        </p:nvSpPr>
        <p:spPr/>
        <p:txBody>
          <a:bodyPr/>
          <a:lstStyle/>
          <a:p>
            <a:endParaRPr lang="es-CL"/>
          </a:p>
        </p:txBody>
      </p:sp>
      <p:sp>
        <p:nvSpPr>
          <p:cNvPr id="7" name="6 Marcador de número de diapositiva"/>
          <p:cNvSpPr>
            <a:spLocks noGrp="1"/>
          </p:cNvSpPr>
          <p:nvPr>
            <p:ph type="sldNum" sz="quarter" idx="12"/>
          </p:nvPr>
        </p:nvSpPr>
        <p:spPr/>
        <p:txBody>
          <a:bodyPr/>
          <a:lstStyle/>
          <a:p>
            <a:fld id="{DF32855C-0BA7-44C5-919B-9088E602D775}" type="slidenum">
              <a:rPr lang="es-CL" smtClean="0"/>
              <a:t>‹Nº›</a:t>
            </a:fld>
            <a:endParaRPr lang="es-CL"/>
          </a:p>
        </p:txBody>
      </p:sp>
    </p:spTree>
    <p:extLst>
      <p:ext uri="{BB962C8B-B14F-4D97-AF65-F5344CB8AC3E}">
        <p14:creationId xmlns:p14="http://schemas.microsoft.com/office/powerpoint/2010/main" val="577089361"/>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a:t>Haga clic para modificar el estilo de título del patrón</a:t>
            </a:r>
            <a:endParaRPr lang="es-CL"/>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7" name="6 Marcador de fecha"/>
          <p:cNvSpPr>
            <a:spLocks noGrp="1"/>
          </p:cNvSpPr>
          <p:nvPr>
            <p:ph type="dt" sz="half" idx="10"/>
          </p:nvPr>
        </p:nvSpPr>
        <p:spPr/>
        <p:txBody>
          <a:bodyPr/>
          <a:lstStyle/>
          <a:p>
            <a:fld id="{0D0DE00E-167D-4790-BB5D-78BF6577654A}" type="datetimeFigureOut">
              <a:rPr lang="es-CL" smtClean="0"/>
              <a:t>11-03-2019</a:t>
            </a:fld>
            <a:endParaRPr lang="es-CL"/>
          </a:p>
        </p:txBody>
      </p:sp>
      <p:sp>
        <p:nvSpPr>
          <p:cNvPr id="8" name="7 Marcador de pie de página"/>
          <p:cNvSpPr>
            <a:spLocks noGrp="1"/>
          </p:cNvSpPr>
          <p:nvPr>
            <p:ph type="ftr" sz="quarter" idx="11"/>
          </p:nvPr>
        </p:nvSpPr>
        <p:spPr/>
        <p:txBody>
          <a:bodyPr/>
          <a:lstStyle/>
          <a:p>
            <a:endParaRPr lang="es-CL"/>
          </a:p>
        </p:txBody>
      </p:sp>
      <p:sp>
        <p:nvSpPr>
          <p:cNvPr id="9" name="8 Marcador de número de diapositiva"/>
          <p:cNvSpPr>
            <a:spLocks noGrp="1"/>
          </p:cNvSpPr>
          <p:nvPr>
            <p:ph type="sldNum" sz="quarter" idx="12"/>
          </p:nvPr>
        </p:nvSpPr>
        <p:spPr/>
        <p:txBody>
          <a:bodyPr/>
          <a:lstStyle/>
          <a:p>
            <a:fld id="{DF32855C-0BA7-44C5-919B-9088E602D775}" type="slidenum">
              <a:rPr lang="es-CL" smtClean="0"/>
              <a:t>‹Nº›</a:t>
            </a:fld>
            <a:endParaRPr lang="es-CL"/>
          </a:p>
        </p:txBody>
      </p:sp>
    </p:spTree>
    <p:extLst>
      <p:ext uri="{BB962C8B-B14F-4D97-AF65-F5344CB8AC3E}">
        <p14:creationId xmlns:p14="http://schemas.microsoft.com/office/powerpoint/2010/main" val="3324692018"/>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CL"/>
          </a:p>
        </p:txBody>
      </p:sp>
      <p:sp>
        <p:nvSpPr>
          <p:cNvPr id="3" name="2 Marcador de fecha"/>
          <p:cNvSpPr>
            <a:spLocks noGrp="1"/>
          </p:cNvSpPr>
          <p:nvPr>
            <p:ph type="dt" sz="half" idx="10"/>
          </p:nvPr>
        </p:nvSpPr>
        <p:spPr/>
        <p:txBody>
          <a:bodyPr/>
          <a:lstStyle/>
          <a:p>
            <a:fld id="{0D0DE00E-167D-4790-BB5D-78BF6577654A}" type="datetimeFigureOut">
              <a:rPr lang="es-CL" smtClean="0"/>
              <a:t>11-03-2019</a:t>
            </a:fld>
            <a:endParaRPr lang="es-CL"/>
          </a:p>
        </p:txBody>
      </p:sp>
      <p:sp>
        <p:nvSpPr>
          <p:cNvPr id="4" name="3 Marcador de pie de página"/>
          <p:cNvSpPr>
            <a:spLocks noGrp="1"/>
          </p:cNvSpPr>
          <p:nvPr>
            <p:ph type="ftr" sz="quarter" idx="11"/>
          </p:nvPr>
        </p:nvSpPr>
        <p:spPr/>
        <p:txBody>
          <a:bodyPr/>
          <a:lstStyle/>
          <a:p>
            <a:endParaRPr lang="es-CL"/>
          </a:p>
        </p:txBody>
      </p:sp>
      <p:sp>
        <p:nvSpPr>
          <p:cNvPr id="5" name="4 Marcador de número de diapositiva"/>
          <p:cNvSpPr>
            <a:spLocks noGrp="1"/>
          </p:cNvSpPr>
          <p:nvPr>
            <p:ph type="sldNum" sz="quarter" idx="12"/>
          </p:nvPr>
        </p:nvSpPr>
        <p:spPr/>
        <p:txBody>
          <a:bodyPr/>
          <a:lstStyle/>
          <a:p>
            <a:fld id="{DF32855C-0BA7-44C5-919B-9088E602D775}" type="slidenum">
              <a:rPr lang="es-CL" smtClean="0"/>
              <a:t>‹Nº›</a:t>
            </a:fld>
            <a:endParaRPr lang="es-CL"/>
          </a:p>
        </p:txBody>
      </p:sp>
    </p:spTree>
    <p:extLst>
      <p:ext uri="{BB962C8B-B14F-4D97-AF65-F5344CB8AC3E}">
        <p14:creationId xmlns:p14="http://schemas.microsoft.com/office/powerpoint/2010/main" val="1873682231"/>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0D0DE00E-167D-4790-BB5D-78BF6577654A}" type="datetimeFigureOut">
              <a:rPr lang="es-CL" smtClean="0"/>
              <a:t>11-03-2019</a:t>
            </a:fld>
            <a:endParaRPr lang="es-CL"/>
          </a:p>
        </p:txBody>
      </p:sp>
      <p:sp>
        <p:nvSpPr>
          <p:cNvPr id="3" name="2 Marcador de pie de página"/>
          <p:cNvSpPr>
            <a:spLocks noGrp="1"/>
          </p:cNvSpPr>
          <p:nvPr>
            <p:ph type="ftr" sz="quarter" idx="11"/>
          </p:nvPr>
        </p:nvSpPr>
        <p:spPr/>
        <p:txBody>
          <a:bodyPr/>
          <a:lstStyle/>
          <a:p>
            <a:endParaRPr lang="es-CL"/>
          </a:p>
        </p:txBody>
      </p:sp>
      <p:sp>
        <p:nvSpPr>
          <p:cNvPr id="4" name="3 Marcador de número de diapositiva"/>
          <p:cNvSpPr>
            <a:spLocks noGrp="1"/>
          </p:cNvSpPr>
          <p:nvPr>
            <p:ph type="sldNum" sz="quarter" idx="12"/>
          </p:nvPr>
        </p:nvSpPr>
        <p:spPr/>
        <p:txBody>
          <a:bodyPr/>
          <a:lstStyle/>
          <a:p>
            <a:fld id="{DF32855C-0BA7-44C5-919B-9088E602D775}" type="slidenum">
              <a:rPr lang="es-CL" smtClean="0"/>
              <a:t>‹Nº›</a:t>
            </a:fld>
            <a:endParaRPr lang="es-CL"/>
          </a:p>
        </p:txBody>
      </p:sp>
    </p:spTree>
    <p:extLst>
      <p:ext uri="{BB962C8B-B14F-4D97-AF65-F5344CB8AC3E}">
        <p14:creationId xmlns:p14="http://schemas.microsoft.com/office/powerpoint/2010/main" val="1026043559"/>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endParaRPr lang="es-CL"/>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0D0DE00E-167D-4790-BB5D-78BF6577654A}" type="datetimeFigureOut">
              <a:rPr lang="es-CL" smtClean="0"/>
              <a:t>11-03-2019</a:t>
            </a:fld>
            <a:endParaRPr lang="es-CL"/>
          </a:p>
        </p:txBody>
      </p:sp>
      <p:sp>
        <p:nvSpPr>
          <p:cNvPr id="6" name="5 Marcador de pie de página"/>
          <p:cNvSpPr>
            <a:spLocks noGrp="1"/>
          </p:cNvSpPr>
          <p:nvPr>
            <p:ph type="ftr" sz="quarter" idx="11"/>
          </p:nvPr>
        </p:nvSpPr>
        <p:spPr/>
        <p:txBody>
          <a:bodyPr/>
          <a:lstStyle/>
          <a:p>
            <a:endParaRPr lang="es-CL"/>
          </a:p>
        </p:txBody>
      </p:sp>
      <p:sp>
        <p:nvSpPr>
          <p:cNvPr id="7" name="6 Marcador de número de diapositiva"/>
          <p:cNvSpPr>
            <a:spLocks noGrp="1"/>
          </p:cNvSpPr>
          <p:nvPr>
            <p:ph type="sldNum" sz="quarter" idx="12"/>
          </p:nvPr>
        </p:nvSpPr>
        <p:spPr/>
        <p:txBody>
          <a:bodyPr/>
          <a:lstStyle/>
          <a:p>
            <a:fld id="{DF32855C-0BA7-44C5-919B-9088E602D775}" type="slidenum">
              <a:rPr lang="es-CL" smtClean="0"/>
              <a:t>‹Nº›</a:t>
            </a:fld>
            <a:endParaRPr lang="es-CL"/>
          </a:p>
        </p:txBody>
      </p:sp>
    </p:spTree>
    <p:extLst>
      <p:ext uri="{BB962C8B-B14F-4D97-AF65-F5344CB8AC3E}">
        <p14:creationId xmlns:p14="http://schemas.microsoft.com/office/powerpoint/2010/main" val="32211717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Diapositiva de título">
    <p:spTree>
      <p:nvGrpSpPr>
        <p:cNvPr id="1" name=""/>
        <p:cNvGrpSpPr/>
        <p:nvPr/>
      </p:nvGrpSpPr>
      <p:grpSpPr>
        <a:xfrm>
          <a:off x="0" y="0"/>
          <a:ext cx="0" cy="0"/>
          <a:chOff x="0" y="0"/>
          <a:chExt cx="0" cy="0"/>
        </a:xfrm>
      </p:grpSpPr>
      <p:pic>
        <p:nvPicPr>
          <p:cNvPr id="12" name="Picture 2" descr="C:\Users\espcdummer\Pictures\Logos\Logos Centinela\2014\Logo Centinela PPT 20140705.png"/>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5143686" y="5281328"/>
            <a:ext cx="3740406" cy="1468429"/>
          </a:xfrm>
          <a:prstGeom prst="rect">
            <a:avLst/>
          </a:prstGeom>
          <a:noFill/>
          <a:extLst>
            <a:ext uri="{909E8E84-426E-40DD-AFC4-6F175D3DCCD1}">
              <a14:hiddenFill xmlns:a14="http://schemas.microsoft.com/office/drawing/2010/main">
                <a:solidFill>
                  <a:srgbClr val="FFFFFF"/>
                </a:solidFill>
              </a14:hiddenFill>
            </a:ext>
          </a:extLst>
        </p:spPr>
      </p:pic>
      <p:pic>
        <p:nvPicPr>
          <p:cNvPr id="11" name="Imagen 14" descr="Trama_portada-05.png"/>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0" y="1"/>
            <a:ext cx="9144000" cy="3429000"/>
          </a:xfrm>
          <a:prstGeom prst="rect">
            <a:avLst/>
          </a:prstGeom>
        </p:spPr>
      </p:pic>
      <p:grpSp>
        <p:nvGrpSpPr>
          <p:cNvPr id="15" name="14 Grupo"/>
          <p:cNvGrpSpPr/>
          <p:nvPr/>
        </p:nvGrpSpPr>
        <p:grpSpPr>
          <a:xfrm rot="16200000">
            <a:off x="4499993" y="-1070992"/>
            <a:ext cx="144016" cy="9144000"/>
            <a:chOff x="3779912" y="1124744"/>
            <a:chExt cx="216024" cy="6336704"/>
          </a:xfrm>
        </p:grpSpPr>
        <p:sp>
          <p:nvSpPr>
            <p:cNvPr id="16" name="Rectángulo 10"/>
            <p:cNvSpPr/>
            <p:nvPr userDrawn="1"/>
          </p:nvSpPr>
          <p:spPr>
            <a:xfrm rot="5400000">
              <a:off x="3095836" y="1808820"/>
              <a:ext cx="1584176" cy="216024"/>
            </a:xfrm>
            <a:prstGeom prst="rect">
              <a:avLst/>
            </a:prstGeom>
            <a:solidFill>
              <a:srgbClr val="007A9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135"/>
              <a:endParaRPr lang="es-ES_tradnl">
                <a:solidFill>
                  <a:srgbClr val="FFFFFF"/>
                </a:solidFill>
              </a:endParaRPr>
            </a:p>
          </p:txBody>
        </p:sp>
        <p:sp>
          <p:nvSpPr>
            <p:cNvPr id="17" name="Rectángulo 11"/>
            <p:cNvSpPr/>
            <p:nvPr userDrawn="1"/>
          </p:nvSpPr>
          <p:spPr>
            <a:xfrm rot="5400000">
              <a:off x="3095835" y="3392997"/>
              <a:ext cx="1584177" cy="216024"/>
            </a:xfrm>
            <a:prstGeom prst="rect">
              <a:avLst/>
            </a:prstGeom>
            <a:solidFill>
              <a:srgbClr val="62CDC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135"/>
              <a:endParaRPr lang="es-ES_tradnl">
                <a:solidFill>
                  <a:srgbClr val="FFFFFF"/>
                </a:solidFill>
              </a:endParaRPr>
            </a:p>
          </p:txBody>
        </p:sp>
        <p:sp>
          <p:nvSpPr>
            <p:cNvPr id="18" name="Rectángulo 12"/>
            <p:cNvSpPr/>
            <p:nvPr userDrawn="1"/>
          </p:nvSpPr>
          <p:spPr>
            <a:xfrm rot="5400000">
              <a:off x="3095835" y="4977173"/>
              <a:ext cx="1584178" cy="216024"/>
            </a:xfrm>
            <a:prstGeom prst="rect">
              <a:avLst/>
            </a:prstGeom>
            <a:solidFill>
              <a:srgbClr val="D4202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135"/>
              <a:endParaRPr lang="es-ES_tradnl">
                <a:solidFill>
                  <a:srgbClr val="FFFFFF"/>
                </a:solidFill>
              </a:endParaRPr>
            </a:p>
          </p:txBody>
        </p:sp>
        <p:sp>
          <p:nvSpPr>
            <p:cNvPr id="19" name="Rectángulo 13"/>
            <p:cNvSpPr/>
            <p:nvPr userDrawn="1"/>
          </p:nvSpPr>
          <p:spPr>
            <a:xfrm rot="5400000">
              <a:off x="3095836" y="6561348"/>
              <a:ext cx="1584176" cy="216024"/>
            </a:xfrm>
            <a:prstGeom prst="rect">
              <a:avLst/>
            </a:prstGeom>
            <a:solidFill>
              <a:srgbClr val="EDAB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135"/>
              <a:endParaRPr lang="es-ES_tradnl">
                <a:solidFill>
                  <a:srgbClr val="FFFFFF"/>
                </a:solidFill>
              </a:endParaRPr>
            </a:p>
          </p:txBody>
        </p:sp>
      </p:grpSp>
      <p:sp>
        <p:nvSpPr>
          <p:cNvPr id="3" name="2 Título"/>
          <p:cNvSpPr>
            <a:spLocks noGrp="1"/>
          </p:cNvSpPr>
          <p:nvPr>
            <p:ph type="title"/>
          </p:nvPr>
        </p:nvSpPr>
        <p:spPr>
          <a:xfrm>
            <a:off x="467545" y="4149080"/>
            <a:ext cx="8208912" cy="1368152"/>
          </a:xfrm>
        </p:spPr>
        <p:txBody>
          <a:bodyPr>
            <a:noAutofit/>
          </a:bodyPr>
          <a:lstStyle>
            <a:lvl1pPr algn="l">
              <a:defRPr sz="3200">
                <a:solidFill>
                  <a:schemeClr val="accent3"/>
                </a:solidFill>
              </a:defRPr>
            </a:lvl1pPr>
          </a:lstStyle>
          <a:p>
            <a:r>
              <a:rPr lang="es-ES"/>
              <a:t>Haga clic para modificar el estilo de título del patrón</a:t>
            </a:r>
            <a:endParaRPr lang="es-CL" dirty="0"/>
          </a:p>
        </p:txBody>
      </p:sp>
      <p:sp>
        <p:nvSpPr>
          <p:cNvPr id="20" name="2 Subtítulo"/>
          <p:cNvSpPr>
            <a:spLocks noGrp="1"/>
          </p:cNvSpPr>
          <p:nvPr>
            <p:ph type="subTitle" idx="1"/>
          </p:nvPr>
        </p:nvSpPr>
        <p:spPr>
          <a:xfrm>
            <a:off x="467545" y="5733256"/>
            <a:ext cx="4968552" cy="864096"/>
          </a:xfrm>
          <a:prstGeom prst="rect">
            <a:avLst/>
          </a:prstGeom>
        </p:spPr>
        <p:txBody>
          <a:bodyPr>
            <a:noAutofit/>
          </a:bodyPr>
          <a:lstStyle>
            <a:lvl1pPr marL="0" indent="0" algn="l">
              <a:spcAft>
                <a:spcPts val="600"/>
              </a:spcAft>
              <a:buNone/>
              <a:defRPr sz="1800">
                <a:solidFill>
                  <a:schemeClr val="accent5"/>
                </a:solidFill>
              </a:defRPr>
            </a:lvl1pPr>
            <a:lvl2pPr marL="457135" indent="0" algn="ctr">
              <a:buNone/>
              <a:defRPr>
                <a:solidFill>
                  <a:schemeClr val="tx1">
                    <a:tint val="75000"/>
                  </a:schemeClr>
                </a:solidFill>
              </a:defRPr>
            </a:lvl2pPr>
            <a:lvl3pPr marL="914269" indent="0" algn="ctr">
              <a:buNone/>
              <a:defRPr>
                <a:solidFill>
                  <a:schemeClr val="tx1">
                    <a:tint val="75000"/>
                  </a:schemeClr>
                </a:solidFill>
              </a:defRPr>
            </a:lvl3pPr>
            <a:lvl4pPr marL="1371404" indent="0" algn="ctr">
              <a:buNone/>
              <a:defRPr>
                <a:solidFill>
                  <a:schemeClr val="tx1">
                    <a:tint val="75000"/>
                  </a:schemeClr>
                </a:solidFill>
              </a:defRPr>
            </a:lvl4pPr>
            <a:lvl5pPr marL="1828539" indent="0" algn="ctr">
              <a:buNone/>
              <a:defRPr>
                <a:solidFill>
                  <a:schemeClr val="tx1">
                    <a:tint val="75000"/>
                  </a:schemeClr>
                </a:solidFill>
              </a:defRPr>
            </a:lvl5pPr>
            <a:lvl6pPr marL="2285674" indent="0" algn="ctr">
              <a:buNone/>
              <a:defRPr>
                <a:solidFill>
                  <a:schemeClr val="tx1">
                    <a:tint val="75000"/>
                  </a:schemeClr>
                </a:solidFill>
              </a:defRPr>
            </a:lvl6pPr>
            <a:lvl7pPr marL="2742809" indent="0" algn="ctr">
              <a:buNone/>
              <a:defRPr>
                <a:solidFill>
                  <a:schemeClr val="tx1">
                    <a:tint val="75000"/>
                  </a:schemeClr>
                </a:solidFill>
              </a:defRPr>
            </a:lvl7pPr>
            <a:lvl8pPr marL="3199944" indent="0" algn="ctr">
              <a:buNone/>
              <a:defRPr>
                <a:solidFill>
                  <a:schemeClr val="tx1">
                    <a:tint val="75000"/>
                  </a:schemeClr>
                </a:solidFill>
              </a:defRPr>
            </a:lvl8pPr>
            <a:lvl9pPr marL="3657078" indent="0" algn="ctr">
              <a:buNone/>
              <a:defRPr>
                <a:solidFill>
                  <a:schemeClr val="tx1">
                    <a:tint val="75000"/>
                  </a:schemeClr>
                </a:solidFill>
              </a:defRPr>
            </a:lvl9pPr>
          </a:lstStyle>
          <a:p>
            <a:r>
              <a:rPr lang="es-ES"/>
              <a:t>Haga clic para modificar el estilo de subtítulo del patrón</a:t>
            </a:r>
            <a:endParaRPr lang="es-CL" dirty="0"/>
          </a:p>
        </p:txBody>
      </p:sp>
    </p:spTree>
    <p:extLst>
      <p:ext uri="{BB962C8B-B14F-4D97-AF65-F5344CB8AC3E}">
        <p14:creationId xmlns:p14="http://schemas.microsoft.com/office/powerpoint/2010/main" val="2651940909"/>
      </p:ext>
    </p:extLst>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endParaRPr lang="es-CL"/>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L"/>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0D0DE00E-167D-4790-BB5D-78BF6577654A}" type="datetimeFigureOut">
              <a:rPr lang="es-CL" smtClean="0"/>
              <a:t>11-03-2019</a:t>
            </a:fld>
            <a:endParaRPr lang="es-CL"/>
          </a:p>
        </p:txBody>
      </p:sp>
      <p:sp>
        <p:nvSpPr>
          <p:cNvPr id="6" name="5 Marcador de pie de página"/>
          <p:cNvSpPr>
            <a:spLocks noGrp="1"/>
          </p:cNvSpPr>
          <p:nvPr>
            <p:ph type="ftr" sz="quarter" idx="11"/>
          </p:nvPr>
        </p:nvSpPr>
        <p:spPr/>
        <p:txBody>
          <a:bodyPr/>
          <a:lstStyle/>
          <a:p>
            <a:endParaRPr lang="es-CL"/>
          </a:p>
        </p:txBody>
      </p:sp>
      <p:sp>
        <p:nvSpPr>
          <p:cNvPr id="7" name="6 Marcador de número de diapositiva"/>
          <p:cNvSpPr>
            <a:spLocks noGrp="1"/>
          </p:cNvSpPr>
          <p:nvPr>
            <p:ph type="sldNum" sz="quarter" idx="12"/>
          </p:nvPr>
        </p:nvSpPr>
        <p:spPr/>
        <p:txBody>
          <a:bodyPr/>
          <a:lstStyle/>
          <a:p>
            <a:fld id="{DF32855C-0BA7-44C5-919B-9088E602D775}" type="slidenum">
              <a:rPr lang="es-CL" smtClean="0"/>
              <a:t>‹Nº›</a:t>
            </a:fld>
            <a:endParaRPr lang="es-CL"/>
          </a:p>
        </p:txBody>
      </p:sp>
    </p:spTree>
    <p:extLst>
      <p:ext uri="{BB962C8B-B14F-4D97-AF65-F5344CB8AC3E}">
        <p14:creationId xmlns:p14="http://schemas.microsoft.com/office/powerpoint/2010/main" val="1625971419"/>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CL"/>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3 Marcador de fecha"/>
          <p:cNvSpPr>
            <a:spLocks noGrp="1"/>
          </p:cNvSpPr>
          <p:nvPr>
            <p:ph type="dt" sz="half" idx="10"/>
          </p:nvPr>
        </p:nvSpPr>
        <p:spPr/>
        <p:txBody>
          <a:bodyPr/>
          <a:lstStyle/>
          <a:p>
            <a:fld id="{0D0DE00E-167D-4790-BB5D-78BF6577654A}" type="datetimeFigureOut">
              <a:rPr lang="es-CL" smtClean="0"/>
              <a:t>11-03-2019</a:t>
            </a:fld>
            <a:endParaRPr lang="es-CL"/>
          </a:p>
        </p:txBody>
      </p:sp>
      <p:sp>
        <p:nvSpPr>
          <p:cNvPr id="5" name="4 Marcador de pie de página"/>
          <p:cNvSpPr>
            <a:spLocks noGrp="1"/>
          </p:cNvSpPr>
          <p:nvPr>
            <p:ph type="ftr" sz="quarter" idx="11"/>
          </p:nvPr>
        </p:nvSpPr>
        <p:spPr/>
        <p:txBody>
          <a:bodyPr/>
          <a:lstStyle/>
          <a:p>
            <a:endParaRPr lang="es-CL"/>
          </a:p>
        </p:txBody>
      </p:sp>
      <p:sp>
        <p:nvSpPr>
          <p:cNvPr id="6" name="5 Marcador de número de diapositiva"/>
          <p:cNvSpPr>
            <a:spLocks noGrp="1"/>
          </p:cNvSpPr>
          <p:nvPr>
            <p:ph type="sldNum" sz="quarter" idx="12"/>
          </p:nvPr>
        </p:nvSpPr>
        <p:spPr/>
        <p:txBody>
          <a:bodyPr/>
          <a:lstStyle/>
          <a:p>
            <a:fld id="{DF32855C-0BA7-44C5-919B-9088E602D775}" type="slidenum">
              <a:rPr lang="es-CL" smtClean="0"/>
              <a:t>‹Nº›</a:t>
            </a:fld>
            <a:endParaRPr lang="es-CL"/>
          </a:p>
        </p:txBody>
      </p:sp>
    </p:spTree>
    <p:extLst>
      <p:ext uri="{BB962C8B-B14F-4D97-AF65-F5344CB8AC3E}">
        <p14:creationId xmlns:p14="http://schemas.microsoft.com/office/powerpoint/2010/main" val="2960720574"/>
      </p:ext>
    </p:extLst>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a:t>Haga clic para modificar el estilo de título del patrón</a:t>
            </a:r>
            <a:endParaRPr lang="es-CL"/>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3 Marcador de fecha"/>
          <p:cNvSpPr>
            <a:spLocks noGrp="1"/>
          </p:cNvSpPr>
          <p:nvPr>
            <p:ph type="dt" sz="half" idx="10"/>
          </p:nvPr>
        </p:nvSpPr>
        <p:spPr/>
        <p:txBody>
          <a:bodyPr/>
          <a:lstStyle/>
          <a:p>
            <a:fld id="{0D0DE00E-167D-4790-BB5D-78BF6577654A}" type="datetimeFigureOut">
              <a:rPr lang="es-CL" smtClean="0"/>
              <a:t>11-03-2019</a:t>
            </a:fld>
            <a:endParaRPr lang="es-CL"/>
          </a:p>
        </p:txBody>
      </p:sp>
      <p:sp>
        <p:nvSpPr>
          <p:cNvPr id="5" name="4 Marcador de pie de página"/>
          <p:cNvSpPr>
            <a:spLocks noGrp="1"/>
          </p:cNvSpPr>
          <p:nvPr>
            <p:ph type="ftr" sz="quarter" idx="11"/>
          </p:nvPr>
        </p:nvSpPr>
        <p:spPr/>
        <p:txBody>
          <a:bodyPr/>
          <a:lstStyle/>
          <a:p>
            <a:endParaRPr lang="es-CL"/>
          </a:p>
        </p:txBody>
      </p:sp>
      <p:sp>
        <p:nvSpPr>
          <p:cNvPr id="6" name="5 Marcador de número de diapositiva"/>
          <p:cNvSpPr>
            <a:spLocks noGrp="1"/>
          </p:cNvSpPr>
          <p:nvPr>
            <p:ph type="sldNum" sz="quarter" idx="12"/>
          </p:nvPr>
        </p:nvSpPr>
        <p:spPr/>
        <p:txBody>
          <a:bodyPr/>
          <a:lstStyle/>
          <a:p>
            <a:fld id="{DF32855C-0BA7-44C5-919B-9088E602D775}" type="slidenum">
              <a:rPr lang="es-CL" smtClean="0"/>
              <a:t>‹Nº›</a:t>
            </a:fld>
            <a:endParaRPr lang="es-CL"/>
          </a:p>
        </p:txBody>
      </p:sp>
    </p:spTree>
    <p:extLst>
      <p:ext uri="{BB962C8B-B14F-4D97-AF65-F5344CB8AC3E}">
        <p14:creationId xmlns:p14="http://schemas.microsoft.com/office/powerpoint/2010/main" val="3308897222"/>
      </p:ext>
    </p:extLst>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userDrawn="1">
  <p:cSld name="Diapositiva de título">
    <p:spTree>
      <p:nvGrpSpPr>
        <p:cNvPr id="1" name=""/>
        <p:cNvGrpSpPr/>
        <p:nvPr/>
      </p:nvGrpSpPr>
      <p:grpSpPr>
        <a:xfrm>
          <a:off x="0" y="0"/>
          <a:ext cx="0" cy="0"/>
          <a:chOff x="0" y="0"/>
          <a:chExt cx="0" cy="0"/>
        </a:xfrm>
      </p:grpSpPr>
      <p:pic>
        <p:nvPicPr>
          <p:cNvPr id="13" name="Imagen 12" descr="42-52871446.jpg"/>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a:xfrm>
            <a:off x="0" y="-4764"/>
            <a:ext cx="1327021" cy="6890148"/>
          </a:xfrm>
          <a:prstGeom prst="rect">
            <a:avLst/>
          </a:prstGeom>
        </p:spPr>
      </p:pic>
      <p:sp>
        <p:nvSpPr>
          <p:cNvPr id="14" name="Título 13"/>
          <p:cNvSpPr>
            <a:spLocks noGrp="1"/>
          </p:cNvSpPr>
          <p:nvPr>
            <p:ph type="title" hasCustomPrompt="1"/>
          </p:nvPr>
        </p:nvSpPr>
        <p:spPr>
          <a:xfrm>
            <a:off x="1761067" y="970629"/>
            <a:ext cx="6706658" cy="1143000"/>
          </a:xfrm>
        </p:spPr>
        <p:txBody>
          <a:bodyPr lIns="0" tIns="0" rIns="0" bIns="0">
            <a:noAutofit/>
          </a:bodyPr>
          <a:lstStyle>
            <a:lvl1pPr algn="r">
              <a:lnSpc>
                <a:spcPct val="90000"/>
              </a:lnSpc>
              <a:defRPr sz="3700">
                <a:solidFill>
                  <a:srgbClr val="3C3C3B"/>
                </a:solidFill>
                <a:latin typeface="+mj-lt"/>
                <a:cs typeface="Calibri"/>
              </a:defRPr>
            </a:lvl1pPr>
          </a:lstStyle>
          <a:p>
            <a:r>
              <a:rPr lang="es-ES_tradnl" sz="3200" b="0" i="0" dirty="0">
                <a:solidFill>
                  <a:srgbClr val="007A94"/>
                </a:solidFill>
                <a:latin typeface="Trebuchet MS"/>
                <a:ea typeface="Trebuchet MS"/>
                <a:cs typeface="Trebuchet MS"/>
              </a:rPr>
              <a:t>Título de</a:t>
            </a:r>
            <a:br>
              <a:rPr lang="es-ES_tradnl" sz="3200" b="0" i="0" dirty="0">
                <a:solidFill>
                  <a:srgbClr val="007A94"/>
                </a:solidFill>
                <a:latin typeface="Trebuchet MS"/>
                <a:ea typeface="Trebuchet MS"/>
                <a:cs typeface="Trebuchet MS"/>
              </a:rPr>
            </a:br>
            <a:r>
              <a:rPr lang="es-ES_tradnl" sz="3200" b="0" i="0" dirty="0">
                <a:solidFill>
                  <a:srgbClr val="007A94"/>
                </a:solidFill>
                <a:latin typeface="Trebuchet MS"/>
                <a:ea typeface="Trebuchet MS"/>
                <a:cs typeface="Trebuchet MS"/>
              </a:rPr>
              <a:t>Presentación</a:t>
            </a:r>
          </a:p>
        </p:txBody>
      </p:sp>
      <p:sp>
        <p:nvSpPr>
          <p:cNvPr id="22" name="Marcador de texto 21"/>
          <p:cNvSpPr>
            <a:spLocks noGrp="1"/>
          </p:cNvSpPr>
          <p:nvPr>
            <p:ph type="body" sz="quarter" idx="10" hasCustomPrompt="1"/>
          </p:nvPr>
        </p:nvSpPr>
        <p:spPr>
          <a:xfrm>
            <a:off x="4662706" y="2715379"/>
            <a:ext cx="3814763" cy="212400"/>
          </a:xfrm>
        </p:spPr>
        <p:txBody>
          <a:bodyPr lIns="0" tIns="0" rIns="0" bIns="0" anchor="ctr" anchorCtr="0">
            <a:noAutofit/>
          </a:bodyPr>
          <a:lstStyle>
            <a:lvl1pPr marL="0" indent="0" algn="r" rtl="0">
              <a:buNone/>
              <a:defRPr sz="1800">
                <a:solidFill>
                  <a:srgbClr val="3C3C3B"/>
                </a:solidFill>
                <a:latin typeface="+mj-lt"/>
                <a:cs typeface="Calibri"/>
              </a:defRPr>
            </a:lvl1pPr>
            <a:lvl2pPr>
              <a:defRPr sz="1400">
                <a:solidFill>
                  <a:schemeClr val="accent5">
                    <a:lumMod val="75000"/>
                  </a:schemeClr>
                </a:solidFill>
              </a:defRPr>
            </a:lvl2pPr>
            <a:lvl3pPr>
              <a:defRPr sz="1400">
                <a:solidFill>
                  <a:schemeClr val="accent5">
                    <a:lumMod val="75000"/>
                  </a:schemeClr>
                </a:solidFill>
              </a:defRPr>
            </a:lvl3pPr>
            <a:lvl4pPr>
              <a:defRPr sz="1400">
                <a:solidFill>
                  <a:schemeClr val="accent5">
                    <a:lumMod val="75000"/>
                  </a:schemeClr>
                </a:solidFill>
              </a:defRPr>
            </a:lvl4pPr>
            <a:lvl5pPr>
              <a:defRPr sz="1400">
                <a:solidFill>
                  <a:schemeClr val="accent5">
                    <a:lumMod val="75000"/>
                  </a:schemeClr>
                </a:solidFill>
              </a:defRPr>
            </a:lvl5pPr>
          </a:lstStyle>
          <a:p>
            <a:pPr rtl="0"/>
            <a:r>
              <a:rPr lang="es-ES_tradnl" sz="1400" b="0" i="0" u="none" strike="noStrike" kern="1200" baseline="0" dirty="0">
                <a:solidFill>
                  <a:srgbClr val="8D8C8D"/>
                </a:solidFill>
                <a:latin typeface="Trebuchet MS"/>
              </a:rPr>
              <a:t>Nombre de Presentador</a:t>
            </a:r>
          </a:p>
        </p:txBody>
      </p:sp>
      <p:sp>
        <p:nvSpPr>
          <p:cNvPr id="25" name="Marcador de texto 21"/>
          <p:cNvSpPr>
            <a:spLocks noGrp="1"/>
          </p:cNvSpPr>
          <p:nvPr>
            <p:ph type="body" sz="quarter" idx="11" hasCustomPrompt="1"/>
          </p:nvPr>
        </p:nvSpPr>
        <p:spPr>
          <a:xfrm>
            <a:off x="4662706" y="2954617"/>
            <a:ext cx="3814763" cy="212400"/>
          </a:xfrm>
        </p:spPr>
        <p:txBody>
          <a:bodyPr lIns="0" tIns="0" rIns="0" bIns="0" anchor="ctr" anchorCtr="0">
            <a:noAutofit/>
          </a:bodyPr>
          <a:lstStyle>
            <a:lvl1pPr marL="0" indent="0" algn="r" rtl="0">
              <a:buNone/>
              <a:defRPr sz="1800" cap="all" baseline="0">
                <a:solidFill>
                  <a:srgbClr val="3C3C3B"/>
                </a:solidFill>
                <a:latin typeface="+mj-lt"/>
                <a:cs typeface="Calibri"/>
              </a:defRPr>
            </a:lvl1pPr>
            <a:lvl2pPr>
              <a:defRPr sz="1400">
                <a:solidFill>
                  <a:schemeClr val="accent5">
                    <a:lumMod val="75000"/>
                  </a:schemeClr>
                </a:solidFill>
              </a:defRPr>
            </a:lvl2pPr>
            <a:lvl3pPr>
              <a:defRPr sz="1400">
                <a:solidFill>
                  <a:schemeClr val="accent5">
                    <a:lumMod val="75000"/>
                  </a:schemeClr>
                </a:solidFill>
              </a:defRPr>
            </a:lvl3pPr>
            <a:lvl4pPr>
              <a:defRPr sz="1400">
                <a:solidFill>
                  <a:schemeClr val="accent5">
                    <a:lumMod val="75000"/>
                  </a:schemeClr>
                </a:solidFill>
              </a:defRPr>
            </a:lvl4pPr>
            <a:lvl5pPr>
              <a:defRPr sz="1400">
                <a:solidFill>
                  <a:schemeClr val="accent5">
                    <a:lumMod val="75000"/>
                  </a:schemeClr>
                </a:solidFill>
              </a:defRPr>
            </a:lvl5pPr>
          </a:lstStyle>
          <a:p>
            <a:pPr rtl="0"/>
            <a:r>
              <a:rPr lang="es-ES_tradnl" sz="1400" b="0" i="0" u="none" strike="noStrike" kern="1200" baseline="0" dirty="0">
                <a:solidFill>
                  <a:srgbClr val="8D8C8D"/>
                </a:solidFill>
                <a:latin typeface="Trebuchet MS"/>
              </a:rPr>
              <a:t>Nombre de Conferencia</a:t>
            </a:r>
          </a:p>
        </p:txBody>
      </p:sp>
      <p:sp>
        <p:nvSpPr>
          <p:cNvPr id="27" name="Marcador de texto 21"/>
          <p:cNvSpPr>
            <a:spLocks noGrp="1"/>
          </p:cNvSpPr>
          <p:nvPr>
            <p:ph type="body" sz="quarter" idx="12" hasCustomPrompt="1"/>
          </p:nvPr>
        </p:nvSpPr>
        <p:spPr>
          <a:xfrm>
            <a:off x="4662706" y="3191931"/>
            <a:ext cx="3814763" cy="212400"/>
          </a:xfrm>
        </p:spPr>
        <p:txBody>
          <a:bodyPr tIns="0" rIns="0" bIns="0" anchor="ctr" anchorCtr="0">
            <a:noAutofit/>
          </a:bodyPr>
          <a:lstStyle>
            <a:lvl1pPr marL="0" indent="0" algn="r" rtl="0">
              <a:buNone/>
              <a:defRPr sz="1400" baseline="0">
                <a:solidFill>
                  <a:srgbClr val="3C3C3B"/>
                </a:solidFill>
                <a:latin typeface="+mj-lt"/>
                <a:cs typeface="Calibri"/>
              </a:defRPr>
            </a:lvl1pPr>
            <a:lvl2pPr>
              <a:defRPr sz="1400">
                <a:solidFill>
                  <a:schemeClr val="accent5">
                    <a:lumMod val="75000"/>
                  </a:schemeClr>
                </a:solidFill>
              </a:defRPr>
            </a:lvl2pPr>
            <a:lvl3pPr>
              <a:defRPr sz="1400">
                <a:solidFill>
                  <a:schemeClr val="accent5">
                    <a:lumMod val="75000"/>
                  </a:schemeClr>
                </a:solidFill>
              </a:defRPr>
            </a:lvl3pPr>
            <a:lvl4pPr>
              <a:defRPr sz="1400">
                <a:solidFill>
                  <a:schemeClr val="accent5">
                    <a:lumMod val="75000"/>
                  </a:schemeClr>
                </a:solidFill>
              </a:defRPr>
            </a:lvl4pPr>
            <a:lvl5pPr>
              <a:defRPr sz="1400">
                <a:solidFill>
                  <a:schemeClr val="accent5">
                    <a:lumMod val="75000"/>
                  </a:schemeClr>
                </a:solidFill>
              </a:defRPr>
            </a:lvl5pPr>
          </a:lstStyle>
          <a:p>
            <a:pPr rtl="0"/>
            <a:r>
              <a:rPr lang="es-ES_tradnl" sz="1400" b="0" i="0" u="none" strike="noStrike" kern="1200" baseline="0" dirty="0">
                <a:solidFill>
                  <a:srgbClr val="8D8C8D"/>
                </a:solidFill>
                <a:latin typeface="Trebuchet MS"/>
              </a:rPr>
              <a:t>15 de Enero del 2014</a:t>
            </a:r>
          </a:p>
        </p:txBody>
      </p:sp>
      <p:grpSp>
        <p:nvGrpSpPr>
          <p:cNvPr id="35" name="Agrupar 34"/>
          <p:cNvGrpSpPr/>
          <p:nvPr userDrawn="1"/>
        </p:nvGrpSpPr>
        <p:grpSpPr>
          <a:xfrm rot="5400000">
            <a:off x="-2027937" y="3346451"/>
            <a:ext cx="6882426" cy="179998"/>
            <a:chOff x="1443904" y="3985173"/>
            <a:chExt cx="7700096" cy="180001"/>
          </a:xfrm>
        </p:grpSpPr>
        <p:sp>
          <p:nvSpPr>
            <p:cNvPr id="36" name="Rectángulo 35"/>
            <p:cNvSpPr/>
            <p:nvPr userDrawn="1"/>
          </p:nvSpPr>
          <p:spPr>
            <a:xfrm>
              <a:off x="1443904" y="3985174"/>
              <a:ext cx="1926000" cy="180000"/>
            </a:xfrm>
            <a:prstGeom prst="rect">
              <a:avLst/>
            </a:prstGeom>
            <a:solidFill>
              <a:srgbClr val="007A9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a:endParaRPr lang="es-ES_tradnl">
                <a:solidFill>
                  <a:srgbClr val="FFFFFF"/>
                </a:solidFill>
              </a:endParaRPr>
            </a:p>
          </p:txBody>
        </p:sp>
        <p:sp>
          <p:nvSpPr>
            <p:cNvPr id="37" name="Rectángulo 36"/>
            <p:cNvSpPr/>
            <p:nvPr userDrawn="1"/>
          </p:nvSpPr>
          <p:spPr>
            <a:xfrm>
              <a:off x="3369904" y="3985173"/>
              <a:ext cx="1926000" cy="180000"/>
            </a:xfrm>
            <a:prstGeom prst="rect">
              <a:avLst/>
            </a:prstGeom>
            <a:solidFill>
              <a:srgbClr val="62CDC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a:endParaRPr lang="es-ES_tradnl">
                <a:solidFill>
                  <a:srgbClr val="FFFFFF"/>
                </a:solidFill>
              </a:endParaRPr>
            </a:p>
          </p:txBody>
        </p:sp>
        <p:sp>
          <p:nvSpPr>
            <p:cNvPr id="38" name="Rectángulo 37"/>
            <p:cNvSpPr/>
            <p:nvPr userDrawn="1"/>
          </p:nvSpPr>
          <p:spPr>
            <a:xfrm>
              <a:off x="5295904" y="3985173"/>
              <a:ext cx="1926000" cy="180000"/>
            </a:xfrm>
            <a:prstGeom prst="rect">
              <a:avLst/>
            </a:prstGeom>
            <a:solidFill>
              <a:srgbClr val="D4202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a:endParaRPr lang="es-ES_tradnl">
                <a:solidFill>
                  <a:srgbClr val="FFFFFF"/>
                </a:solidFill>
              </a:endParaRPr>
            </a:p>
          </p:txBody>
        </p:sp>
        <p:sp>
          <p:nvSpPr>
            <p:cNvPr id="39" name="Rectángulo 38"/>
            <p:cNvSpPr/>
            <p:nvPr userDrawn="1"/>
          </p:nvSpPr>
          <p:spPr>
            <a:xfrm>
              <a:off x="7218000" y="3985173"/>
              <a:ext cx="1926000" cy="180000"/>
            </a:xfrm>
            <a:prstGeom prst="rect">
              <a:avLst/>
            </a:prstGeom>
            <a:solidFill>
              <a:srgbClr val="EDAB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a:endParaRPr lang="es-ES_tradnl">
                <a:solidFill>
                  <a:srgbClr val="FFFFFF"/>
                </a:solidFill>
              </a:endParaRPr>
            </a:p>
          </p:txBody>
        </p:sp>
      </p:grpSp>
      <p:pic>
        <p:nvPicPr>
          <p:cNvPr id="40" name="Imagen 39"/>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5666059" y="5453371"/>
            <a:ext cx="3056984" cy="1194739"/>
          </a:xfrm>
          <a:prstGeom prst="rect">
            <a:avLst/>
          </a:prstGeom>
        </p:spPr>
      </p:pic>
    </p:spTree>
    <p:extLst>
      <p:ext uri="{BB962C8B-B14F-4D97-AF65-F5344CB8AC3E}">
        <p14:creationId xmlns:p14="http://schemas.microsoft.com/office/powerpoint/2010/main" val="3124937607"/>
      </p:ext>
    </p:extLst>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preserve="1" userDrawn="1">
  <p:cSld name="Diseño personalizado">
    <p:spTree>
      <p:nvGrpSpPr>
        <p:cNvPr id="1" name=""/>
        <p:cNvGrpSpPr/>
        <p:nvPr/>
      </p:nvGrpSpPr>
      <p:grpSpPr>
        <a:xfrm>
          <a:off x="0" y="0"/>
          <a:ext cx="0" cy="0"/>
          <a:chOff x="0" y="0"/>
          <a:chExt cx="0" cy="0"/>
        </a:xfrm>
      </p:grpSpPr>
      <p:sp>
        <p:nvSpPr>
          <p:cNvPr id="15" name="Rectángulo 14"/>
          <p:cNvSpPr/>
          <p:nvPr userDrawn="1"/>
        </p:nvSpPr>
        <p:spPr>
          <a:xfrm>
            <a:off x="924975" y="2427070"/>
            <a:ext cx="8233631" cy="1994569"/>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a:endParaRPr lang="es-ES_tradnl">
              <a:solidFill>
                <a:srgbClr val="FFFFFF"/>
              </a:solidFill>
            </a:endParaRPr>
          </a:p>
        </p:txBody>
      </p:sp>
      <p:sp>
        <p:nvSpPr>
          <p:cNvPr id="2" name="Título 1"/>
          <p:cNvSpPr>
            <a:spLocks noGrp="1"/>
          </p:cNvSpPr>
          <p:nvPr>
            <p:ph type="title" hasCustomPrompt="1"/>
          </p:nvPr>
        </p:nvSpPr>
        <p:spPr>
          <a:xfrm>
            <a:off x="2154767" y="2789354"/>
            <a:ext cx="6587067" cy="1143000"/>
          </a:xfrm>
        </p:spPr>
        <p:txBody>
          <a:bodyPr wrap="none" lIns="0" tIns="0" rIns="0" bIns="0" anchor="ctr" anchorCtr="0">
            <a:noAutofit/>
          </a:bodyPr>
          <a:lstStyle>
            <a:lvl1pPr algn="r">
              <a:lnSpc>
                <a:spcPct val="90000"/>
              </a:lnSpc>
              <a:defRPr sz="3600" b="0" i="0" baseline="0">
                <a:solidFill>
                  <a:schemeClr val="tx2"/>
                </a:solidFill>
                <a:latin typeface="+mj-lt"/>
              </a:defRPr>
            </a:lvl1pPr>
          </a:lstStyle>
          <a:p>
            <a:r>
              <a:rPr lang="es-ES" sz="3000" dirty="0">
                <a:solidFill>
                  <a:srgbClr val="007A94"/>
                </a:solidFill>
              </a:rPr>
              <a:t>Subtítulo de Presentación</a:t>
            </a:r>
            <a:endParaRPr lang="es-ES" dirty="0"/>
          </a:p>
        </p:txBody>
      </p:sp>
      <p:grpSp>
        <p:nvGrpSpPr>
          <p:cNvPr id="10" name="Agrupar 9"/>
          <p:cNvGrpSpPr/>
          <p:nvPr userDrawn="1"/>
        </p:nvGrpSpPr>
        <p:grpSpPr>
          <a:xfrm rot="5400000">
            <a:off x="-3339003" y="3338997"/>
            <a:ext cx="6858003" cy="179998"/>
            <a:chOff x="1443904" y="3985173"/>
            <a:chExt cx="7700096" cy="180001"/>
          </a:xfrm>
        </p:grpSpPr>
        <p:sp>
          <p:nvSpPr>
            <p:cNvPr id="11" name="Rectángulo 10"/>
            <p:cNvSpPr/>
            <p:nvPr userDrawn="1"/>
          </p:nvSpPr>
          <p:spPr>
            <a:xfrm>
              <a:off x="1443904" y="3985174"/>
              <a:ext cx="1926000" cy="180000"/>
            </a:xfrm>
            <a:prstGeom prst="rect">
              <a:avLst/>
            </a:prstGeom>
            <a:solidFill>
              <a:srgbClr val="007A9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a:endParaRPr lang="es-ES_tradnl">
                <a:solidFill>
                  <a:srgbClr val="FFFFFF"/>
                </a:solidFill>
              </a:endParaRPr>
            </a:p>
          </p:txBody>
        </p:sp>
        <p:sp>
          <p:nvSpPr>
            <p:cNvPr id="12" name="Rectángulo 11"/>
            <p:cNvSpPr/>
            <p:nvPr userDrawn="1"/>
          </p:nvSpPr>
          <p:spPr>
            <a:xfrm>
              <a:off x="3369904" y="3985173"/>
              <a:ext cx="1926000" cy="180000"/>
            </a:xfrm>
            <a:prstGeom prst="rect">
              <a:avLst/>
            </a:prstGeom>
            <a:solidFill>
              <a:srgbClr val="62CDC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a:endParaRPr lang="es-ES_tradnl">
                <a:solidFill>
                  <a:srgbClr val="FFFFFF"/>
                </a:solidFill>
              </a:endParaRPr>
            </a:p>
          </p:txBody>
        </p:sp>
        <p:sp>
          <p:nvSpPr>
            <p:cNvPr id="13" name="Rectángulo 12"/>
            <p:cNvSpPr/>
            <p:nvPr userDrawn="1"/>
          </p:nvSpPr>
          <p:spPr>
            <a:xfrm>
              <a:off x="5295904" y="3985173"/>
              <a:ext cx="1926000" cy="180000"/>
            </a:xfrm>
            <a:prstGeom prst="rect">
              <a:avLst/>
            </a:prstGeom>
            <a:solidFill>
              <a:srgbClr val="D4202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a:endParaRPr lang="es-ES_tradnl">
                <a:solidFill>
                  <a:srgbClr val="FFFFFF"/>
                </a:solidFill>
              </a:endParaRPr>
            </a:p>
          </p:txBody>
        </p:sp>
        <p:sp>
          <p:nvSpPr>
            <p:cNvPr id="14" name="Rectángulo 13"/>
            <p:cNvSpPr/>
            <p:nvPr userDrawn="1"/>
          </p:nvSpPr>
          <p:spPr>
            <a:xfrm>
              <a:off x="7218000" y="3985173"/>
              <a:ext cx="1926000" cy="180000"/>
            </a:xfrm>
            <a:prstGeom prst="rect">
              <a:avLst/>
            </a:prstGeom>
            <a:solidFill>
              <a:srgbClr val="EDAB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a:endParaRPr lang="es-ES_tradnl">
                <a:solidFill>
                  <a:srgbClr val="FFFFFF"/>
                </a:solidFill>
              </a:endParaRPr>
            </a:p>
          </p:txBody>
        </p:sp>
      </p:grpSp>
      <p:pic>
        <p:nvPicPr>
          <p:cNvPr id="21" name="Imagen 20"/>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117353" y="229301"/>
            <a:ext cx="1752727" cy="685006"/>
          </a:xfrm>
          <a:prstGeom prst="rect">
            <a:avLst/>
          </a:prstGeom>
        </p:spPr>
      </p:pic>
    </p:spTree>
    <p:extLst>
      <p:ext uri="{BB962C8B-B14F-4D97-AF65-F5344CB8AC3E}">
        <p14:creationId xmlns:p14="http://schemas.microsoft.com/office/powerpoint/2010/main" val="4068490926"/>
      </p:ext>
    </p:extLst>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preserve="1" userDrawn="1">
  <p:cSld name="Título y objetos">
    <p:spTree>
      <p:nvGrpSpPr>
        <p:cNvPr id="1" name=""/>
        <p:cNvGrpSpPr/>
        <p:nvPr/>
      </p:nvGrpSpPr>
      <p:grpSpPr>
        <a:xfrm>
          <a:off x="0" y="0"/>
          <a:ext cx="0" cy="0"/>
          <a:chOff x="0" y="0"/>
          <a:chExt cx="0" cy="0"/>
        </a:xfrm>
      </p:grpSpPr>
      <p:sp>
        <p:nvSpPr>
          <p:cNvPr id="22" name="Marcador de texto 2"/>
          <p:cNvSpPr>
            <a:spLocks noGrp="1"/>
          </p:cNvSpPr>
          <p:nvPr>
            <p:ph type="body" idx="1" hasCustomPrompt="1"/>
          </p:nvPr>
        </p:nvSpPr>
        <p:spPr>
          <a:xfrm>
            <a:off x="1708554" y="1038763"/>
            <a:ext cx="5621866" cy="558801"/>
          </a:xfrm>
        </p:spPr>
        <p:txBody>
          <a:bodyPr wrap="none" lIns="0" tIns="0" rIns="0" bIns="0" anchor="b">
            <a:noAutofit/>
          </a:bodyPr>
          <a:lstStyle>
            <a:lvl1pPr marL="0" indent="0">
              <a:spcBef>
                <a:spcPts val="0"/>
              </a:spcBef>
              <a:buNone/>
              <a:defRPr sz="2800">
                <a:solidFill>
                  <a:schemeClr val="accent3"/>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s-ES" sz="2500" b="0" i="0" dirty="0">
                <a:solidFill>
                  <a:srgbClr val="8D8C8D"/>
                </a:solidFill>
                <a:latin typeface="Trebuchet MS"/>
                <a:ea typeface="Trebuchet MS"/>
                <a:cs typeface="Trebuchet MS"/>
              </a:rPr>
              <a:t>Título del tema</a:t>
            </a:r>
            <a:endParaRPr lang="es-ES_tradnl" dirty="0"/>
          </a:p>
        </p:txBody>
      </p:sp>
      <p:sp>
        <p:nvSpPr>
          <p:cNvPr id="25" name="Marcador de texto 24"/>
          <p:cNvSpPr>
            <a:spLocks noGrp="1"/>
          </p:cNvSpPr>
          <p:nvPr>
            <p:ph type="body" sz="quarter" idx="10" hasCustomPrompt="1"/>
          </p:nvPr>
        </p:nvSpPr>
        <p:spPr>
          <a:xfrm>
            <a:off x="568831" y="894832"/>
            <a:ext cx="988483" cy="880533"/>
          </a:xfrm>
        </p:spPr>
        <p:txBody>
          <a:bodyPr wrap="none" tIns="0" rIns="0" bIns="0" anchor="b" anchorCtr="0">
            <a:noAutofit/>
          </a:bodyPr>
          <a:lstStyle>
            <a:lvl1pPr marL="0" indent="0" algn="r">
              <a:spcBef>
                <a:spcPts val="0"/>
              </a:spcBef>
              <a:buNone/>
              <a:defRPr sz="8000" b="0">
                <a:solidFill>
                  <a:srgbClr val="00778B"/>
                </a:solidFill>
              </a:defRPr>
            </a:lvl1pPr>
          </a:lstStyle>
          <a:p>
            <a:pPr lvl="0"/>
            <a:r>
              <a:rPr lang="es-ES_tradnl" dirty="0"/>
              <a:t>1</a:t>
            </a:r>
            <a:endParaRPr lang="es-ES" dirty="0"/>
          </a:p>
        </p:txBody>
      </p:sp>
      <p:sp>
        <p:nvSpPr>
          <p:cNvPr id="29" name="Marcador de texto 28"/>
          <p:cNvSpPr>
            <a:spLocks noGrp="1"/>
          </p:cNvSpPr>
          <p:nvPr>
            <p:ph type="body" sz="quarter" idx="11" hasCustomPrompt="1"/>
          </p:nvPr>
        </p:nvSpPr>
        <p:spPr>
          <a:xfrm>
            <a:off x="924975" y="1775366"/>
            <a:ext cx="7814213" cy="2136233"/>
          </a:xfrm>
        </p:spPr>
        <p:txBody>
          <a:bodyPr wrap="square" lIns="0" tIns="0" rIns="0" bIns="0" numCol="1" spcCol="180000">
            <a:noAutofit/>
          </a:bodyPr>
          <a:lstStyle>
            <a:lvl1pPr marL="0" marR="0" indent="0" algn="just" defTabSz="457200" rtl="0" eaLnBrk="1" fontAlgn="auto" latinLnBrk="0" hangingPunct="1">
              <a:lnSpc>
                <a:spcPct val="100000"/>
              </a:lnSpc>
              <a:spcBef>
                <a:spcPts val="0"/>
              </a:spcBef>
              <a:spcAft>
                <a:spcPts val="600"/>
              </a:spcAft>
              <a:buClrTx/>
              <a:buSzTx/>
              <a:buFont typeface="Arial"/>
              <a:buNone/>
              <a:tabLst/>
              <a:defRPr sz="1600" baseline="0">
                <a:solidFill>
                  <a:srgbClr val="3C3C3B"/>
                </a:solidFill>
              </a:defRPr>
            </a:lvl1pPr>
            <a:lvl2pPr marL="457200" indent="0">
              <a:buNone/>
              <a:defRPr sz="1300">
                <a:solidFill>
                  <a:srgbClr val="888B8D"/>
                </a:solidFill>
              </a:defRPr>
            </a:lvl2pPr>
            <a:lvl3pPr marL="914400" indent="0">
              <a:buNone/>
              <a:defRPr sz="1300">
                <a:solidFill>
                  <a:srgbClr val="888B8D"/>
                </a:solidFill>
              </a:defRPr>
            </a:lvl3pPr>
            <a:lvl4pPr marL="1371600" indent="0">
              <a:buNone/>
              <a:defRPr sz="1300">
                <a:solidFill>
                  <a:srgbClr val="888B8D"/>
                </a:solidFill>
              </a:defRPr>
            </a:lvl4pPr>
            <a:lvl5pPr marL="1828800" indent="0">
              <a:buNone/>
              <a:defRPr sz="1300">
                <a:solidFill>
                  <a:srgbClr val="888B8D"/>
                </a:solidFill>
              </a:defRPr>
            </a:lvl5pPr>
          </a:lstStyle>
          <a:p>
            <a:pPr marL="0" marR="0" lvl="0" indent="0" algn="l" defTabSz="457200" rtl="0" eaLnBrk="1" fontAlgn="auto" latinLnBrk="0" hangingPunct="1">
              <a:lnSpc>
                <a:spcPct val="100000"/>
              </a:lnSpc>
              <a:spcBef>
                <a:spcPts val="0"/>
              </a:spcBef>
              <a:spcAft>
                <a:spcPts val="0"/>
              </a:spcAft>
              <a:buClrTx/>
              <a:buSzTx/>
              <a:buFont typeface="Arial"/>
              <a:buNone/>
              <a:tabLst/>
              <a:defRPr/>
            </a:pPr>
            <a:r>
              <a:rPr lang="es-ES_tradnl" dirty="0"/>
              <a:t>Área de texto de texto regular. Esto es texto simulado. Área de texto de texto regular. Esto es texto simulado.</a:t>
            </a:r>
          </a:p>
          <a:p>
            <a:pPr marL="0" marR="0" lvl="0" indent="0" algn="l" defTabSz="457200" rtl="0" eaLnBrk="1" fontAlgn="auto" latinLnBrk="0" hangingPunct="1">
              <a:lnSpc>
                <a:spcPct val="100000"/>
              </a:lnSpc>
              <a:spcBef>
                <a:spcPts val="0"/>
              </a:spcBef>
              <a:spcAft>
                <a:spcPts val="0"/>
              </a:spcAft>
              <a:buClrTx/>
              <a:buSzTx/>
              <a:buFont typeface="Arial"/>
              <a:buNone/>
              <a:tabLst/>
              <a:defRPr/>
            </a:pPr>
            <a:r>
              <a:rPr lang="es-ES_tradnl" dirty="0"/>
              <a:t>Área de texto de texto regular. Esto es texto simulado. Área de texto de texto regular. Esto es texto simulado.</a:t>
            </a:r>
          </a:p>
          <a:p>
            <a:pPr marL="0" marR="0" lvl="0" indent="0" algn="l" defTabSz="457200" rtl="0" eaLnBrk="1" fontAlgn="auto" latinLnBrk="0" hangingPunct="1">
              <a:lnSpc>
                <a:spcPct val="100000"/>
              </a:lnSpc>
              <a:spcBef>
                <a:spcPts val="0"/>
              </a:spcBef>
              <a:spcAft>
                <a:spcPts val="0"/>
              </a:spcAft>
              <a:buClrTx/>
              <a:buSzTx/>
              <a:buFont typeface="Arial"/>
              <a:buNone/>
              <a:tabLst/>
              <a:defRPr/>
            </a:pPr>
            <a:r>
              <a:rPr lang="es-ES_tradnl" dirty="0"/>
              <a:t>Área de texto de texto regular. Esto es texto simulado. Área de texto de texto regular. Esto es texto simulado. Área de texto de texto regular. Esto es texto simulado. Área de texto de texto regular. Esto es texto simulado.</a:t>
            </a:r>
          </a:p>
          <a:p>
            <a:pPr marL="0" marR="0" lvl="0" indent="0" algn="l" defTabSz="457200" rtl="0" eaLnBrk="1" fontAlgn="auto" latinLnBrk="0" hangingPunct="1">
              <a:lnSpc>
                <a:spcPct val="100000"/>
              </a:lnSpc>
              <a:spcBef>
                <a:spcPts val="0"/>
              </a:spcBef>
              <a:spcAft>
                <a:spcPts val="0"/>
              </a:spcAft>
              <a:buClrTx/>
              <a:buSzTx/>
              <a:buFont typeface="Arial"/>
              <a:buNone/>
              <a:tabLst/>
              <a:defRPr/>
            </a:pPr>
            <a:r>
              <a:rPr lang="es-ES_tradnl" dirty="0"/>
              <a:t>Área de texto de texto regular. Esto es texto simulado. Área de texto de texto regular. Esto es texto simulado.</a:t>
            </a:r>
          </a:p>
          <a:p>
            <a:pPr marL="0" marR="0" lvl="0" indent="0" algn="l" defTabSz="457200" rtl="0" eaLnBrk="1" fontAlgn="auto" latinLnBrk="0" hangingPunct="1">
              <a:lnSpc>
                <a:spcPct val="100000"/>
              </a:lnSpc>
              <a:spcBef>
                <a:spcPts val="0"/>
              </a:spcBef>
              <a:spcAft>
                <a:spcPts val="0"/>
              </a:spcAft>
              <a:buClrTx/>
              <a:buSzTx/>
              <a:buFont typeface="Arial"/>
              <a:buNone/>
              <a:tabLst/>
              <a:defRPr/>
            </a:pPr>
            <a:endParaRPr lang="es-ES_tradnl" dirty="0"/>
          </a:p>
        </p:txBody>
      </p:sp>
      <p:sp>
        <p:nvSpPr>
          <p:cNvPr id="35" name="Marcador de posición de imagen 34"/>
          <p:cNvSpPr>
            <a:spLocks noGrp="1"/>
          </p:cNvSpPr>
          <p:nvPr>
            <p:ph type="pic" sz="quarter" idx="12"/>
          </p:nvPr>
        </p:nvSpPr>
        <p:spPr>
          <a:xfrm>
            <a:off x="924976" y="4113741"/>
            <a:ext cx="8219024" cy="2744260"/>
          </a:xfrm>
        </p:spPr>
        <p:txBody>
          <a:bodyPr/>
          <a:lstStyle>
            <a:lvl1pPr>
              <a:defRPr>
                <a:solidFill>
                  <a:schemeClr val="accent5"/>
                </a:solidFill>
              </a:defRPr>
            </a:lvl1pPr>
          </a:lstStyle>
          <a:p>
            <a:endParaRPr lang="es-ES"/>
          </a:p>
        </p:txBody>
      </p:sp>
      <p:grpSp>
        <p:nvGrpSpPr>
          <p:cNvPr id="27" name="Agrupar 26"/>
          <p:cNvGrpSpPr/>
          <p:nvPr userDrawn="1"/>
        </p:nvGrpSpPr>
        <p:grpSpPr>
          <a:xfrm rot="5400000">
            <a:off x="-3339003" y="3338997"/>
            <a:ext cx="6858003" cy="179998"/>
            <a:chOff x="1443904" y="3985173"/>
            <a:chExt cx="7700096" cy="180001"/>
          </a:xfrm>
        </p:grpSpPr>
        <p:sp>
          <p:nvSpPr>
            <p:cNvPr id="28" name="Rectángulo 27"/>
            <p:cNvSpPr/>
            <p:nvPr userDrawn="1"/>
          </p:nvSpPr>
          <p:spPr>
            <a:xfrm>
              <a:off x="1443904" y="3985174"/>
              <a:ext cx="1926000" cy="180000"/>
            </a:xfrm>
            <a:prstGeom prst="rect">
              <a:avLst/>
            </a:prstGeom>
            <a:solidFill>
              <a:srgbClr val="007A9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a:endParaRPr lang="es-ES_tradnl">
                <a:solidFill>
                  <a:srgbClr val="FFFFFF"/>
                </a:solidFill>
              </a:endParaRPr>
            </a:p>
          </p:txBody>
        </p:sp>
        <p:sp>
          <p:nvSpPr>
            <p:cNvPr id="30" name="Rectángulo 29"/>
            <p:cNvSpPr/>
            <p:nvPr userDrawn="1"/>
          </p:nvSpPr>
          <p:spPr>
            <a:xfrm>
              <a:off x="3369904" y="3985173"/>
              <a:ext cx="1926000" cy="180000"/>
            </a:xfrm>
            <a:prstGeom prst="rect">
              <a:avLst/>
            </a:prstGeom>
            <a:solidFill>
              <a:srgbClr val="62CDC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a:endParaRPr lang="es-ES_tradnl">
                <a:solidFill>
                  <a:srgbClr val="FFFFFF"/>
                </a:solidFill>
              </a:endParaRPr>
            </a:p>
          </p:txBody>
        </p:sp>
        <p:sp>
          <p:nvSpPr>
            <p:cNvPr id="31" name="Rectángulo 30"/>
            <p:cNvSpPr/>
            <p:nvPr userDrawn="1"/>
          </p:nvSpPr>
          <p:spPr>
            <a:xfrm>
              <a:off x="5295904" y="3985173"/>
              <a:ext cx="1926000" cy="180000"/>
            </a:xfrm>
            <a:prstGeom prst="rect">
              <a:avLst/>
            </a:prstGeom>
            <a:solidFill>
              <a:srgbClr val="D4202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a:endParaRPr lang="es-ES_tradnl">
                <a:solidFill>
                  <a:srgbClr val="FFFFFF"/>
                </a:solidFill>
              </a:endParaRPr>
            </a:p>
          </p:txBody>
        </p:sp>
        <p:sp>
          <p:nvSpPr>
            <p:cNvPr id="32" name="Rectángulo 31"/>
            <p:cNvSpPr/>
            <p:nvPr userDrawn="1"/>
          </p:nvSpPr>
          <p:spPr>
            <a:xfrm>
              <a:off x="7218000" y="3985173"/>
              <a:ext cx="1926000" cy="180000"/>
            </a:xfrm>
            <a:prstGeom prst="rect">
              <a:avLst/>
            </a:prstGeom>
            <a:solidFill>
              <a:srgbClr val="EDAB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a:endParaRPr lang="es-ES_tradnl">
                <a:solidFill>
                  <a:srgbClr val="FFFFFF"/>
                </a:solidFill>
              </a:endParaRPr>
            </a:p>
          </p:txBody>
        </p:sp>
      </p:grpSp>
      <p:pic>
        <p:nvPicPr>
          <p:cNvPr id="13" name="Imagen 12"/>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117352" y="229301"/>
            <a:ext cx="1752727" cy="685006"/>
          </a:xfrm>
          <a:prstGeom prst="rect">
            <a:avLst/>
          </a:prstGeom>
        </p:spPr>
      </p:pic>
    </p:spTree>
    <p:extLst>
      <p:ext uri="{BB962C8B-B14F-4D97-AF65-F5344CB8AC3E}">
        <p14:creationId xmlns:p14="http://schemas.microsoft.com/office/powerpoint/2010/main" val="3026056868"/>
      </p:ext>
    </p:extLst>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preserve="1" userDrawn="1">
  <p:cSld name="1_Título y objetos">
    <p:spTree>
      <p:nvGrpSpPr>
        <p:cNvPr id="1" name=""/>
        <p:cNvGrpSpPr/>
        <p:nvPr/>
      </p:nvGrpSpPr>
      <p:grpSpPr>
        <a:xfrm>
          <a:off x="0" y="0"/>
          <a:ext cx="0" cy="0"/>
          <a:chOff x="0" y="0"/>
          <a:chExt cx="0" cy="0"/>
        </a:xfrm>
      </p:grpSpPr>
      <p:sp>
        <p:nvSpPr>
          <p:cNvPr id="22" name="Marcador de texto 2"/>
          <p:cNvSpPr>
            <a:spLocks noGrp="1"/>
          </p:cNvSpPr>
          <p:nvPr>
            <p:ph type="body" idx="1" hasCustomPrompt="1"/>
          </p:nvPr>
        </p:nvSpPr>
        <p:spPr>
          <a:xfrm>
            <a:off x="919060" y="1182695"/>
            <a:ext cx="5621866" cy="558801"/>
          </a:xfrm>
        </p:spPr>
        <p:txBody>
          <a:bodyPr wrap="none" lIns="0" tIns="0" rIns="0" bIns="0" anchor="b">
            <a:noAutofit/>
          </a:bodyPr>
          <a:lstStyle>
            <a:lvl1pPr marL="0" indent="0">
              <a:spcBef>
                <a:spcPts val="0"/>
              </a:spcBef>
              <a:buNone/>
              <a:defRPr sz="2800">
                <a:solidFill>
                  <a:schemeClr val="accent3"/>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s-ES" sz="2500" b="0" i="0" dirty="0">
                <a:solidFill>
                  <a:srgbClr val="8D8C8D"/>
                </a:solidFill>
                <a:latin typeface="Trebuchet MS"/>
                <a:ea typeface="Trebuchet MS"/>
                <a:cs typeface="Trebuchet MS"/>
              </a:rPr>
              <a:t>Título del tema</a:t>
            </a:r>
            <a:endParaRPr lang="es-ES_tradnl" dirty="0"/>
          </a:p>
        </p:txBody>
      </p:sp>
      <p:sp>
        <p:nvSpPr>
          <p:cNvPr id="29" name="Marcador de texto 28"/>
          <p:cNvSpPr>
            <a:spLocks noGrp="1"/>
          </p:cNvSpPr>
          <p:nvPr>
            <p:ph type="body" sz="quarter" idx="11" hasCustomPrompt="1"/>
          </p:nvPr>
        </p:nvSpPr>
        <p:spPr>
          <a:xfrm>
            <a:off x="914400" y="1919298"/>
            <a:ext cx="7824788" cy="4515369"/>
          </a:xfrm>
        </p:spPr>
        <p:txBody>
          <a:bodyPr wrap="square" lIns="0" tIns="0" rIns="0" bIns="0" numCol="1" spcCol="270000">
            <a:noAutofit/>
          </a:bodyPr>
          <a:lstStyle>
            <a:lvl1pPr marL="0" indent="0" algn="just">
              <a:lnSpc>
                <a:spcPct val="100000"/>
              </a:lnSpc>
              <a:spcBef>
                <a:spcPts val="0"/>
              </a:spcBef>
              <a:spcAft>
                <a:spcPts val="600"/>
              </a:spcAft>
              <a:buNone/>
              <a:defRPr sz="1600">
                <a:solidFill>
                  <a:srgbClr val="3C3C3B"/>
                </a:solidFill>
              </a:defRPr>
            </a:lvl1pPr>
            <a:lvl2pPr marL="457200" indent="0">
              <a:buNone/>
              <a:defRPr sz="1300">
                <a:solidFill>
                  <a:srgbClr val="888B8D"/>
                </a:solidFill>
              </a:defRPr>
            </a:lvl2pPr>
            <a:lvl3pPr marL="914400" indent="0">
              <a:buNone/>
              <a:defRPr sz="1300">
                <a:solidFill>
                  <a:srgbClr val="888B8D"/>
                </a:solidFill>
              </a:defRPr>
            </a:lvl3pPr>
            <a:lvl4pPr marL="1371600" indent="0">
              <a:buNone/>
              <a:defRPr sz="1300">
                <a:solidFill>
                  <a:srgbClr val="888B8D"/>
                </a:solidFill>
              </a:defRPr>
            </a:lvl4pPr>
            <a:lvl5pPr marL="1828800" indent="0">
              <a:buNone/>
              <a:defRPr sz="1300">
                <a:solidFill>
                  <a:srgbClr val="888B8D"/>
                </a:solidFill>
              </a:defRPr>
            </a:lvl5pPr>
          </a:lstStyle>
          <a:p>
            <a:pPr lvl="0"/>
            <a:r>
              <a:rPr lang="es-ES_tradnl" dirty="0"/>
              <a:t>Área de texto de texto regular. Esto es texto simulado. Área de texto de texto regular. Esto es texto simulado área de texto de texto regular. Esto es texto simulado. </a:t>
            </a:r>
          </a:p>
          <a:p>
            <a:pPr lvl="0"/>
            <a:r>
              <a:rPr lang="es-ES_tradnl" dirty="0"/>
              <a:t>Área de texto de texto regular. Esto es texto simulado. Área de texto de texto regular. Esto es texto simulado. Área de texto de texto regular. Esto es texto simulado. Área de texto de texto regular. Esto es texto simulado. Área de texto de texto regular. Esto es texto simulado. </a:t>
            </a:r>
          </a:p>
          <a:p>
            <a:pPr lvl="0"/>
            <a:r>
              <a:rPr lang="es-ES_tradnl" dirty="0"/>
              <a:t>Área de texto de texto regular. Esto es texto simulado. Esto es texto simulado, esto es texto simulado, esto es texto simulado esto es texto simulado. Área de texto de texto regular. Esto es texto simulado. Área de texto de texto regular. Esto es texto simulado. Área de texto de texto regular. Esto es texto simulado. Área de texto de texto regular. Esto es texto simulado. Área de texto de texto regular. Esto es texto simulado.</a:t>
            </a:r>
          </a:p>
          <a:p>
            <a:pPr lvl="0"/>
            <a:r>
              <a:rPr lang="es-ES_tradnl" dirty="0"/>
              <a:t>Área de texto de texto regular. Esto es texto simulado. Área de texto de texto regular. Esto es texto simulado. Área de texto de texto regular. </a:t>
            </a:r>
          </a:p>
        </p:txBody>
      </p:sp>
      <p:grpSp>
        <p:nvGrpSpPr>
          <p:cNvPr id="13" name="Agrupar 12"/>
          <p:cNvGrpSpPr/>
          <p:nvPr userDrawn="1"/>
        </p:nvGrpSpPr>
        <p:grpSpPr>
          <a:xfrm rot="5400000">
            <a:off x="-3339003" y="3338997"/>
            <a:ext cx="6858003" cy="179998"/>
            <a:chOff x="1443904" y="3985173"/>
            <a:chExt cx="7700096" cy="180001"/>
          </a:xfrm>
        </p:grpSpPr>
        <p:sp>
          <p:nvSpPr>
            <p:cNvPr id="20" name="Rectángulo 19"/>
            <p:cNvSpPr/>
            <p:nvPr userDrawn="1"/>
          </p:nvSpPr>
          <p:spPr>
            <a:xfrm>
              <a:off x="1443904" y="3985174"/>
              <a:ext cx="1926000" cy="180000"/>
            </a:xfrm>
            <a:prstGeom prst="rect">
              <a:avLst/>
            </a:prstGeom>
            <a:solidFill>
              <a:srgbClr val="007A9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a:endParaRPr lang="es-ES_tradnl">
                <a:solidFill>
                  <a:srgbClr val="FFFFFF"/>
                </a:solidFill>
              </a:endParaRPr>
            </a:p>
          </p:txBody>
        </p:sp>
        <p:sp>
          <p:nvSpPr>
            <p:cNvPr id="21" name="Rectángulo 20"/>
            <p:cNvSpPr/>
            <p:nvPr userDrawn="1"/>
          </p:nvSpPr>
          <p:spPr>
            <a:xfrm>
              <a:off x="3369904" y="3985173"/>
              <a:ext cx="1926000" cy="180000"/>
            </a:xfrm>
            <a:prstGeom prst="rect">
              <a:avLst/>
            </a:prstGeom>
            <a:solidFill>
              <a:srgbClr val="62CDC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a:endParaRPr lang="es-ES_tradnl">
                <a:solidFill>
                  <a:srgbClr val="FFFFFF"/>
                </a:solidFill>
              </a:endParaRPr>
            </a:p>
          </p:txBody>
        </p:sp>
        <p:sp>
          <p:nvSpPr>
            <p:cNvPr id="23" name="Rectángulo 22"/>
            <p:cNvSpPr/>
            <p:nvPr userDrawn="1"/>
          </p:nvSpPr>
          <p:spPr>
            <a:xfrm>
              <a:off x="5295904" y="3985173"/>
              <a:ext cx="1926000" cy="180000"/>
            </a:xfrm>
            <a:prstGeom prst="rect">
              <a:avLst/>
            </a:prstGeom>
            <a:solidFill>
              <a:srgbClr val="D4202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a:endParaRPr lang="es-ES_tradnl">
                <a:solidFill>
                  <a:srgbClr val="FFFFFF"/>
                </a:solidFill>
              </a:endParaRPr>
            </a:p>
          </p:txBody>
        </p:sp>
        <p:sp>
          <p:nvSpPr>
            <p:cNvPr id="24" name="Rectángulo 23"/>
            <p:cNvSpPr/>
            <p:nvPr userDrawn="1"/>
          </p:nvSpPr>
          <p:spPr>
            <a:xfrm>
              <a:off x="7218000" y="3985173"/>
              <a:ext cx="1926000" cy="180000"/>
            </a:xfrm>
            <a:prstGeom prst="rect">
              <a:avLst/>
            </a:prstGeom>
            <a:solidFill>
              <a:srgbClr val="EDAB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a:endParaRPr lang="es-ES_tradnl">
                <a:solidFill>
                  <a:srgbClr val="FFFFFF"/>
                </a:solidFill>
              </a:endParaRPr>
            </a:p>
          </p:txBody>
        </p:sp>
      </p:grpSp>
      <p:pic>
        <p:nvPicPr>
          <p:cNvPr id="12" name="Imagen 1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117352" y="229301"/>
            <a:ext cx="1752727" cy="685006"/>
          </a:xfrm>
          <a:prstGeom prst="rect">
            <a:avLst/>
          </a:prstGeom>
        </p:spPr>
      </p:pic>
    </p:spTree>
    <p:extLst>
      <p:ext uri="{BB962C8B-B14F-4D97-AF65-F5344CB8AC3E}">
        <p14:creationId xmlns:p14="http://schemas.microsoft.com/office/powerpoint/2010/main" val="2512821656"/>
      </p:ext>
    </p:extLst>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preserve="1" userDrawn="1">
  <p:cSld name="3_Título y objetos">
    <p:spTree>
      <p:nvGrpSpPr>
        <p:cNvPr id="1" name=""/>
        <p:cNvGrpSpPr/>
        <p:nvPr/>
      </p:nvGrpSpPr>
      <p:grpSpPr>
        <a:xfrm>
          <a:off x="0" y="0"/>
          <a:ext cx="0" cy="0"/>
          <a:chOff x="0" y="0"/>
          <a:chExt cx="0" cy="0"/>
        </a:xfrm>
      </p:grpSpPr>
      <p:sp>
        <p:nvSpPr>
          <p:cNvPr id="22" name="Marcador de texto 2"/>
          <p:cNvSpPr>
            <a:spLocks noGrp="1"/>
          </p:cNvSpPr>
          <p:nvPr>
            <p:ph type="body" idx="1" hasCustomPrompt="1"/>
          </p:nvPr>
        </p:nvSpPr>
        <p:spPr>
          <a:xfrm>
            <a:off x="1573642" y="1354667"/>
            <a:ext cx="5621866" cy="558801"/>
          </a:xfrm>
        </p:spPr>
        <p:txBody>
          <a:bodyPr wrap="none" lIns="0" tIns="0" rIns="0" bIns="0" anchor="b">
            <a:noAutofit/>
          </a:bodyPr>
          <a:lstStyle>
            <a:lvl1pPr marL="0" indent="0">
              <a:spcBef>
                <a:spcPts val="0"/>
              </a:spcBef>
              <a:buNone/>
              <a:defRPr sz="2600">
                <a:solidFill>
                  <a:schemeClr val="accent3"/>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s-ES" sz="2500" b="0" i="0" dirty="0">
                <a:solidFill>
                  <a:srgbClr val="8D8C8D"/>
                </a:solidFill>
                <a:latin typeface="Trebuchet MS"/>
                <a:ea typeface="Trebuchet MS"/>
                <a:cs typeface="Trebuchet MS"/>
              </a:rPr>
              <a:t>Título del gráfico y tabla</a:t>
            </a:r>
            <a:endParaRPr lang="es-ES_tradnl" dirty="0"/>
          </a:p>
        </p:txBody>
      </p:sp>
      <p:sp>
        <p:nvSpPr>
          <p:cNvPr id="4" name="Marcador de gráfico 3"/>
          <p:cNvSpPr>
            <a:spLocks noGrp="1"/>
          </p:cNvSpPr>
          <p:nvPr>
            <p:ph type="chart" sz="quarter" idx="10"/>
          </p:nvPr>
        </p:nvSpPr>
        <p:spPr>
          <a:xfrm>
            <a:off x="1573214" y="2286000"/>
            <a:ext cx="7028920" cy="3776663"/>
          </a:xfrm>
        </p:spPr>
        <p:txBody>
          <a:bodyPr/>
          <a:lstStyle>
            <a:lvl1pPr>
              <a:defRPr>
                <a:solidFill>
                  <a:schemeClr val="accent5"/>
                </a:solidFill>
              </a:defRPr>
            </a:lvl1pPr>
          </a:lstStyle>
          <a:p>
            <a:endParaRPr lang="es-ES"/>
          </a:p>
        </p:txBody>
      </p:sp>
      <p:grpSp>
        <p:nvGrpSpPr>
          <p:cNvPr id="12" name="Agrupar 11"/>
          <p:cNvGrpSpPr/>
          <p:nvPr userDrawn="1"/>
        </p:nvGrpSpPr>
        <p:grpSpPr>
          <a:xfrm rot="5400000">
            <a:off x="-3339003" y="3338997"/>
            <a:ext cx="6858003" cy="179998"/>
            <a:chOff x="1443904" y="3985173"/>
            <a:chExt cx="7700096" cy="180001"/>
          </a:xfrm>
        </p:grpSpPr>
        <p:sp>
          <p:nvSpPr>
            <p:cNvPr id="13" name="Rectángulo 12"/>
            <p:cNvSpPr/>
            <p:nvPr userDrawn="1"/>
          </p:nvSpPr>
          <p:spPr>
            <a:xfrm>
              <a:off x="1443904" y="3985174"/>
              <a:ext cx="1926000" cy="180000"/>
            </a:xfrm>
            <a:prstGeom prst="rect">
              <a:avLst/>
            </a:prstGeom>
            <a:solidFill>
              <a:srgbClr val="007A9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a:endParaRPr lang="es-ES_tradnl">
                <a:solidFill>
                  <a:srgbClr val="FFFFFF"/>
                </a:solidFill>
              </a:endParaRPr>
            </a:p>
          </p:txBody>
        </p:sp>
        <p:sp>
          <p:nvSpPr>
            <p:cNvPr id="14" name="Rectángulo 13"/>
            <p:cNvSpPr/>
            <p:nvPr userDrawn="1"/>
          </p:nvSpPr>
          <p:spPr>
            <a:xfrm>
              <a:off x="3369904" y="3985173"/>
              <a:ext cx="1926000" cy="180000"/>
            </a:xfrm>
            <a:prstGeom prst="rect">
              <a:avLst/>
            </a:prstGeom>
            <a:solidFill>
              <a:srgbClr val="62CDC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a:endParaRPr lang="es-ES_tradnl">
                <a:solidFill>
                  <a:srgbClr val="FFFFFF"/>
                </a:solidFill>
              </a:endParaRPr>
            </a:p>
          </p:txBody>
        </p:sp>
        <p:sp>
          <p:nvSpPr>
            <p:cNvPr id="21" name="Rectángulo 20"/>
            <p:cNvSpPr/>
            <p:nvPr userDrawn="1"/>
          </p:nvSpPr>
          <p:spPr>
            <a:xfrm>
              <a:off x="5295904" y="3985173"/>
              <a:ext cx="1926000" cy="180000"/>
            </a:xfrm>
            <a:prstGeom prst="rect">
              <a:avLst/>
            </a:prstGeom>
            <a:solidFill>
              <a:srgbClr val="D4202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a:endParaRPr lang="es-ES_tradnl">
                <a:solidFill>
                  <a:srgbClr val="FFFFFF"/>
                </a:solidFill>
              </a:endParaRPr>
            </a:p>
          </p:txBody>
        </p:sp>
        <p:sp>
          <p:nvSpPr>
            <p:cNvPr id="23" name="Rectángulo 22"/>
            <p:cNvSpPr/>
            <p:nvPr userDrawn="1"/>
          </p:nvSpPr>
          <p:spPr>
            <a:xfrm>
              <a:off x="7218000" y="3985173"/>
              <a:ext cx="1926000" cy="180000"/>
            </a:xfrm>
            <a:prstGeom prst="rect">
              <a:avLst/>
            </a:prstGeom>
            <a:solidFill>
              <a:srgbClr val="EDAB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a:endParaRPr lang="es-ES_tradnl">
                <a:solidFill>
                  <a:srgbClr val="FFFFFF"/>
                </a:solidFill>
              </a:endParaRPr>
            </a:p>
          </p:txBody>
        </p:sp>
      </p:grpSp>
      <p:pic>
        <p:nvPicPr>
          <p:cNvPr id="10" name="Imagen 9"/>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117352" y="229301"/>
            <a:ext cx="1752727" cy="685006"/>
          </a:xfrm>
          <a:prstGeom prst="rect">
            <a:avLst/>
          </a:prstGeom>
        </p:spPr>
      </p:pic>
    </p:spTree>
    <p:extLst>
      <p:ext uri="{BB962C8B-B14F-4D97-AF65-F5344CB8AC3E}">
        <p14:creationId xmlns:p14="http://schemas.microsoft.com/office/powerpoint/2010/main" val="1001245407"/>
      </p:ext>
    </p:extLst>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preserve="1" userDrawn="1">
  <p:cSld name="4_Título y objetos">
    <p:spTree>
      <p:nvGrpSpPr>
        <p:cNvPr id="1" name=""/>
        <p:cNvGrpSpPr/>
        <p:nvPr/>
      </p:nvGrpSpPr>
      <p:grpSpPr>
        <a:xfrm>
          <a:off x="0" y="0"/>
          <a:ext cx="0" cy="0"/>
          <a:chOff x="0" y="0"/>
          <a:chExt cx="0" cy="0"/>
        </a:xfrm>
      </p:grpSpPr>
      <p:grpSp>
        <p:nvGrpSpPr>
          <p:cNvPr id="12" name="Agrupar 11"/>
          <p:cNvGrpSpPr/>
          <p:nvPr userDrawn="1"/>
        </p:nvGrpSpPr>
        <p:grpSpPr>
          <a:xfrm rot="5400000">
            <a:off x="-3339003" y="3338997"/>
            <a:ext cx="6858003" cy="179998"/>
            <a:chOff x="1443904" y="3985173"/>
            <a:chExt cx="7700096" cy="180001"/>
          </a:xfrm>
        </p:grpSpPr>
        <p:sp>
          <p:nvSpPr>
            <p:cNvPr id="13" name="Rectángulo 12"/>
            <p:cNvSpPr/>
            <p:nvPr userDrawn="1"/>
          </p:nvSpPr>
          <p:spPr>
            <a:xfrm>
              <a:off x="1443904" y="3985174"/>
              <a:ext cx="1926000" cy="180000"/>
            </a:xfrm>
            <a:prstGeom prst="rect">
              <a:avLst/>
            </a:prstGeom>
            <a:solidFill>
              <a:srgbClr val="007A9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a:endParaRPr lang="es-ES_tradnl">
                <a:solidFill>
                  <a:srgbClr val="FFFFFF"/>
                </a:solidFill>
              </a:endParaRPr>
            </a:p>
          </p:txBody>
        </p:sp>
        <p:sp>
          <p:nvSpPr>
            <p:cNvPr id="14" name="Rectángulo 13"/>
            <p:cNvSpPr/>
            <p:nvPr userDrawn="1"/>
          </p:nvSpPr>
          <p:spPr>
            <a:xfrm>
              <a:off x="3369904" y="3985173"/>
              <a:ext cx="1926000" cy="180000"/>
            </a:xfrm>
            <a:prstGeom prst="rect">
              <a:avLst/>
            </a:prstGeom>
            <a:solidFill>
              <a:srgbClr val="62CDC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a:endParaRPr lang="es-ES_tradnl">
                <a:solidFill>
                  <a:srgbClr val="FFFFFF"/>
                </a:solidFill>
              </a:endParaRPr>
            </a:p>
          </p:txBody>
        </p:sp>
        <p:sp>
          <p:nvSpPr>
            <p:cNvPr id="21" name="Rectángulo 20"/>
            <p:cNvSpPr/>
            <p:nvPr userDrawn="1"/>
          </p:nvSpPr>
          <p:spPr>
            <a:xfrm>
              <a:off x="5295904" y="3985173"/>
              <a:ext cx="1926000" cy="180000"/>
            </a:xfrm>
            <a:prstGeom prst="rect">
              <a:avLst/>
            </a:prstGeom>
            <a:solidFill>
              <a:srgbClr val="D4202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a:endParaRPr lang="es-ES_tradnl">
                <a:solidFill>
                  <a:srgbClr val="FFFFFF"/>
                </a:solidFill>
              </a:endParaRPr>
            </a:p>
          </p:txBody>
        </p:sp>
        <p:sp>
          <p:nvSpPr>
            <p:cNvPr id="23" name="Rectángulo 22"/>
            <p:cNvSpPr/>
            <p:nvPr userDrawn="1"/>
          </p:nvSpPr>
          <p:spPr>
            <a:xfrm>
              <a:off x="7218000" y="3985173"/>
              <a:ext cx="1926000" cy="180000"/>
            </a:xfrm>
            <a:prstGeom prst="rect">
              <a:avLst/>
            </a:prstGeom>
            <a:solidFill>
              <a:srgbClr val="EDAB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a:endParaRPr lang="es-ES_tradnl">
                <a:solidFill>
                  <a:srgbClr val="FFFFFF"/>
                </a:solidFill>
              </a:endParaRPr>
            </a:p>
          </p:txBody>
        </p:sp>
      </p:grpSp>
      <p:pic>
        <p:nvPicPr>
          <p:cNvPr id="8" name="Imagen 7"/>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117352" y="229301"/>
            <a:ext cx="1752727" cy="685006"/>
          </a:xfrm>
          <a:prstGeom prst="rect">
            <a:avLst/>
          </a:prstGeom>
        </p:spPr>
      </p:pic>
    </p:spTree>
    <p:extLst>
      <p:ext uri="{BB962C8B-B14F-4D97-AF65-F5344CB8AC3E}">
        <p14:creationId xmlns:p14="http://schemas.microsoft.com/office/powerpoint/2010/main" val="1662497880"/>
      </p:ext>
    </p:extLst>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showMasterSp="0" userDrawn="1">
  <p:cSld name="Título de sección">
    <p:spTree>
      <p:nvGrpSpPr>
        <p:cNvPr id="1" name=""/>
        <p:cNvGrpSpPr/>
        <p:nvPr/>
      </p:nvGrpSpPr>
      <p:grpSpPr>
        <a:xfrm>
          <a:off x="0" y="0"/>
          <a:ext cx="0" cy="0"/>
          <a:chOff x="0" y="0"/>
          <a:chExt cx="0" cy="0"/>
        </a:xfrm>
      </p:grpSpPr>
      <p:pic>
        <p:nvPicPr>
          <p:cNvPr id="12" name="Picture 2" descr="C:\Users\espcdummer\Pictures\Logos\Logos Centinela\2014\Logo Centinela PPT 20140705.png"/>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6251918" y="50952"/>
            <a:ext cx="2592288" cy="1017695"/>
          </a:xfrm>
          <a:prstGeom prst="rect">
            <a:avLst/>
          </a:prstGeom>
          <a:noFill/>
          <a:extLst>
            <a:ext uri="{909E8E84-426E-40DD-AFC4-6F175D3DCCD1}">
              <a14:hiddenFill xmlns:a14="http://schemas.microsoft.com/office/drawing/2010/main">
                <a:solidFill>
                  <a:srgbClr val="FFFFFF"/>
                </a:solidFill>
              </a14:hiddenFill>
            </a:ext>
          </a:extLst>
        </p:spPr>
      </p:pic>
      <p:sp>
        <p:nvSpPr>
          <p:cNvPr id="15" name="Rectángulo 14"/>
          <p:cNvSpPr/>
          <p:nvPr userDrawn="1"/>
        </p:nvSpPr>
        <p:spPr>
          <a:xfrm>
            <a:off x="1403648" y="3284984"/>
            <a:ext cx="7740352" cy="2016224"/>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s-ES_tradnl">
              <a:solidFill>
                <a:srgbClr val="FFFFFF"/>
              </a:solidFill>
            </a:endParaRPr>
          </a:p>
        </p:txBody>
      </p:sp>
      <p:sp>
        <p:nvSpPr>
          <p:cNvPr id="3" name="2 Título"/>
          <p:cNvSpPr>
            <a:spLocks noGrp="1"/>
          </p:cNvSpPr>
          <p:nvPr>
            <p:ph type="title"/>
          </p:nvPr>
        </p:nvSpPr>
        <p:spPr>
          <a:xfrm>
            <a:off x="1907704" y="3429000"/>
            <a:ext cx="6984776" cy="1728192"/>
          </a:xfrm>
        </p:spPr>
        <p:txBody>
          <a:bodyPr anchor="ctr">
            <a:noAutofit/>
          </a:bodyPr>
          <a:lstStyle>
            <a:lvl1pPr algn="l">
              <a:defRPr sz="3200">
                <a:solidFill>
                  <a:schemeClr val="accent3"/>
                </a:solidFill>
              </a:defRPr>
            </a:lvl1pPr>
          </a:lstStyle>
          <a:p>
            <a:r>
              <a:rPr lang="es-ES"/>
              <a:t>Haga clic para modificar el estilo de título del patrón</a:t>
            </a:r>
            <a:endParaRPr lang="es-CL" dirty="0"/>
          </a:p>
        </p:txBody>
      </p:sp>
      <p:sp>
        <p:nvSpPr>
          <p:cNvPr id="9" name="2 Subtítulo"/>
          <p:cNvSpPr>
            <a:spLocks noGrp="1"/>
          </p:cNvSpPr>
          <p:nvPr>
            <p:ph type="subTitle" idx="1"/>
          </p:nvPr>
        </p:nvSpPr>
        <p:spPr>
          <a:xfrm>
            <a:off x="1907704" y="5445224"/>
            <a:ext cx="6984776" cy="864096"/>
          </a:xfrm>
          <a:prstGeom prst="rect">
            <a:avLst/>
          </a:prstGeom>
        </p:spPr>
        <p:txBody>
          <a:bodyPr>
            <a:noAutofit/>
          </a:bodyPr>
          <a:lstStyle>
            <a:lvl1pPr marL="0" indent="0" algn="l">
              <a:buNone/>
              <a:defRPr sz="1800">
                <a:solidFill>
                  <a:schemeClr val="accent5"/>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s-CL" dirty="0"/>
          </a:p>
        </p:txBody>
      </p:sp>
      <p:grpSp>
        <p:nvGrpSpPr>
          <p:cNvPr id="5" name="4 Grupo"/>
          <p:cNvGrpSpPr/>
          <p:nvPr userDrawn="1"/>
        </p:nvGrpSpPr>
        <p:grpSpPr>
          <a:xfrm rot="16200000">
            <a:off x="5165812" y="-693204"/>
            <a:ext cx="216024" cy="7740352"/>
            <a:chOff x="3779912" y="1124744"/>
            <a:chExt cx="216024" cy="6336704"/>
          </a:xfrm>
        </p:grpSpPr>
        <p:sp>
          <p:nvSpPr>
            <p:cNvPr id="6" name="Rectángulo 10"/>
            <p:cNvSpPr/>
            <p:nvPr userDrawn="1"/>
          </p:nvSpPr>
          <p:spPr>
            <a:xfrm rot="5400000">
              <a:off x="3095836" y="1808820"/>
              <a:ext cx="1584176" cy="216024"/>
            </a:xfrm>
            <a:prstGeom prst="rect">
              <a:avLst/>
            </a:prstGeom>
            <a:solidFill>
              <a:srgbClr val="007A9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s-ES_tradnl">
                <a:solidFill>
                  <a:srgbClr val="FFFFFF"/>
                </a:solidFill>
              </a:endParaRPr>
            </a:p>
          </p:txBody>
        </p:sp>
        <p:sp>
          <p:nvSpPr>
            <p:cNvPr id="7" name="Rectángulo 11"/>
            <p:cNvSpPr/>
            <p:nvPr userDrawn="1"/>
          </p:nvSpPr>
          <p:spPr>
            <a:xfrm rot="5400000">
              <a:off x="3095835" y="3392997"/>
              <a:ext cx="1584177" cy="216024"/>
            </a:xfrm>
            <a:prstGeom prst="rect">
              <a:avLst/>
            </a:prstGeom>
            <a:solidFill>
              <a:srgbClr val="62CDC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s-ES_tradnl">
                <a:solidFill>
                  <a:srgbClr val="FFFFFF"/>
                </a:solidFill>
              </a:endParaRPr>
            </a:p>
          </p:txBody>
        </p:sp>
        <p:sp>
          <p:nvSpPr>
            <p:cNvPr id="8" name="Rectángulo 12"/>
            <p:cNvSpPr/>
            <p:nvPr userDrawn="1"/>
          </p:nvSpPr>
          <p:spPr>
            <a:xfrm rot="5400000">
              <a:off x="3095835" y="4977173"/>
              <a:ext cx="1584178" cy="216024"/>
            </a:xfrm>
            <a:prstGeom prst="rect">
              <a:avLst/>
            </a:prstGeom>
            <a:solidFill>
              <a:srgbClr val="D4202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s-ES_tradnl">
                <a:solidFill>
                  <a:srgbClr val="FFFFFF"/>
                </a:solidFill>
              </a:endParaRPr>
            </a:p>
          </p:txBody>
        </p:sp>
        <p:sp>
          <p:nvSpPr>
            <p:cNvPr id="10" name="Rectángulo 13"/>
            <p:cNvSpPr/>
            <p:nvPr userDrawn="1"/>
          </p:nvSpPr>
          <p:spPr>
            <a:xfrm rot="5400000">
              <a:off x="3095836" y="6561348"/>
              <a:ext cx="1584176" cy="216024"/>
            </a:xfrm>
            <a:prstGeom prst="rect">
              <a:avLst/>
            </a:prstGeom>
            <a:solidFill>
              <a:srgbClr val="EDAB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s-ES_tradnl">
                <a:solidFill>
                  <a:srgbClr val="FFFFFF"/>
                </a:solidFill>
              </a:endParaRPr>
            </a:p>
          </p:txBody>
        </p:sp>
      </p:grpSp>
    </p:spTree>
    <p:extLst>
      <p:ext uri="{BB962C8B-B14F-4D97-AF65-F5344CB8AC3E}">
        <p14:creationId xmlns:p14="http://schemas.microsoft.com/office/powerpoint/2010/main" val="33583953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Título de sección">
    <p:spTree>
      <p:nvGrpSpPr>
        <p:cNvPr id="1" name=""/>
        <p:cNvGrpSpPr/>
        <p:nvPr/>
      </p:nvGrpSpPr>
      <p:grpSpPr>
        <a:xfrm>
          <a:off x="0" y="0"/>
          <a:ext cx="0" cy="0"/>
          <a:chOff x="0" y="0"/>
          <a:chExt cx="0" cy="0"/>
        </a:xfrm>
      </p:grpSpPr>
      <p:pic>
        <p:nvPicPr>
          <p:cNvPr id="12" name="Picture 2" descr="C:\Users\espcdummer\Pictures\Logos\Logos Centinela\2014\Logo Centinela PPT 20140705.png"/>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6251918" y="50953"/>
            <a:ext cx="2592288" cy="1017695"/>
          </a:xfrm>
          <a:prstGeom prst="rect">
            <a:avLst/>
          </a:prstGeom>
          <a:noFill/>
          <a:extLst>
            <a:ext uri="{909E8E84-426E-40DD-AFC4-6F175D3DCCD1}">
              <a14:hiddenFill xmlns:a14="http://schemas.microsoft.com/office/drawing/2010/main">
                <a:solidFill>
                  <a:srgbClr val="FFFFFF"/>
                </a:solidFill>
              </a14:hiddenFill>
            </a:ext>
          </a:extLst>
        </p:spPr>
      </p:pic>
      <p:sp>
        <p:nvSpPr>
          <p:cNvPr id="15" name="Rectángulo 14"/>
          <p:cNvSpPr/>
          <p:nvPr/>
        </p:nvSpPr>
        <p:spPr>
          <a:xfrm>
            <a:off x="1403648" y="3284984"/>
            <a:ext cx="7740352" cy="2016224"/>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lIns="91427" tIns="45713" rIns="91427" bIns="45713" rtlCol="0" anchor="ctr"/>
          <a:lstStyle/>
          <a:p>
            <a:pPr algn="ctr" defTabSz="457135"/>
            <a:endParaRPr lang="es-ES_tradnl">
              <a:solidFill>
                <a:srgbClr val="FFFFFF"/>
              </a:solidFill>
            </a:endParaRPr>
          </a:p>
        </p:txBody>
      </p:sp>
      <p:sp>
        <p:nvSpPr>
          <p:cNvPr id="3" name="2 Título"/>
          <p:cNvSpPr>
            <a:spLocks noGrp="1"/>
          </p:cNvSpPr>
          <p:nvPr>
            <p:ph type="title"/>
          </p:nvPr>
        </p:nvSpPr>
        <p:spPr>
          <a:xfrm>
            <a:off x="1907704" y="3429000"/>
            <a:ext cx="6984776" cy="1728192"/>
          </a:xfrm>
        </p:spPr>
        <p:txBody>
          <a:bodyPr anchor="ctr">
            <a:noAutofit/>
          </a:bodyPr>
          <a:lstStyle>
            <a:lvl1pPr algn="l">
              <a:defRPr sz="3200">
                <a:solidFill>
                  <a:schemeClr val="accent3"/>
                </a:solidFill>
              </a:defRPr>
            </a:lvl1pPr>
          </a:lstStyle>
          <a:p>
            <a:r>
              <a:rPr lang="es-ES"/>
              <a:t>Haga clic para modificar el estilo de título del patrón</a:t>
            </a:r>
            <a:endParaRPr lang="es-CL" dirty="0"/>
          </a:p>
        </p:txBody>
      </p:sp>
      <p:sp>
        <p:nvSpPr>
          <p:cNvPr id="9" name="2 Subtítulo"/>
          <p:cNvSpPr>
            <a:spLocks noGrp="1"/>
          </p:cNvSpPr>
          <p:nvPr>
            <p:ph type="subTitle" idx="1"/>
          </p:nvPr>
        </p:nvSpPr>
        <p:spPr>
          <a:xfrm>
            <a:off x="1907704" y="5445224"/>
            <a:ext cx="6984776" cy="864096"/>
          </a:xfrm>
          <a:prstGeom prst="rect">
            <a:avLst/>
          </a:prstGeom>
        </p:spPr>
        <p:txBody>
          <a:bodyPr>
            <a:noAutofit/>
          </a:bodyPr>
          <a:lstStyle>
            <a:lvl1pPr marL="0" indent="0" algn="l">
              <a:buNone/>
              <a:defRPr sz="1800">
                <a:solidFill>
                  <a:schemeClr val="accent5"/>
                </a:solidFill>
              </a:defRPr>
            </a:lvl1pPr>
            <a:lvl2pPr marL="457135" indent="0" algn="ctr">
              <a:buNone/>
              <a:defRPr>
                <a:solidFill>
                  <a:schemeClr val="tx1">
                    <a:tint val="75000"/>
                  </a:schemeClr>
                </a:solidFill>
              </a:defRPr>
            </a:lvl2pPr>
            <a:lvl3pPr marL="914269" indent="0" algn="ctr">
              <a:buNone/>
              <a:defRPr>
                <a:solidFill>
                  <a:schemeClr val="tx1">
                    <a:tint val="75000"/>
                  </a:schemeClr>
                </a:solidFill>
              </a:defRPr>
            </a:lvl3pPr>
            <a:lvl4pPr marL="1371404" indent="0" algn="ctr">
              <a:buNone/>
              <a:defRPr>
                <a:solidFill>
                  <a:schemeClr val="tx1">
                    <a:tint val="75000"/>
                  </a:schemeClr>
                </a:solidFill>
              </a:defRPr>
            </a:lvl4pPr>
            <a:lvl5pPr marL="1828539" indent="0" algn="ctr">
              <a:buNone/>
              <a:defRPr>
                <a:solidFill>
                  <a:schemeClr val="tx1">
                    <a:tint val="75000"/>
                  </a:schemeClr>
                </a:solidFill>
              </a:defRPr>
            </a:lvl5pPr>
            <a:lvl6pPr marL="2285674" indent="0" algn="ctr">
              <a:buNone/>
              <a:defRPr>
                <a:solidFill>
                  <a:schemeClr val="tx1">
                    <a:tint val="75000"/>
                  </a:schemeClr>
                </a:solidFill>
              </a:defRPr>
            </a:lvl6pPr>
            <a:lvl7pPr marL="2742809" indent="0" algn="ctr">
              <a:buNone/>
              <a:defRPr>
                <a:solidFill>
                  <a:schemeClr val="tx1">
                    <a:tint val="75000"/>
                  </a:schemeClr>
                </a:solidFill>
              </a:defRPr>
            </a:lvl7pPr>
            <a:lvl8pPr marL="3199944" indent="0" algn="ctr">
              <a:buNone/>
              <a:defRPr>
                <a:solidFill>
                  <a:schemeClr val="tx1">
                    <a:tint val="75000"/>
                  </a:schemeClr>
                </a:solidFill>
              </a:defRPr>
            </a:lvl8pPr>
            <a:lvl9pPr marL="3657078" indent="0" algn="ctr">
              <a:buNone/>
              <a:defRPr>
                <a:solidFill>
                  <a:schemeClr val="tx1">
                    <a:tint val="75000"/>
                  </a:schemeClr>
                </a:solidFill>
              </a:defRPr>
            </a:lvl9pPr>
          </a:lstStyle>
          <a:p>
            <a:r>
              <a:rPr lang="es-ES"/>
              <a:t>Haga clic para modificar el estilo de subtítulo del patrón</a:t>
            </a:r>
            <a:endParaRPr lang="es-CL" dirty="0"/>
          </a:p>
        </p:txBody>
      </p:sp>
      <p:grpSp>
        <p:nvGrpSpPr>
          <p:cNvPr id="5" name="4 Grupo"/>
          <p:cNvGrpSpPr/>
          <p:nvPr/>
        </p:nvGrpSpPr>
        <p:grpSpPr>
          <a:xfrm rot="16200000">
            <a:off x="5165812" y="-693203"/>
            <a:ext cx="216024" cy="7740352"/>
            <a:chOff x="3779912" y="1124744"/>
            <a:chExt cx="216024" cy="6336704"/>
          </a:xfrm>
        </p:grpSpPr>
        <p:sp>
          <p:nvSpPr>
            <p:cNvPr id="6" name="Rectángulo 10"/>
            <p:cNvSpPr/>
            <p:nvPr userDrawn="1"/>
          </p:nvSpPr>
          <p:spPr>
            <a:xfrm rot="5400000">
              <a:off x="3095836" y="1808820"/>
              <a:ext cx="1584176" cy="216024"/>
            </a:xfrm>
            <a:prstGeom prst="rect">
              <a:avLst/>
            </a:prstGeom>
            <a:solidFill>
              <a:srgbClr val="007A9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135"/>
              <a:endParaRPr lang="es-ES_tradnl">
                <a:solidFill>
                  <a:srgbClr val="FFFFFF"/>
                </a:solidFill>
              </a:endParaRPr>
            </a:p>
          </p:txBody>
        </p:sp>
        <p:sp>
          <p:nvSpPr>
            <p:cNvPr id="7" name="Rectángulo 11"/>
            <p:cNvSpPr/>
            <p:nvPr userDrawn="1"/>
          </p:nvSpPr>
          <p:spPr>
            <a:xfrm rot="5400000">
              <a:off x="3095835" y="3392997"/>
              <a:ext cx="1584177" cy="216024"/>
            </a:xfrm>
            <a:prstGeom prst="rect">
              <a:avLst/>
            </a:prstGeom>
            <a:solidFill>
              <a:srgbClr val="62CDC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135"/>
              <a:endParaRPr lang="es-ES_tradnl">
                <a:solidFill>
                  <a:srgbClr val="FFFFFF"/>
                </a:solidFill>
              </a:endParaRPr>
            </a:p>
          </p:txBody>
        </p:sp>
        <p:sp>
          <p:nvSpPr>
            <p:cNvPr id="8" name="Rectángulo 12"/>
            <p:cNvSpPr/>
            <p:nvPr userDrawn="1"/>
          </p:nvSpPr>
          <p:spPr>
            <a:xfrm rot="5400000">
              <a:off x="3095835" y="4977173"/>
              <a:ext cx="1584178" cy="216024"/>
            </a:xfrm>
            <a:prstGeom prst="rect">
              <a:avLst/>
            </a:prstGeom>
            <a:solidFill>
              <a:srgbClr val="D4202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135"/>
              <a:endParaRPr lang="es-ES_tradnl">
                <a:solidFill>
                  <a:srgbClr val="FFFFFF"/>
                </a:solidFill>
              </a:endParaRPr>
            </a:p>
          </p:txBody>
        </p:sp>
        <p:sp>
          <p:nvSpPr>
            <p:cNvPr id="10" name="Rectángulo 13"/>
            <p:cNvSpPr/>
            <p:nvPr userDrawn="1"/>
          </p:nvSpPr>
          <p:spPr>
            <a:xfrm rot="5400000">
              <a:off x="3095836" y="6561348"/>
              <a:ext cx="1584176" cy="216024"/>
            </a:xfrm>
            <a:prstGeom prst="rect">
              <a:avLst/>
            </a:prstGeom>
            <a:solidFill>
              <a:srgbClr val="EDAB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135"/>
              <a:endParaRPr lang="es-ES_tradnl">
                <a:solidFill>
                  <a:srgbClr val="FFFFFF"/>
                </a:solidFill>
              </a:endParaRPr>
            </a:p>
          </p:txBody>
        </p:sp>
      </p:grpSp>
    </p:spTree>
    <p:extLst>
      <p:ext uri="{BB962C8B-B14F-4D97-AF65-F5344CB8AC3E}">
        <p14:creationId xmlns:p14="http://schemas.microsoft.com/office/powerpoint/2010/main" val="3068272686"/>
      </p:ext>
    </p:extLst>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showMasterSp="0" preserve="1">
  <p:cSld name="Diapositiva de título">
    <p:spTree>
      <p:nvGrpSpPr>
        <p:cNvPr id="1" name=""/>
        <p:cNvGrpSpPr/>
        <p:nvPr/>
      </p:nvGrpSpPr>
      <p:grpSpPr>
        <a:xfrm>
          <a:off x="0" y="0"/>
          <a:ext cx="0" cy="0"/>
          <a:chOff x="0" y="0"/>
          <a:chExt cx="0" cy="0"/>
        </a:xfrm>
      </p:grpSpPr>
      <p:pic>
        <p:nvPicPr>
          <p:cNvPr id="12" name="Picture 2" descr="C:\Users\espcdummer\Pictures\Logos\Logos Centinela\2014\Logo Centinela PPT 20140705.png"/>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5143686" y="5281328"/>
            <a:ext cx="3740406" cy="1468429"/>
          </a:xfrm>
          <a:prstGeom prst="rect">
            <a:avLst/>
          </a:prstGeom>
          <a:noFill/>
          <a:extLst>
            <a:ext uri="{909E8E84-426E-40DD-AFC4-6F175D3DCCD1}">
              <a14:hiddenFill xmlns:a14="http://schemas.microsoft.com/office/drawing/2010/main">
                <a:solidFill>
                  <a:srgbClr val="FFFFFF"/>
                </a:solidFill>
              </a14:hiddenFill>
            </a:ext>
          </a:extLst>
        </p:spPr>
      </p:pic>
      <p:pic>
        <p:nvPicPr>
          <p:cNvPr id="11" name="Imagen 14" descr="Trama_portada-05.png"/>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0" y="1"/>
            <a:ext cx="9144000" cy="3429000"/>
          </a:xfrm>
          <a:prstGeom prst="rect">
            <a:avLst/>
          </a:prstGeom>
        </p:spPr>
      </p:pic>
      <p:grpSp>
        <p:nvGrpSpPr>
          <p:cNvPr id="15" name="14 Grupo"/>
          <p:cNvGrpSpPr/>
          <p:nvPr/>
        </p:nvGrpSpPr>
        <p:grpSpPr>
          <a:xfrm rot="16200000">
            <a:off x="4499993" y="-1070992"/>
            <a:ext cx="144016" cy="9144000"/>
            <a:chOff x="3779912" y="1124744"/>
            <a:chExt cx="216024" cy="6336704"/>
          </a:xfrm>
        </p:grpSpPr>
        <p:sp>
          <p:nvSpPr>
            <p:cNvPr id="16" name="Rectángulo 10"/>
            <p:cNvSpPr/>
            <p:nvPr userDrawn="1"/>
          </p:nvSpPr>
          <p:spPr>
            <a:xfrm rot="5400000">
              <a:off x="3095836" y="1808820"/>
              <a:ext cx="1584176" cy="216024"/>
            </a:xfrm>
            <a:prstGeom prst="rect">
              <a:avLst/>
            </a:prstGeom>
            <a:solidFill>
              <a:srgbClr val="007A9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a:solidFill>
                  <a:srgbClr val="FFFFFF"/>
                </a:solidFill>
              </a:endParaRPr>
            </a:p>
          </p:txBody>
        </p:sp>
        <p:sp>
          <p:nvSpPr>
            <p:cNvPr id="17" name="Rectángulo 11"/>
            <p:cNvSpPr/>
            <p:nvPr userDrawn="1"/>
          </p:nvSpPr>
          <p:spPr>
            <a:xfrm rot="5400000">
              <a:off x="3095835" y="3392997"/>
              <a:ext cx="1584177" cy="216024"/>
            </a:xfrm>
            <a:prstGeom prst="rect">
              <a:avLst/>
            </a:prstGeom>
            <a:solidFill>
              <a:srgbClr val="62CDC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a:solidFill>
                  <a:srgbClr val="FFFFFF"/>
                </a:solidFill>
              </a:endParaRPr>
            </a:p>
          </p:txBody>
        </p:sp>
        <p:sp>
          <p:nvSpPr>
            <p:cNvPr id="18" name="Rectángulo 12"/>
            <p:cNvSpPr/>
            <p:nvPr userDrawn="1"/>
          </p:nvSpPr>
          <p:spPr>
            <a:xfrm rot="5400000">
              <a:off x="3095835" y="4977173"/>
              <a:ext cx="1584178" cy="216024"/>
            </a:xfrm>
            <a:prstGeom prst="rect">
              <a:avLst/>
            </a:prstGeom>
            <a:solidFill>
              <a:srgbClr val="D4202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a:solidFill>
                  <a:srgbClr val="FFFFFF"/>
                </a:solidFill>
              </a:endParaRPr>
            </a:p>
          </p:txBody>
        </p:sp>
        <p:sp>
          <p:nvSpPr>
            <p:cNvPr id="19" name="Rectángulo 13"/>
            <p:cNvSpPr/>
            <p:nvPr userDrawn="1"/>
          </p:nvSpPr>
          <p:spPr>
            <a:xfrm rot="5400000">
              <a:off x="3095836" y="6561348"/>
              <a:ext cx="1584176" cy="216024"/>
            </a:xfrm>
            <a:prstGeom prst="rect">
              <a:avLst/>
            </a:prstGeom>
            <a:solidFill>
              <a:srgbClr val="EDAB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a:solidFill>
                  <a:srgbClr val="FFFFFF"/>
                </a:solidFill>
              </a:endParaRPr>
            </a:p>
          </p:txBody>
        </p:sp>
      </p:grpSp>
      <p:sp>
        <p:nvSpPr>
          <p:cNvPr id="3" name="2 Título"/>
          <p:cNvSpPr>
            <a:spLocks noGrp="1"/>
          </p:cNvSpPr>
          <p:nvPr>
            <p:ph type="title"/>
          </p:nvPr>
        </p:nvSpPr>
        <p:spPr>
          <a:xfrm>
            <a:off x="467545" y="4149080"/>
            <a:ext cx="8208912" cy="1368152"/>
          </a:xfrm>
        </p:spPr>
        <p:txBody>
          <a:bodyPr>
            <a:noAutofit/>
          </a:bodyPr>
          <a:lstStyle>
            <a:lvl1pPr algn="l">
              <a:defRPr sz="3200">
                <a:solidFill>
                  <a:schemeClr val="accent3"/>
                </a:solidFill>
              </a:defRPr>
            </a:lvl1pPr>
          </a:lstStyle>
          <a:p>
            <a:r>
              <a:rPr lang="es-ES"/>
              <a:t>Haga clic para modificar el estilo de título del patrón</a:t>
            </a:r>
            <a:endParaRPr lang="es-CL" dirty="0"/>
          </a:p>
        </p:txBody>
      </p:sp>
      <p:sp>
        <p:nvSpPr>
          <p:cNvPr id="20" name="2 Subtítulo"/>
          <p:cNvSpPr>
            <a:spLocks noGrp="1"/>
          </p:cNvSpPr>
          <p:nvPr>
            <p:ph type="subTitle" idx="1"/>
          </p:nvPr>
        </p:nvSpPr>
        <p:spPr>
          <a:xfrm>
            <a:off x="467545" y="5733256"/>
            <a:ext cx="4968552" cy="864096"/>
          </a:xfrm>
          <a:prstGeom prst="rect">
            <a:avLst/>
          </a:prstGeom>
        </p:spPr>
        <p:txBody>
          <a:bodyPr>
            <a:noAutofit/>
          </a:bodyPr>
          <a:lstStyle>
            <a:lvl1pPr marL="0" indent="0" algn="l">
              <a:spcAft>
                <a:spcPts val="600"/>
              </a:spcAft>
              <a:buNone/>
              <a:defRPr sz="1800">
                <a:solidFill>
                  <a:schemeClr val="accent5"/>
                </a:solidFill>
              </a:defRPr>
            </a:lvl1pPr>
            <a:lvl2pPr marL="457135" indent="0" algn="ctr">
              <a:buNone/>
              <a:defRPr>
                <a:solidFill>
                  <a:schemeClr val="tx1">
                    <a:tint val="75000"/>
                  </a:schemeClr>
                </a:solidFill>
              </a:defRPr>
            </a:lvl2pPr>
            <a:lvl3pPr marL="914269" indent="0" algn="ctr">
              <a:buNone/>
              <a:defRPr>
                <a:solidFill>
                  <a:schemeClr val="tx1">
                    <a:tint val="75000"/>
                  </a:schemeClr>
                </a:solidFill>
              </a:defRPr>
            </a:lvl3pPr>
            <a:lvl4pPr marL="1371404" indent="0" algn="ctr">
              <a:buNone/>
              <a:defRPr>
                <a:solidFill>
                  <a:schemeClr val="tx1">
                    <a:tint val="75000"/>
                  </a:schemeClr>
                </a:solidFill>
              </a:defRPr>
            </a:lvl4pPr>
            <a:lvl5pPr marL="1828539" indent="0" algn="ctr">
              <a:buNone/>
              <a:defRPr>
                <a:solidFill>
                  <a:schemeClr val="tx1">
                    <a:tint val="75000"/>
                  </a:schemeClr>
                </a:solidFill>
              </a:defRPr>
            </a:lvl5pPr>
            <a:lvl6pPr marL="2285674" indent="0" algn="ctr">
              <a:buNone/>
              <a:defRPr>
                <a:solidFill>
                  <a:schemeClr val="tx1">
                    <a:tint val="75000"/>
                  </a:schemeClr>
                </a:solidFill>
              </a:defRPr>
            </a:lvl6pPr>
            <a:lvl7pPr marL="2742809" indent="0" algn="ctr">
              <a:buNone/>
              <a:defRPr>
                <a:solidFill>
                  <a:schemeClr val="tx1">
                    <a:tint val="75000"/>
                  </a:schemeClr>
                </a:solidFill>
              </a:defRPr>
            </a:lvl7pPr>
            <a:lvl8pPr marL="3199944" indent="0" algn="ctr">
              <a:buNone/>
              <a:defRPr>
                <a:solidFill>
                  <a:schemeClr val="tx1">
                    <a:tint val="75000"/>
                  </a:schemeClr>
                </a:solidFill>
              </a:defRPr>
            </a:lvl8pPr>
            <a:lvl9pPr marL="3657078" indent="0" algn="ctr">
              <a:buNone/>
              <a:defRPr>
                <a:solidFill>
                  <a:schemeClr val="tx1">
                    <a:tint val="75000"/>
                  </a:schemeClr>
                </a:solidFill>
              </a:defRPr>
            </a:lvl9pPr>
          </a:lstStyle>
          <a:p>
            <a:r>
              <a:rPr lang="es-ES"/>
              <a:t>Haga clic para modificar el estilo de subtítulo del patrón</a:t>
            </a:r>
            <a:endParaRPr lang="es-CL" dirty="0"/>
          </a:p>
        </p:txBody>
      </p:sp>
    </p:spTree>
    <p:extLst>
      <p:ext uri="{BB962C8B-B14F-4D97-AF65-F5344CB8AC3E}">
        <p14:creationId xmlns:p14="http://schemas.microsoft.com/office/powerpoint/2010/main" val="1608419486"/>
      </p:ext>
    </p:extLst>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showMasterSp="0" preserve="1">
  <p:cSld name="Título de sección">
    <p:spTree>
      <p:nvGrpSpPr>
        <p:cNvPr id="1" name=""/>
        <p:cNvGrpSpPr/>
        <p:nvPr/>
      </p:nvGrpSpPr>
      <p:grpSpPr>
        <a:xfrm>
          <a:off x="0" y="0"/>
          <a:ext cx="0" cy="0"/>
          <a:chOff x="0" y="0"/>
          <a:chExt cx="0" cy="0"/>
        </a:xfrm>
      </p:grpSpPr>
      <p:pic>
        <p:nvPicPr>
          <p:cNvPr id="12" name="Picture 2" descr="C:\Users\espcdummer\Pictures\Logos\Logos Centinela\2014\Logo Centinela PPT 20140705.png"/>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6251918" y="50953"/>
            <a:ext cx="2592288" cy="1017695"/>
          </a:xfrm>
          <a:prstGeom prst="rect">
            <a:avLst/>
          </a:prstGeom>
          <a:noFill/>
          <a:extLst>
            <a:ext uri="{909E8E84-426E-40DD-AFC4-6F175D3DCCD1}">
              <a14:hiddenFill xmlns:a14="http://schemas.microsoft.com/office/drawing/2010/main">
                <a:solidFill>
                  <a:srgbClr val="FFFFFF"/>
                </a:solidFill>
              </a14:hiddenFill>
            </a:ext>
          </a:extLst>
        </p:spPr>
      </p:pic>
      <p:sp>
        <p:nvSpPr>
          <p:cNvPr id="15" name="Rectángulo 14"/>
          <p:cNvSpPr/>
          <p:nvPr/>
        </p:nvSpPr>
        <p:spPr>
          <a:xfrm>
            <a:off x="1403648" y="3284984"/>
            <a:ext cx="7740352" cy="2016224"/>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lIns="91427" tIns="45713" rIns="91427" bIns="45713" rtlCol="0" anchor="ctr"/>
          <a:lstStyle/>
          <a:p>
            <a:pPr algn="ctr"/>
            <a:endParaRPr lang="es-ES_tradnl">
              <a:solidFill>
                <a:srgbClr val="FFFFFF"/>
              </a:solidFill>
            </a:endParaRPr>
          </a:p>
        </p:txBody>
      </p:sp>
      <p:sp>
        <p:nvSpPr>
          <p:cNvPr id="3" name="2 Título"/>
          <p:cNvSpPr>
            <a:spLocks noGrp="1"/>
          </p:cNvSpPr>
          <p:nvPr>
            <p:ph type="title"/>
          </p:nvPr>
        </p:nvSpPr>
        <p:spPr>
          <a:xfrm>
            <a:off x="1907704" y="3429000"/>
            <a:ext cx="6984776" cy="1728192"/>
          </a:xfrm>
        </p:spPr>
        <p:txBody>
          <a:bodyPr anchor="ctr">
            <a:noAutofit/>
          </a:bodyPr>
          <a:lstStyle>
            <a:lvl1pPr algn="l">
              <a:defRPr sz="3200">
                <a:solidFill>
                  <a:schemeClr val="accent3"/>
                </a:solidFill>
              </a:defRPr>
            </a:lvl1pPr>
          </a:lstStyle>
          <a:p>
            <a:r>
              <a:rPr lang="es-ES"/>
              <a:t>Haga clic para modificar el estilo de título del patrón</a:t>
            </a:r>
            <a:endParaRPr lang="es-CL" dirty="0"/>
          </a:p>
        </p:txBody>
      </p:sp>
      <p:sp>
        <p:nvSpPr>
          <p:cNvPr id="9" name="2 Subtítulo"/>
          <p:cNvSpPr>
            <a:spLocks noGrp="1"/>
          </p:cNvSpPr>
          <p:nvPr>
            <p:ph type="subTitle" idx="1"/>
          </p:nvPr>
        </p:nvSpPr>
        <p:spPr>
          <a:xfrm>
            <a:off x="1907704" y="5445224"/>
            <a:ext cx="6984776" cy="864096"/>
          </a:xfrm>
          <a:prstGeom prst="rect">
            <a:avLst/>
          </a:prstGeom>
        </p:spPr>
        <p:txBody>
          <a:bodyPr>
            <a:noAutofit/>
          </a:bodyPr>
          <a:lstStyle>
            <a:lvl1pPr marL="0" indent="0" algn="l">
              <a:buNone/>
              <a:defRPr sz="1800">
                <a:solidFill>
                  <a:schemeClr val="accent5"/>
                </a:solidFill>
              </a:defRPr>
            </a:lvl1pPr>
            <a:lvl2pPr marL="457135" indent="0" algn="ctr">
              <a:buNone/>
              <a:defRPr>
                <a:solidFill>
                  <a:schemeClr val="tx1">
                    <a:tint val="75000"/>
                  </a:schemeClr>
                </a:solidFill>
              </a:defRPr>
            </a:lvl2pPr>
            <a:lvl3pPr marL="914269" indent="0" algn="ctr">
              <a:buNone/>
              <a:defRPr>
                <a:solidFill>
                  <a:schemeClr val="tx1">
                    <a:tint val="75000"/>
                  </a:schemeClr>
                </a:solidFill>
              </a:defRPr>
            </a:lvl3pPr>
            <a:lvl4pPr marL="1371404" indent="0" algn="ctr">
              <a:buNone/>
              <a:defRPr>
                <a:solidFill>
                  <a:schemeClr val="tx1">
                    <a:tint val="75000"/>
                  </a:schemeClr>
                </a:solidFill>
              </a:defRPr>
            </a:lvl4pPr>
            <a:lvl5pPr marL="1828539" indent="0" algn="ctr">
              <a:buNone/>
              <a:defRPr>
                <a:solidFill>
                  <a:schemeClr val="tx1">
                    <a:tint val="75000"/>
                  </a:schemeClr>
                </a:solidFill>
              </a:defRPr>
            </a:lvl5pPr>
            <a:lvl6pPr marL="2285674" indent="0" algn="ctr">
              <a:buNone/>
              <a:defRPr>
                <a:solidFill>
                  <a:schemeClr val="tx1">
                    <a:tint val="75000"/>
                  </a:schemeClr>
                </a:solidFill>
              </a:defRPr>
            </a:lvl6pPr>
            <a:lvl7pPr marL="2742809" indent="0" algn="ctr">
              <a:buNone/>
              <a:defRPr>
                <a:solidFill>
                  <a:schemeClr val="tx1">
                    <a:tint val="75000"/>
                  </a:schemeClr>
                </a:solidFill>
              </a:defRPr>
            </a:lvl7pPr>
            <a:lvl8pPr marL="3199944" indent="0" algn="ctr">
              <a:buNone/>
              <a:defRPr>
                <a:solidFill>
                  <a:schemeClr val="tx1">
                    <a:tint val="75000"/>
                  </a:schemeClr>
                </a:solidFill>
              </a:defRPr>
            </a:lvl8pPr>
            <a:lvl9pPr marL="3657078" indent="0" algn="ctr">
              <a:buNone/>
              <a:defRPr>
                <a:solidFill>
                  <a:schemeClr val="tx1">
                    <a:tint val="75000"/>
                  </a:schemeClr>
                </a:solidFill>
              </a:defRPr>
            </a:lvl9pPr>
          </a:lstStyle>
          <a:p>
            <a:r>
              <a:rPr lang="es-ES"/>
              <a:t>Haga clic para modificar el estilo de subtítulo del patrón</a:t>
            </a:r>
            <a:endParaRPr lang="es-CL" dirty="0"/>
          </a:p>
        </p:txBody>
      </p:sp>
      <p:grpSp>
        <p:nvGrpSpPr>
          <p:cNvPr id="5" name="4 Grupo"/>
          <p:cNvGrpSpPr/>
          <p:nvPr/>
        </p:nvGrpSpPr>
        <p:grpSpPr>
          <a:xfrm rot="16200000">
            <a:off x="5165812" y="-693203"/>
            <a:ext cx="216024" cy="7740352"/>
            <a:chOff x="3779912" y="1124744"/>
            <a:chExt cx="216024" cy="6336704"/>
          </a:xfrm>
        </p:grpSpPr>
        <p:sp>
          <p:nvSpPr>
            <p:cNvPr id="6" name="Rectángulo 10"/>
            <p:cNvSpPr/>
            <p:nvPr userDrawn="1"/>
          </p:nvSpPr>
          <p:spPr>
            <a:xfrm rot="5400000">
              <a:off x="3095836" y="1808820"/>
              <a:ext cx="1584176" cy="216024"/>
            </a:xfrm>
            <a:prstGeom prst="rect">
              <a:avLst/>
            </a:prstGeom>
            <a:solidFill>
              <a:srgbClr val="007A9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a:solidFill>
                  <a:srgbClr val="FFFFFF"/>
                </a:solidFill>
              </a:endParaRPr>
            </a:p>
          </p:txBody>
        </p:sp>
        <p:sp>
          <p:nvSpPr>
            <p:cNvPr id="7" name="Rectángulo 11"/>
            <p:cNvSpPr/>
            <p:nvPr userDrawn="1"/>
          </p:nvSpPr>
          <p:spPr>
            <a:xfrm rot="5400000">
              <a:off x="3095835" y="3392997"/>
              <a:ext cx="1584177" cy="216024"/>
            </a:xfrm>
            <a:prstGeom prst="rect">
              <a:avLst/>
            </a:prstGeom>
            <a:solidFill>
              <a:srgbClr val="62CDC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a:solidFill>
                  <a:srgbClr val="FFFFFF"/>
                </a:solidFill>
              </a:endParaRPr>
            </a:p>
          </p:txBody>
        </p:sp>
        <p:sp>
          <p:nvSpPr>
            <p:cNvPr id="8" name="Rectángulo 12"/>
            <p:cNvSpPr/>
            <p:nvPr userDrawn="1"/>
          </p:nvSpPr>
          <p:spPr>
            <a:xfrm rot="5400000">
              <a:off x="3095835" y="4977173"/>
              <a:ext cx="1584178" cy="216024"/>
            </a:xfrm>
            <a:prstGeom prst="rect">
              <a:avLst/>
            </a:prstGeom>
            <a:solidFill>
              <a:srgbClr val="D4202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a:solidFill>
                  <a:srgbClr val="FFFFFF"/>
                </a:solidFill>
              </a:endParaRPr>
            </a:p>
          </p:txBody>
        </p:sp>
        <p:sp>
          <p:nvSpPr>
            <p:cNvPr id="10" name="Rectángulo 13"/>
            <p:cNvSpPr/>
            <p:nvPr userDrawn="1"/>
          </p:nvSpPr>
          <p:spPr>
            <a:xfrm rot="5400000">
              <a:off x="3095836" y="6561348"/>
              <a:ext cx="1584176" cy="216024"/>
            </a:xfrm>
            <a:prstGeom prst="rect">
              <a:avLst/>
            </a:prstGeom>
            <a:solidFill>
              <a:srgbClr val="EDAB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a:solidFill>
                  <a:srgbClr val="FFFFFF"/>
                </a:solidFill>
              </a:endParaRPr>
            </a:p>
          </p:txBody>
        </p:sp>
      </p:grpSp>
    </p:spTree>
    <p:extLst>
      <p:ext uri="{BB962C8B-B14F-4D97-AF65-F5344CB8AC3E}">
        <p14:creationId xmlns:p14="http://schemas.microsoft.com/office/powerpoint/2010/main" val="3474564730"/>
      </p:ext>
    </p:extLst>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preserve="1">
  <p:cSld name="Título y objetos">
    <p:spTree>
      <p:nvGrpSpPr>
        <p:cNvPr id="1" name=""/>
        <p:cNvGrpSpPr/>
        <p:nvPr/>
      </p:nvGrpSpPr>
      <p:grpSpPr>
        <a:xfrm>
          <a:off x="0" y="0"/>
          <a:ext cx="0" cy="0"/>
          <a:chOff x="0" y="0"/>
          <a:chExt cx="0" cy="0"/>
        </a:xfrm>
      </p:grpSpPr>
      <p:sp>
        <p:nvSpPr>
          <p:cNvPr id="11" name="Marcador de título 1"/>
          <p:cNvSpPr>
            <a:spLocks noGrp="1"/>
          </p:cNvSpPr>
          <p:nvPr>
            <p:ph type="title"/>
          </p:nvPr>
        </p:nvSpPr>
        <p:spPr>
          <a:xfrm>
            <a:off x="467544" y="116632"/>
            <a:ext cx="6840760" cy="720080"/>
          </a:xfrm>
          <a:prstGeom prst="rect">
            <a:avLst/>
          </a:prstGeom>
        </p:spPr>
        <p:txBody>
          <a:bodyPr vert="horz" lIns="91427" tIns="45713" rIns="91427" bIns="45713" rtlCol="0" anchor="ctr">
            <a:noAutofit/>
          </a:bodyPr>
          <a:lstStyle/>
          <a:p>
            <a:r>
              <a:rPr lang="es-ES" dirty="0"/>
              <a:t>Haga clic para modificar el estilo de título del patrón</a:t>
            </a:r>
          </a:p>
        </p:txBody>
      </p:sp>
      <p:sp>
        <p:nvSpPr>
          <p:cNvPr id="3" name="2 Marcador de contenido"/>
          <p:cNvSpPr>
            <a:spLocks noGrp="1"/>
          </p:cNvSpPr>
          <p:nvPr>
            <p:ph sz="quarter" idx="10"/>
          </p:nvPr>
        </p:nvSpPr>
        <p:spPr>
          <a:xfrm>
            <a:off x="467545" y="1268760"/>
            <a:ext cx="8208912" cy="5184576"/>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L" dirty="0"/>
          </a:p>
        </p:txBody>
      </p:sp>
      <p:sp>
        <p:nvSpPr>
          <p:cNvPr id="7" name="Marcador de fecha 3"/>
          <p:cNvSpPr>
            <a:spLocks noGrp="1"/>
          </p:cNvSpPr>
          <p:nvPr>
            <p:ph type="dt" sz="half" idx="2"/>
          </p:nvPr>
        </p:nvSpPr>
        <p:spPr>
          <a:xfrm>
            <a:off x="7020272" y="6525344"/>
            <a:ext cx="1080120" cy="216024"/>
          </a:xfrm>
          <a:prstGeom prst="rect">
            <a:avLst/>
          </a:prstGeom>
        </p:spPr>
        <p:txBody>
          <a:bodyPr vert="horz" wrap="none" lIns="91427" tIns="45713" rIns="91427" bIns="45713" rtlCol="0" anchor="ctr"/>
          <a:lstStyle>
            <a:lvl1pPr algn="ctr">
              <a:defRPr sz="1000">
                <a:solidFill>
                  <a:schemeClr val="tx1">
                    <a:tint val="75000"/>
                  </a:schemeClr>
                </a:solidFill>
              </a:defRPr>
            </a:lvl1pPr>
          </a:lstStyle>
          <a:p>
            <a:fld id="{A820851F-E4DF-3F41-8E0B-5A83BFD2689A}" type="datetimeFigureOut">
              <a:rPr lang="es-ES" smtClean="0">
                <a:solidFill>
                  <a:srgbClr val="3C3C3C">
                    <a:tint val="75000"/>
                  </a:srgbClr>
                </a:solidFill>
              </a:rPr>
              <a:pPr/>
              <a:t>11/03/2019</a:t>
            </a:fld>
            <a:endParaRPr lang="es-ES">
              <a:solidFill>
                <a:srgbClr val="3C3C3C">
                  <a:tint val="75000"/>
                </a:srgbClr>
              </a:solidFill>
            </a:endParaRPr>
          </a:p>
        </p:txBody>
      </p:sp>
      <p:sp>
        <p:nvSpPr>
          <p:cNvPr id="8" name="Marcador de pie de página 4"/>
          <p:cNvSpPr>
            <a:spLocks noGrp="1"/>
          </p:cNvSpPr>
          <p:nvPr>
            <p:ph type="ftr" sz="quarter" idx="3"/>
          </p:nvPr>
        </p:nvSpPr>
        <p:spPr>
          <a:xfrm>
            <a:off x="467545" y="6525344"/>
            <a:ext cx="6480720" cy="216024"/>
          </a:xfrm>
          <a:prstGeom prst="rect">
            <a:avLst/>
          </a:prstGeom>
        </p:spPr>
        <p:txBody>
          <a:bodyPr vert="horz" wrap="none" lIns="91427" tIns="45713" rIns="91427" bIns="45713" rtlCol="0" anchor="ctr"/>
          <a:lstStyle>
            <a:lvl1pPr algn="l">
              <a:defRPr sz="1000">
                <a:solidFill>
                  <a:schemeClr val="tx1">
                    <a:tint val="75000"/>
                  </a:schemeClr>
                </a:solidFill>
              </a:defRPr>
            </a:lvl1pPr>
          </a:lstStyle>
          <a:p>
            <a:endParaRPr lang="es-ES">
              <a:solidFill>
                <a:srgbClr val="3C3C3C">
                  <a:tint val="75000"/>
                </a:srgbClr>
              </a:solidFill>
            </a:endParaRPr>
          </a:p>
        </p:txBody>
      </p:sp>
      <p:sp>
        <p:nvSpPr>
          <p:cNvPr id="9" name="Marcador de número de diapositiva 5"/>
          <p:cNvSpPr>
            <a:spLocks noGrp="1"/>
          </p:cNvSpPr>
          <p:nvPr>
            <p:ph type="sldNum" sz="quarter" idx="4"/>
          </p:nvPr>
        </p:nvSpPr>
        <p:spPr>
          <a:xfrm>
            <a:off x="8172401" y="6525344"/>
            <a:ext cx="504056" cy="216024"/>
          </a:xfrm>
          <a:prstGeom prst="rect">
            <a:avLst/>
          </a:prstGeom>
          <a:solidFill>
            <a:schemeClr val="accent3"/>
          </a:solidFill>
        </p:spPr>
        <p:txBody>
          <a:bodyPr vert="horz" wrap="none" lIns="91427" tIns="45713" rIns="91427" bIns="45713" rtlCol="0" anchor="ctr"/>
          <a:lstStyle>
            <a:lvl1pPr algn="ctr">
              <a:defRPr sz="1000" b="1">
                <a:solidFill>
                  <a:schemeClr val="bg1"/>
                </a:solidFill>
              </a:defRPr>
            </a:lvl1pPr>
          </a:lstStyle>
          <a:p>
            <a:fld id="{6BDCBE57-3DF8-E34A-A687-20DD8272C65F}" type="slidenum">
              <a:rPr lang="es-ES" smtClean="0">
                <a:solidFill>
                  <a:srgbClr val="FFFFFF"/>
                </a:solidFill>
              </a:rPr>
              <a:pPr/>
              <a:t>‹Nº›</a:t>
            </a:fld>
            <a:endParaRPr lang="es-ES">
              <a:solidFill>
                <a:srgbClr val="FFFFFF"/>
              </a:solidFill>
            </a:endParaRPr>
          </a:p>
        </p:txBody>
      </p:sp>
    </p:spTree>
    <p:extLst>
      <p:ext uri="{BB962C8B-B14F-4D97-AF65-F5344CB8AC3E}">
        <p14:creationId xmlns:p14="http://schemas.microsoft.com/office/powerpoint/2010/main" val="3459148086"/>
      </p:ext>
    </p:extLst>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preserve="1">
  <p:cSld name="Texto a dos columnas">
    <p:spTree>
      <p:nvGrpSpPr>
        <p:cNvPr id="1" name=""/>
        <p:cNvGrpSpPr/>
        <p:nvPr/>
      </p:nvGrpSpPr>
      <p:grpSpPr>
        <a:xfrm>
          <a:off x="0" y="0"/>
          <a:ext cx="0" cy="0"/>
          <a:chOff x="0" y="0"/>
          <a:chExt cx="0" cy="0"/>
        </a:xfrm>
      </p:grpSpPr>
      <p:sp>
        <p:nvSpPr>
          <p:cNvPr id="19" name="Marcador de texto 2"/>
          <p:cNvSpPr>
            <a:spLocks noGrp="1"/>
          </p:cNvSpPr>
          <p:nvPr>
            <p:ph idx="1"/>
          </p:nvPr>
        </p:nvSpPr>
        <p:spPr>
          <a:xfrm>
            <a:off x="467545" y="1268760"/>
            <a:ext cx="3888432" cy="5184576"/>
          </a:xfrm>
          <a:prstGeom prst="rect">
            <a:avLst/>
          </a:prstGeom>
        </p:spPr>
        <p:txBody>
          <a:bodyPr vert="horz" lIns="91427" tIns="45713" rIns="91427" bIns="45713" rtlCol="0">
            <a:no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ES" dirty="0"/>
          </a:p>
        </p:txBody>
      </p:sp>
      <p:sp>
        <p:nvSpPr>
          <p:cNvPr id="28" name="Marcador de texto 2"/>
          <p:cNvSpPr>
            <a:spLocks noGrp="1"/>
          </p:cNvSpPr>
          <p:nvPr>
            <p:ph idx="10"/>
          </p:nvPr>
        </p:nvSpPr>
        <p:spPr>
          <a:xfrm>
            <a:off x="4788024" y="1268760"/>
            <a:ext cx="3888432" cy="5184576"/>
          </a:xfrm>
          <a:prstGeom prst="rect">
            <a:avLst/>
          </a:prstGeom>
        </p:spPr>
        <p:txBody>
          <a:bodyPr vert="horz" lIns="91427" tIns="45713" rIns="91427" bIns="45713" rtlCol="0">
            <a:no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ES" dirty="0"/>
          </a:p>
        </p:txBody>
      </p:sp>
      <p:sp>
        <p:nvSpPr>
          <p:cNvPr id="8" name="Marcador de título 1"/>
          <p:cNvSpPr>
            <a:spLocks noGrp="1"/>
          </p:cNvSpPr>
          <p:nvPr>
            <p:ph type="title"/>
          </p:nvPr>
        </p:nvSpPr>
        <p:spPr>
          <a:xfrm>
            <a:off x="467544" y="116632"/>
            <a:ext cx="6840760" cy="720080"/>
          </a:xfrm>
          <a:prstGeom prst="rect">
            <a:avLst/>
          </a:prstGeom>
        </p:spPr>
        <p:txBody>
          <a:bodyPr vert="horz" lIns="91427" tIns="45713" rIns="91427" bIns="45713" rtlCol="0" anchor="ctr">
            <a:noAutofit/>
          </a:bodyPr>
          <a:lstStyle/>
          <a:p>
            <a:r>
              <a:rPr lang="es-ES" dirty="0"/>
              <a:t>Haga clic para modificar el estilo de título del patrón</a:t>
            </a:r>
          </a:p>
        </p:txBody>
      </p:sp>
      <p:sp>
        <p:nvSpPr>
          <p:cNvPr id="9" name="Marcador de fecha 3"/>
          <p:cNvSpPr>
            <a:spLocks noGrp="1"/>
          </p:cNvSpPr>
          <p:nvPr>
            <p:ph type="dt" sz="half" idx="2"/>
          </p:nvPr>
        </p:nvSpPr>
        <p:spPr>
          <a:xfrm>
            <a:off x="7020272" y="6525344"/>
            <a:ext cx="1080120" cy="216024"/>
          </a:xfrm>
          <a:prstGeom prst="rect">
            <a:avLst/>
          </a:prstGeom>
        </p:spPr>
        <p:txBody>
          <a:bodyPr vert="horz" wrap="none" lIns="91427" tIns="45713" rIns="91427" bIns="45713" rtlCol="0" anchor="ctr"/>
          <a:lstStyle>
            <a:lvl1pPr algn="ctr">
              <a:defRPr sz="1000">
                <a:solidFill>
                  <a:schemeClr val="tx1">
                    <a:tint val="75000"/>
                  </a:schemeClr>
                </a:solidFill>
              </a:defRPr>
            </a:lvl1pPr>
          </a:lstStyle>
          <a:p>
            <a:fld id="{A820851F-E4DF-3F41-8E0B-5A83BFD2689A}" type="datetimeFigureOut">
              <a:rPr lang="es-ES" smtClean="0">
                <a:solidFill>
                  <a:srgbClr val="3C3C3C">
                    <a:tint val="75000"/>
                  </a:srgbClr>
                </a:solidFill>
              </a:rPr>
              <a:pPr/>
              <a:t>11/03/2019</a:t>
            </a:fld>
            <a:endParaRPr lang="es-ES">
              <a:solidFill>
                <a:srgbClr val="3C3C3C">
                  <a:tint val="75000"/>
                </a:srgbClr>
              </a:solidFill>
            </a:endParaRPr>
          </a:p>
        </p:txBody>
      </p:sp>
      <p:sp>
        <p:nvSpPr>
          <p:cNvPr id="10" name="Marcador de pie de página 4"/>
          <p:cNvSpPr>
            <a:spLocks noGrp="1"/>
          </p:cNvSpPr>
          <p:nvPr>
            <p:ph type="ftr" sz="quarter" idx="3"/>
          </p:nvPr>
        </p:nvSpPr>
        <p:spPr>
          <a:xfrm>
            <a:off x="467545" y="6525344"/>
            <a:ext cx="6480720" cy="216024"/>
          </a:xfrm>
          <a:prstGeom prst="rect">
            <a:avLst/>
          </a:prstGeom>
        </p:spPr>
        <p:txBody>
          <a:bodyPr vert="horz" wrap="none" lIns="91427" tIns="45713" rIns="91427" bIns="45713" rtlCol="0" anchor="ctr"/>
          <a:lstStyle>
            <a:lvl1pPr algn="l">
              <a:defRPr sz="1000">
                <a:solidFill>
                  <a:schemeClr val="tx1">
                    <a:tint val="75000"/>
                  </a:schemeClr>
                </a:solidFill>
              </a:defRPr>
            </a:lvl1pPr>
          </a:lstStyle>
          <a:p>
            <a:endParaRPr lang="es-ES">
              <a:solidFill>
                <a:srgbClr val="3C3C3C">
                  <a:tint val="75000"/>
                </a:srgbClr>
              </a:solidFill>
            </a:endParaRPr>
          </a:p>
        </p:txBody>
      </p:sp>
      <p:sp>
        <p:nvSpPr>
          <p:cNvPr id="11" name="Marcador de número de diapositiva 5"/>
          <p:cNvSpPr>
            <a:spLocks noGrp="1"/>
          </p:cNvSpPr>
          <p:nvPr>
            <p:ph type="sldNum" sz="quarter" idx="4"/>
          </p:nvPr>
        </p:nvSpPr>
        <p:spPr>
          <a:xfrm>
            <a:off x="8172401" y="6525344"/>
            <a:ext cx="504056" cy="216024"/>
          </a:xfrm>
          <a:prstGeom prst="rect">
            <a:avLst/>
          </a:prstGeom>
          <a:solidFill>
            <a:schemeClr val="accent3"/>
          </a:solidFill>
        </p:spPr>
        <p:txBody>
          <a:bodyPr vert="horz" wrap="none" lIns="91427" tIns="45713" rIns="91427" bIns="45713" rtlCol="0" anchor="ctr"/>
          <a:lstStyle>
            <a:lvl1pPr algn="ctr">
              <a:defRPr sz="1000" b="1">
                <a:solidFill>
                  <a:schemeClr val="bg1"/>
                </a:solidFill>
              </a:defRPr>
            </a:lvl1pPr>
          </a:lstStyle>
          <a:p>
            <a:fld id="{6BDCBE57-3DF8-E34A-A687-20DD8272C65F}" type="slidenum">
              <a:rPr lang="es-ES" smtClean="0">
                <a:solidFill>
                  <a:srgbClr val="FFFFFF"/>
                </a:solidFill>
              </a:rPr>
              <a:pPr/>
              <a:t>‹Nº›</a:t>
            </a:fld>
            <a:endParaRPr lang="es-ES">
              <a:solidFill>
                <a:srgbClr val="FFFFFF"/>
              </a:solidFill>
            </a:endParaRPr>
          </a:p>
        </p:txBody>
      </p:sp>
    </p:spTree>
    <p:extLst>
      <p:ext uri="{BB962C8B-B14F-4D97-AF65-F5344CB8AC3E}">
        <p14:creationId xmlns:p14="http://schemas.microsoft.com/office/powerpoint/2010/main" val="669300480"/>
      </p:ext>
    </p:extLst>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preserve="1">
  <p:cSld name="Texto a dos columnas (rebalse automático)">
    <p:spTree>
      <p:nvGrpSpPr>
        <p:cNvPr id="1" name=""/>
        <p:cNvGrpSpPr/>
        <p:nvPr/>
      </p:nvGrpSpPr>
      <p:grpSpPr>
        <a:xfrm>
          <a:off x="0" y="0"/>
          <a:ext cx="0" cy="0"/>
          <a:chOff x="0" y="0"/>
          <a:chExt cx="0" cy="0"/>
        </a:xfrm>
      </p:grpSpPr>
      <p:sp>
        <p:nvSpPr>
          <p:cNvPr id="7" name="Marcador de título 1"/>
          <p:cNvSpPr>
            <a:spLocks noGrp="1"/>
          </p:cNvSpPr>
          <p:nvPr>
            <p:ph type="title"/>
          </p:nvPr>
        </p:nvSpPr>
        <p:spPr>
          <a:xfrm>
            <a:off x="467544" y="116632"/>
            <a:ext cx="6840760" cy="720080"/>
          </a:xfrm>
          <a:prstGeom prst="rect">
            <a:avLst/>
          </a:prstGeom>
        </p:spPr>
        <p:txBody>
          <a:bodyPr vert="horz" lIns="91427" tIns="45713" rIns="91427" bIns="45713" rtlCol="0" anchor="ctr">
            <a:noAutofit/>
          </a:bodyPr>
          <a:lstStyle/>
          <a:p>
            <a:r>
              <a:rPr lang="es-ES" dirty="0"/>
              <a:t>Haga clic para modificar el estilo de título del patrón</a:t>
            </a:r>
          </a:p>
        </p:txBody>
      </p:sp>
      <p:sp>
        <p:nvSpPr>
          <p:cNvPr id="11" name="2 Marcador de contenido"/>
          <p:cNvSpPr>
            <a:spLocks noGrp="1"/>
          </p:cNvSpPr>
          <p:nvPr>
            <p:ph sz="quarter" idx="10"/>
          </p:nvPr>
        </p:nvSpPr>
        <p:spPr>
          <a:xfrm>
            <a:off x="467545" y="1268760"/>
            <a:ext cx="8208912" cy="5184576"/>
          </a:xfrm>
        </p:spPr>
        <p:txBody>
          <a:bodyPr numCol="2" spcCol="359949">
            <a:noAutofit/>
          </a:body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CL" dirty="0"/>
          </a:p>
        </p:txBody>
      </p:sp>
      <p:sp>
        <p:nvSpPr>
          <p:cNvPr id="12" name="Marcador de fecha 3"/>
          <p:cNvSpPr>
            <a:spLocks noGrp="1"/>
          </p:cNvSpPr>
          <p:nvPr>
            <p:ph type="dt" sz="half" idx="2"/>
          </p:nvPr>
        </p:nvSpPr>
        <p:spPr>
          <a:xfrm>
            <a:off x="7020272" y="6525344"/>
            <a:ext cx="1080120" cy="216024"/>
          </a:xfrm>
          <a:prstGeom prst="rect">
            <a:avLst/>
          </a:prstGeom>
        </p:spPr>
        <p:txBody>
          <a:bodyPr vert="horz" wrap="none" lIns="91427" tIns="45713" rIns="91427" bIns="45713" rtlCol="0" anchor="ctr"/>
          <a:lstStyle>
            <a:lvl1pPr algn="ctr">
              <a:defRPr sz="1000">
                <a:solidFill>
                  <a:schemeClr val="tx1">
                    <a:tint val="75000"/>
                  </a:schemeClr>
                </a:solidFill>
              </a:defRPr>
            </a:lvl1pPr>
          </a:lstStyle>
          <a:p>
            <a:fld id="{A820851F-E4DF-3F41-8E0B-5A83BFD2689A}" type="datetimeFigureOut">
              <a:rPr lang="es-ES" smtClean="0">
                <a:solidFill>
                  <a:srgbClr val="3C3C3C">
                    <a:tint val="75000"/>
                  </a:srgbClr>
                </a:solidFill>
              </a:rPr>
              <a:pPr/>
              <a:t>11/03/2019</a:t>
            </a:fld>
            <a:endParaRPr lang="es-ES">
              <a:solidFill>
                <a:srgbClr val="3C3C3C">
                  <a:tint val="75000"/>
                </a:srgbClr>
              </a:solidFill>
            </a:endParaRPr>
          </a:p>
        </p:txBody>
      </p:sp>
      <p:sp>
        <p:nvSpPr>
          <p:cNvPr id="13" name="Marcador de pie de página 4"/>
          <p:cNvSpPr>
            <a:spLocks noGrp="1"/>
          </p:cNvSpPr>
          <p:nvPr>
            <p:ph type="ftr" sz="quarter" idx="3"/>
          </p:nvPr>
        </p:nvSpPr>
        <p:spPr>
          <a:xfrm>
            <a:off x="467545" y="6525344"/>
            <a:ext cx="6480720" cy="216024"/>
          </a:xfrm>
          <a:prstGeom prst="rect">
            <a:avLst/>
          </a:prstGeom>
        </p:spPr>
        <p:txBody>
          <a:bodyPr vert="horz" wrap="none" lIns="91427" tIns="45713" rIns="91427" bIns="45713" rtlCol="0" anchor="ctr"/>
          <a:lstStyle>
            <a:lvl1pPr algn="l">
              <a:defRPr sz="1000">
                <a:solidFill>
                  <a:schemeClr val="tx1">
                    <a:tint val="75000"/>
                  </a:schemeClr>
                </a:solidFill>
              </a:defRPr>
            </a:lvl1pPr>
          </a:lstStyle>
          <a:p>
            <a:endParaRPr lang="es-ES">
              <a:solidFill>
                <a:srgbClr val="3C3C3C">
                  <a:tint val="75000"/>
                </a:srgbClr>
              </a:solidFill>
            </a:endParaRPr>
          </a:p>
        </p:txBody>
      </p:sp>
      <p:sp>
        <p:nvSpPr>
          <p:cNvPr id="14" name="Marcador de número de diapositiva 5"/>
          <p:cNvSpPr>
            <a:spLocks noGrp="1"/>
          </p:cNvSpPr>
          <p:nvPr>
            <p:ph type="sldNum" sz="quarter" idx="4"/>
          </p:nvPr>
        </p:nvSpPr>
        <p:spPr>
          <a:xfrm>
            <a:off x="8172401" y="6525344"/>
            <a:ext cx="504056" cy="216024"/>
          </a:xfrm>
          <a:prstGeom prst="rect">
            <a:avLst/>
          </a:prstGeom>
          <a:solidFill>
            <a:schemeClr val="accent3"/>
          </a:solidFill>
        </p:spPr>
        <p:txBody>
          <a:bodyPr vert="horz" wrap="none" lIns="91427" tIns="45713" rIns="91427" bIns="45713" rtlCol="0" anchor="ctr"/>
          <a:lstStyle>
            <a:lvl1pPr algn="ctr">
              <a:defRPr sz="1000" b="1">
                <a:solidFill>
                  <a:schemeClr val="bg1"/>
                </a:solidFill>
              </a:defRPr>
            </a:lvl1pPr>
          </a:lstStyle>
          <a:p>
            <a:fld id="{6BDCBE57-3DF8-E34A-A687-20DD8272C65F}" type="slidenum">
              <a:rPr lang="es-ES" smtClean="0">
                <a:solidFill>
                  <a:srgbClr val="FFFFFF"/>
                </a:solidFill>
              </a:rPr>
              <a:pPr/>
              <a:t>‹Nº›</a:t>
            </a:fld>
            <a:endParaRPr lang="es-ES">
              <a:solidFill>
                <a:srgbClr val="FFFFFF"/>
              </a:solidFill>
            </a:endParaRPr>
          </a:p>
        </p:txBody>
      </p:sp>
    </p:spTree>
    <p:extLst>
      <p:ext uri="{BB962C8B-B14F-4D97-AF65-F5344CB8AC3E}">
        <p14:creationId xmlns:p14="http://schemas.microsoft.com/office/powerpoint/2010/main" val="2638506304"/>
      </p:ext>
    </p:extLst>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preserve="1">
  <p:cSld name="Sólo título">
    <p:spTree>
      <p:nvGrpSpPr>
        <p:cNvPr id="1" name=""/>
        <p:cNvGrpSpPr/>
        <p:nvPr/>
      </p:nvGrpSpPr>
      <p:grpSpPr>
        <a:xfrm>
          <a:off x="0" y="0"/>
          <a:ext cx="0" cy="0"/>
          <a:chOff x="0" y="0"/>
          <a:chExt cx="0" cy="0"/>
        </a:xfrm>
      </p:grpSpPr>
      <p:sp>
        <p:nvSpPr>
          <p:cNvPr id="9" name="Marcador de título 1"/>
          <p:cNvSpPr>
            <a:spLocks noGrp="1"/>
          </p:cNvSpPr>
          <p:nvPr>
            <p:ph type="title"/>
          </p:nvPr>
        </p:nvSpPr>
        <p:spPr>
          <a:xfrm>
            <a:off x="467544" y="116632"/>
            <a:ext cx="6840760" cy="720080"/>
          </a:xfrm>
          <a:prstGeom prst="rect">
            <a:avLst/>
          </a:prstGeom>
        </p:spPr>
        <p:txBody>
          <a:bodyPr vert="horz" lIns="91427" tIns="45713" rIns="91427" bIns="45713" rtlCol="0" anchor="ctr">
            <a:noAutofit/>
          </a:bodyPr>
          <a:lstStyle/>
          <a:p>
            <a:r>
              <a:rPr lang="es-ES" dirty="0"/>
              <a:t>Haga clic para modificar el estilo de título del patrón</a:t>
            </a:r>
          </a:p>
        </p:txBody>
      </p:sp>
      <p:sp>
        <p:nvSpPr>
          <p:cNvPr id="10" name="Marcador de fecha 3"/>
          <p:cNvSpPr>
            <a:spLocks noGrp="1"/>
          </p:cNvSpPr>
          <p:nvPr>
            <p:ph type="dt" sz="half" idx="2"/>
          </p:nvPr>
        </p:nvSpPr>
        <p:spPr>
          <a:xfrm>
            <a:off x="7020272" y="6525344"/>
            <a:ext cx="1080120" cy="216024"/>
          </a:xfrm>
          <a:prstGeom prst="rect">
            <a:avLst/>
          </a:prstGeom>
        </p:spPr>
        <p:txBody>
          <a:bodyPr vert="horz" wrap="none" lIns="91427" tIns="45713" rIns="91427" bIns="45713" rtlCol="0" anchor="ctr"/>
          <a:lstStyle>
            <a:lvl1pPr algn="ctr">
              <a:defRPr sz="1000">
                <a:solidFill>
                  <a:schemeClr val="tx1">
                    <a:tint val="75000"/>
                  </a:schemeClr>
                </a:solidFill>
              </a:defRPr>
            </a:lvl1pPr>
          </a:lstStyle>
          <a:p>
            <a:fld id="{A820851F-E4DF-3F41-8E0B-5A83BFD2689A}" type="datetimeFigureOut">
              <a:rPr lang="es-ES" smtClean="0">
                <a:solidFill>
                  <a:srgbClr val="3C3C3C">
                    <a:tint val="75000"/>
                  </a:srgbClr>
                </a:solidFill>
              </a:rPr>
              <a:pPr/>
              <a:t>11/03/2019</a:t>
            </a:fld>
            <a:endParaRPr lang="es-ES">
              <a:solidFill>
                <a:srgbClr val="3C3C3C">
                  <a:tint val="75000"/>
                </a:srgbClr>
              </a:solidFill>
            </a:endParaRPr>
          </a:p>
        </p:txBody>
      </p:sp>
      <p:sp>
        <p:nvSpPr>
          <p:cNvPr id="11" name="Marcador de pie de página 4"/>
          <p:cNvSpPr>
            <a:spLocks noGrp="1"/>
          </p:cNvSpPr>
          <p:nvPr>
            <p:ph type="ftr" sz="quarter" idx="3"/>
          </p:nvPr>
        </p:nvSpPr>
        <p:spPr>
          <a:xfrm>
            <a:off x="467545" y="6525344"/>
            <a:ext cx="6480720" cy="216024"/>
          </a:xfrm>
          <a:prstGeom prst="rect">
            <a:avLst/>
          </a:prstGeom>
        </p:spPr>
        <p:txBody>
          <a:bodyPr vert="horz" wrap="none" lIns="91427" tIns="45713" rIns="91427" bIns="45713" rtlCol="0" anchor="ctr"/>
          <a:lstStyle>
            <a:lvl1pPr algn="l">
              <a:defRPr sz="1000">
                <a:solidFill>
                  <a:schemeClr val="tx1">
                    <a:tint val="75000"/>
                  </a:schemeClr>
                </a:solidFill>
              </a:defRPr>
            </a:lvl1pPr>
          </a:lstStyle>
          <a:p>
            <a:endParaRPr lang="es-ES">
              <a:solidFill>
                <a:srgbClr val="3C3C3C">
                  <a:tint val="75000"/>
                </a:srgbClr>
              </a:solidFill>
            </a:endParaRPr>
          </a:p>
        </p:txBody>
      </p:sp>
      <p:sp>
        <p:nvSpPr>
          <p:cNvPr id="12" name="Marcador de número de diapositiva 5"/>
          <p:cNvSpPr>
            <a:spLocks noGrp="1"/>
          </p:cNvSpPr>
          <p:nvPr>
            <p:ph type="sldNum" sz="quarter" idx="4"/>
          </p:nvPr>
        </p:nvSpPr>
        <p:spPr>
          <a:xfrm>
            <a:off x="8172401" y="6525344"/>
            <a:ext cx="504056" cy="216024"/>
          </a:xfrm>
          <a:prstGeom prst="rect">
            <a:avLst/>
          </a:prstGeom>
          <a:solidFill>
            <a:schemeClr val="accent3"/>
          </a:solidFill>
        </p:spPr>
        <p:txBody>
          <a:bodyPr vert="horz" wrap="none" lIns="91427" tIns="45713" rIns="91427" bIns="45713" rtlCol="0" anchor="ctr"/>
          <a:lstStyle>
            <a:lvl1pPr algn="ctr">
              <a:defRPr sz="1000" b="1">
                <a:solidFill>
                  <a:schemeClr val="bg1"/>
                </a:solidFill>
              </a:defRPr>
            </a:lvl1pPr>
          </a:lstStyle>
          <a:p>
            <a:fld id="{6BDCBE57-3DF8-E34A-A687-20DD8272C65F}" type="slidenum">
              <a:rPr lang="es-ES" smtClean="0">
                <a:solidFill>
                  <a:srgbClr val="FFFFFF"/>
                </a:solidFill>
              </a:rPr>
              <a:pPr/>
              <a:t>‹Nº›</a:t>
            </a:fld>
            <a:endParaRPr lang="es-ES">
              <a:solidFill>
                <a:srgbClr val="FFFFFF"/>
              </a:solidFill>
            </a:endParaRPr>
          </a:p>
        </p:txBody>
      </p:sp>
    </p:spTree>
    <p:extLst>
      <p:ext uri="{BB962C8B-B14F-4D97-AF65-F5344CB8AC3E}">
        <p14:creationId xmlns:p14="http://schemas.microsoft.com/office/powerpoint/2010/main" val="2344880133"/>
      </p:ext>
    </p:extLst>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preserve="1">
  <p:cSld name="Diapositiva en blanco">
    <p:spTree>
      <p:nvGrpSpPr>
        <p:cNvPr id="1" name=""/>
        <p:cNvGrpSpPr/>
        <p:nvPr/>
      </p:nvGrpSpPr>
      <p:grpSpPr>
        <a:xfrm>
          <a:off x="0" y="0"/>
          <a:ext cx="0" cy="0"/>
          <a:chOff x="0" y="0"/>
          <a:chExt cx="0" cy="0"/>
        </a:xfrm>
      </p:grpSpPr>
      <p:sp>
        <p:nvSpPr>
          <p:cNvPr id="5" name="Marcador de fecha 3"/>
          <p:cNvSpPr>
            <a:spLocks noGrp="1"/>
          </p:cNvSpPr>
          <p:nvPr>
            <p:ph type="dt" sz="half" idx="2"/>
          </p:nvPr>
        </p:nvSpPr>
        <p:spPr>
          <a:xfrm>
            <a:off x="7020272" y="6525344"/>
            <a:ext cx="1080120" cy="216024"/>
          </a:xfrm>
          <a:prstGeom prst="rect">
            <a:avLst/>
          </a:prstGeom>
        </p:spPr>
        <p:txBody>
          <a:bodyPr vert="horz" wrap="none" lIns="91427" tIns="45713" rIns="91427" bIns="45713" rtlCol="0" anchor="ctr"/>
          <a:lstStyle>
            <a:lvl1pPr algn="ctr">
              <a:defRPr sz="1000">
                <a:solidFill>
                  <a:schemeClr val="tx1">
                    <a:tint val="75000"/>
                  </a:schemeClr>
                </a:solidFill>
              </a:defRPr>
            </a:lvl1pPr>
          </a:lstStyle>
          <a:p>
            <a:fld id="{A820851F-E4DF-3F41-8E0B-5A83BFD2689A}" type="datetimeFigureOut">
              <a:rPr lang="es-ES" smtClean="0">
                <a:solidFill>
                  <a:srgbClr val="3C3C3C">
                    <a:tint val="75000"/>
                  </a:srgbClr>
                </a:solidFill>
              </a:rPr>
              <a:pPr/>
              <a:t>11/03/2019</a:t>
            </a:fld>
            <a:endParaRPr lang="es-ES">
              <a:solidFill>
                <a:srgbClr val="3C3C3C">
                  <a:tint val="75000"/>
                </a:srgbClr>
              </a:solidFill>
            </a:endParaRPr>
          </a:p>
        </p:txBody>
      </p:sp>
      <p:sp>
        <p:nvSpPr>
          <p:cNvPr id="6" name="Marcador de pie de página 4"/>
          <p:cNvSpPr>
            <a:spLocks noGrp="1"/>
          </p:cNvSpPr>
          <p:nvPr>
            <p:ph type="ftr" sz="quarter" idx="3"/>
          </p:nvPr>
        </p:nvSpPr>
        <p:spPr>
          <a:xfrm>
            <a:off x="467545" y="6525344"/>
            <a:ext cx="6480720" cy="216024"/>
          </a:xfrm>
          <a:prstGeom prst="rect">
            <a:avLst/>
          </a:prstGeom>
        </p:spPr>
        <p:txBody>
          <a:bodyPr vert="horz" wrap="none" lIns="91427" tIns="45713" rIns="91427" bIns="45713" rtlCol="0" anchor="ctr"/>
          <a:lstStyle>
            <a:lvl1pPr algn="l">
              <a:defRPr sz="1000">
                <a:solidFill>
                  <a:schemeClr val="tx1">
                    <a:tint val="75000"/>
                  </a:schemeClr>
                </a:solidFill>
              </a:defRPr>
            </a:lvl1pPr>
          </a:lstStyle>
          <a:p>
            <a:endParaRPr lang="es-ES">
              <a:solidFill>
                <a:srgbClr val="3C3C3C">
                  <a:tint val="75000"/>
                </a:srgbClr>
              </a:solidFill>
            </a:endParaRPr>
          </a:p>
        </p:txBody>
      </p:sp>
      <p:sp>
        <p:nvSpPr>
          <p:cNvPr id="7" name="Marcador de número de diapositiva 5"/>
          <p:cNvSpPr>
            <a:spLocks noGrp="1"/>
          </p:cNvSpPr>
          <p:nvPr>
            <p:ph type="sldNum" sz="quarter" idx="4"/>
          </p:nvPr>
        </p:nvSpPr>
        <p:spPr>
          <a:xfrm>
            <a:off x="8172401" y="6525344"/>
            <a:ext cx="504056" cy="216024"/>
          </a:xfrm>
          <a:prstGeom prst="rect">
            <a:avLst/>
          </a:prstGeom>
          <a:solidFill>
            <a:schemeClr val="accent3"/>
          </a:solidFill>
        </p:spPr>
        <p:txBody>
          <a:bodyPr vert="horz" wrap="none" lIns="91427" tIns="45713" rIns="91427" bIns="45713" rtlCol="0" anchor="ctr"/>
          <a:lstStyle>
            <a:lvl1pPr algn="ctr">
              <a:defRPr sz="1000" b="1">
                <a:solidFill>
                  <a:schemeClr val="bg1"/>
                </a:solidFill>
              </a:defRPr>
            </a:lvl1pPr>
          </a:lstStyle>
          <a:p>
            <a:fld id="{6BDCBE57-3DF8-E34A-A687-20DD8272C65F}" type="slidenum">
              <a:rPr lang="es-ES" smtClean="0">
                <a:solidFill>
                  <a:srgbClr val="FFFFFF"/>
                </a:solidFill>
              </a:rPr>
              <a:pPr/>
              <a:t>‹Nº›</a:t>
            </a:fld>
            <a:endParaRPr lang="es-ES">
              <a:solidFill>
                <a:srgbClr val="FFFFFF"/>
              </a:solidFill>
            </a:endParaRPr>
          </a:p>
        </p:txBody>
      </p:sp>
    </p:spTree>
    <p:extLst>
      <p:ext uri="{BB962C8B-B14F-4D97-AF65-F5344CB8AC3E}">
        <p14:creationId xmlns:p14="http://schemas.microsoft.com/office/powerpoint/2010/main" val="4291173535"/>
      </p:ext>
    </p:extLst>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preserve="1">
  <p:cSld name="Resumen ejecutivo">
    <p:spTree>
      <p:nvGrpSpPr>
        <p:cNvPr id="1" name=""/>
        <p:cNvGrpSpPr/>
        <p:nvPr/>
      </p:nvGrpSpPr>
      <p:grpSpPr>
        <a:xfrm>
          <a:off x="0" y="0"/>
          <a:ext cx="0" cy="0"/>
          <a:chOff x="0" y="0"/>
          <a:chExt cx="0" cy="0"/>
        </a:xfrm>
      </p:grpSpPr>
      <p:sp>
        <p:nvSpPr>
          <p:cNvPr id="6" name="Marcador de texto 24"/>
          <p:cNvSpPr>
            <a:spLocks noGrp="1"/>
          </p:cNvSpPr>
          <p:nvPr>
            <p:ph type="body" sz="quarter" idx="10" hasCustomPrompt="1"/>
          </p:nvPr>
        </p:nvSpPr>
        <p:spPr>
          <a:xfrm>
            <a:off x="568831" y="1252324"/>
            <a:ext cx="988483" cy="880533"/>
          </a:xfrm>
        </p:spPr>
        <p:txBody>
          <a:bodyPr wrap="none" tIns="0" rIns="0" bIns="0" anchor="b" anchorCtr="0">
            <a:noAutofit/>
          </a:bodyPr>
          <a:lstStyle>
            <a:lvl1pPr marL="0" indent="0" algn="r">
              <a:spcBef>
                <a:spcPts val="0"/>
              </a:spcBef>
              <a:buNone/>
              <a:defRPr sz="8000" b="0">
                <a:solidFill>
                  <a:srgbClr val="00778B"/>
                </a:solidFill>
              </a:defRPr>
            </a:lvl1pPr>
          </a:lstStyle>
          <a:p>
            <a:pPr lvl="0"/>
            <a:r>
              <a:rPr lang="es-ES_tradnl" dirty="0"/>
              <a:t>1</a:t>
            </a:r>
            <a:endParaRPr lang="es-ES" dirty="0"/>
          </a:p>
        </p:txBody>
      </p:sp>
      <p:sp>
        <p:nvSpPr>
          <p:cNvPr id="7" name="2 Marcador de texto"/>
          <p:cNvSpPr>
            <a:spLocks noGrp="1"/>
          </p:cNvSpPr>
          <p:nvPr>
            <p:ph type="body" sz="quarter" idx="13"/>
          </p:nvPr>
        </p:nvSpPr>
        <p:spPr>
          <a:xfrm>
            <a:off x="1691680" y="2132856"/>
            <a:ext cx="7057033" cy="2161009"/>
          </a:xfrm>
        </p:spPr>
        <p:txBody>
          <a:bodyPr vert="horz" lIns="91427" tIns="45713" rIns="91427" bIns="45713" rtlCol="0">
            <a:noAutofit/>
          </a:bodyPr>
          <a:lstStyle>
            <a:lvl1pPr>
              <a:spcAft>
                <a:spcPts val="600"/>
              </a:spcAft>
              <a:defRPr lang="es-ES" sz="1800" dirty="0" smtClean="0">
                <a:solidFill>
                  <a:schemeClr val="bg2">
                    <a:lumMod val="10000"/>
                  </a:schemeClr>
                </a:solidFill>
              </a:defRPr>
            </a:lvl1pPr>
            <a:lvl2pPr>
              <a:spcAft>
                <a:spcPts val="600"/>
              </a:spcAft>
              <a:defRPr lang="es-ES" sz="1600" dirty="0" smtClean="0">
                <a:solidFill>
                  <a:schemeClr val="bg2">
                    <a:lumMod val="10000"/>
                  </a:schemeClr>
                </a:solidFill>
              </a:defRPr>
            </a:lvl2pPr>
            <a:lvl3pPr>
              <a:spcAft>
                <a:spcPts val="600"/>
              </a:spcAft>
              <a:defRPr lang="es-ES" sz="1400" dirty="0" smtClean="0">
                <a:solidFill>
                  <a:schemeClr val="bg2">
                    <a:lumMod val="10000"/>
                  </a:schemeClr>
                </a:solidFill>
              </a:defRPr>
            </a:lvl3pPr>
            <a:lvl4pPr>
              <a:spcAft>
                <a:spcPts val="600"/>
              </a:spcAft>
              <a:defRPr lang="es-ES" sz="1200" dirty="0" smtClean="0">
                <a:solidFill>
                  <a:schemeClr val="bg2">
                    <a:lumMod val="10000"/>
                  </a:schemeClr>
                </a:solidFill>
              </a:defRPr>
            </a:lvl4pPr>
            <a:lvl5pPr>
              <a:spcAft>
                <a:spcPts val="600"/>
              </a:spcAft>
              <a:defRPr lang="es-CL" sz="1200" dirty="0">
                <a:solidFill>
                  <a:schemeClr val="bg2">
                    <a:lumMod val="10000"/>
                  </a:schemeClr>
                </a:solidFill>
              </a:defRPr>
            </a:lvl5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L" dirty="0"/>
          </a:p>
        </p:txBody>
      </p:sp>
      <p:sp>
        <p:nvSpPr>
          <p:cNvPr id="8" name="4 Marcador de posición de imagen"/>
          <p:cNvSpPr>
            <a:spLocks noGrp="1"/>
          </p:cNvSpPr>
          <p:nvPr>
            <p:ph type="pic" sz="quarter" idx="14"/>
          </p:nvPr>
        </p:nvSpPr>
        <p:spPr>
          <a:xfrm>
            <a:off x="1691681" y="4509120"/>
            <a:ext cx="7452319" cy="2348880"/>
          </a:xfrm>
        </p:spPr>
        <p:txBody>
          <a:bodyPr>
            <a:noAutofit/>
          </a:bodyPr>
          <a:lstStyle>
            <a:lvl1pPr marL="0" indent="0">
              <a:buNone/>
              <a:defRPr/>
            </a:lvl1pPr>
          </a:lstStyle>
          <a:p>
            <a:r>
              <a:rPr lang="es-ES"/>
              <a:t>Haga clic en el icono para agregar una imagen</a:t>
            </a:r>
            <a:endParaRPr lang="es-CL" dirty="0"/>
          </a:p>
        </p:txBody>
      </p:sp>
      <p:sp>
        <p:nvSpPr>
          <p:cNvPr id="9" name="5 Título"/>
          <p:cNvSpPr>
            <a:spLocks noGrp="1"/>
          </p:cNvSpPr>
          <p:nvPr>
            <p:ph type="title"/>
          </p:nvPr>
        </p:nvSpPr>
        <p:spPr>
          <a:xfrm>
            <a:off x="1691680" y="1412776"/>
            <a:ext cx="7056784" cy="576064"/>
          </a:xfrm>
        </p:spPr>
        <p:txBody>
          <a:bodyPr anchor="b">
            <a:noAutofit/>
          </a:bodyPr>
          <a:lstStyle>
            <a:lvl1pPr>
              <a:defRPr sz="2400"/>
            </a:lvl1pPr>
          </a:lstStyle>
          <a:p>
            <a:r>
              <a:rPr lang="es-ES" dirty="0"/>
              <a:t>Haga clic para modificar el estilo de título del patrón</a:t>
            </a:r>
            <a:endParaRPr lang="es-CL" dirty="0"/>
          </a:p>
        </p:txBody>
      </p:sp>
    </p:spTree>
    <p:extLst>
      <p:ext uri="{BB962C8B-B14F-4D97-AF65-F5344CB8AC3E}">
        <p14:creationId xmlns:p14="http://schemas.microsoft.com/office/powerpoint/2010/main" val="2702819661"/>
      </p:ext>
    </p:extLst>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preserve="1">
  <p:cSld name="Texto comprimido">
    <p:spTree>
      <p:nvGrpSpPr>
        <p:cNvPr id="1" name=""/>
        <p:cNvGrpSpPr/>
        <p:nvPr/>
      </p:nvGrpSpPr>
      <p:grpSpPr>
        <a:xfrm>
          <a:off x="0" y="0"/>
          <a:ext cx="0" cy="0"/>
          <a:chOff x="0" y="0"/>
          <a:chExt cx="0" cy="0"/>
        </a:xfrm>
      </p:grpSpPr>
      <p:sp>
        <p:nvSpPr>
          <p:cNvPr id="11" name="2 Marcador de texto"/>
          <p:cNvSpPr>
            <a:spLocks noGrp="1"/>
          </p:cNvSpPr>
          <p:nvPr>
            <p:ph type="body" sz="quarter" idx="13"/>
          </p:nvPr>
        </p:nvSpPr>
        <p:spPr>
          <a:xfrm>
            <a:off x="1691680" y="2132856"/>
            <a:ext cx="7057033" cy="4320480"/>
          </a:xfrm>
        </p:spPr>
        <p:txBody>
          <a:bodyPr vert="horz" lIns="91427" tIns="45713" rIns="91427" bIns="45713" rtlCol="0">
            <a:noAutofit/>
          </a:bodyPr>
          <a:lstStyle>
            <a:lvl1pPr>
              <a:spcAft>
                <a:spcPts val="600"/>
              </a:spcAft>
              <a:defRPr lang="es-ES" sz="1800" dirty="0" smtClean="0"/>
            </a:lvl1pPr>
            <a:lvl2pPr>
              <a:spcAft>
                <a:spcPts val="600"/>
              </a:spcAft>
              <a:defRPr lang="es-ES" sz="1600" dirty="0" smtClean="0"/>
            </a:lvl2pPr>
            <a:lvl3pPr>
              <a:spcAft>
                <a:spcPts val="600"/>
              </a:spcAft>
              <a:defRPr lang="es-ES" sz="1400" dirty="0" smtClean="0"/>
            </a:lvl3pPr>
            <a:lvl4pPr>
              <a:spcAft>
                <a:spcPts val="600"/>
              </a:spcAft>
              <a:defRPr lang="es-ES" sz="1200" dirty="0" smtClean="0"/>
            </a:lvl4pPr>
            <a:lvl5pPr>
              <a:spcAft>
                <a:spcPts val="600"/>
              </a:spcAft>
              <a:defRPr lang="es-CL" sz="1200" dirty="0"/>
            </a:lvl5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L" dirty="0"/>
          </a:p>
        </p:txBody>
      </p:sp>
      <p:sp>
        <p:nvSpPr>
          <p:cNvPr id="12" name="5 Título"/>
          <p:cNvSpPr>
            <a:spLocks noGrp="1"/>
          </p:cNvSpPr>
          <p:nvPr>
            <p:ph type="title"/>
          </p:nvPr>
        </p:nvSpPr>
        <p:spPr>
          <a:xfrm>
            <a:off x="1691680" y="1412776"/>
            <a:ext cx="7056784" cy="576064"/>
          </a:xfrm>
        </p:spPr>
        <p:txBody>
          <a:bodyPr anchor="b">
            <a:noAutofit/>
          </a:bodyPr>
          <a:lstStyle>
            <a:lvl1pPr>
              <a:defRPr sz="2400"/>
            </a:lvl1pPr>
          </a:lstStyle>
          <a:p>
            <a:r>
              <a:rPr lang="es-ES"/>
              <a:t>Haga clic para modificar el estilo de título del patrón</a:t>
            </a:r>
            <a:endParaRPr lang="es-CL" dirty="0"/>
          </a:p>
        </p:txBody>
      </p:sp>
      <p:sp>
        <p:nvSpPr>
          <p:cNvPr id="7" name="Marcador de fecha 3"/>
          <p:cNvSpPr>
            <a:spLocks noGrp="1"/>
          </p:cNvSpPr>
          <p:nvPr>
            <p:ph type="dt" sz="half" idx="2"/>
          </p:nvPr>
        </p:nvSpPr>
        <p:spPr>
          <a:xfrm>
            <a:off x="7020272" y="6525344"/>
            <a:ext cx="1080120" cy="216024"/>
          </a:xfrm>
          <a:prstGeom prst="rect">
            <a:avLst/>
          </a:prstGeom>
        </p:spPr>
        <p:txBody>
          <a:bodyPr vert="horz" wrap="none" lIns="91427" tIns="45713" rIns="91427" bIns="45713" rtlCol="0" anchor="ctr"/>
          <a:lstStyle>
            <a:lvl1pPr algn="ctr">
              <a:defRPr sz="1000">
                <a:solidFill>
                  <a:schemeClr val="tx1">
                    <a:tint val="75000"/>
                  </a:schemeClr>
                </a:solidFill>
              </a:defRPr>
            </a:lvl1pPr>
          </a:lstStyle>
          <a:p>
            <a:fld id="{A820851F-E4DF-3F41-8E0B-5A83BFD2689A}" type="datetimeFigureOut">
              <a:rPr lang="es-ES" smtClean="0">
                <a:solidFill>
                  <a:srgbClr val="3C3C3C">
                    <a:tint val="75000"/>
                  </a:srgbClr>
                </a:solidFill>
              </a:rPr>
              <a:pPr/>
              <a:t>11/03/2019</a:t>
            </a:fld>
            <a:endParaRPr lang="es-ES">
              <a:solidFill>
                <a:srgbClr val="3C3C3C">
                  <a:tint val="75000"/>
                </a:srgbClr>
              </a:solidFill>
            </a:endParaRPr>
          </a:p>
        </p:txBody>
      </p:sp>
      <p:sp>
        <p:nvSpPr>
          <p:cNvPr id="13" name="Marcador de pie de página 4"/>
          <p:cNvSpPr>
            <a:spLocks noGrp="1"/>
          </p:cNvSpPr>
          <p:nvPr>
            <p:ph type="ftr" sz="quarter" idx="3"/>
          </p:nvPr>
        </p:nvSpPr>
        <p:spPr>
          <a:xfrm>
            <a:off x="467545" y="6525344"/>
            <a:ext cx="6480720" cy="216024"/>
          </a:xfrm>
          <a:prstGeom prst="rect">
            <a:avLst/>
          </a:prstGeom>
        </p:spPr>
        <p:txBody>
          <a:bodyPr vert="horz" wrap="none" lIns="91427" tIns="45713" rIns="91427" bIns="45713" rtlCol="0" anchor="ctr"/>
          <a:lstStyle>
            <a:lvl1pPr algn="l">
              <a:defRPr sz="1000">
                <a:solidFill>
                  <a:schemeClr val="tx1">
                    <a:tint val="75000"/>
                  </a:schemeClr>
                </a:solidFill>
              </a:defRPr>
            </a:lvl1pPr>
          </a:lstStyle>
          <a:p>
            <a:endParaRPr lang="es-ES">
              <a:solidFill>
                <a:srgbClr val="3C3C3C">
                  <a:tint val="75000"/>
                </a:srgbClr>
              </a:solidFill>
            </a:endParaRPr>
          </a:p>
        </p:txBody>
      </p:sp>
      <p:sp>
        <p:nvSpPr>
          <p:cNvPr id="14" name="Marcador de número de diapositiva 5"/>
          <p:cNvSpPr>
            <a:spLocks noGrp="1"/>
          </p:cNvSpPr>
          <p:nvPr>
            <p:ph type="sldNum" sz="quarter" idx="4"/>
          </p:nvPr>
        </p:nvSpPr>
        <p:spPr>
          <a:xfrm>
            <a:off x="8172401" y="6525344"/>
            <a:ext cx="504056" cy="216024"/>
          </a:xfrm>
          <a:prstGeom prst="rect">
            <a:avLst/>
          </a:prstGeom>
          <a:solidFill>
            <a:schemeClr val="accent3"/>
          </a:solidFill>
        </p:spPr>
        <p:txBody>
          <a:bodyPr vert="horz" wrap="none" lIns="91427" tIns="45713" rIns="91427" bIns="45713" rtlCol="0" anchor="ctr"/>
          <a:lstStyle>
            <a:lvl1pPr algn="ctr">
              <a:defRPr sz="1000" b="1">
                <a:solidFill>
                  <a:schemeClr val="bg1"/>
                </a:solidFill>
              </a:defRPr>
            </a:lvl1pPr>
          </a:lstStyle>
          <a:p>
            <a:fld id="{6BDCBE57-3DF8-E34A-A687-20DD8272C65F}" type="slidenum">
              <a:rPr lang="es-ES" smtClean="0">
                <a:solidFill>
                  <a:srgbClr val="FFFFFF"/>
                </a:solidFill>
              </a:rPr>
              <a:pPr/>
              <a:t>‹Nº›</a:t>
            </a:fld>
            <a:endParaRPr lang="es-ES">
              <a:solidFill>
                <a:srgbClr val="FFFFFF"/>
              </a:solidFill>
            </a:endParaRPr>
          </a:p>
        </p:txBody>
      </p:sp>
    </p:spTree>
    <p:extLst>
      <p:ext uri="{BB962C8B-B14F-4D97-AF65-F5344CB8AC3E}">
        <p14:creationId xmlns:p14="http://schemas.microsoft.com/office/powerpoint/2010/main" val="2351384649"/>
      </p:ext>
    </p:extLst>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bwMode="gray">
          <a:xfrm>
            <a:off x="18289" y="27432"/>
            <a:ext cx="7324344" cy="530352"/>
          </a:xfrm>
          <a:prstGeom prst="rect">
            <a:avLst/>
          </a:prstGeom>
        </p:spPr>
        <p:txBody>
          <a:bodyPr/>
          <a:lstStyle/>
          <a:p>
            <a:r>
              <a:rPr lang="en-US"/>
              <a:t>Click to edit Master title style</a:t>
            </a:r>
            <a:endParaRPr lang="en-GB" dirty="0"/>
          </a:p>
        </p:txBody>
      </p:sp>
      <p:sp>
        <p:nvSpPr>
          <p:cNvPr id="5" name="Text Placeholder 4"/>
          <p:cNvSpPr>
            <a:spLocks noGrp="1"/>
          </p:cNvSpPr>
          <p:nvPr>
            <p:ph type="body" sz="quarter" idx="10"/>
          </p:nvPr>
        </p:nvSpPr>
        <p:spPr bwMode="gray">
          <a:xfrm>
            <a:off x="237952" y="1154097"/>
            <a:ext cx="8692984" cy="4525962"/>
          </a:xfrm>
          <a:prstGeom prst="rect">
            <a:avLst/>
          </a:prstGeom>
        </p:spPr>
        <p:txBody>
          <a:bodyPr/>
          <a:lstStyle>
            <a:lvl2pPr marL="458723" indent="-222218">
              <a:defRPr/>
            </a:lvl2pPr>
            <a:lvl3pPr marL="904746" indent="-211108">
              <a:defRPr/>
            </a:lvl3pPr>
            <a:lvl4pPr marL="1368230" indent="-217457">
              <a:defRPr/>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34599448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ítulo y objetos">
    <p:spTree>
      <p:nvGrpSpPr>
        <p:cNvPr id="1" name=""/>
        <p:cNvGrpSpPr/>
        <p:nvPr/>
      </p:nvGrpSpPr>
      <p:grpSpPr>
        <a:xfrm>
          <a:off x="0" y="0"/>
          <a:ext cx="0" cy="0"/>
          <a:chOff x="0" y="0"/>
          <a:chExt cx="0" cy="0"/>
        </a:xfrm>
      </p:grpSpPr>
      <p:sp>
        <p:nvSpPr>
          <p:cNvPr id="11" name="Marcador de título 1"/>
          <p:cNvSpPr>
            <a:spLocks noGrp="1"/>
          </p:cNvSpPr>
          <p:nvPr>
            <p:ph type="title"/>
          </p:nvPr>
        </p:nvSpPr>
        <p:spPr>
          <a:xfrm>
            <a:off x="467544" y="116632"/>
            <a:ext cx="6840760" cy="720080"/>
          </a:xfrm>
          <a:prstGeom prst="rect">
            <a:avLst/>
          </a:prstGeom>
        </p:spPr>
        <p:txBody>
          <a:bodyPr vert="horz" lIns="91427" tIns="45713" rIns="91427" bIns="45713" rtlCol="0" anchor="ctr">
            <a:noAutofit/>
          </a:bodyPr>
          <a:lstStyle/>
          <a:p>
            <a:r>
              <a:rPr lang="es-ES" dirty="0"/>
              <a:t>Haga clic para modificar el estilo de título del patrón</a:t>
            </a:r>
          </a:p>
        </p:txBody>
      </p:sp>
      <p:sp>
        <p:nvSpPr>
          <p:cNvPr id="3" name="2 Marcador de contenido"/>
          <p:cNvSpPr>
            <a:spLocks noGrp="1"/>
          </p:cNvSpPr>
          <p:nvPr>
            <p:ph sz="quarter" idx="10"/>
          </p:nvPr>
        </p:nvSpPr>
        <p:spPr>
          <a:xfrm>
            <a:off x="467545" y="1268760"/>
            <a:ext cx="8208912" cy="5184576"/>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L" dirty="0"/>
          </a:p>
        </p:txBody>
      </p:sp>
      <p:sp>
        <p:nvSpPr>
          <p:cNvPr id="7" name="Marcador de fecha 3"/>
          <p:cNvSpPr>
            <a:spLocks noGrp="1"/>
          </p:cNvSpPr>
          <p:nvPr>
            <p:ph type="dt" sz="half" idx="2"/>
          </p:nvPr>
        </p:nvSpPr>
        <p:spPr>
          <a:xfrm>
            <a:off x="7020272" y="6525344"/>
            <a:ext cx="1080120" cy="216024"/>
          </a:xfrm>
          <a:prstGeom prst="rect">
            <a:avLst/>
          </a:prstGeom>
        </p:spPr>
        <p:txBody>
          <a:bodyPr vert="horz" wrap="none" lIns="91427" tIns="45713" rIns="91427" bIns="45713" rtlCol="0" anchor="ctr"/>
          <a:lstStyle>
            <a:lvl1pPr algn="ctr">
              <a:defRPr sz="1000">
                <a:solidFill>
                  <a:schemeClr val="tx1">
                    <a:tint val="75000"/>
                  </a:schemeClr>
                </a:solidFill>
              </a:defRPr>
            </a:lvl1pPr>
          </a:lstStyle>
          <a:p>
            <a:fld id="{A820851F-E4DF-3F41-8E0B-5A83BFD2689A}" type="datetimeFigureOut">
              <a:rPr lang="es-ES" smtClean="0"/>
              <a:t>11/03/2019</a:t>
            </a:fld>
            <a:endParaRPr lang="es-ES"/>
          </a:p>
        </p:txBody>
      </p:sp>
      <p:sp>
        <p:nvSpPr>
          <p:cNvPr id="8" name="Marcador de pie de página 4"/>
          <p:cNvSpPr>
            <a:spLocks noGrp="1"/>
          </p:cNvSpPr>
          <p:nvPr>
            <p:ph type="ftr" sz="quarter" idx="3"/>
          </p:nvPr>
        </p:nvSpPr>
        <p:spPr>
          <a:xfrm>
            <a:off x="467545" y="6525344"/>
            <a:ext cx="6480720" cy="216024"/>
          </a:xfrm>
          <a:prstGeom prst="rect">
            <a:avLst/>
          </a:prstGeom>
        </p:spPr>
        <p:txBody>
          <a:bodyPr vert="horz" wrap="none" lIns="91427" tIns="45713" rIns="91427" bIns="45713" rtlCol="0" anchor="ctr"/>
          <a:lstStyle>
            <a:lvl1pPr algn="l">
              <a:defRPr sz="1000">
                <a:solidFill>
                  <a:schemeClr val="tx1">
                    <a:tint val="75000"/>
                  </a:schemeClr>
                </a:solidFill>
              </a:defRPr>
            </a:lvl1pPr>
          </a:lstStyle>
          <a:p>
            <a:endParaRPr lang="es-ES"/>
          </a:p>
        </p:txBody>
      </p:sp>
      <p:sp>
        <p:nvSpPr>
          <p:cNvPr id="9" name="Marcador de número de diapositiva 5"/>
          <p:cNvSpPr>
            <a:spLocks noGrp="1"/>
          </p:cNvSpPr>
          <p:nvPr>
            <p:ph type="sldNum" sz="quarter" idx="4"/>
          </p:nvPr>
        </p:nvSpPr>
        <p:spPr>
          <a:xfrm>
            <a:off x="8172401" y="6525344"/>
            <a:ext cx="504056" cy="216024"/>
          </a:xfrm>
          <a:prstGeom prst="rect">
            <a:avLst/>
          </a:prstGeom>
          <a:solidFill>
            <a:schemeClr val="accent3"/>
          </a:solidFill>
        </p:spPr>
        <p:txBody>
          <a:bodyPr vert="horz" wrap="none" lIns="91427" tIns="45713" rIns="91427" bIns="45713" rtlCol="0" anchor="ctr"/>
          <a:lstStyle>
            <a:lvl1pPr algn="ctr">
              <a:defRPr sz="1000" b="1">
                <a:solidFill>
                  <a:schemeClr val="bg1"/>
                </a:solidFill>
              </a:defRPr>
            </a:lvl1pPr>
          </a:lstStyle>
          <a:p>
            <a:fld id="{6BDCBE57-3DF8-E34A-A687-20DD8272C65F}" type="slidenum">
              <a:rPr lang="es-ES" smtClean="0"/>
              <a:t>‹Nº›</a:t>
            </a:fld>
            <a:endParaRPr lang="es-ES"/>
          </a:p>
        </p:txBody>
      </p:sp>
    </p:spTree>
    <p:extLst>
      <p:ext uri="{BB962C8B-B14F-4D97-AF65-F5344CB8AC3E}">
        <p14:creationId xmlns:p14="http://schemas.microsoft.com/office/powerpoint/2010/main" val="1260344267"/>
      </p:ext>
    </p:extLst>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p:cSld name="1_Diapositiva de título">
    <p:spTree>
      <p:nvGrpSpPr>
        <p:cNvPr id="1" name=""/>
        <p:cNvGrpSpPr/>
        <p:nvPr/>
      </p:nvGrpSpPr>
      <p:grpSpPr>
        <a:xfrm>
          <a:off x="0" y="0"/>
          <a:ext cx="0" cy="0"/>
          <a:chOff x="0" y="0"/>
          <a:chExt cx="0" cy="0"/>
        </a:xfrm>
      </p:grpSpPr>
      <p:sp>
        <p:nvSpPr>
          <p:cNvPr id="4" name="Marcador de fecha 3"/>
          <p:cNvSpPr>
            <a:spLocks noGrp="1"/>
          </p:cNvSpPr>
          <p:nvPr>
            <p:ph type="dt" sz="half" idx="10"/>
          </p:nvPr>
        </p:nvSpPr>
        <p:spPr/>
        <p:txBody>
          <a:bodyPr/>
          <a:lstStyle/>
          <a:p>
            <a:fld id="{2BB703F1-74A1-AB4F-9446-295C17AB6A0F}" type="datetime1">
              <a:rPr lang="es-CL" smtClean="0">
                <a:solidFill>
                  <a:prstClr val="black">
                    <a:tint val="75000"/>
                  </a:prstClr>
                </a:solidFill>
              </a:rPr>
              <a:pPr/>
              <a:t>11-03-2019</a:t>
            </a:fld>
            <a:endParaRPr lang="es-CL">
              <a:solidFill>
                <a:prstClr val="black">
                  <a:tint val="75000"/>
                </a:prstClr>
              </a:solidFill>
            </a:endParaRPr>
          </a:p>
        </p:txBody>
      </p:sp>
      <p:sp>
        <p:nvSpPr>
          <p:cNvPr id="5" name="Marcador de pie de página 4"/>
          <p:cNvSpPr>
            <a:spLocks noGrp="1"/>
          </p:cNvSpPr>
          <p:nvPr>
            <p:ph type="ftr" sz="quarter" idx="11"/>
          </p:nvPr>
        </p:nvSpPr>
        <p:spPr/>
        <p:txBody>
          <a:bodyPr/>
          <a:lstStyle/>
          <a:p>
            <a:endParaRPr lang="es-CL">
              <a:solidFill>
                <a:prstClr val="black">
                  <a:tint val="75000"/>
                </a:prstClr>
              </a:solidFill>
            </a:endParaRPr>
          </a:p>
        </p:txBody>
      </p:sp>
      <p:sp>
        <p:nvSpPr>
          <p:cNvPr id="6" name="Marcador de número de diapositiva 5"/>
          <p:cNvSpPr>
            <a:spLocks noGrp="1"/>
          </p:cNvSpPr>
          <p:nvPr>
            <p:ph type="sldNum" sz="quarter" idx="12"/>
          </p:nvPr>
        </p:nvSpPr>
        <p:spPr/>
        <p:txBody>
          <a:bodyPr/>
          <a:lstStyle/>
          <a:p>
            <a:fld id="{45C89BD4-8210-7042-BFD1-E04EABEB8F5C}" type="slidenum">
              <a:rPr lang="es-CL" smtClean="0">
                <a:solidFill>
                  <a:prstClr val="black">
                    <a:tint val="75000"/>
                  </a:prstClr>
                </a:solidFill>
              </a:rPr>
              <a:pPr/>
              <a:t>‹Nº›</a:t>
            </a:fld>
            <a:endParaRPr lang="es-CL">
              <a:solidFill>
                <a:prstClr val="black">
                  <a:tint val="75000"/>
                </a:prstClr>
              </a:solidFill>
            </a:endParaRPr>
          </a:p>
        </p:txBody>
      </p:sp>
    </p:spTree>
    <p:extLst>
      <p:ext uri="{BB962C8B-B14F-4D97-AF65-F5344CB8AC3E}">
        <p14:creationId xmlns:p14="http://schemas.microsoft.com/office/powerpoint/2010/main" val="1952373855"/>
      </p:ext>
    </p:extLst>
  </p:cSld>
  <p:clrMapOvr>
    <a:masterClrMapping/>
  </p:clrMapOvr>
</p:sldLayout>
</file>

<file path=ppt/slideLayouts/slideLayout161.xml><?xml version="1.0" encoding="utf-8"?>
<p:sldLayout xmlns:a="http://schemas.openxmlformats.org/drawingml/2006/main" xmlns:r="http://schemas.openxmlformats.org/officeDocument/2006/relationships" xmlns:p="http://schemas.openxmlformats.org/presentationml/2006/main">
  <p:cSld name="3_Diapositiva de título">
    <p:spTree>
      <p:nvGrpSpPr>
        <p:cNvPr id="1" name=""/>
        <p:cNvGrpSpPr/>
        <p:nvPr/>
      </p:nvGrpSpPr>
      <p:grpSpPr>
        <a:xfrm>
          <a:off x="0" y="0"/>
          <a:ext cx="0" cy="0"/>
          <a:chOff x="0" y="0"/>
          <a:chExt cx="0" cy="0"/>
        </a:xfrm>
      </p:grpSpPr>
      <p:sp>
        <p:nvSpPr>
          <p:cNvPr id="4" name="Marcador de fecha 3"/>
          <p:cNvSpPr>
            <a:spLocks noGrp="1"/>
          </p:cNvSpPr>
          <p:nvPr>
            <p:ph type="dt" sz="half" idx="10"/>
          </p:nvPr>
        </p:nvSpPr>
        <p:spPr/>
        <p:txBody>
          <a:bodyPr/>
          <a:lstStyle/>
          <a:p>
            <a:fld id="{A820851F-E4DF-3F41-8E0B-5A83BFD2689A}" type="datetimeFigureOut">
              <a:rPr lang="es-ES" smtClean="0">
                <a:solidFill>
                  <a:srgbClr val="3C3C3C">
                    <a:tint val="75000"/>
                  </a:srgbClr>
                </a:solidFill>
              </a:rPr>
              <a:pPr/>
              <a:t>11/03/2019</a:t>
            </a:fld>
            <a:endParaRPr lang="es-ES">
              <a:solidFill>
                <a:srgbClr val="3C3C3C">
                  <a:tint val="75000"/>
                </a:srgbClr>
              </a:solidFill>
            </a:endParaRPr>
          </a:p>
        </p:txBody>
      </p:sp>
      <p:sp>
        <p:nvSpPr>
          <p:cNvPr id="5" name="Marcador de pie de página 4"/>
          <p:cNvSpPr>
            <a:spLocks noGrp="1"/>
          </p:cNvSpPr>
          <p:nvPr>
            <p:ph type="ftr" sz="quarter" idx="11"/>
          </p:nvPr>
        </p:nvSpPr>
        <p:spPr/>
        <p:txBody>
          <a:bodyPr/>
          <a:lstStyle/>
          <a:p>
            <a:endParaRPr lang="es-ES">
              <a:solidFill>
                <a:srgbClr val="3C3C3C">
                  <a:tint val="75000"/>
                </a:srgbClr>
              </a:solidFill>
            </a:endParaRPr>
          </a:p>
        </p:txBody>
      </p:sp>
      <p:sp>
        <p:nvSpPr>
          <p:cNvPr id="6" name="Marcador de número de diapositiva 5"/>
          <p:cNvSpPr>
            <a:spLocks noGrp="1"/>
          </p:cNvSpPr>
          <p:nvPr>
            <p:ph type="sldNum" sz="quarter" idx="12"/>
          </p:nvPr>
        </p:nvSpPr>
        <p:spPr/>
        <p:txBody>
          <a:bodyPr/>
          <a:lstStyle/>
          <a:p>
            <a:fld id="{6BDCBE57-3DF8-E34A-A687-20DD8272C65F}" type="slidenum">
              <a:rPr lang="es-ES" smtClean="0">
                <a:solidFill>
                  <a:srgbClr val="FFFFFF"/>
                </a:solidFill>
              </a:rPr>
              <a:pPr/>
              <a:t>‹Nº›</a:t>
            </a:fld>
            <a:endParaRPr lang="es-ES">
              <a:solidFill>
                <a:srgbClr val="FFFFFF"/>
              </a:solidFill>
            </a:endParaRPr>
          </a:p>
        </p:txBody>
      </p:sp>
      <p:sp>
        <p:nvSpPr>
          <p:cNvPr id="8" name="CuadroTexto 6"/>
          <p:cNvSpPr txBox="1"/>
          <p:nvPr/>
        </p:nvSpPr>
        <p:spPr>
          <a:xfrm>
            <a:off x="395535" y="136014"/>
            <a:ext cx="8064000" cy="197568"/>
          </a:xfrm>
          <a:prstGeom prst="rect">
            <a:avLst/>
          </a:prstGeom>
          <a:noFill/>
        </p:spPr>
        <p:txBody>
          <a:bodyPr wrap="square" lIns="0" tIns="0" rIns="0" bIns="0" rtlCol="0" anchor="b" anchorCtr="0">
            <a:spAutoFit/>
          </a:bodyPr>
          <a:lstStyle/>
          <a:p>
            <a:pPr defTabSz="443971" fontAlgn="base">
              <a:lnSpc>
                <a:spcPct val="90000"/>
              </a:lnSpc>
              <a:spcBef>
                <a:spcPct val="0"/>
              </a:spcBef>
              <a:spcAft>
                <a:spcPct val="0"/>
              </a:spcAft>
            </a:pPr>
            <a:r>
              <a:rPr lang="es-CL" sz="1400" dirty="0">
                <a:solidFill>
                  <a:srgbClr val="8D8C8D"/>
                </a:solidFill>
                <a:cs typeface="Trebuchet MS"/>
              </a:rPr>
              <a:t>OPR 11 de noviembre 2015</a:t>
            </a:r>
            <a:endParaRPr lang="es-CL" sz="1400" b="1" dirty="0">
              <a:solidFill>
                <a:srgbClr val="8D8C8D"/>
              </a:solidFill>
              <a:cs typeface="Trebuchet MS"/>
            </a:endParaRPr>
          </a:p>
        </p:txBody>
      </p:sp>
    </p:spTree>
    <p:extLst>
      <p:ext uri="{BB962C8B-B14F-4D97-AF65-F5344CB8AC3E}">
        <p14:creationId xmlns:p14="http://schemas.microsoft.com/office/powerpoint/2010/main" val="725929192"/>
      </p:ext>
    </p:extLst>
  </p:cSld>
  <p:clrMapOvr>
    <a:masterClrMapping/>
  </p:clrMapOvr>
</p:sldLayout>
</file>

<file path=ppt/slideLayouts/slideLayout162.xml><?xml version="1.0" encoding="utf-8"?>
<p:sldLayout xmlns:a="http://schemas.openxmlformats.org/drawingml/2006/main" xmlns:r="http://schemas.openxmlformats.org/officeDocument/2006/relationships" xmlns:p="http://schemas.openxmlformats.org/presentationml/2006/main">
  <p:cSld name="7_Diapositiva de título">
    <p:spTree>
      <p:nvGrpSpPr>
        <p:cNvPr id="1" name=""/>
        <p:cNvGrpSpPr/>
        <p:nvPr/>
      </p:nvGrpSpPr>
      <p:grpSpPr>
        <a:xfrm>
          <a:off x="0" y="0"/>
          <a:ext cx="0" cy="0"/>
          <a:chOff x="0" y="0"/>
          <a:chExt cx="0" cy="0"/>
        </a:xfrm>
      </p:grpSpPr>
      <p:sp>
        <p:nvSpPr>
          <p:cNvPr id="4" name="Marcador de fecha 3"/>
          <p:cNvSpPr>
            <a:spLocks noGrp="1"/>
          </p:cNvSpPr>
          <p:nvPr>
            <p:ph type="dt" sz="half" idx="10"/>
          </p:nvPr>
        </p:nvSpPr>
        <p:spPr/>
        <p:txBody>
          <a:bodyPr/>
          <a:lstStyle/>
          <a:p>
            <a:fld id="{A820851F-E4DF-3F41-8E0B-5A83BFD2689A}" type="datetimeFigureOut">
              <a:rPr lang="es-ES" smtClean="0">
                <a:solidFill>
                  <a:srgbClr val="3C3C3C">
                    <a:tint val="75000"/>
                  </a:srgbClr>
                </a:solidFill>
              </a:rPr>
              <a:pPr/>
              <a:t>11/03/2019</a:t>
            </a:fld>
            <a:endParaRPr lang="es-ES">
              <a:solidFill>
                <a:srgbClr val="3C3C3C">
                  <a:tint val="75000"/>
                </a:srgbClr>
              </a:solidFill>
            </a:endParaRPr>
          </a:p>
        </p:txBody>
      </p:sp>
      <p:sp>
        <p:nvSpPr>
          <p:cNvPr id="5" name="Marcador de pie de página 4"/>
          <p:cNvSpPr>
            <a:spLocks noGrp="1"/>
          </p:cNvSpPr>
          <p:nvPr>
            <p:ph type="ftr" sz="quarter" idx="11"/>
          </p:nvPr>
        </p:nvSpPr>
        <p:spPr/>
        <p:txBody>
          <a:bodyPr/>
          <a:lstStyle/>
          <a:p>
            <a:endParaRPr lang="es-ES">
              <a:solidFill>
                <a:srgbClr val="3C3C3C">
                  <a:tint val="75000"/>
                </a:srgbClr>
              </a:solidFill>
            </a:endParaRPr>
          </a:p>
        </p:txBody>
      </p:sp>
      <p:sp>
        <p:nvSpPr>
          <p:cNvPr id="6" name="Marcador de número de diapositiva 5"/>
          <p:cNvSpPr>
            <a:spLocks noGrp="1"/>
          </p:cNvSpPr>
          <p:nvPr>
            <p:ph type="sldNum" sz="quarter" idx="12"/>
          </p:nvPr>
        </p:nvSpPr>
        <p:spPr/>
        <p:txBody>
          <a:bodyPr/>
          <a:lstStyle/>
          <a:p>
            <a:fld id="{6BDCBE57-3DF8-E34A-A687-20DD8272C65F}" type="slidenum">
              <a:rPr lang="es-ES" smtClean="0">
                <a:solidFill>
                  <a:srgbClr val="FFFFFF"/>
                </a:solidFill>
              </a:rPr>
              <a:pPr/>
              <a:t>‹Nº›</a:t>
            </a:fld>
            <a:endParaRPr lang="es-ES">
              <a:solidFill>
                <a:srgbClr val="FFFFFF"/>
              </a:solidFill>
            </a:endParaRPr>
          </a:p>
        </p:txBody>
      </p:sp>
      <p:sp>
        <p:nvSpPr>
          <p:cNvPr id="8" name="CuadroTexto 6"/>
          <p:cNvSpPr txBox="1"/>
          <p:nvPr/>
        </p:nvSpPr>
        <p:spPr>
          <a:xfrm>
            <a:off x="395535" y="136014"/>
            <a:ext cx="8064000" cy="197568"/>
          </a:xfrm>
          <a:prstGeom prst="rect">
            <a:avLst/>
          </a:prstGeom>
          <a:noFill/>
        </p:spPr>
        <p:txBody>
          <a:bodyPr wrap="square" lIns="0" tIns="0" rIns="0" bIns="0" rtlCol="0" anchor="b" anchorCtr="0">
            <a:spAutoFit/>
          </a:bodyPr>
          <a:lstStyle/>
          <a:p>
            <a:pPr defTabSz="446883" fontAlgn="base">
              <a:lnSpc>
                <a:spcPct val="90000"/>
              </a:lnSpc>
              <a:spcBef>
                <a:spcPct val="0"/>
              </a:spcBef>
              <a:spcAft>
                <a:spcPct val="0"/>
              </a:spcAft>
            </a:pPr>
            <a:r>
              <a:rPr lang="es-CL" sz="1400" dirty="0">
                <a:solidFill>
                  <a:srgbClr val="8D8C8D"/>
                </a:solidFill>
                <a:cs typeface="Trebuchet MS"/>
              </a:rPr>
              <a:t>OPR 11 de noviembre 2015</a:t>
            </a:r>
            <a:endParaRPr lang="es-CL" sz="1400" b="1" dirty="0">
              <a:solidFill>
                <a:srgbClr val="8D8C8D"/>
              </a:solidFill>
              <a:cs typeface="Trebuchet MS"/>
            </a:endParaRPr>
          </a:p>
        </p:txBody>
      </p:sp>
    </p:spTree>
    <p:extLst>
      <p:ext uri="{BB962C8B-B14F-4D97-AF65-F5344CB8AC3E}">
        <p14:creationId xmlns:p14="http://schemas.microsoft.com/office/powerpoint/2010/main" val="3090650"/>
      </p:ext>
    </p:extLst>
  </p:cSld>
  <p:clrMapOvr>
    <a:masterClrMapping/>
  </p:clrMapOvr>
</p:sldLayout>
</file>

<file path=ppt/slideLayouts/slideLayout163.xml><?xml version="1.0" encoding="utf-8"?>
<p:sldLayout xmlns:a="http://schemas.openxmlformats.org/drawingml/2006/main" xmlns:r="http://schemas.openxmlformats.org/officeDocument/2006/relationships" xmlns:p="http://schemas.openxmlformats.org/presentationml/2006/main" userDrawn="1">
  <p:cSld name="2_Título y objetos">
    <p:spTree>
      <p:nvGrpSpPr>
        <p:cNvPr id="1" name=""/>
        <p:cNvGrpSpPr/>
        <p:nvPr/>
      </p:nvGrpSpPr>
      <p:grpSpPr>
        <a:xfrm>
          <a:off x="0" y="0"/>
          <a:ext cx="0" cy="0"/>
          <a:chOff x="0" y="0"/>
          <a:chExt cx="0" cy="0"/>
        </a:xfrm>
      </p:grpSpPr>
      <p:sp>
        <p:nvSpPr>
          <p:cNvPr id="11" name="Marcador de título 1"/>
          <p:cNvSpPr>
            <a:spLocks noGrp="1"/>
          </p:cNvSpPr>
          <p:nvPr>
            <p:ph type="title"/>
          </p:nvPr>
        </p:nvSpPr>
        <p:spPr>
          <a:xfrm>
            <a:off x="467544" y="116632"/>
            <a:ext cx="6840760" cy="720080"/>
          </a:xfrm>
          <a:prstGeom prst="rect">
            <a:avLst/>
          </a:prstGeom>
        </p:spPr>
        <p:txBody>
          <a:bodyPr vert="horz" lIns="91427" tIns="45713" rIns="91427" bIns="45713" rtlCol="0" anchor="ctr">
            <a:noAutofit/>
          </a:bodyPr>
          <a:lstStyle/>
          <a:p>
            <a:r>
              <a:rPr lang="es-ES" dirty="0"/>
              <a:t>Haga clic para modificar el estilo de título del patrón</a:t>
            </a:r>
          </a:p>
        </p:txBody>
      </p:sp>
      <p:sp>
        <p:nvSpPr>
          <p:cNvPr id="3" name="2 Marcador de contenido"/>
          <p:cNvSpPr>
            <a:spLocks noGrp="1"/>
          </p:cNvSpPr>
          <p:nvPr>
            <p:ph sz="quarter" idx="10"/>
          </p:nvPr>
        </p:nvSpPr>
        <p:spPr>
          <a:xfrm>
            <a:off x="467545" y="1268760"/>
            <a:ext cx="8208912" cy="5184576"/>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L" dirty="0"/>
          </a:p>
        </p:txBody>
      </p:sp>
      <p:sp>
        <p:nvSpPr>
          <p:cNvPr id="7" name="Marcador de fecha 3"/>
          <p:cNvSpPr>
            <a:spLocks noGrp="1"/>
          </p:cNvSpPr>
          <p:nvPr>
            <p:ph type="dt" sz="half" idx="2"/>
          </p:nvPr>
        </p:nvSpPr>
        <p:spPr>
          <a:xfrm>
            <a:off x="7020272" y="6525344"/>
            <a:ext cx="1080120" cy="216024"/>
          </a:xfrm>
          <a:prstGeom prst="rect">
            <a:avLst/>
          </a:prstGeom>
        </p:spPr>
        <p:txBody>
          <a:bodyPr vert="horz" wrap="none" lIns="91427" tIns="45713" rIns="91427" bIns="45713" rtlCol="0" anchor="ctr"/>
          <a:lstStyle>
            <a:lvl1pPr algn="ctr">
              <a:defRPr sz="1000">
                <a:solidFill>
                  <a:schemeClr val="tx1">
                    <a:tint val="75000"/>
                  </a:schemeClr>
                </a:solidFill>
              </a:defRPr>
            </a:lvl1pPr>
          </a:lstStyle>
          <a:p>
            <a:fld id="{D222AEBF-5F0D-4926-839A-08580D4A539F}" type="datetime1">
              <a:rPr lang="es-ES" smtClean="0">
                <a:solidFill>
                  <a:srgbClr val="3C3C3C">
                    <a:tint val="75000"/>
                  </a:srgbClr>
                </a:solidFill>
              </a:rPr>
              <a:pPr/>
              <a:t>11/03/2019</a:t>
            </a:fld>
            <a:endParaRPr lang="es-ES" dirty="0">
              <a:solidFill>
                <a:srgbClr val="3C3C3C">
                  <a:tint val="75000"/>
                </a:srgbClr>
              </a:solidFill>
            </a:endParaRPr>
          </a:p>
        </p:txBody>
      </p:sp>
      <p:sp>
        <p:nvSpPr>
          <p:cNvPr id="8" name="Marcador de pie de página 4"/>
          <p:cNvSpPr>
            <a:spLocks noGrp="1"/>
          </p:cNvSpPr>
          <p:nvPr>
            <p:ph type="ftr" sz="quarter" idx="3"/>
          </p:nvPr>
        </p:nvSpPr>
        <p:spPr>
          <a:xfrm>
            <a:off x="467545" y="6525344"/>
            <a:ext cx="6480720" cy="216024"/>
          </a:xfrm>
          <a:prstGeom prst="rect">
            <a:avLst/>
          </a:prstGeom>
        </p:spPr>
        <p:txBody>
          <a:bodyPr vert="horz" wrap="none" lIns="91427" tIns="45713" rIns="91427" bIns="45713" rtlCol="0" anchor="ctr"/>
          <a:lstStyle>
            <a:lvl1pPr algn="l">
              <a:defRPr sz="1000">
                <a:solidFill>
                  <a:schemeClr val="tx1">
                    <a:tint val="75000"/>
                  </a:schemeClr>
                </a:solidFill>
              </a:defRPr>
            </a:lvl1pPr>
          </a:lstStyle>
          <a:p>
            <a:r>
              <a:rPr lang="es-ES" dirty="0">
                <a:solidFill>
                  <a:srgbClr val="3C3C3C">
                    <a:tint val="75000"/>
                  </a:srgbClr>
                </a:solidFill>
              </a:rPr>
              <a:t>OPR CEN N°17 - 14/01/2016</a:t>
            </a:r>
          </a:p>
        </p:txBody>
      </p:sp>
      <p:sp>
        <p:nvSpPr>
          <p:cNvPr id="9" name="Marcador de número de diapositiva 5"/>
          <p:cNvSpPr>
            <a:spLocks noGrp="1"/>
          </p:cNvSpPr>
          <p:nvPr>
            <p:ph type="sldNum" sz="quarter" idx="4"/>
          </p:nvPr>
        </p:nvSpPr>
        <p:spPr>
          <a:xfrm>
            <a:off x="8172401" y="6525344"/>
            <a:ext cx="504056" cy="216024"/>
          </a:xfrm>
          <a:prstGeom prst="rect">
            <a:avLst/>
          </a:prstGeom>
          <a:solidFill>
            <a:schemeClr val="accent3"/>
          </a:solidFill>
        </p:spPr>
        <p:txBody>
          <a:bodyPr vert="horz" wrap="none" lIns="91427" tIns="45713" rIns="91427" bIns="45713" rtlCol="0" anchor="ctr"/>
          <a:lstStyle>
            <a:lvl1pPr algn="ctr">
              <a:defRPr sz="1000" b="1">
                <a:solidFill>
                  <a:schemeClr val="bg1"/>
                </a:solidFill>
              </a:defRPr>
            </a:lvl1pPr>
          </a:lstStyle>
          <a:p>
            <a:fld id="{6BDCBE57-3DF8-E34A-A687-20DD8272C65F}" type="slidenum">
              <a:rPr lang="es-ES" smtClean="0">
                <a:solidFill>
                  <a:srgbClr val="FFFFFF"/>
                </a:solidFill>
              </a:rPr>
              <a:pPr/>
              <a:t>‹Nº›</a:t>
            </a:fld>
            <a:endParaRPr lang="es-ES">
              <a:solidFill>
                <a:srgbClr val="FFFFFF"/>
              </a:solidFill>
            </a:endParaRPr>
          </a:p>
        </p:txBody>
      </p:sp>
    </p:spTree>
    <p:extLst>
      <p:ext uri="{BB962C8B-B14F-4D97-AF65-F5344CB8AC3E}">
        <p14:creationId xmlns:p14="http://schemas.microsoft.com/office/powerpoint/2010/main" val="2825730903"/>
      </p:ext>
    </p:extLst>
  </p:cSld>
  <p:clrMapOvr>
    <a:masterClrMapping/>
  </p:clrMapOvr>
</p:sldLayout>
</file>

<file path=ppt/slideLayouts/slideLayout164.xml><?xml version="1.0" encoding="utf-8"?>
<p:sldLayout xmlns:a="http://schemas.openxmlformats.org/drawingml/2006/main" xmlns:r="http://schemas.openxmlformats.org/officeDocument/2006/relationships" xmlns:p="http://schemas.openxmlformats.org/presentationml/2006/main" userDrawn="1">
  <p:cSld name="Diseño personalizado">
    <p:spTree>
      <p:nvGrpSpPr>
        <p:cNvPr id="1" name=""/>
        <p:cNvGrpSpPr/>
        <p:nvPr/>
      </p:nvGrpSpPr>
      <p:grpSpPr>
        <a:xfrm>
          <a:off x="0" y="0"/>
          <a:ext cx="0" cy="0"/>
          <a:chOff x="0" y="0"/>
          <a:chExt cx="0" cy="0"/>
        </a:xfrm>
      </p:grpSpPr>
      <p:sp>
        <p:nvSpPr>
          <p:cNvPr id="14" name="Rectángulo 13"/>
          <p:cNvSpPr/>
          <p:nvPr userDrawn="1"/>
        </p:nvSpPr>
        <p:spPr>
          <a:xfrm>
            <a:off x="1443904" y="3237967"/>
            <a:ext cx="7714702" cy="1994569"/>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lIns="91427" tIns="45713" rIns="91427" bIns="45713" rtlCol="0" anchor="ctr"/>
          <a:lstStyle/>
          <a:p>
            <a:pPr algn="ctr"/>
            <a:endParaRPr lang="es-ES_tradnl">
              <a:solidFill>
                <a:srgbClr val="FFFFFF"/>
              </a:solidFill>
            </a:endParaRPr>
          </a:p>
        </p:txBody>
      </p:sp>
      <p:grpSp>
        <p:nvGrpSpPr>
          <p:cNvPr id="15" name="Agrupar 14"/>
          <p:cNvGrpSpPr/>
          <p:nvPr userDrawn="1"/>
        </p:nvGrpSpPr>
        <p:grpSpPr>
          <a:xfrm>
            <a:off x="1443904" y="3057966"/>
            <a:ext cx="7700096" cy="180000"/>
            <a:chOff x="1443904" y="3985173"/>
            <a:chExt cx="7700096" cy="180000"/>
          </a:xfrm>
        </p:grpSpPr>
        <p:sp>
          <p:nvSpPr>
            <p:cNvPr id="16" name="Rectángulo 15"/>
            <p:cNvSpPr/>
            <p:nvPr userDrawn="1"/>
          </p:nvSpPr>
          <p:spPr>
            <a:xfrm>
              <a:off x="1443904" y="3985173"/>
              <a:ext cx="1926000" cy="180000"/>
            </a:xfrm>
            <a:prstGeom prst="rect">
              <a:avLst/>
            </a:prstGeom>
            <a:solidFill>
              <a:srgbClr val="007A9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a:solidFill>
                  <a:srgbClr val="FFFFFF"/>
                </a:solidFill>
              </a:endParaRPr>
            </a:p>
          </p:txBody>
        </p:sp>
        <p:sp>
          <p:nvSpPr>
            <p:cNvPr id="17" name="Rectángulo 16"/>
            <p:cNvSpPr/>
            <p:nvPr userDrawn="1"/>
          </p:nvSpPr>
          <p:spPr>
            <a:xfrm>
              <a:off x="3369904" y="3985173"/>
              <a:ext cx="1926000" cy="180000"/>
            </a:xfrm>
            <a:prstGeom prst="rect">
              <a:avLst/>
            </a:prstGeom>
            <a:solidFill>
              <a:srgbClr val="62CDC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a:solidFill>
                  <a:srgbClr val="FFFFFF"/>
                </a:solidFill>
              </a:endParaRPr>
            </a:p>
          </p:txBody>
        </p:sp>
        <p:sp>
          <p:nvSpPr>
            <p:cNvPr id="18" name="Rectángulo 17"/>
            <p:cNvSpPr/>
            <p:nvPr userDrawn="1"/>
          </p:nvSpPr>
          <p:spPr>
            <a:xfrm>
              <a:off x="5295904" y="3985173"/>
              <a:ext cx="1926000" cy="180000"/>
            </a:xfrm>
            <a:prstGeom prst="rect">
              <a:avLst/>
            </a:prstGeom>
            <a:solidFill>
              <a:srgbClr val="D4202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a:solidFill>
                  <a:srgbClr val="FFFFFF"/>
                </a:solidFill>
              </a:endParaRPr>
            </a:p>
          </p:txBody>
        </p:sp>
        <p:sp>
          <p:nvSpPr>
            <p:cNvPr id="19" name="Rectángulo 18"/>
            <p:cNvSpPr/>
            <p:nvPr userDrawn="1"/>
          </p:nvSpPr>
          <p:spPr>
            <a:xfrm>
              <a:off x="7218000" y="3985173"/>
              <a:ext cx="1926000" cy="180000"/>
            </a:xfrm>
            <a:prstGeom prst="rect">
              <a:avLst/>
            </a:prstGeom>
            <a:solidFill>
              <a:srgbClr val="EDAB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a:solidFill>
                  <a:srgbClr val="FFFFFF"/>
                </a:solidFill>
              </a:endParaRPr>
            </a:p>
          </p:txBody>
        </p:sp>
      </p:grpSp>
      <p:sp>
        <p:nvSpPr>
          <p:cNvPr id="2" name="Título 1"/>
          <p:cNvSpPr>
            <a:spLocks noGrp="1"/>
          </p:cNvSpPr>
          <p:nvPr>
            <p:ph type="title" hasCustomPrompt="1"/>
          </p:nvPr>
        </p:nvSpPr>
        <p:spPr>
          <a:xfrm>
            <a:off x="1879598" y="4056015"/>
            <a:ext cx="6989768" cy="1143000"/>
          </a:xfrm>
        </p:spPr>
        <p:txBody>
          <a:bodyPr lIns="0" tIns="0" rIns="0" bIns="0" anchor="t" anchorCtr="0">
            <a:noAutofit/>
          </a:bodyPr>
          <a:lstStyle>
            <a:lvl1pPr algn="l">
              <a:lnSpc>
                <a:spcPct val="80000"/>
              </a:lnSpc>
              <a:defRPr sz="3400" b="0" i="0" baseline="0">
                <a:solidFill>
                  <a:schemeClr val="accent3"/>
                </a:solidFill>
              </a:defRPr>
            </a:lvl1pPr>
          </a:lstStyle>
          <a:p>
            <a:r>
              <a:rPr lang="es-ES" sz="3000" dirty="0">
                <a:solidFill>
                  <a:srgbClr val="007A94"/>
                </a:solidFill>
              </a:rPr>
              <a:t>Subtítulo de Presentación</a:t>
            </a:r>
            <a:br>
              <a:rPr lang="es-ES" dirty="0"/>
            </a:br>
            <a:r>
              <a:rPr lang="es-ES" dirty="0"/>
              <a:t>
</a:t>
            </a:r>
          </a:p>
        </p:txBody>
      </p:sp>
    </p:spTree>
    <p:extLst>
      <p:ext uri="{BB962C8B-B14F-4D97-AF65-F5344CB8AC3E}">
        <p14:creationId xmlns:p14="http://schemas.microsoft.com/office/powerpoint/2010/main" val="3393016386"/>
      </p:ext>
    </p:extLst>
  </p:cSld>
  <p:clrMapOvr>
    <a:masterClrMapping/>
  </p:clrMapOvr>
</p:sldLayout>
</file>

<file path=ppt/slideLayouts/slideLayout165.xml><?xml version="1.0" encoding="utf-8"?>
<p:sldLayout xmlns:a="http://schemas.openxmlformats.org/drawingml/2006/main" xmlns:r="http://schemas.openxmlformats.org/officeDocument/2006/relationships" xmlns:p="http://schemas.openxmlformats.org/presentationml/2006/main" preserve="1" userDrawn="1">
  <p:cSld name="2_Diapositiva de título">
    <p:spTree>
      <p:nvGrpSpPr>
        <p:cNvPr id="1" name=""/>
        <p:cNvGrpSpPr/>
        <p:nvPr/>
      </p:nvGrpSpPr>
      <p:grpSpPr>
        <a:xfrm>
          <a:off x="0" y="0"/>
          <a:ext cx="0" cy="0"/>
          <a:chOff x="0" y="0"/>
          <a:chExt cx="0" cy="0"/>
        </a:xfrm>
      </p:grpSpPr>
      <p:sp>
        <p:nvSpPr>
          <p:cNvPr id="14" name="Título 13"/>
          <p:cNvSpPr>
            <a:spLocks noGrp="1"/>
          </p:cNvSpPr>
          <p:nvPr>
            <p:ph type="title" hasCustomPrompt="1"/>
          </p:nvPr>
        </p:nvSpPr>
        <p:spPr>
          <a:xfrm>
            <a:off x="457200" y="4177002"/>
            <a:ext cx="8229600" cy="1143000"/>
          </a:xfrm>
        </p:spPr>
        <p:txBody>
          <a:bodyPr lIns="0" tIns="0" rIns="0" bIns="0" anchor="t" anchorCtr="0">
            <a:noAutofit/>
          </a:bodyPr>
          <a:lstStyle>
            <a:lvl1pPr algn="l">
              <a:lnSpc>
                <a:spcPct val="90000"/>
              </a:lnSpc>
              <a:defRPr sz="3600">
                <a:solidFill>
                  <a:schemeClr val="accent3"/>
                </a:solidFill>
                <a:latin typeface="+mj-lt"/>
                <a:cs typeface="Calibri"/>
              </a:defRPr>
            </a:lvl1pPr>
          </a:lstStyle>
          <a:p>
            <a:r>
              <a:rPr lang="es-ES_tradnl" sz="3200" b="0" i="0" dirty="0">
                <a:solidFill>
                  <a:srgbClr val="007A94"/>
                </a:solidFill>
                <a:latin typeface="Trebuchet MS"/>
                <a:ea typeface="Trebuchet MS"/>
                <a:cs typeface="Trebuchet MS"/>
              </a:rPr>
              <a:t>Título de</a:t>
            </a:r>
            <a:br>
              <a:rPr lang="es-ES_tradnl" sz="3200" b="0" i="0" dirty="0">
                <a:solidFill>
                  <a:srgbClr val="007A94"/>
                </a:solidFill>
                <a:latin typeface="Trebuchet MS"/>
                <a:ea typeface="Trebuchet MS"/>
                <a:cs typeface="Trebuchet MS"/>
              </a:rPr>
            </a:br>
            <a:r>
              <a:rPr lang="es-ES_tradnl" sz="3200" b="0" i="0" dirty="0">
                <a:solidFill>
                  <a:srgbClr val="007A94"/>
                </a:solidFill>
                <a:latin typeface="Trebuchet MS"/>
                <a:ea typeface="Trebuchet MS"/>
                <a:cs typeface="Trebuchet MS"/>
              </a:rPr>
              <a:t>Presentación</a:t>
            </a:r>
          </a:p>
        </p:txBody>
      </p:sp>
      <p:sp>
        <p:nvSpPr>
          <p:cNvPr id="22" name="Marcador de texto 21"/>
          <p:cNvSpPr>
            <a:spLocks noGrp="1"/>
          </p:cNvSpPr>
          <p:nvPr>
            <p:ph type="body" sz="quarter" idx="10" hasCustomPrompt="1"/>
          </p:nvPr>
        </p:nvSpPr>
        <p:spPr>
          <a:xfrm>
            <a:off x="457200" y="5725057"/>
            <a:ext cx="3814763" cy="212400"/>
          </a:xfrm>
        </p:spPr>
        <p:txBody>
          <a:bodyPr lIns="0" tIns="0" rIns="0" bIns="0" anchor="ctr" anchorCtr="0">
            <a:noAutofit/>
          </a:bodyPr>
          <a:lstStyle>
            <a:lvl1pPr marL="0" indent="0" rtl="0">
              <a:spcBef>
                <a:spcPts val="0"/>
              </a:spcBef>
              <a:buNone/>
              <a:defRPr sz="1800">
                <a:solidFill>
                  <a:schemeClr val="accent5"/>
                </a:solidFill>
                <a:latin typeface="+mj-lt"/>
                <a:cs typeface="Calibri"/>
              </a:defRPr>
            </a:lvl1pPr>
            <a:lvl2pPr>
              <a:defRPr sz="1400">
                <a:solidFill>
                  <a:schemeClr val="accent5">
                    <a:lumMod val="75000"/>
                  </a:schemeClr>
                </a:solidFill>
              </a:defRPr>
            </a:lvl2pPr>
            <a:lvl3pPr>
              <a:defRPr sz="1400">
                <a:solidFill>
                  <a:schemeClr val="accent5">
                    <a:lumMod val="75000"/>
                  </a:schemeClr>
                </a:solidFill>
              </a:defRPr>
            </a:lvl3pPr>
            <a:lvl4pPr>
              <a:defRPr sz="1400">
                <a:solidFill>
                  <a:schemeClr val="accent5">
                    <a:lumMod val="75000"/>
                  </a:schemeClr>
                </a:solidFill>
              </a:defRPr>
            </a:lvl4pPr>
            <a:lvl5pPr>
              <a:defRPr sz="1400">
                <a:solidFill>
                  <a:schemeClr val="accent5">
                    <a:lumMod val="75000"/>
                  </a:schemeClr>
                </a:solidFill>
              </a:defRPr>
            </a:lvl5pPr>
          </a:lstStyle>
          <a:p>
            <a:pPr rtl="0"/>
            <a:r>
              <a:rPr lang="es-ES_tradnl" sz="1400" b="0" i="0" u="none" strike="noStrike" kern="1200" baseline="0" dirty="0">
                <a:solidFill>
                  <a:srgbClr val="8D8C8D"/>
                </a:solidFill>
                <a:latin typeface="Trebuchet MS"/>
              </a:rPr>
              <a:t>Nombre de Presentador</a:t>
            </a:r>
          </a:p>
        </p:txBody>
      </p:sp>
      <p:sp>
        <p:nvSpPr>
          <p:cNvPr id="25" name="Marcador de texto 21"/>
          <p:cNvSpPr>
            <a:spLocks noGrp="1"/>
          </p:cNvSpPr>
          <p:nvPr>
            <p:ph type="body" sz="quarter" idx="11" hasCustomPrompt="1"/>
          </p:nvPr>
        </p:nvSpPr>
        <p:spPr>
          <a:xfrm>
            <a:off x="457200" y="5958947"/>
            <a:ext cx="3814763" cy="212400"/>
          </a:xfrm>
        </p:spPr>
        <p:txBody>
          <a:bodyPr lIns="0" tIns="0" rIns="0" bIns="0" anchor="ctr" anchorCtr="0">
            <a:noAutofit/>
          </a:bodyPr>
          <a:lstStyle>
            <a:lvl1pPr marL="0" indent="0" rtl="0">
              <a:buNone/>
              <a:defRPr sz="1800" cap="all">
                <a:solidFill>
                  <a:schemeClr val="accent5"/>
                </a:solidFill>
                <a:latin typeface="+mj-lt"/>
                <a:cs typeface="Calibri"/>
              </a:defRPr>
            </a:lvl1pPr>
            <a:lvl2pPr>
              <a:defRPr sz="1400">
                <a:solidFill>
                  <a:schemeClr val="accent5">
                    <a:lumMod val="75000"/>
                  </a:schemeClr>
                </a:solidFill>
              </a:defRPr>
            </a:lvl2pPr>
            <a:lvl3pPr>
              <a:defRPr sz="1400">
                <a:solidFill>
                  <a:schemeClr val="accent5">
                    <a:lumMod val="75000"/>
                  </a:schemeClr>
                </a:solidFill>
              </a:defRPr>
            </a:lvl3pPr>
            <a:lvl4pPr>
              <a:defRPr sz="1400">
                <a:solidFill>
                  <a:schemeClr val="accent5">
                    <a:lumMod val="75000"/>
                  </a:schemeClr>
                </a:solidFill>
              </a:defRPr>
            </a:lvl4pPr>
            <a:lvl5pPr>
              <a:defRPr sz="1400">
                <a:solidFill>
                  <a:schemeClr val="accent5">
                    <a:lumMod val="75000"/>
                  </a:schemeClr>
                </a:solidFill>
              </a:defRPr>
            </a:lvl5pPr>
          </a:lstStyle>
          <a:p>
            <a:pPr rtl="0"/>
            <a:r>
              <a:rPr lang="es-ES_tradnl" sz="1400" b="0" i="0" u="none" strike="noStrike" kern="1200" baseline="0" dirty="0">
                <a:solidFill>
                  <a:srgbClr val="8D8C8D"/>
                </a:solidFill>
                <a:latin typeface="Trebuchet MS"/>
              </a:rPr>
              <a:t>Nombre de Conferencia</a:t>
            </a:r>
          </a:p>
        </p:txBody>
      </p:sp>
      <p:sp>
        <p:nvSpPr>
          <p:cNvPr id="27" name="Marcador de texto 21"/>
          <p:cNvSpPr>
            <a:spLocks noGrp="1"/>
          </p:cNvSpPr>
          <p:nvPr>
            <p:ph type="body" sz="quarter" idx="12" hasCustomPrompt="1"/>
          </p:nvPr>
        </p:nvSpPr>
        <p:spPr>
          <a:xfrm>
            <a:off x="457200" y="6197600"/>
            <a:ext cx="3814763" cy="212400"/>
          </a:xfrm>
        </p:spPr>
        <p:txBody>
          <a:bodyPr lIns="0" tIns="0" rIns="0" bIns="0" anchor="ctr" anchorCtr="0">
            <a:noAutofit/>
          </a:bodyPr>
          <a:lstStyle>
            <a:lvl1pPr marL="0" indent="0" rtl="0">
              <a:buNone/>
              <a:defRPr sz="1400">
                <a:solidFill>
                  <a:schemeClr val="accent5"/>
                </a:solidFill>
                <a:latin typeface="+mj-lt"/>
                <a:cs typeface="Calibri"/>
              </a:defRPr>
            </a:lvl1pPr>
            <a:lvl2pPr>
              <a:defRPr sz="1400">
                <a:solidFill>
                  <a:schemeClr val="accent5">
                    <a:lumMod val="75000"/>
                  </a:schemeClr>
                </a:solidFill>
              </a:defRPr>
            </a:lvl2pPr>
            <a:lvl3pPr>
              <a:defRPr sz="1400">
                <a:solidFill>
                  <a:schemeClr val="accent5">
                    <a:lumMod val="75000"/>
                  </a:schemeClr>
                </a:solidFill>
              </a:defRPr>
            </a:lvl3pPr>
            <a:lvl4pPr>
              <a:defRPr sz="1400">
                <a:solidFill>
                  <a:schemeClr val="accent5">
                    <a:lumMod val="75000"/>
                  </a:schemeClr>
                </a:solidFill>
              </a:defRPr>
            </a:lvl4pPr>
            <a:lvl5pPr>
              <a:defRPr sz="1400">
                <a:solidFill>
                  <a:schemeClr val="accent5">
                    <a:lumMod val="75000"/>
                  </a:schemeClr>
                </a:solidFill>
              </a:defRPr>
            </a:lvl5pPr>
          </a:lstStyle>
          <a:p>
            <a:pPr rtl="0"/>
            <a:r>
              <a:rPr lang="es-ES_tradnl" sz="1400" b="0" i="0" u="none" strike="noStrike" kern="1200" baseline="0" dirty="0">
                <a:solidFill>
                  <a:srgbClr val="8D8C8D"/>
                </a:solidFill>
                <a:latin typeface="Trebuchet MS"/>
              </a:rPr>
              <a:t>15 de Enero del 2014</a:t>
            </a:r>
          </a:p>
        </p:txBody>
      </p:sp>
      <p:sp>
        <p:nvSpPr>
          <p:cNvPr id="31" name="CuadroTexto 30"/>
          <p:cNvSpPr txBox="1"/>
          <p:nvPr userDrawn="1"/>
        </p:nvSpPr>
        <p:spPr>
          <a:xfrm>
            <a:off x="3746500" y="3683000"/>
            <a:ext cx="184666" cy="369332"/>
          </a:xfrm>
          <a:prstGeom prst="rect">
            <a:avLst/>
          </a:prstGeom>
          <a:noFill/>
        </p:spPr>
        <p:txBody>
          <a:bodyPr wrap="none" rtlCol="0">
            <a:spAutoFit/>
          </a:bodyPr>
          <a:lstStyle/>
          <a:p>
            <a:pPr defTabSz="457200"/>
            <a:endParaRPr lang="es-ES" dirty="0">
              <a:solidFill>
                <a:srgbClr val="FFFFFF"/>
              </a:solidFill>
            </a:endParaRPr>
          </a:p>
        </p:txBody>
      </p:sp>
      <p:pic>
        <p:nvPicPr>
          <p:cNvPr id="15" name="Imagen 14" descr="Trama_portada-05.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9144000" cy="3449595"/>
          </a:xfrm>
          <a:prstGeom prst="rect">
            <a:avLst/>
          </a:prstGeom>
        </p:spPr>
      </p:pic>
      <p:grpSp>
        <p:nvGrpSpPr>
          <p:cNvPr id="16" name="Agrupar 15"/>
          <p:cNvGrpSpPr/>
          <p:nvPr userDrawn="1"/>
        </p:nvGrpSpPr>
        <p:grpSpPr>
          <a:xfrm>
            <a:off x="0" y="3424238"/>
            <a:ext cx="9144000" cy="180000"/>
            <a:chOff x="1443904" y="3985173"/>
            <a:chExt cx="7700096" cy="180000"/>
          </a:xfrm>
        </p:grpSpPr>
        <p:sp>
          <p:nvSpPr>
            <p:cNvPr id="17" name="Rectángulo 16"/>
            <p:cNvSpPr/>
            <p:nvPr userDrawn="1"/>
          </p:nvSpPr>
          <p:spPr>
            <a:xfrm>
              <a:off x="1443904" y="3985173"/>
              <a:ext cx="1926000" cy="180000"/>
            </a:xfrm>
            <a:prstGeom prst="rect">
              <a:avLst/>
            </a:prstGeom>
            <a:solidFill>
              <a:srgbClr val="007A9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s-ES_tradnl">
                <a:solidFill>
                  <a:srgbClr val="FFFFFF"/>
                </a:solidFill>
              </a:endParaRPr>
            </a:p>
          </p:txBody>
        </p:sp>
        <p:sp>
          <p:nvSpPr>
            <p:cNvPr id="18" name="Rectángulo 17"/>
            <p:cNvSpPr/>
            <p:nvPr userDrawn="1"/>
          </p:nvSpPr>
          <p:spPr>
            <a:xfrm>
              <a:off x="3369904" y="3985173"/>
              <a:ext cx="1926000" cy="180000"/>
            </a:xfrm>
            <a:prstGeom prst="rect">
              <a:avLst/>
            </a:prstGeom>
            <a:solidFill>
              <a:srgbClr val="62CDC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s-ES_tradnl">
                <a:solidFill>
                  <a:srgbClr val="FFFFFF"/>
                </a:solidFill>
              </a:endParaRPr>
            </a:p>
          </p:txBody>
        </p:sp>
        <p:sp>
          <p:nvSpPr>
            <p:cNvPr id="19" name="Rectángulo 18"/>
            <p:cNvSpPr/>
            <p:nvPr userDrawn="1"/>
          </p:nvSpPr>
          <p:spPr>
            <a:xfrm>
              <a:off x="5295904" y="3985173"/>
              <a:ext cx="1926000" cy="180000"/>
            </a:xfrm>
            <a:prstGeom prst="rect">
              <a:avLst/>
            </a:prstGeom>
            <a:solidFill>
              <a:srgbClr val="D4202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s-ES_tradnl">
                <a:solidFill>
                  <a:srgbClr val="FFFFFF"/>
                </a:solidFill>
              </a:endParaRPr>
            </a:p>
          </p:txBody>
        </p:sp>
        <p:sp>
          <p:nvSpPr>
            <p:cNvPr id="20" name="Rectángulo 19"/>
            <p:cNvSpPr/>
            <p:nvPr userDrawn="1"/>
          </p:nvSpPr>
          <p:spPr>
            <a:xfrm>
              <a:off x="7218000" y="3985173"/>
              <a:ext cx="1926000" cy="180000"/>
            </a:xfrm>
            <a:prstGeom prst="rect">
              <a:avLst/>
            </a:prstGeom>
            <a:solidFill>
              <a:srgbClr val="EDAB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s-ES_tradnl">
                <a:solidFill>
                  <a:srgbClr val="FFFFFF"/>
                </a:solidFill>
              </a:endParaRPr>
            </a:p>
          </p:txBody>
        </p:sp>
      </p:grpSp>
      <p:pic>
        <p:nvPicPr>
          <p:cNvPr id="21" name="Imagen 20"/>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5190670" y="5282564"/>
            <a:ext cx="3603561" cy="1408353"/>
          </a:xfrm>
          <a:prstGeom prst="rect">
            <a:avLst/>
          </a:prstGeom>
        </p:spPr>
      </p:pic>
    </p:spTree>
    <p:extLst>
      <p:ext uri="{BB962C8B-B14F-4D97-AF65-F5344CB8AC3E}">
        <p14:creationId xmlns:p14="http://schemas.microsoft.com/office/powerpoint/2010/main" val="2295553779"/>
      </p:ext>
    </p:extLst>
  </p:cSld>
  <p:clrMapOvr>
    <a:masterClrMapping/>
  </p:clrMapOvr>
</p:sldLayout>
</file>

<file path=ppt/slideLayouts/slideLayout166.xml><?xml version="1.0" encoding="utf-8"?>
<p:sldLayout xmlns:a="http://schemas.openxmlformats.org/drawingml/2006/main" xmlns:r="http://schemas.openxmlformats.org/officeDocument/2006/relationships" xmlns:p="http://schemas.openxmlformats.org/presentationml/2006/main" preserve="1" userDrawn="1">
  <p:cSld name="1_Diseño personalizado">
    <p:spTree>
      <p:nvGrpSpPr>
        <p:cNvPr id="1" name=""/>
        <p:cNvGrpSpPr/>
        <p:nvPr/>
      </p:nvGrpSpPr>
      <p:grpSpPr>
        <a:xfrm>
          <a:off x="0" y="0"/>
          <a:ext cx="0" cy="0"/>
          <a:chOff x="0" y="0"/>
          <a:chExt cx="0" cy="0"/>
        </a:xfrm>
      </p:grpSpPr>
      <p:sp>
        <p:nvSpPr>
          <p:cNvPr id="14" name="Rectángulo 13"/>
          <p:cNvSpPr/>
          <p:nvPr userDrawn="1"/>
        </p:nvSpPr>
        <p:spPr>
          <a:xfrm>
            <a:off x="1443904" y="3237966"/>
            <a:ext cx="7714702" cy="1994569"/>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s-ES_tradnl">
              <a:solidFill>
                <a:srgbClr val="FFFFFF"/>
              </a:solidFill>
            </a:endParaRPr>
          </a:p>
        </p:txBody>
      </p:sp>
      <p:grpSp>
        <p:nvGrpSpPr>
          <p:cNvPr id="15" name="Agrupar 14"/>
          <p:cNvGrpSpPr/>
          <p:nvPr userDrawn="1"/>
        </p:nvGrpSpPr>
        <p:grpSpPr>
          <a:xfrm>
            <a:off x="1443904" y="3057966"/>
            <a:ext cx="7700096" cy="180000"/>
            <a:chOff x="1443904" y="3985173"/>
            <a:chExt cx="7700096" cy="180000"/>
          </a:xfrm>
        </p:grpSpPr>
        <p:sp>
          <p:nvSpPr>
            <p:cNvPr id="16" name="Rectángulo 15"/>
            <p:cNvSpPr/>
            <p:nvPr userDrawn="1"/>
          </p:nvSpPr>
          <p:spPr>
            <a:xfrm>
              <a:off x="1443904" y="3985173"/>
              <a:ext cx="1926000" cy="180000"/>
            </a:xfrm>
            <a:prstGeom prst="rect">
              <a:avLst/>
            </a:prstGeom>
            <a:solidFill>
              <a:srgbClr val="007A9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s-ES_tradnl">
                <a:solidFill>
                  <a:srgbClr val="FFFFFF"/>
                </a:solidFill>
              </a:endParaRPr>
            </a:p>
          </p:txBody>
        </p:sp>
        <p:sp>
          <p:nvSpPr>
            <p:cNvPr id="17" name="Rectángulo 16"/>
            <p:cNvSpPr/>
            <p:nvPr userDrawn="1"/>
          </p:nvSpPr>
          <p:spPr>
            <a:xfrm>
              <a:off x="3369904" y="3985173"/>
              <a:ext cx="1926000" cy="180000"/>
            </a:xfrm>
            <a:prstGeom prst="rect">
              <a:avLst/>
            </a:prstGeom>
            <a:solidFill>
              <a:srgbClr val="62CDC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s-ES_tradnl">
                <a:solidFill>
                  <a:srgbClr val="FFFFFF"/>
                </a:solidFill>
              </a:endParaRPr>
            </a:p>
          </p:txBody>
        </p:sp>
        <p:sp>
          <p:nvSpPr>
            <p:cNvPr id="18" name="Rectángulo 17"/>
            <p:cNvSpPr/>
            <p:nvPr userDrawn="1"/>
          </p:nvSpPr>
          <p:spPr>
            <a:xfrm>
              <a:off x="5295904" y="3985173"/>
              <a:ext cx="1926000" cy="180000"/>
            </a:xfrm>
            <a:prstGeom prst="rect">
              <a:avLst/>
            </a:prstGeom>
            <a:solidFill>
              <a:srgbClr val="D4202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s-ES_tradnl">
                <a:solidFill>
                  <a:srgbClr val="FFFFFF"/>
                </a:solidFill>
              </a:endParaRPr>
            </a:p>
          </p:txBody>
        </p:sp>
        <p:sp>
          <p:nvSpPr>
            <p:cNvPr id="19" name="Rectángulo 18"/>
            <p:cNvSpPr/>
            <p:nvPr userDrawn="1"/>
          </p:nvSpPr>
          <p:spPr>
            <a:xfrm>
              <a:off x="7218000" y="3985173"/>
              <a:ext cx="1926000" cy="180000"/>
            </a:xfrm>
            <a:prstGeom prst="rect">
              <a:avLst/>
            </a:prstGeom>
            <a:solidFill>
              <a:srgbClr val="EDAB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s-ES_tradnl">
                <a:solidFill>
                  <a:srgbClr val="FFFFFF"/>
                </a:solidFill>
              </a:endParaRPr>
            </a:p>
          </p:txBody>
        </p:sp>
      </p:grpSp>
      <p:pic>
        <p:nvPicPr>
          <p:cNvPr id="7" name="Imagen 6"/>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6285804" y="40674"/>
            <a:ext cx="2529481" cy="988578"/>
          </a:xfrm>
          <a:prstGeom prst="rect">
            <a:avLst/>
          </a:prstGeom>
        </p:spPr>
      </p:pic>
      <p:sp>
        <p:nvSpPr>
          <p:cNvPr id="2" name="Título 1"/>
          <p:cNvSpPr>
            <a:spLocks noGrp="1"/>
          </p:cNvSpPr>
          <p:nvPr>
            <p:ph type="title" hasCustomPrompt="1"/>
          </p:nvPr>
        </p:nvSpPr>
        <p:spPr>
          <a:xfrm>
            <a:off x="1879597" y="4056015"/>
            <a:ext cx="6989768" cy="1143000"/>
          </a:xfrm>
        </p:spPr>
        <p:txBody>
          <a:bodyPr lIns="0" tIns="0" rIns="0" bIns="0" anchor="t" anchorCtr="0">
            <a:noAutofit/>
          </a:bodyPr>
          <a:lstStyle>
            <a:lvl1pPr algn="l">
              <a:lnSpc>
                <a:spcPct val="80000"/>
              </a:lnSpc>
              <a:defRPr sz="3400" b="0" i="0" baseline="0">
                <a:solidFill>
                  <a:schemeClr val="accent3"/>
                </a:solidFill>
              </a:defRPr>
            </a:lvl1pPr>
          </a:lstStyle>
          <a:p>
            <a:r>
              <a:rPr lang="es-ES" sz="3000" dirty="0">
                <a:solidFill>
                  <a:srgbClr val="007A94"/>
                </a:solidFill>
              </a:rPr>
              <a:t>Subtítulo de Presentación</a:t>
            </a:r>
            <a:br>
              <a:rPr lang="es-ES" dirty="0"/>
            </a:br>
            <a:r>
              <a:rPr lang="es-ES" dirty="0"/>
              <a:t>
</a:t>
            </a:r>
          </a:p>
        </p:txBody>
      </p:sp>
    </p:spTree>
    <p:extLst>
      <p:ext uri="{BB962C8B-B14F-4D97-AF65-F5344CB8AC3E}">
        <p14:creationId xmlns:p14="http://schemas.microsoft.com/office/powerpoint/2010/main" val="316995073"/>
      </p:ext>
    </p:extLst>
  </p:cSld>
  <p:clrMapOvr>
    <a:masterClrMapping/>
  </p:clrMapOvr>
</p:sldLayout>
</file>

<file path=ppt/slideLayouts/slideLayout167.xml><?xml version="1.0" encoding="utf-8"?>
<p:sldLayout xmlns:a="http://schemas.openxmlformats.org/drawingml/2006/main" xmlns:r="http://schemas.openxmlformats.org/officeDocument/2006/relationships" xmlns:p="http://schemas.openxmlformats.org/presentationml/2006/main" preserve="1" userDrawn="1">
  <p:cSld name="13_Título y objetos">
    <p:spTree>
      <p:nvGrpSpPr>
        <p:cNvPr id="1" name=""/>
        <p:cNvGrpSpPr/>
        <p:nvPr/>
      </p:nvGrpSpPr>
      <p:grpSpPr>
        <a:xfrm>
          <a:off x="0" y="0"/>
          <a:ext cx="0" cy="0"/>
          <a:chOff x="0" y="0"/>
          <a:chExt cx="0" cy="0"/>
        </a:xfrm>
      </p:grpSpPr>
      <p:pic>
        <p:nvPicPr>
          <p:cNvPr id="10" name="Imagen 9"/>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556498" y="51699"/>
            <a:ext cx="1519832" cy="593984"/>
          </a:xfrm>
          <a:prstGeom prst="rect">
            <a:avLst/>
          </a:prstGeom>
        </p:spPr>
      </p:pic>
      <p:sp>
        <p:nvSpPr>
          <p:cNvPr id="22" name="Marcador de texto 2"/>
          <p:cNvSpPr>
            <a:spLocks noGrp="1"/>
          </p:cNvSpPr>
          <p:nvPr>
            <p:ph type="body" idx="1" hasCustomPrompt="1"/>
          </p:nvPr>
        </p:nvSpPr>
        <p:spPr>
          <a:xfrm>
            <a:off x="1573642" y="1219203"/>
            <a:ext cx="5621866" cy="558801"/>
          </a:xfrm>
        </p:spPr>
        <p:txBody>
          <a:bodyPr wrap="none" lIns="0" tIns="0" rIns="0" bIns="0" anchor="b">
            <a:noAutofit/>
          </a:bodyPr>
          <a:lstStyle>
            <a:lvl1pPr marL="0" indent="0">
              <a:spcBef>
                <a:spcPts val="0"/>
              </a:spcBef>
              <a:buNone/>
              <a:defRPr sz="2800">
                <a:solidFill>
                  <a:schemeClr val="accent3"/>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s-ES" sz="2500" b="0" i="0" dirty="0">
                <a:solidFill>
                  <a:srgbClr val="8D8C8D"/>
                </a:solidFill>
                <a:latin typeface="Trebuchet MS"/>
                <a:ea typeface="Trebuchet MS"/>
                <a:cs typeface="Trebuchet MS"/>
              </a:rPr>
              <a:t>Título del gráfico y tabla</a:t>
            </a:r>
            <a:endParaRPr lang="es-ES_tradnl" dirty="0"/>
          </a:p>
        </p:txBody>
      </p:sp>
      <p:sp>
        <p:nvSpPr>
          <p:cNvPr id="4" name="Marcador de gráfico 3"/>
          <p:cNvSpPr>
            <a:spLocks noGrp="1"/>
          </p:cNvSpPr>
          <p:nvPr>
            <p:ph type="chart" sz="quarter" idx="10"/>
          </p:nvPr>
        </p:nvSpPr>
        <p:spPr>
          <a:xfrm>
            <a:off x="1573214" y="2286000"/>
            <a:ext cx="7028920" cy="3776663"/>
          </a:xfrm>
          <a:noFill/>
          <a:ln>
            <a:noFill/>
          </a:ln>
        </p:spPr>
        <p:txBody>
          <a:bodyPr/>
          <a:lstStyle>
            <a:lvl1pPr>
              <a:defRPr>
                <a:solidFill>
                  <a:srgbClr val="706F6F"/>
                </a:solidFill>
              </a:defRPr>
            </a:lvl1pPr>
          </a:lstStyle>
          <a:p>
            <a:endParaRPr lang="es-ES"/>
          </a:p>
        </p:txBody>
      </p:sp>
      <p:grpSp>
        <p:nvGrpSpPr>
          <p:cNvPr id="13" name="Agrupar 12"/>
          <p:cNvGrpSpPr/>
          <p:nvPr userDrawn="1"/>
        </p:nvGrpSpPr>
        <p:grpSpPr>
          <a:xfrm>
            <a:off x="0" y="595697"/>
            <a:ext cx="9144000" cy="90000"/>
            <a:chOff x="1443904" y="3985173"/>
            <a:chExt cx="7700096" cy="180000"/>
          </a:xfrm>
        </p:grpSpPr>
        <p:sp>
          <p:nvSpPr>
            <p:cNvPr id="14" name="Rectángulo 13"/>
            <p:cNvSpPr/>
            <p:nvPr userDrawn="1"/>
          </p:nvSpPr>
          <p:spPr>
            <a:xfrm>
              <a:off x="1443904" y="3985173"/>
              <a:ext cx="1926000" cy="180000"/>
            </a:xfrm>
            <a:prstGeom prst="rect">
              <a:avLst/>
            </a:prstGeom>
            <a:solidFill>
              <a:srgbClr val="007A9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s-ES_tradnl">
                <a:solidFill>
                  <a:srgbClr val="FFFFFF"/>
                </a:solidFill>
              </a:endParaRPr>
            </a:p>
          </p:txBody>
        </p:sp>
        <p:sp>
          <p:nvSpPr>
            <p:cNvPr id="15" name="Rectángulo 14"/>
            <p:cNvSpPr/>
            <p:nvPr userDrawn="1"/>
          </p:nvSpPr>
          <p:spPr>
            <a:xfrm>
              <a:off x="3369904" y="3985173"/>
              <a:ext cx="1926000" cy="180000"/>
            </a:xfrm>
            <a:prstGeom prst="rect">
              <a:avLst/>
            </a:prstGeom>
            <a:solidFill>
              <a:srgbClr val="62CDC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s-ES_tradnl">
                <a:solidFill>
                  <a:srgbClr val="FFFFFF"/>
                </a:solidFill>
              </a:endParaRPr>
            </a:p>
          </p:txBody>
        </p:sp>
        <p:sp>
          <p:nvSpPr>
            <p:cNvPr id="16" name="Rectángulo 15"/>
            <p:cNvSpPr/>
            <p:nvPr userDrawn="1"/>
          </p:nvSpPr>
          <p:spPr>
            <a:xfrm>
              <a:off x="5295904" y="3985173"/>
              <a:ext cx="1926000" cy="180000"/>
            </a:xfrm>
            <a:prstGeom prst="rect">
              <a:avLst/>
            </a:prstGeom>
            <a:solidFill>
              <a:srgbClr val="D4202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s-ES_tradnl">
                <a:solidFill>
                  <a:srgbClr val="FFFFFF"/>
                </a:solidFill>
              </a:endParaRPr>
            </a:p>
          </p:txBody>
        </p:sp>
        <p:sp>
          <p:nvSpPr>
            <p:cNvPr id="17" name="Rectángulo 16"/>
            <p:cNvSpPr/>
            <p:nvPr userDrawn="1"/>
          </p:nvSpPr>
          <p:spPr>
            <a:xfrm>
              <a:off x="7218000" y="3985173"/>
              <a:ext cx="1926000" cy="180000"/>
            </a:xfrm>
            <a:prstGeom prst="rect">
              <a:avLst/>
            </a:prstGeom>
            <a:solidFill>
              <a:srgbClr val="EDAB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s-ES_tradnl">
                <a:solidFill>
                  <a:srgbClr val="FFFFFF"/>
                </a:solidFill>
              </a:endParaRPr>
            </a:p>
          </p:txBody>
        </p:sp>
      </p:grpSp>
    </p:spTree>
    <p:extLst>
      <p:ext uri="{BB962C8B-B14F-4D97-AF65-F5344CB8AC3E}">
        <p14:creationId xmlns:p14="http://schemas.microsoft.com/office/powerpoint/2010/main" val="980290482"/>
      </p:ext>
    </p:extLst>
  </p:cSld>
  <p:clrMapOvr>
    <a:masterClrMapping/>
  </p:clrMapOvr>
</p:sldLayout>
</file>

<file path=ppt/slideLayouts/slideLayout168.xml><?xml version="1.0" encoding="utf-8"?>
<p:sldLayout xmlns:a="http://schemas.openxmlformats.org/drawingml/2006/main" xmlns:r="http://schemas.openxmlformats.org/officeDocument/2006/relationships" xmlns:p="http://schemas.openxmlformats.org/presentationml/2006/main" preserve="1" userDrawn="1">
  <p:cSld name="14_Título y objetos">
    <p:spTree>
      <p:nvGrpSpPr>
        <p:cNvPr id="1" name=""/>
        <p:cNvGrpSpPr/>
        <p:nvPr/>
      </p:nvGrpSpPr>
      <p:grpSpPr>
        <a:xfrm>
          <a:off x="0" y="0"/>
          <a:ext cx="0" cy="0"/>
          <a:chOff x="0" y="0"/>
          <a:chExt cx="0" cy="0"/>
        </a:xfrm>
      </p:grpSpPr>
      <p:pic>
        <p:nvPicPr>
          <p:cNvPr id="10" name="Imagen 9"/>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556498" y="51699"/>
            <a:ext cx="1519832" cy="593984"/>
          </a:xfrm>
          <a:prstGeom prst="rect">
            <a:avLst/>
          </a:prstGeom>
        </p:spPr>
      </p:pic>
      <p:grpSp>
        <p:nvGrpSpPr>
          <p:cNvPr id="13" name="Agrupar 12"/>
          <p:cNvGrpSpPr/>
          <p:nvPr userDrawn="1"/>
        </p:nvGrpSpPr>
        <p:grpSpPr>
          <a:xfrm>
            <a:off x="0" y="595697"/>
            <a:ext cx="9144000" cy="90000"/>
            <a:chOff x="1443904" y="3985173"/>
            <a:chExt cx="7700096" cy="180000"/>
          </a:xfrm>
        </p:grpSpPr>
        <p:sp>
          <p:nvSpPr>
            <p:cNvPr id="14" name="Rectángulo 13"/>
            <p:cNvSpPr/>
            <p:nvPr userDrawn="1"/>
          </p:nvSpPr>
          <p:spPr>
            <a:xfrm>
              <a:off x="1443904" y="3985173"/>
              <a:ext cx="1926000" cy="180000"/>
            </a:xfrm>
            <a:prstGeom prst="rect">
              <a:avLst/>
            </a:prstGeom>
            <a:solidFill>
              <a:srgbClr val="007A9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s-ES_tradnl">
                <a:solidFill>
                  <a:srgbClr val="FFFFFF"/>
                </a:solidFill>
              </a:endParaRPr>
            </a:p>
          </p:txBody>
        </p:sp>
        <p:sp>
          <p:nvSpPr>
            <p:cNvPr id="15" name="Rectángulo 14"/>
            <p:cNvSpPr/>
            <p:nvPr userDrawn="1"/>
          </p:nvSpPr>
          <p:spPr>
            <a:xfrm>
              <a:off x="3369904" y="3985173"/>
              <a:ext cx="1926000" cy="180000"/>
            </a:xfrm>
            <a:prstGeom prst="rect">
              <a:avLst/>
            </a:prstGeom>
            <a:solidFill>
              <a:srgbClr val="62CDC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s-ES_tradnl">
                <a:solidFill>
                  <a:srgbClr val="FFFFFF"/>
                </a:solidFill>
              </a:endParaRPr>
            </a:p>
          </p:txBody>
        </p:sp>
        <p:sp>
          <p:nvSpPr>
            <p:cNvPr id="16" name="Rectángulo 15"/>
            <p:cNvSpPr/>
            <p:nvPr userDrawn="1"/>
          </p:nvSpPr>
          <p:spPr>
            <a:xfrm>
              <a:off x="5295904" y="3985173"/>
              <a:ext cx="1926000" cy="180000"/>
            </a:xfrm>
            <a:prstGeom prst="rect">
              <a:avLst/>
            </a:prstGeom>
            <a:solidFill>
              <a:srgbClr val="D4202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s-ES_tradnl">
                <a:solidFill>
                  <a:srgbClr val="FFFFFF"/>
                </a:solidFill>
              </a:endParaRPr>
            </a:p>
          </p:txBody>
        </p:sp>
        <p:sp>
          <p:nvSpPr>
            <p:cNvPr id="17" name="Rectángulo 16"/>
            <p:cNvSpPr/>
            <p:nvPr userDrawn="1"/>
          </p:nvSpPr>
          <p:spPr>
            <a:xfrm>
              <a:off x="7218000" y="3985173"/>
              <a:ext cx="1926000" cy="180000"/>
            </a:xfrm>
            <a:prstGeom prst="rect">
              <a:avLst/>
            </a:prstGeom>
            <a:solidFill>
              <a:srgbClr val="EDAB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s-ES_tradnl">
                <a:solidFill>
                  <a:srgbClr val="FFFFFF"/>
                </a:solidFill>
              </a:endParaRPr>
            </a:p>
          </p:txBody>
        </p:sp>
      </p:grpSp>
    </p:spTree>
    <p:extLst>
      <p:ext uri="{BB962C8B-B14F-4D97-AF65-F5344CB8AC3E}">
        <p14:creationId xmlns:p14="http://schemas.microsoft.com/office/powerpoint/2010/main" val="2560876752"/>
      </p:ext>
    </p:extLst>
  </p:cSld>
  <p:clrMapOvr>
    <a:masterClrMapping/>
  </p:clrMapOvr>
</p:sldLayout>
</file>

<file path=ppt/slideLayouts/slideLayout169.xml><?xml version="1.0" encoding="utf-8"?>
<p:sldLayout xmlns:a="http://schemas.openxmlformats.org/drawingml/2006/main" xmlns:r="http://schemas.openxmlformats.org/officeDocument/2006/relationships" xmlns:p="http://schemas.openxmlformats.org/presentationml/2006/main" showMasterSp="0" userDrawn="1">
  <p:cSld name="5_Diapositiva de título">
    <p:spTree>
      <p:nvGrpSpPr>
        <p:cNvPr id="1" name=""/>
        <p:cNvGrpSpPr/>
        <p:nvPr/>
      </p:nvGrpSpPr>
      <p:grpSpPr>
        <a:xfrm>
          <a:off x="0" y="0"/>
          <a:ext cx="0" cy="0"/>
          <a:chOff x="0" y="0"/>
          <a:chExt cx="0" cy="0"/>
        </a:xfrm>
      </p:grpSpPr>
      <p:pic>
        <p:nvPicPr>
          <p:cNvPr id="12" name="Picture 2" descr="C:\Users\espcdummer\Pictures\Logos\Logos Centinela\2014\Logo Centinela PPT 20140705.png"/>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5143685" y="5281328"/>
            <a:ext cx="3740406" cy="1468429"/>
          </a:xfrm>
          <a:prstGeom prst="rect">
            <a:avLst/>
          </a:prstGeom>
          <a:noFill/>
          <a:extLst>
            <a:ext uri="{909E8E84-426E-40DD-AFC4-6F175D3DCCD1}">
              <a14:hiddenFill xmlns:a14="http://schemas.microsoft.com/office/drawing/2010/main">
                <a:solidFill>
                  <a:srgbClr val="FFFFFF"/>
                </a:solidFill>
              </a14:hiddenFill>
            </a:ext>
          </a:extLst>
        </p:spPr>
      </p:pic>
      <p:pic>
        <p:nvPicPr>
          <p:cNvPr id="11" name="Imagen 14" descr="Trama_portada-05.png"/>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0" y="1"/>
            <a:ext cx="9144000" cy="3429000"/>
          </a:xfrm>
          <a:prstGeom prst="rect">
            <a:avLst/>
          </a:prstGeom>
        </p:spPr>
      </p:pic>
      <p:grpSp>
        <p:nvGrpSpPr>
          <p:cNvPr id="15" name="14 Grupo"/>
          <p:cNvGrpSpPr/>
          <p:nvPr userDrawn="1"/>
        </p:nvGrpSpPr>
        <p:grpSpPr>
          <a:xfrm rot="16200000">
            <a:off x="4499992" y="-1070992"/>
            <a:ext cx="144016" cy="9144000"/>
            <a:chOff x="3779912" y="1124744"/>
            <a:chExt cx="216024" cy="6336704"/>
          </a:xfrm>
        </p:grpSpPr>
        <p:sp>
          <p:nvSpPr>
            <p:cNvPr id="16" name="Rectángulo 10"/>
            <p:cNvSpPr/>
            <p:nvPr userDrawn="1"/>
          </p:nvSpPr>
          <p:spPr>
            <a:xfrm rot="5400000">
              <a:off x="3095836" y="1808820"/>
              <a:ext cx="1584176" cy="216024"/>
            </a:xfrm>
            <a:prstGeom prst="rect">
              <a:avLst/>
            </a:prstGeom>
            <a:solidFill>
              <a:srgbClr val="007A9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s-ES_tradnl">
                <a:solidFill>
                  <a:srgbClr val="FFFFFF"/>
                </a:solidFill>
              </a:endParaRPr>
            </a:p>
          </p:txBody>
        </p:sp>
        <p:sp>
          <p:nvSpPr>
            <p:cNvPr id="17" name="Rectángulo 11"/>
            <p:cNvSpPr/>
            <p:nvPr userDrawn="1"/>
          </p:nvSpPr>
          <p:spPr>
            <a:xfrm rot="5400000">
              <a:off x="3095835" y="3392997"/>
              <a:ext cx="1584177" cy="216024"/>
            </a:xfrm>
            <a:prstGeom prst="rect">
              <a:avLst/>
            </a:prstGeom>
            <a:solidFill>
              <a:srgbClr val="62CDC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s-ES_tradnl">
                <a:solidFill>
                  <a:srgbClr val="FFFFFF"/>
                </a:solidFill>
              </a:endParaRPr>
            </a:p>
          </p:txBody>
        </p:sp>
        <p:sp>
          <p:nvSpPr>
            <p:cNvPr id="18" name="Rectángulo 12"/>
            <p:cNvSpPr/>
            <p:nvPr userDrawn="1"/>
          </p:nvSpPr>
          <p:spPr>
            <a:xfrm rot="5400000">
              <a:off x="3095835" y="4977173"/>
              <a:ext cx="1584178" cy="216024"/>
            </a:xfrm>
            <a:prstGeom prst="rect">
              <a:avLst/>
            </a:prstGeom>
            <a:solidFill>
              <a:srgbClr val="D4202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s-ES_tradnl">
                <a:solidFill>
                  <a:srgbClr val="FFFFFF"/>
                </a:solidFill>
              </a:endParaRPr>
            </a:p>
          </p:txBody>
        </p:sp>
        <p:sp>
          <p:nvSpPr>
            <p:cNvPr id="19" name="Rectángulo 13"/>
            <p:cNvSpPr/>
            <p:nvPr userDrawn="1"/>
          </p:nvSpPr>
          <p:spPr>
            <a:xfrm rot="5400000">
              <a:off x="3095836" y="6561348"/>
              <a:ext cx="1584176" cy="216024"/>
            </a:xfrm>
            <a:prstGeom prst="rect">
              <a:avLst/>
            </a:prstGeom>
            <a:solidFill>
              <a:srgbClr val="EDAB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s-ES_tradnl">
                <a:solidFill>
                  <a:srgbClr val="FFFFFF"/>
                </a:solidFill>
              </a:endParaRPr>
            </a:p>
          </p:txBody>
        </p:sp>
      </p:grpSp>
      <p:sp>
        <p:nvSpPr>
          <p:cNvPr id="3" name="2 Título"/>
          <p:cNvSpPr>
            <a:spLocks noGrp="1"/>
          </p:cNvSpPr>
          <p:nvPr>
            <p:ph type="title"/>
          </p:nvPr>
        </p:nvSpPr>
        <p:spPr>
          <a:xfrm>
            <a:off x="467544" y="4149080"/>
            <a:ext cx="8208912" cy="1368152"/>
          </a:xfrm>
        </p:spPr>
        <p:txBody>
          <a:bodyPr>
            <a:noAutofit/>
          </a:bodyPr>
          <a:lstStyle>
            <a:lvl1pPr algn="l">
              <a:defRPr sz="3200">
                <a:solidFill>
                  <a:schemeClr val="accent3"/>
                </a:solidFill>
              </a:defRPr>
            </a:lvl1pPr>
          </a:lstStyle>
          <a:p>
            <a:r>
              <a:rPr lang="es-ES"/>
              <a:t>Haga clic para modificar el estilo de título del patrón</a:t>
            </a:r>
            <a:endParaRPr lang="es-CL" dirty="0"/>
          </a:p>
        </p:txBody>
      </p:sp>
      <p:sp>
        <p:nvSpPr>
          <p:cNvPr id="20" name="2 Subtítulo"/>
          <p:cNvSpPr>
            <a:spLocks noGrp="1"/>
          </p:cNvSpPr>
          <p:nvPr>
            <p:ph type="subTitle" idx="1"/>
          </p:nvPr>
        </p:nvSpPr>
        <p:spPr>
          <a:xfrm>
            <a:off x="467544" y="5733256"/>
            <a:ext cx="4968552" cy="864096"/>
          </a:xfrm>
          <a:prstGeom prst="rect">
            <a:avLst/>
          </a:prstGeom>
        </p:spPr>
        <p:txBody>
          <a:bodyPr>
            <a:noAutofit/>
          </a:bodyPr>
          <a:lstStyle>
            <a:lvl1pPr marL="0" indent="0" algn="l">
              <a:spcAft>
                <a:spcPts val="600"/>
              </a:spcAft>
              <a:buNone/>
              <a:defRPr sz="1800">
                <a:solidFill>
                  <a:schemeClr val="accent5"/>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s-CL" dirty="0"/>
          </a:p>
        </p:txBody>
      </p:sp>
    </p:spTree>
    <p:extLst>
      <p:ext uri="{BB962C8B-B14F-4D97-AF65-F5344CB8AC3E}">
        <p14:creationId xmlns:p14="http://schemas.microsoft.com/office/powerpoint/2010/main" val="7619146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exto a dos columnas">
    <p:spTree>
      <p:nvGrpSpPr>
        <p:cNvPr id="1" name=""/>
        <p:cNvGrpSpPr/>
        <p:nvPr/>
      </p:nvGrpSpPr>
      <p:grpSpPr>
        <a:xfrm>
          <a:off x="0" y="0"/>
          <a:ext cx="0" cy="0"/>
          <a:chOff x="0" y="0"/>
          <a:chExt cx="0" cy="0"/>
        </a:xfrm>
      </p:grpSpPr>
      <p:sp>
        <p:nvSpPr>
          <p:cNvPr id="19" name="Marcador de texto 2"/>
          <p:cNvSpPr>
            <a:spLocks noGrp="1"/>
          </p:cNvSpPr>
          <p:nvPr>
            <p:ph idx="1"/>
          </p:nvPr>
        </p:nvSpPr>
        <p:spPr>
          <a:xfrm>
            <a:off x="467545" y="1268760"/>
            <a:ext cx="3888432" cy="5184576"/>
          </a:xfrm>
          <a:prstGeom prst="rect">
            <a:avLst/>
          </a:prstGeom>
        </p:spPr>
        <p:txBody>
          <a:bodyPr vert="horz" lIns="91427" tIns="45713" rIns="91427" bIns="45713" rtlCol="0">
            <a:no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ES" dirty="0"/>
          </a:p>
        </p:txBody>
      </p:sp>
      <p:sp>
        <p:nvSpPr>
          <p:cNvPr id="28" name="Marcador de texto 2"/>
          <p:cNvSpPr>
            <a:spLocks noGrp="1"/>
          </p:cNvSpPr>
          <p:nvPr>
            <p:ph idx="10"/>
          </p:nvPr>
        </p:nvSpPr>
        <p:spPr>
          <a:xfrm>
            <a:off x="4788024" y="1268760"/>
            <a:ext cx="3888432" cy="5184576"/>
          </a:xfrm>
          <a:prstGeom prst="rect">
            <a:avLst/>
          </a:prstGeom>
        </p:spPr>
        <p:txBody>
          <a:bodyPr vert="horz" lIns="91427" tIns="45713" rIns="91427" bIns="45713" rtlCol="0">
            <a:no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ES" dirty="0"/>
          </a:p>
        </p:txBody>
      </p:sp>
      <p:sp>
        <p:nvSpPr>
          <p:cNvPr id="8" name="Marcador de título 1"/>
          <p:cNvSpPr>
            <a:spLocks noGrp="1"/>
          </p:cNvSpPr>
          <p:nvPr>
            <p:ph type="title"/>
          </p:nvPr>
        </p:nvSpPr>
        <p:spPr>
          <a:xfrm>
            <a:off x="467544" y="116632"/>
            <a:ext cx="6840760" cy="720080"/>
          </a:xfrm>
          <a:prstGeom prst="rect">
            <a:avLst/>
          </a:prstGeom>
        </p:spPr>
        <p:txBody>
          <a:bodyPr vert="horz" lIns="91427" tIns="45713" rIns="91427" bIns="45713" rtlCol="0" anchor="ctr">
            <a:noAutofit/>
          </a:bodyPr>
          <a:lstStyle/>
          <a:p>
            <a:r>
              <a:rPr lang="es-ES" dirty="0"/>
              <a:t>Haga clic para modificar el estilo de título del patrón</a:t>
            </a:r>
          </a:p>
        </p:txBody>
      </p:sp>
      <p:sp>
        <p:nvSpPr>
          <p:cNvPr id="9" name="Marcador de fecha 3"/>
          <p:cNvSpPr>
            <a:spLocks noGrp="1"/>
          </p:cNvSpPr>
          <p:nvPr>
            <p:ph type="dt" sz="half" idx="2"/>
          </p:nvPr>
        </p:nvSpPr>
        <p:spPr>
          <a:xfrm>
            <a:off x="7020272" y="6525344"/>
            <a:ext cx="1080120" cy="216024"/>
          </a:xfrm>
          <a:prstGeom prst="rect">
            <a:avLst/>
          </a:prstGeom>
        </p:spPr>
        <p:txBody>
          <a:bodyPr vert="horz" wrap="none" lIns="91427" tIns="45713" rIns="91427" bIns="45713" rtlCol="0" anchor="ctr"/>
          <a:lstStyle>
            <a:lvl1pPr algn="ctr">
              <a:defRPr sz="1000">
                <a:solidFill>
                  <a:schemeClr val="tx1">
                    <a:tint val="75000"/>
                  </a:schemeClr>
                </a:solidFill>
              </a:defRPr>
            </a:lvl1pPr>
          </a:lstStyle>
          <a:p>
            <a:fld id="{A820851F-E4DF-3F41-8E0B-5A83BFD2689A}" type="datetimeFigureOut">
              <a:rPr lang="es-ES" smtClean="0"/>
              <a:t>11/03/2019</a:t>
            </a:fld>
            <a:endParaRPr lang="es-ES"/>
          </a:p>
        </p:txBody>
      </p:sp>
      <p:sp>
        <p:nvSpPr>
          <p:cNvPr id="10" name="Marcador de pie de página 4"/>
          <p:cNvSpPr>
            <a:spLocks noGrp="1"/>
          </p:cNvSpPr>
          <p:nvPr>
            <p:ph type="ftr" sz="quarter" idx="3"/>
          </p:nvPr>
        </p:nvSpPr>
        <p:spPr>
          <a:xfrm>
            <a:off x="467545" y="6525344"/>
            <a:ext cx="6480720" cy="216024"/>
          </a:xfrm>
          <a:prstGeom prst="rect">
            <a:avLst/>
          </a:prstGeom>
        </p:spPr>
        <p:txBody>
          <a:bodyPr vert="horz" wrap="none" lIns="91427" tIns="45713" rIns="91427" bIns="45713" rtlCol="0" anchor="ctr"/>
          <a:lstStyle>
            <a:lvl1pPr algn="l">
              <a:defRPr sz="1000">
                <a:solidFill>
                  <a:schemeClr val="tx1">
                    <a:tint val="75000"/>
                  </a:schemeClr>
                </a:solidFill>
              </a:defRPr>
            </a:lvl1pPr>
          </a:lstStyle>
          <a:p>
            <a:endParaRPr lang="es-ES"/>
          </a:p>
        </p:txBody>
      </p:sp>
      <p:sp>
        <p:nvSpPr>
          <p:cNvPr id="11" name="Marcador de número de diapositiva 5"/>
          <p:cNvSpPr>
            <a:spLocks noGrp="1"/>
          </p:cNvSpPr>
          <p:nvPr>
            <p:ph type="sldNum" sz="quarter" idx="4"/>
          </p:nvPr>
        </p:nvSpPr>
        <p:spPr>
          <a:xfrm>
            <a:off x="8172401" y="6525344"/>
            <a:ext cx="504056" cy="216024"/>
          </a:xfrm>
          <a:prstGeom prst="rect">
            <a:avLst/>
          </a:prstGeom>
          <a:solidFill>
            <a:schemeClr val="accent3"/>
          </a:solidFill>
        </p:spPr>
        <p:txBody>
          <a:bodyPr vert="horz" wrap="none" lIns="91427" tIns="45713" rIns="91427" bIns="45713" rtlCol="0" anchor="ctr"/>
          <a:lstStyle>
            <a:lvl1pPr algn="ctr">
              <a:defRPr sz="1000" b="1">
                <a:solidFill>
                  <a:schemeClr val="bg1"/>
                </a:solidFill>
              </a:defRPr>
            </a:lvl1pPr>
          </a:lstStyle>
          <a:p>
            <a:fld id="{6BDCBE57-3DF8-E34A-A687-20DD8272C65F}" type="slidenum">
              <a:rPr lang="es-ES" smtClean="0"/>
              <a:t>‹Nº›</a:t>
            </a:fld>
            <a:endParaRPr lang="es-ES"/>
          </a:p>
        </p:txBody>
      </p:sp>
    </p:spTree>
    <p:extLst>
      <p:ext uri="{BB962C8B-B14F-4D97-AF65-F5344CB8AC3E}">
        <p14:creationId xmlns:p14="http://schemas.microsoft.com/office/powerpoint/2010/main" val="980701890"/>
      </p:ext>
    </p:extLst>
  </p:cSld>
  <p:clrMapOvr>
    <a:masterClrMapping/>
  </p:clrMapOvr>
</p:sldLayout>
</file>

<file path=ppt/slideLayouts/slideLayout170.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t>Haga clic para modificar el estilo de título del patrón</a:t>
            </a:r>
            <a:endParaRPr lang="en-US" dirty="0"/>
          </a:p>
        </p:txBody>
      </p:sp>
      <p:sp>
        <p:nvSpPr>
          <p:cNvPr id="3" name="2 Marcador de contenido"/>
          <p:cNvSpPr>
            <a:spLocks noGrp="1"/>
          </p:cNvSpPr>
          <p:nvPr>
            <p:ph sz="half" idx="1"/>
          </p:nvPr>
        </p:nvSpPr>
        <p:spPr>
          <a:xfrm>
            <a:off x="457200" y="1079500"/>
            <a:ext cx="4038600" cy="5046663"/>
          </a:xfrm>
        </p:spPr>
        <p:txBody>
          <a:bodyPr>
            <a:normAutofit/>
          </a:bodyPr>
          <a:lstStyle>
            <a:lvl1pPr>
              <a:defRPr sz="1800"/>
            </a:lvl1pPr>
            <a:lvl2pPr>
              <a:defRPr sz="1600"/>
            </a:lvl2pPr>
            <a:lvl3pPr>
              <a:defRPr sz="1400"/>
            </a:lvl3pPr>
            <a:lvl4pPr>
              <a:defRPr sz="1200"/>
            </a:lvl4pPr>
            <a:lvl5pPr>
              <a:defRPr sz="1200"/>
            </a:lvl5pPr>
            <a:lvl6pPr>
              <a:defRPr sz="1800"/>
            </a:lvl6pPr>
            <a:lvl7pPr>
              <a:defRPr sz="1800"/>
            </a:lvl7pPr>
            <a:lvl8pPr>
              <a:defRPr sz="1800"/>
            </a:lvl8pPr>
            <a:lvl9pPr>
              <a:defRPr sz="1800"/>
            </a:lvl9p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4" name="3 Marcador de contenido"/>
          <p:cNvSpPr>
            <a:spLocks noGrp="1"/>
          </p:cNvSpPr>
          <p:nvPr>
            <p:ph sz="half" idx="2"/>
          </p:nvPr>
        </p:nvSpPr>
        <p:spPr>
          <a:xfrm>
            <a:off x="4648200" y="1079500"/>
            <a:ext cx="4038600" cy="5046663"/>
          </a:xfrm>
        </p:spPr>
        <p:txBody>
          <a:bodyPr>
            <a:normAutofit/>
          </a:bodyPr>
          <a:lstStyle>
            <a:lvl1pPr>
              <a:defRPr sz="1800"/>
            </a:lvl1pPr>
            <a:lvl2pPr>
              <a:defRPr sz="1600"/>
            </a:lvl2pPr>
            <a:lvl3pPr>
              <a:defRPr sz="1400"/>
            </a:lvl3pPr>
            <a:lvl4pPr>
              <a:defRPr sz="1200"/>
            </a:lvl4pPr>
            <a:lvl5pPr>
              <a:defRPr sz="1200"/>
            </a:lvl5pPr>
            <a:lvl6pPr>
              <a:defRPr sz="1800"/>
            </a:lvl6pPr>
            <a:lvl7pPr>
              <a:defRPr sz="1800"/>
            </a:lvl7pPr>
            <a:lvl8pPr>
              <a:defRPr sz="1800"/>
            </a:lvl8pPr>
            <a:lvl9pPr>
              <a:defRPr sz="1800"/>
            </a:lvl9p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5" name="4 Marcador de fecha"/>
          <p:cNvSpPr>
            <a:spLocks noGrp="1"/>
          </p:cNvSpPr>
          <p:nvPr>
            <p:ph type="dt" sz="half" idx="10"/>
          </p:nvPr>
        </p:nvSpPr>
        <p:spPr/>
        <p:txBody>
          <a:bodyPr/>
          <a:lstStyle/>
          <a:p>
            <a:r>
              <a:rPr lang="en-US">
                <a:solidFill>
                  <a:prstClr val="black">
                    <a:tint val="75000"/>
                  </a:prstClr>
                </a:solidFill>
              </a:rPr>
              <a:t>January 2015</a:t>
            </a:r>
          </a:p>
        </p:txBody>
      </p:sp>
      <p:sp>
        <p:nvSpPr>
          <p:cNvPr id="6" name="5 Marcador de pie de página"/>
          <p:cNvSpPr>
            <a:spLocks noGrp="1"/>
          </p:cNvSpPr>
          <p:nvPr>
            <p:ph type="ftr" sz="quarter" idx="11"/>
          </p:nvPr>
        </p:nvSpPr>
        <p:spPr/>
        <p:txBody>
          <a:bodyPr/>
          <a:lstStyle/>
          <a:p>
            <a:r>
              <a:rPr lang="en-US">
                <a:solidFill>
                  <a:prstClr val="black">
                    <a:tint val="75000"/>
                  </a:prstClr>
                </a:solidFill>
              </a:rPr>
              <a:t>International growth strategy</a:t>
            </a:r>
          </a:p>
        </p:txBody>
      </p:sp>
      <p:sp>
        <p:nvSpPr>
          <p:cNvPr id="7" name="6 Marcador de número de diapositiva"/>
          <p:cNvSpPr>
            <a:spLocks noGrp="1"/>
          </p:cNvSpPr>
          <p:nvPr>
            <p:ph type="sldNum" sz="quarter" idx="12"/>
          </p:nvPr>
        </p:nvSpPr>
        <p:spPr/>
        <p:txBody>
          <a:bodyPr/>
          <a:lstStyle/>
          <a:p>
            <a:fld id="{3DED0215-6F2B-47D3-92D1-7CAC78C52053}" type="slidenum">
              <a:rPr lang="en-US" smtClean="0"/>
              <a:pPr/>
              <a:t>‹Nº›</a:t>
            </a:fld>
            <a:endParaRPr lang="en-US"/>
          </a:p>
        </p:txBody>
      </p:sp>
    </p:spTree>
    <p:extLst>
      <p:ext uri="{BB962C8B-B14F-4D97-AF65-F5344CB8AC3E}">
        <p14:creationId xmlns:p14="http://schemas.microsoft.com/office/powerpoint/2010/main" val="567708639"/>
      </p:ext>
    </p:extLst>
  </p:cSld>
  <p:clrMapOvr>
    <a:masterClrMapping/>
  </p:clrMapOvr>
</p:sldLayout>
</file>

<file path=ppt/slideLayouts/slideLayout171.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t>Haga clic para modificar el estilo de título del patrón</a:t>
            </a:r>
            <a:endParaRPr lang="en-US" dirty="0"/>
          </a:p>
        </p:txBody>
      </p:sp>
      <p:sp>
        <p:nvSpPr>
          <p:cNvPr id="3" name="2 Marcador de contenido"/>
          <p:cNvSpPr>
            <a:spLocks noGrp="1"/>
          </p:cNvSpPr>
          <p:nvPr>
            <p:ph idx="1"/>
          </p:nvPr>
        </p:nvSpPr>
        <p:spPr/>
        <p:txBody>
          <a:body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7" name="6 Marcador de fecha"/>
          <p:cNvSpPr>
            <a:spLocks noGrp="1"/>
          </p:cNvSpPr>
          <p:nvPr>
            <p:ph type="dt" sz="half" idx="10"/>
          </p:nvPr>
        </p:nvSpPr>
        <p:spPr/>
        <p:txBody>
          <a:bodyPr/>
          <a:lstStyle/>
          <a:p>
            <a:r>
              <a:rPr lang="en-US">
                <a:solidFill>
                  <a:prstClr val="black">
                    <a:tint val="75000"/>
                  </a:prstClr>
                </a:solidFill>
              </a:rPr>
              <a:t>January 2015</a:t>
            </a:r>
          </a:p>
        </p:txBody>
      </p:sp>
      <p:sp>
        <p:nvSpPr>
          <p:cNvPr id="8" name="7 Marcador de pie de página"/>
          <p:cNvSpPr>
            <a:spLocks noGrp="1"/>
          </p:cNvSpPr>
          <p:nvPr>
            <p:ph type="ftr" sz="quarter" idx="11"/>
          </p:nvPr>
        </p:nvSpPr>
        <p:spPr/>
        <p:txBody>
          <a:bodyPr/>
          <a:lstStyle/>
          <a:p>
            <a:r>
              <a:rPr lang="en-US">
                <a:solidFill>
                  <a:prstClr val="black">
                    <a:tint val="75000"/>
                  </a:prstClr>
                </a:solidFill>
              </a:rPr>
              <a:t>International growth strategy</a:t>
            </a:r>
          </a:p>
        </p:txBody>
      </p:sp>
      <p:sp>
        <p:nvSpPr>
          <p:cNvPr id="9" name="8 Marcador de número de diapositiva"/>
          <p:cNvSpPr>
            <a:spLocks noGrp="1"/>
          </p:cNvSpPr>
          <p:nvPr>
            <p:ph type="sldNum" sz="quarter" idx="12"/>
          </p:nvPr>
        </p:nvSpPr>
        <p:spPr/>
        <p:txBody>
          <a:bodyPr/>
          <a:lstStyle/>
          <a:p>
            <a:fld id="{3DED0215-6F2B-47D3-92D1-7CAC78C52053}" type="slidenum">
              <a:rPr lang="en-US" smtClean="0"/>
              <a:pPr/>
              <a:t>‹Nº›</a:t>
            </a:fld>
            <a:endParaRPr lang="en-US"/>
          </a:p>
        </p:txBody>
      </p:sp>
    </p:spTree>
    <p:extLst>
      <p:ext uri="{BB962C8B-B14F-4D97-AF65-F5344CB8AC3E}">
        <p14:creationId xmlns:p14="http://schemas.microsoft.com/office/powerpoint/2010/main" val="3316256"/>
      </p:ext>
    </p:extLst>
  </p:cSld>
  <p:clrMapOvr>
    <a:masterClrMapping/>
  </p:clrMapOvr>
</p:sldLayout>
</file>

<file path=ppt/slideLayouts/slideLayout172.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dirty="0"/>
              <a:t>Haga clic para modificar el estilo de título del patrón</a:t>
            </a:r>
            <a:endParaRPr lang="en-US" dirty="0"/>
          </a:p>
        </p:txBody>
      </p:sp>
      <p:sp>
        <p:nvSpPr>
          <p:cNvPr id="3" name="2 Marcador de texto"/>
          <p:cNvSpPr>
            <a:spLocks noGrp="1"/>
          </p:cNvSpPr>
          <p:nvPr>
            <p:ph type="body" idx="1"/>
          </p:nvPr>
        </p:nvSpPr>
        <p:spPr>
          <a:xfrm>
            <a:off x="457200" y="1039813"/>
            <a:ext cx="4040188" cy="639762"/>
          </a:xfrm>
          <a:solidFill>
            <a:srgbClr val="007A94"/>
          </a:solidFill>
          <a:ln>
            <a:solidFill>
              <a:srgbClr val="007A94"/>
            </a:solidFill>
          </a:ln>
        </p:spPr>
        <p:txBody>
          <a:bodyPr anchor="ctr">
            <a:noAutofit/>
          </a:bodyPr>
          <a:lstStyle>
            <a:lvl1pPr marL="0" indent="0" algn="ctr">
              <a:buNone/>
              <a:defRPr sz="18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dirty="0"/>
              <a:t>Haga clic para modificar el estilo de texto del patrón</a:t>
            </a:r>
          </a:p>
        </p:txBody>
      </p:sp>
      <p:sp>
        <p:nvSpPr>
          <p:cNvPr id="4" name="3 Marcador de contenido"/>
          <p:cNvSpPr>
            <a:spLocks noGrp="1"/>
          </p:cNvSpPr>
          <p:nvPr>
            <p:ph sz="half" idx="2"/>
          </p:nvPr>
        </p:nvSpPr>
        <p:spPr>
          <a:xfrm>
            <a:off x="457200" y="1844675"/>
            <a:ext cx="4040188" cy="3951288"/>
          </a:xfrm>
        </p:spPr>
        <p:txBody>
          <a:bodyPr>
            <a:normAutofit/>
          </a:bodyPr>
          <a:lstStyle>
            <a:lvl1pPr>
              <a:defRPr sz="1800"/>
            </a:lvl1pPr>
            <a:lvl2pPr>
              <a:defRPr sz="1600"/>
            </a:lvl2pPr>
            <a:lvl3pPr>
              <a:defRPr sz="1400"/>
            </a:lvl3pPr>
            <a:lvl4pPr>
              <a:defRPr sz="1200"/>
            </a:lvl4pPr>
            <a:lvl5pPr>
              <a:defRPr sz="1200"/>
            </a:lvl5pPr>
            <a:lvl6pPr>
              <a:defRPr sz="1600"/>
            </a:lvl6pPr>
            <a:lvl7pPr>
              <a:defRPr sz="1600"/>
            </a:lvl7pPr>
            <a:lvl8pPr>
              <a:defRPr sz="1600"/>
            </a:lvl8pPr>
            <a:lvl9pPr>
              <a:defRPr sz="1600"/>
            </a:lvl9p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5" name="4 Marcador de texto"/>
          <p:cNvSpPr>
            <a:spLocks noGrp="1"/>
          </p:cNvSpPr>
          <p:nvPr>
            <p:ph type="body" sz="quarter" idx="3"/>
          </p:nvPr>
        </p:nvSpPr>
        <p:spPr>
          <a:xfrm>
            <a:off x="4645025" y="1038226"/>
            <a:ext cx="4041775" cy="639762"/>
          </a:xfrm>
          <a:solidFill>
            <a:srgbClr val="007A94"/>
          </a:solidFill>
          <a:ln>
            <a:solidFill>
              <a:srgbClr val="007A94"/>
            </a:solidFill>
          </a:ln>
        </p:spPr>
        <p:txBody>
          <a:bodyPr anchor="ctr">
            <a:noAutofit/>
          </a:bodyPr>
          <a:lstStyle>
            <a:lvl1pPr marL="0" indent="0" algn="ctr">
              <a:buNone/>
              <a:defRPr sz="18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dirty="0"/>
              <a:t>Haga clic para modificar el estilo de texto del patrón</a:t>
            </a:r>
          </a:p>
        </p:txBody>
      </p:sp>
      <p:sp>
        <p:nvSpPr>
          <p:cNvPr id="6" name="5 Marcador de contenido"/>
          <p:cNvSpPr>
            <a:spLocks noGrp="1"/>
          </p:cNvSpPr>
          <p:nvPr>
            <p:ph sz="quarter" idx="4"/>
          </p:nvPr>
        </p:nvSpPr>
        <p:spPr>
          <a:xfrm>
            <a:off x="4645025" y="1844675"/>
            <a:ext cx="4041775" cy="3951288"/>
          </a:xfrm>
        </p:spPr>
        <p:txBody>
          <a:bodyPr>
            <a:normAutofit/>
          </a:bodyPr>
          <a:lstStyle>
            <a:lvl1pPr>
              <a:defRPr sz="1800"/>
            </a:lvl1pPr>
            <a:lvl2pPr>
              <a:defRPr sz="1600"/>
            </a:lvl2pPr>
            <a:lvl3pPr>
              <a:defRPr sz="1400"/>
            </a:lvl3pPr>
            <a:lvl4pPr>
              <a:defRPr sz="1200"/>
            </a:lvl4pPr>
            <a:lvl5pPr>
              <a:defRPr sz="1200"/>
            </a:lvl5pPr>
            <a:lvl6pPr>
              <a:defRPr sz="1600"/>
            </a:lvl6pPr>
            <a:lvl7pPr>
              <a:defRPr sz="1600"/>
            </a:lvl7pPr>
            <a:lvl8pPr>
              <a:defRPr sz="1600"/>
            </a:lvl8pPr>
            <a:lvl9pPr>
              <a:defRPr sz="1600"/>
            </a:lvl9p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7" name="6 Marcador de fecha"/>
          <p:cNvSpPr>
            <a:spLocks noGrp="1"/>
          </p:cNvSpPr>
          <p:nvPr>
            <p:ph type="dt" sz="half" idx="10"/>
          </p:nvPr>
        </p:nvSpPr>
        <p:spPr/>
        <p:txBody>
          <a:bodyPr/>
          <a:lstStyle/>
          <a:p>
            <a:r>
              <a:rPr lang="en-US">
                <a:solidFill>
                  <a:prstClr val="black">
                    <a:tint val="75000"/>
                  </a:prstClr>
                </a:solidFill>
              </a:rPr>
              <a:t>January 2015</a:t>
            </a:r>
          </a:p>
        </p:txBody>
      </p:sp>
      <p:sp>
        <p:nvSpPr>
          <p:cNvPr id="8" name="7 Marcador de pie de página"/>
          <p:cNvSpPr>
            <a:spLocks noGrp="1"/>
          </p:cNvSpPr>
          <p:nvPr>
            <p:ph type="ftr" sz="quarter" idx="11"/>
          </p:nvPr>
        </p:nvSpPr>
        <p:spPr/>
        <p:txBody>
          <a:bodyPr/>
          <a:lstStyle/>
          <a:p>
            <a:r>
              <a:rPr lang="en-US">
                <a:solidFill>
                  <a:prstClr val="black">
                    <a:tint val="75000"/>
                  </a:prstClr>
                </a:solidFill>
              </a:rPr>
              <a:t>International growth strategy</a:t>
            </a:r>
          </a:p>
        </p:txBody>
      </p:sp>
      <p:sp>
        <p:nvSpPr>
          <p:cNvPr id="9" name="8 Marcador de número de diapositiva"/>
          <p:cNvSpPr>
            <a:spLocks noGrp="1"/>
          </p:cNvSpPr>
          <p:nvPr>
            <p:ph type="sldNum" sz="quarter" idx="12"/>
          </p:nvPr>
        </p:nvSpPr>
        <p:spPr/>
        <p:txBody>
          <a:bodyPr/>
          <a:lstStyle/>
          <a:p>
            <a:fld id="{3DED0215-6F2B-47D3-92D1-7CAC78C52053}" type="slidenum">
              <a:rPr lang="en-US" smtClean="0"/>
              <a:pPr/>
              <a:t>‹Nº›</a:t>
            </a:fld>
            <a:endParaRPr lang="en-US"/>
          </a:p>
        </p:txBody>
      </p:sp>
    </p:spTree>
    <p:extLst>
      <p:ext uri="{BB962C8B-B14F-4D97-AF65-F5344CB8AC3E}">
        <p14:creationId xmlns:p14="http://schemas.microsoft.com/office/powerpoint/2010/main" val="399268722"/>
      </p:ext>
    </p:extLst>
  </p:cSld>
  <p:clrMapOvr>
    <a:masterClrMapping/>
  </p:clrMapOvr>
</p:sldLayout>
</file>

<file path=ppt/slideLayouts/slideLayout173.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t>Haga clic para modificar el estilo de título del patrón</a:t>
            </a:r>
            <a:endParaRPr lang="en-US" dirty="0"/>
          </a:p>
        </p:txBody>
      </p:sp>
      <p:sp>
        <p:nvSpPr>
          <p:cNvPr id="3" name="2 Marcador de fecha"/>
          <p:cNvSpPr>
            <a:spLocks noGrp="1"/>
          </p:cNvSpPr>
          <p:nvPr>
            <p:ph type="dt" sz="half" idx="10"/>
          </p:nvPr>
        </p:nvSpPr>
        <p:spPr/>
        <p:txBody>
          <a:bodyPr/>
          <a:lstStyle/>
          <a:p>
            <a:r>
              <a:rPr lang="en-US">
                <a:solidFill>
                  <a:prstClr val="black">
                    <a:tint val="75000"/>
                  </a:prstClr>
                </a:solidFill>
              </a:rPr>
              <a:t>January 2015</a:t>
            </a:r>
          </a:p>
        </p:txBody>
      </p:sp>
      <p:sp>
        <p:nvSpPr>
          <p:cNvPr id="4" name="3 Marcador de pie de página"/>
          <p:cNvSpPr>
            <a:spLocks noGrp="1"/>
          </p:cNvSpPr>
          <p:nvPr>
            <p:ph type="ftr" sz="quarter" idx="11"/>
          </p:nvPr>
        </p:nvSpPr>
        <p:spPr/>
        <p:txBody>
          <a:bodyPr/>
          <a:lstStyle/>
          <a:p>
            <a:r>
              <a:rPr lang="en-US">
                <a:solidFill>
                  <a:prstClr val="black">
                    <a:tint val="75000"/>
                  </a:prstClr>
                </a:solidFill>
              </a:rPr>
              <a:t>International growth strategy</a:t>
            </a:r>
          </a:p>
        </p:txBody>
      </p:sp>
      <p:sp>
        <p:nvSpPr>
          <p:cNvPr id="5" name="4 Marcador de número de diapositiva"/>
          <p:cNvSpPr>
            <a:spLocks noGrp="1"/>
          </p:cNvSpPr>
          <p:nvPr>
            <p:ph type="sldNum" sz="quarter" idx="12"/>
          </p:nvPr>
        </p:nvSpPr>
        <p:spPr/>
        <p:txBody>
          <a:bodyPr/>
          <a:lstStyle/>
          <a:p>
            <a:fld id="{3DED0215-6F2B-47D3-92D1-7CAC78C52053}" type="slidenum">
              <a:rPr lang="en-US" smtClean="0"/>
              <a:pPr/>
              <a:t>‹Nº›</a:t>
            </a:fld>
            <a:endParaRPr lang="en-US"/>
          </a:p>
        </p:txBody>
      </p:sp>
    </p:spTree>
    <p:extLst>
      <p:ext uri="{BB962C8B-B14F-4D97-AF65-F5344CB8AC3E}">
        <p14:creationId xmlns:p14="http://schemas.microsoft.com/office/powerpoint/2010/main" val="24177209"/>
      </p:ext>
    </p:extLst>
  </p:cSld>
  <p:clrMapOvr>
    <a:masterClrMapping/>
  </p:clrMapOvr>
</p:sldLayout>
</file>

<file path=ppt/slideLayouts/slideLayout174.xml><?xml version="1.0" encoding="utf-8"?>
<p:sldLayout xmlns:a="http://schemas.openxmlformats.org/drawingml/2006/main" xmlns:r="http://schemas.openxmlformats.org/officeDocument/2006/relationships" xmlns:p="http://schemas.openxmlformats.org/presentationml/2006/main" preserve="1" userDrawn="1">
  <p:cSld name="Contenido con título">
    <p:spTree>
      <p:nvGrpSpPr>
        <p:cNvPr id="1" name=""/>
        <p:cNvGrpSpPr/>
        <p:nvPr/>
      </p:nvGrpSpPr>
      <p:grpSpPr>
        <a:xfrm>
          <a:off x="0" y="0"/>
          <a:ext cx="0" cy="0"/>
          <a:chOff x="0" y="0"/>
          <a:chExt cx="0" cy="0"/>
        </a:xfrm>
      </p:grpSpPr>
      <p:sp>
        <p:nvSpPr>
          <p:cNvPr id="3" name="2 Marcador de contenido"/>
          <p:cNvSpPr>
            <a:spLocks noGrp="1"/>
          </p:cNvSpPr>
          <p:nvPr>
            <p:ph idx="1"/>
          </p:nvPr>
        </p:nvSpPr>
        <p:spPr>
          <a:xfrm>
            <a:off x="3575050" y="812800"/>
            <a:ext cx="5111750" cy="5313363"/>
          </a:xfrm>
        </p:spPr>
        <p:txBody>
          <a:bodyPr>
            <a:normAutofit/>
          </a:bodyPr>
          <a:lstStyle>
            <a:lvl1pPr>
              <a:defRPr sz="1800"/>
            </a:lvl1pPr>
            <a:lvl2pPr>
              <a:defRPr sz="1600"/>
            </a:lvl2pPr>
            <a:lvl3pPr>
              <a:defRPr sz="1400"/>
            </a:lvl3pPr>
            <a:lvl4pPr>
              <a:defRPr sz="1200"/>
            </a:lvl4pPr>
            <a:lvl5pPr>
              <a:defRPr sz="1200"/>
            </a:lvl5pPr>
            <a:lvl6pPr>
              <a:defRPr sz="2000"/>
            </a:lvl6pPr>
            <a:lvl7pPr>
              <a:defRPr sz="2000"/>
            </a:lvl7pPr>
            <a:lvl8pPr>
              <a:defRPr sz="2000"/>
            </a:lvl8pPr>
            <a:lvl9pPr>
              <a:defRPr sz="2000"/>
            </a:lvl9p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4" name="3 Marcador de texto"/>
          <p:cNvSpPr>
            <a:spLocks noGrp="1"/>
          </p:cNvSpPr>
          <p:nvPr>
            <p:ph type="body" sz="half" idx="2"/>
          </p:nvPr>
        </p:nvSpPr>
        <p:spPr>
          <a:xfrm>
            <a:off x="457200" y="812800"/>
            <a:ext cx="3008313" cy="53133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dirty="0"/>
              <a:t>Haga clic para modificar el estilo de texto del patrón</a:t>
            </a:r>
          </a:p>
        </p:txBody>
      </p:sp>
      <p:sp>
        <p:nvSpPr>
          <p:cNvPr id="5" name="4 Marcador de fecha"/>
          <p:cNvSpPr>
            <a:spLocks noGrp="1"/>
          </p:cNvSpPr>
          <p:nvPr>
            <p:ph type="dt" sz="half" idx="10"/>
          </p:nvPr>
        </p:nvSpPr>
        <p:spPr/>
        <p:txBody>
          <a:bodyPr/>
          <a:lstStyle/>
          <a:p>
            <a:r>
              <a:rPr lang="en-US">
                <a:solidFill>
                  <a:prstClr val="black">
                    <a:tint val="75000"/>
                  </a:prstClr>
                </a:solidFill>
              </a:rPr>
              <a:t>January 2015</a:t>
            </a:r>
          </a:p>
        </p:txBody>
      </p:sp>
      <p:sp>
        <p:nvSpPr>
          <p:cNvPr id="6" name="5 Marcador de pie de página"/>
          <p:cNvSpPr>
            <a:spLocks noGrp="1"/>
          </p:cNvSpPr>
          <p:nvPr>
            <p:ph type="ftr" sz="quarter" idx="11"/>
          </p:nvPr>
        </p:nvSpPr>
        <p:spPr/>
        <p:txBody>
          <a:bodyPr/>
          <a:lstStyle/>
          <a:p>
            <a:r>
              <a:rPr lang="en-US">
                <a:solidFill>
                  <a:prstClr val="black">
                    <a:tint val="75000"/>
                  </a:prstClr>
                </a:solidFill>
              </a:rPr>
              <a:t>International growth strategy</a:t>
            </a:r>
          </a:p>
        </p:txBody>
      </p:sp>
      <p:sp>
        <p:nvSpPr>
          <p:cNvPr id="7" name="6 Marcador de número de diapositiva"/>
          <p:cNvSpPr>
            <a:spLocks noGrp="1"/>
          </p:cNvSpPr>
          <p:nvPr>
            <p:ph type="sldNum" sz="quarter" idx="12"/>
          </p:nvPr>
        </p:nvSpPr>
        <p:spPr/>
        <p:txBody>
          <a:bodyPr/>
          <a:lstStyle/>
          <a:p>
            <a:fld id="{3DED0215-6F2B-47D3-92D1-7CAC78C52053}" type="slidenum">
              <a:rPr lang="en-US" smtClean="0"/>
              <a:pPr/>
              <a:t>‹Nº›</a:t>
            </a:fld>
            <a:endParaRPr lang="en-US"/>
          </a:p>
        </p:txBody>
      </p:sp>
      <p:sp>
        <p:nvSpPr>
          <p:cNvPr id="8" name="1 Título"/>
          <p:cNvSpPr>
            <a:spLocks noGrp="1"/>
          </p:cNvSpPr>
          <p:nvPr>
            <p:ph type="title"/>
          </p:nvPr>
        </p:nvSpPr>
        <p:spPr>
          <a:xfrm>
            <a:off x="304800" y="101600"/>
            <a:ext cx="7077384" cy="455997"/>
          </a:xfrm>
        </p:spPr>
        <p:txBody>
          <a:bodyPr/>
          <a:lstStyle/>
          <a:p>
            <a:r>
              <a:rPr lang="es-ES" dirty="0"/>
              <a:t>Haga clic para modificar el estilo de título del patrón</a:t>
            </a:r>
            <a:endParaRPr lang="en-US" dirty="0"/>
          </a:p>
        </p:txBody>
      </p:sp>
    </p:spTree>
    <p:extLst>
      <p:ext uri="{BB962C8B-B14F-4D97-AF65-F5344CB8AC3E}">
        <p14:creationId xmlns:p14="http://schemas.microsoft.com/office/powerpoint/2010/main" val="3392924339"/>
      </p:ext>
    </p:extLst>
  </p:cSld>
  <p:clrMapOvr>
    <a:masterClrMapping/>
  </p:clrMapOvr>
</p:sldLayout>
</file>

<file path=ppt/slideLayouts/slideLayout175.xml><?xml version="1.0" encoding="utf-8"?>
<p:sldLayout xmlns:a="http://schemas.openxmlformats.org/drawingml/2006/main" xmlns:r="http://schemas.openxmlformats.org/officeDocument/2006/relationships" xmlns:p="http://schemas.openxmlformats.org/presentationml/2006/main" preserve="1" userDrawn="1">
  <p:cSld name="Diapositiva de título">
    <p:spTree>
      <p:nvGrpSpPr>
        <p:cNvPr id="1" name=""/>
        <p:cNvGrpSpPr/>
        <p:nvPr/>
      </p:nvGrpSpPr>
      <p:grpSpPr>
        <a:xfrm>
          <a:off x="0" y="0"/>
          <a:ext cx="0" cy="0"/>
          <a:chOff x="0" y="0"/>
          <a:chExt cx="0" cy="0"/>
        </a:xfrm>
      </p:grpSpPr>
      <p:sp>
        <p:nvSpPr>
          <p:cNvPr id="4" name="Marcador de fecha 3"/>
          <p:cNvSpPr>
            <a:spLocks noGrp="1"/>
          </p:cNvSpPr>
          <p:nvPr>
            <p:ph type="dt" sz="half" idx="10"/>
          </p:nvPr>
        </p:nvSpPr>
        <p:spPr/>
        <p:txBody>
          <a:bodyPr/>
          <a:lstStyle/>
          <a:p>
            <a:fld id="{2BB703F1-74A1-AB4F-9446-295C17AB6A0F}" type="datetime1">
              <a:rPr lang="es-CL" smtClean="0">
                <a:solidFill>
                  <a:prstClr val="black">
                    <a:tint val="75000"/>
                  </a:prstClr>
                </a:solidFill>
              </a:rPr>
              <a:pPr/>
              <a:t>11-03-2019</a:t>
            </a:fld>
            <a:endParaRPr lang="es-CL">
              <a:solidFill>
                <a:prstClr val="black">
                  <a:tint val="75000"/>
                </a:prstClr>
              </a:solidFill>
            </a:endParaRPr>
          </a:p>
        </p:txBody>
      </p:sp>
      <p:sp>
        <p:nvSpPr>
          <p:cNvPr id="5" name="Marcador de pie de página 4"/>
          <p:cNvSpPr>
            <a:spLocks noGrp="1"/>
          </p:cNvSpPr>
          <p:nvPr>
            <p:ph type="ftr" sz="quarter" idx="11"/>
          </p:nvPr>
        </p:nvSpPr>
        <p:spPr/>
        <p:txBody>
          <a:bodyPr/>
          <a:lstStyle/>
          <a:p>
            <a:endParaRPr lang="es-CL">
              <a:solidFill>
                <a:prstClr val="black">
                  <a:tint val="75000"/>
                </a:prstClr>
              </a:solidFill>
            </a:endParaRPr>
          </a:p>
        </p:txBody>
      </p:sp>
      <p:sp>
        <p:nvSpPr>
          <p:cNvPr id="6" name="Marcador de número de diapositiva 5"/>
          <p:cNvSpPr>
            <a:spLocks noGrp="1"/>
          </p:cNvSpPr>
          <p:nvPr>
            <p:ph type="sldNum" sz="quarter" idx="12"/>
          </p:nvPr>
        </p:nvSpPr>
        <p:spPr/>
        <p:txBody>
          <a:bodyPr/>
          <a:lstStyle/>
          <a:p>
            <a:fld id="{45C89BD4-8210-7042-BFD1-E04EABEB8F5C}" type="slidenum">
              <a:rPr lang="es-CL" smtClean="0">
                <a:solidFill>
                  <a:prstClr val="black">
                    <a:tint val="75000"/>
                  </a:prstClr>
                </a:solidFill>
              </a:rPr>
              <a:pPr/>
              <a:t>‹Nº›</a:t>
            </a:fld>
            <a:endParaRPr lang="es-CL">
              <a:solidFill>
                <a:prstClr val="black">
                  <a:tint val="75000"/>
                </a:prstClr>
              </a:solidFill>
            </a:endParaRPr>
          </a:p>
        </p:txBody>
      </p:sp>
    </p:spTree>
    <p:extLst>
      <p:ext uri="{BB962C8B-B14F-4D97-AF65-F5344CB8AC3E}">
        <p14:creationId xmlns:p14="http://schemas.microsoft.com/office/powerpoint/2010/main" val="2409404409"/>
      </p:ext>
    </p:extLst>
  </p:cSld>
  <p:clrMapOvr>
    <a:masterClrMapping/>
  </p:clrMapOvr>
</p:sldLayout>
</file>

<file path=ppt/slideLayouts/slideLayout176.xml><?xml version="1.0" encoding="utf-8"?>
<p:sldLayout xmlns:a="http://schemas.openxmlformats.org/drawingml/2006/main" xmlns:r="http://schemas.openxmlformats.org/officeDocument/2006/relationships" xmlns:p="http://schemas.openxmlformats.org/presentationml/2006/main" userDrawn="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a:xfrm>
            <a:off x="179388" y="58738"/>
            <a:ext cx="8137525" cy="561975"/>
          </a:xfrm>
          <a:prstGeom prst="rect">
            <a:avLst/>
          </a:prstGeom>
        </p:spPr>
        <p:txBody>
          <a:bodyPr/>
          <a:lstStyle>
            <a:lvl1pPr>
              <a:defRPr b="1"/>
            </a:lvl1pPr>
          </a:lstStyle>
          <a:p>
            <a:r>
              <a:rPr lang="es-ES" noProof="0"/>
              <a:t>Haga clic para modificar el estilo de título del patrón</a:t>
            </a:r>
            <a:endParaRPr lang="en-GB" noProof="0" dirty="0"/>
          </a:p>
        </p:txBody>
      </p:sp>
      <p:sp>
        <p:nvSpPr>
          <p:cNvPr id="4" name="3 Marcador de fecha"/>
          <p:cNvSpPr>
            <a:spLocks noGrp="1"/>
          </p:cNvSpPr>
          <p:nvPr>
            <p:ph type="dt" sz="half" idx="10"/>
          </p:nvPr>
        </p:nvSpPr>
        <p:spPr>
          <a:xfrm>
            <a:off x="0" y="6492875"/>
            <a:ext cx="2133600" cy="365125"/>
          </a:xfrm>
          <a:prstGeom prst="rect">
            <a:avLst/>
          </a:prstGeom>
        </p:spPr>
        <p:txBody>
          <a:bodyPr/>
          <a:lstStyle/>
          <a:p>
            <a:fld id="{5C65888C-D9E9-4977-B259-FF97DF0BACA8}" type="datetime1">
              <a:rPr lang="en-GB" smtClean="0">
                <a:solidFill>
                  <a:prstClr val="black">
                    <a:tint val="75000"/>
                  </a:prstClr>
                </a:solidFill>
              </a:rPr>
              <a:pPr/>
              <a:t>11/03/2019</a:t>
            </a:fld>
            <a:endParaRPr lang="en-GB">
              <a:solidFill>
                <a:prstClr val="black">
                  <a:tint val="75000"/>
                </a:prstClr>
              </a:solidFill>
            </a:endParaRPr>
          </a:p>
        </p:txBody>
      </p:sp>
      <p:sp>
        <p:nvSpPr>
          <p:cNvPr id="5" name="4 Marcador de pie de página"/>
          <p:cNvSpPr>
            <a:spLocks noGrp="1"/>
          </p:cNvSpPr>
          <p:nvPr>
            <p:ph type="ftr" sz="quarter" idx="11"/>
          </p:nvPr>
        </p:nvSpPr>
        <p:spPr>
          <a:xfrm>
            <a:off x="3131840" y="6492875"/>
            <a:ext cx="2895600" cy="365125"/>
          </a:xfrm>
          <a:prstGeom prst="rect">
            <a:avLst/>
          </a:prstGeom>
        </p:spPr>
        <p:txBody>
          <a:bodyPr/>
          <a:lstStyle/>
          <a:p>
            <a:endParaRPr lang="en-GB">
              <a:solidFill>
                <a:prstClr val="black">
                  <a:tint val="75000"/>
                </a:prstClr>
              </a:solidFill>
            </a:endParaRPr>
          </a:p>
        </p:txBody>
      </p:sp>
      <p:sp>
        <p:nvSpPr>
          <p:cNvPr id="6" name="5 Marcador de número de diapositiva"/>
          <p:cNvSpPr>
            <a:spLocks noGrp="1"/>
          </p:cNvSpPr>
          <p:nvPr>
            <p:ph type="sldNum" sz="quarter" idx="12"/>
          </p:nvPr>
        </p:nvSpPr>
        <p:spPr/>
        <p:txBody>
          <a:bodyPr/>
          <a:lstStyle/>
          <a:p>
            <a:fld id="{9347007D-B793-46DE-BFE2-595EE955B0B9}" type="slidenum">
              <a:rPr lang="en-GB" smtClean="0">
                <a:solidFill>
                  <a:prstClr val="black">
                    <a:tint val="75000"/>
                  </a:prstClr>
                </a:solidFill>
              </a:rPr>
              <a:pPr/>
              <a:t>‹Nº›</a:t>
            </a:fld>
            <a:endParaRPr lang="en-GB">
              <a:solidFill>
                <a:prstClr val="black">
                  <a:tint val="75000"/>
                </a:prstClr>
              </a:solidFill>
            </a:endParaRPr>
          </a:p>
        </p:txBody>
      </p:sp>
      <p:sp>
        <p:nvSpPr>
          <p:cNvPr id="7" name="2 Marcador de texto"/>
          <p:cNvSpPr>
            <a:spLocks noGrp="1"/>
          </p:cNvSpPr>
          <p:nvPr>
            <p:ph type="body" idx="1"/>
          </p:nvPr>
        </p:nvSpPr>
        <p:spPr>
          <a:xfrm>
            <a:off x="0" y="620688"/>
            <a:ext cx="9144000" cy="1403461"/>
          </a:xfrm>
          <a:prstGeom prst="rect">
            <a:avLst/>
          </a:prstGeom>
        </p:spPr>
        <p:txBody>
          <a:bodyPr vert="horz" lIns="91440" tIns="45720" rIns="91440" bIns="45720" rtlCol="0">
            <a:spAutoFit/>
          </a:bodyPr>
          <a:lstStyle>
            <a:lvl3pPr>
              <a:defRPr/>
            </a:lvl3pPr>
          </a:lstStyle>
          <a:p>
            <a:pPr lvl="0"/>
            <a:r>
              <a:rPr lang="en-GB" noProof="0" dirty="0" err="1"/>
              <a:t>Haga</a:t>
            </a:r>
            <a:r>
              <a:rPr lang="en-GB" noProof="0" dirty="0"/>
              <a:t> </a:t>
            </a:r>
            <a:r>
              <a:rPr lang="en-GB" noProof="0" dirty="0" err="1"/>
              <a:t>clic</a:t>
            </a:r>
            <a:r>
              <a:rPr lang="en-GB" noProof="0" dirty="0"/>
              <a:t> </a:t>
            </a:r>
            <a:r>
              <a:rPr lang="en-GB" noProof="0" dirty="0" err="1"/>
              <a:t>para</a:t>
            </a:r>
            <a:r>
              <a:rPr lang="en-GB" noProof="0" dirty="0"/>
              <a:t> </a:t>
            </a:r>
            <a:r>
              <a:rPr lang="en-GB" noProof="0" dirty="0" err="1"/>
              <a:t>modificar</a:t>
            </a:r>
            <a:r>
              <a:rPr lang="en-GB" noProof="0" dirty="0"/>
              <a:t> el </a:t>
            </a:r>
            <a:r>
              <a:rPr lang="en-GB" noProof="0" dirty="0" err="1"/>
              <a:t>estilo</a:t>
            </a:r>
            <a:r>
              <a:rPr lang="en-GB" noProof="0" dirty="0"/>
              <a:t> de </a:t>
            </a:r>
            <a:r>
              <a:rPr lang="en-GB" noProof="0" dirty="0" err="1"/>
              <a:t>texto</a:t>
            </a:r>
            <a:r>
              <a:rPr lang="en-GB" noProof="0" dirty="0"/>
              <a:t> del </a:t>
            </a:r>
            <a:r>
              <a:rPr lang="en-GB" noProof="0" dirty="0" err="1"/>
              <a:t>patrón</a:t>
            </a:r>
            <a:endParaRPr lang="en-GB" noProof="0" dirty="0"/>
          </a:p>
          <a:p>
            <a:pPr lvl="1"/>
            <a:r>
              <a:rPr lang="en-GB" noProof="0" dirty="0"/>
              <a:t>Segundo </a:t>
            </a:r>
            <a:r>
              <a:rPr lang="en-GB" noProof="0" dirty="0" err="1"/>
              <a:t>nivel</a:t>
            </a:r>
            <a:endParaRPr lang="en-GB" noProof="0" dirty="0"/>
          </a:p>
          <a:p>
            <a:pPr lvl="2"/>
            <a:r>
              <a:rPr lang="en-GB" noProof="0" dirty="0" err="1"/>
              <a:t>Tercer</a:t>
            </a:r>
            <a:r>
              <a:rPr lang="en-GB" noProof="0" dirty="0"/>
              <a:t> </a:t>
            </a:r>
            <a:r>
              <a:rPr lang="en-GB" noProof="0" dirty="0" err="1"/>
              <a:t>nivel</a:t>
            </a:r>
            <a:endParaRPr lang="en-GB" noProof="0" dirty="0"/>
          </a:p>
          <a:p>
            <a:pPr lvl="3"/>
            <a:r>
              <a:rPr lang="en-GB" noProof="0" dirty="0"/>
              <a:t>Cuarto </a:t>
            </a:r>
            <a:r>
              <a:rPr lang="en-GB" noProof="0" dirty="0" err="1"/>
              <a:t>nivel</a:t>
            </a:r>
            <a:endParaRPr lang="en-GB" noProof="0" dirty="0"/>
          </a:p>
          <a:p>
            <a:pPr lvl="4"/>
            <a:r>
              <a:rPr lang="en-GB" noProof="0" dirty="0" err="1"/>
              <a:t>Quinto</a:t>
            </a:r>
            <a:r>
              <a:rPr lang="en-GB" noProof="0" dirty="0"/>
              <a:t> </a:t>
            </a:r>
            <a:r>
              <a:rPr lang="en-GB" noProof="0" dirty="0" err="1"/>
              <a:t>nivel</a:t>
            </a:r>
            <a:endParaRPr lang="en-GB" noProof="0" dirty="0"/>
          </a:p>
        </p:txBody>
      </p:sp>
    </p:spTree>
    <p:extLst>
      <p:ext uri="{BB962C8B-B14F-4D97-AF65-F5344CB8AC3E}">
        <p14:creationId xmlns:p14="http://schemas.microsoft.com/office/powerpoint/2010/main" val="70857646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exto a dos columnas (rebalse automático)">
    <p:spTree>
      <p:nvGrpSpPr>
        <p:cNvPr id="1" name=""/>
        <p:cNvGrpSpPr/>
        <p:nvPr/>
      </p:nvGrpSpPr>
      <p:grpSpPr>
        <a:xfrm>
          <a:off x="0" y="0"/>
          <a:ext cx="0" cy="0"/>
          <a:chOff x="0" y="0"/>
          <a:chExt cx="0" cy="0"/>
        </a:xfrm>
      </p:grpSpPr>
      <p:sp>
        <p:nvSpPr>
          <p:cNvPr id="7" name="Marcador de título 1"/>
          <p:cNvSpPr>
            <a:spLocks noGrp="1"/>
          </p:cNvSpPr>
          <p:nvPr>
            <p:ph type="title"/>
          </p:nvPr>
        </p:nvSpPr>
        <p:spPr>
          <a:xfrm>
            <a:off x="467544" y="116632"/>
            <a:ext cx="6840760" cy="720080"/>
          </a:xfrm>
          <a:prstGeom prst="rect">
            <a:avLst/>
          </a:prstGeom>
        </p:spPr>
        <p:txBody>
          <a:bodyPr vert="horz" lIns="91427" tIns="45713" rIns="91427" bIns="45713" rtlCol="0" anchor="ctr">
            <a:noAutofit/>
          </a:bodyPr>
          <a:lstStyle/>
          <a:p>
            <a:r>
              <a:rPr lang="es-ES" dirty="0"/>
              <a:t>Haga clic para modificar el estilo de título del patrón</a:t>
            </a:r>
          </a:p>
        </p:txBody>
      </p:sp>
      <p:sp>
        <p:nvSpPr>
          <p:cNvPr id="11" name="2 Marcador de contenido"/>
          <p:cNvSpPr>
            <a:spLocks noGrp="1"/>
          </p:cNvSpPr>
          <p:nvPr>
            <p:ph sz="quarter" idx="10"/>
          </p:nvPr>
        </p:nvSpPr>
        <p:spPr>
          <a:xfrm>
            <a:off x="467545" y="1268760"/>
            <a:ext cx="8208912" cy="5184576"/>
          </a:xfrm>
        </p:spPr>
        <p:txBody>
          <a:bodyPr numCol="2" spcCol="359949">
            <a:noAutofit/>
          </a:body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CL" dirty="0"/>
          </a:p>
        </p:txBody>
      </p:sp>
      <p:sp>
        <p:nvSpPr>
          <p:cNvPr id="12" name="Marcador de fecha 3"/>
          <p:cNvSpPr>
            <a:spLocks noGrp="1"/>
          </p:cNvSpPr>
          <p:nvPr>
            <p:ph type="dt" sz="half" idx="2"/>
          </p:nvPr>
        </p:nvSpPr>
        <p:spPr>
          <a:xfrm>
            <a:off x="7020272" y="6525344"/>
            <a:ext cx="1080120" cy="216024"/>
          </a:xfrm>
          <a:prstGeom prst="rect">
            <a:avLst/>
          </a:prstGeom>
        </p:spPr>
        <p:txBody>
          <a:bodyPr vert="horz" wrap="none" lIns="91427" tIns="45713" rIns="91427" bIns="45713" rtlCol="0" anchor="ctr"/>
          <a:lstStyle>
            <a:lvl1pPr algn="ctr">
              <a:defRPr sz="1000">
                <a:solidFill>
                  <a:schemeClr val="tx1">
                    <a:tint val="75000"/>
                  </a:schemeClr>
                </a:solidFill>
              </a:defRPr>
            </a:lvl1pPr>
          </a:lstStyle>
          <a:p>
            <a:fld id="{A820851F-E4DF-3F41-8E0B-5A83BFD2689A}" type="datetimeFigureOut">
              <a:rPr lang="es-ES" smtClean="0"/>
              <a:t>11/03/2019</a:t>
            </a:fld>
            <a:endParaRPr lang="es-ES"/>
          </a:p>
        </p:txBody>
      </p:sp>
      <p:sp>
        <p:nvSpPr>
          <p:cNvPr id="13" name="Marcador de pie de página 4"/>
          <p:cNvSpPr>
            <a:spLocks noGrp="1"/>
          </p:cNvSpPr>
          <p:nvPr>
            <p:ph type="ftr" sz="quarter" idx="3"/>
          </p:nvPr>
        </p:nvSpPr>
        <p:spPr>
          <a:xfrm>
            <a:off x="467545" y="6525344"/>
            <a:ext cx="6480720" cy="216024"/>
          </a:xfrm>
          <a:prstGeom prst="rect">
            <a:avLst/>
          </a:prstGeom>
        </p:spPr>
        <p:txBody>
          <a:bodyPr vert="horz" wrap="none" lIns="91427" tIns="45713" rIns="91427" bIns="45713" rtlCol="0" anchor="ctr"/>
          <a:lstStyle>
            <a:lvl1pPr algn="l">
              <a:defRPr sz="1000">
                <a:solidFill>
                  <a:schemeClr val="tx1">
                    <a:tint val="75000"/>
                  </a:schemeClr>
                </a:solidFill>
              </a:defRPr>
            </a:lvl1pPr>
          </a:lstStyle>
          <a:p>
            <a:endParaRPr lang="es-ES"/>
          </a:p>
        </p:txBody>
      </p:sp>
      <p:sp>
        <p:nvSpPr>
          <p:cNvPr id="14" name="Marcador de número de diapositiva 5"/>
          <p:cNvSpPr>
            <a:spLocks noGrp="1"/>
          </p:cNvSpPr>
          <p:nvPr>
            <p:ph type="sldNum" sz="quarter" idx="4"/>
          </p:nvPr>
        </p:nvSpPr>
        <p:spPr>
          <a:xfrm>
            <a:off x="8172401" y="6525344"/>
            <a:ext cx="504056" cy="216024"/>
          </a:xfrm>
          <a:prstGeom prst="rect">
            <a:avLst/>
          </a:prstGeom>
          <a:solidFill>
            <a:schemeClr val="accent3"/>
          </a:solidFill>
        </p:spPr>
        <p:txBody>
          <a:bodyPr vert="horz" wrap="none" lIns="91427" tIns="45713" rIns="91427" bIns="45713" rtlCol="0" anchor="ctr"/>
          <a:lstStyle>
            <a:lvl1pPr algn="ctr">
              <a:defRPr sz="1000" b="1">
                <a:solidFill>
                  <a:schemeClr val="bg1"/>
                </a:solidFill>
              </a:defRPr>
            </a:lvl1pPr>
          </a:lstStyle>
          <a:p>
            <a:fld id="{6BDCBE57-3DF8-E34A-A687-20DD8272C65F}" type="slidenum">
              <a:rPr lang="es-ES" smtClean="0"/>
              <a:t>‹Nº›</a:t>
            </a:fld>
            <a:endParaRPr lang="es-ES"/>
          </a:p>
        </p:txBody>
      </p:sp>
    </p:spTree>
    <p:extLst>
      <p:ext uri="{BB962C8B-B14F-4D97-AF65-F5344CB8AC3E}">
        <p14:creationId xmlns:p14="http://schemas.microsoft.com/office/powerpoint/2010/main" val="335263836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Sólo título">
    <p:spTree>
      <p:nvGrpSpPr>
        <p:cNvPr id="1" name=""/>
        <p:cNvGrpSpPr/>
        <p:nvPr/>
      </p:nvGrpSpPr>
      <p:grpSpPr>
        <a:xfrm>
          <a:off x="0" y="0"/>
          <a:ext cx="0" cy="0"/>
          <a:chOff x="0" y="0"/>
          <a:chExt cx="0" cy="0"/>
        </a:xfrm>
      </p:grpSpPr>
      <p:sp>
        <p:nvSpPr>
          <p:cNvPr id="9" name="Marcador de título 1"/>
          <p:cNvSpPr>
            <a:spLocks noGrp="1"/>
          </p:cNvSpPr>
          <p:nvPr>
            <p:ph type="title"/>
          </p:nvPr>
        </p:nvSpPr>
        <p:spPr>
          <a:xfrm>
            <a:off x="467544" y="116632"/>
            <a:ext cx="6840760" cy="720080"/>
          </a:xfrm>
          <a:prstGeom prst="rect">
            <a:avLst/>
          </a:prstGeom>
        </p:spPr>
        <p:txBody>
          <a:bodyPr vert="horz" lIns="91427" tIns="45713" rIns="91427" bIns="45713" rtlCol="0" anchor="ctr">
            <a:noAutofit/>
          </a:bodyPr>
          <a:lstStyle/>
          <a:p>
            <a:r>
              <a:rPr lang="es-ES" dirty="0"/>
              <a:t>Haga clic para modificar el estilo de título del patrón</a:t>
            </a:r>
          </a:p>
        </p:txBody>
      </p:sp>
      <p:sp>
        <p:nvSpPr>
          <p:cNvPr id="10" name="Marcador de fecha 3"/>
          <p:cNvSpPr>
            <a:spLocks noGrp="1"/>
          </p:cNvSpPr>
          <p:nvPr>
            <p:ph type="dt" sz="half" idx="2"/>
          </p:nvPr>
        </p:nvSpPr>
        <p:spPr>
          <a:xfrm>
            <a:off x="7020272" y="6525344"/>
            <a:ext cx="1080120" cy="216024"/>
          </a:xfrm>
          <a:prstGeom prst="rect">
            <a:avLst/>
          </a:prstGeom>
        </p:spPr>
        <p:txBody>
          <a:bodyPr vert="horz" wrap="none" lIns="91427" tIns="45713" rIns="91427" bIns="45713" rtlCol="0" anchor="ctr"/>
          <a:lstStyle>
            <a:lvl1pPr algn="ctr">
              <a:defRPr sz="1000">
                <a:solidFill>
                  <a:schemeClr val="tx1">
                    <a:tint val="75000"/>
                  </a:schemeClr>
                </a:solidFill>
              </a:defRPr>
            </a:lvl1pPr>
          </a:lstStyle>
          <a:p>
            <a:fld id="{A820851F-E4DF-3F41-8E0B-5A83BFD2689A}" type="datetimeFigureOut">
              <a:rPr lang="es-ES" smtClean="0"/>
              <a:t>11/03/2019</a:t>
            </a:fld>
            <a:endParaRPr lang="es-ES"/>
          </a:p>
        </p:txBody>
      </p:sp>
      <p:sp>
        <p:nvSpPr>
          <p:cNvPr id="11" name="Marcador de pie de página 4"/>
          <p:cNvSpPr>
            <a:spLocks noGrp="1"/>
          </p:cNvSpPr>
          <p:nvPr>
            <p:ph type="ftr" sz="quarter" idx="3"/>
          </p:nvPr>
        </p:nvSpPr>
        <p:spPr>
          <a:xfrm>
            <a:off x="467545" y="6525344"/>
            <a:ext cx="6480720" cy="216024"/>
          </a:xfrm>
          <a:prstGeom prst="rect">
            <a:avLst/>
          </a:prstGeom>
        </p:spPr>
        <p:txBody>
          <a:bodyPr vert="horz" wrap="none" lIns="91427" tIns="45713" rIns="91427" bIns="45713" rtlCol="0" anchor="ctr"/>
          <a:lstStyle>
            <a:lvl1pPr algn="l">
              <a:defRPr sz="1000">
                <a:solidFill>
                  <a:schemeClr val="tx1">
                    <a:tint val="75000"/>
                  </a:schemeClr>
                </a:solidFill>
              </a:defRPr>
            </a:lvl1pPr>
          </a:lstStyle>
          <a:p>
            <a:endParaRPr lang="es-ES"/>
          </a:p>
        </p:txBody>
      </p:sp>
      <p:sp>
        <p:nvSpPr>
          <p:cNvPr id="12" name="Marcador de número de diapositiva 5"/>
          <p:cNvSpPr>
            <a:spLocks noGrp="1"/>
          </p:cNvSpPr>
          <p:nvPr>
            <p:ph type="sldNum" sz="quarter" idx="4"/>
          </p:nvPr>
        </p:nvSpPr>
        <p:spPr>
          <a:xfrm>
            <a:off x="8172401" y="6525344"/>
            <a:ext cx="504056" cy="216024"/>
          </a:xfrm>
          <a:prstGeom prst="rect">
            <a:avLst/>
          </a:prstGeom>
          <a:solidFill>
            <a:schemeClr val="accent3"/>
          </a:solidFill>
        </p:spPr>
        <p:txBody>
          <a:bodyPr vert="horz" wrap="none" lIns="91427" tIns="45713" rIns="91427" bIns="45713" rtlCol="0" anchor="ctr"/>
          <a:lstStyle>
            <a:lvl1pPr algn="ctr">
              <a:defRPr sz="1000" b="1">
                <a:solidFill>
                  <a:schemeClr val="bg1"/>
                </a:solidFill>
              </a:defRPr>
            </a:lvl1pPr>
          </a:lstStyle>
          <a:p>
            <a:fld id="{6BDCBE57-3DF8-E34A-A687-20DD8272C65F}" type="slidenum">
              <a:rPr lang="es-ES" smtClean="0"/>
              <a:t>‹Nº›</a:t>
            </a:fld>
            <a:endParaRPr lang="es-ES"/>
          </a:p>
        </p:txBody>
      </p:sp>
    </p:spTree>
    <p:extLst>
      <p:ext uri="{BB962C8B-B14F-4D97-AF65-F5344CB8AC3E}">
        <p14:creationId xmlns:p14="http://schemas.microsoft.com/office/powerpoint/2010/main" val="32028691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seño personalizado">
    <p:spTree>
      <p:nvGrpSpPr>
        <p:cNvPr id="1" name=""/>
        <p:cNvGrpSpPr/>
        <p:nvPr/>
      </p:nvGrpSpPr>
      <p:grpSpPr>
        <a:xfrm>
          <a:off x="0" y="0"/>
          <a:ext cx="0" cy="0"/>
          <a:chOff x="0" y="0"/>
          <a:chExt cx="0" cy="0"/>
        </a:xfrm>
      </p:grpSpPr>
      <p:sp>
        <p:nvSpPr>
          <p:cNvPr id="14" name="Rectángulo 13"/>
          <p:cNvSpPr/>
          <p:nvPr userDrawn="1"/>
        </p:nvSpPr>
        <p:spPr>
          <a:xfrm>
            <a:off x="1443904" y="3237967"/>
            <a:ext cx="7714702" cy="1994569"/>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lIns="91427" tIns="45713" rIns="91427" bIns="45713" rtlCol="0" anchor="ctr"/>
          <a:lstStyle/>
          <a:p>
            <a:pPr algn="ctr"/>
            <a:endParaRPr lang="es-ES_tradnl"/>
          </a:p>
        </p:txBody>
      </p:sp>
      <p:grpSp>
        <p:nvGrpSpPr>
          <p:cNvPr id="15" name="Agrupar 14"/>
          <p:cNvGrpSpPr/>
          <p:nvPr userDrawn="1"/>
        </p:nvGrpSpPr>
        <p:grpSpPr>
          <a:xfrm>
            <a:off x="1443904" y="3057966"/>
            <a:ext cx="7700096" cy="180000"/>
            <a:chOff x="1443904" y="3985173"/>
            <a:chExt cx="7700096" cy="180000"/>
          </a:xfrm>
        </p:grpSpPr>
        <p:sp>
          <p:nvSpPr>
            <p:cNvPr id="16" name="Rectángulo 15"/>
            <p:cNvSpPr/>
            <p:nvPr userDrawn="1"/>
          </p:nvSpPr>
          <p:spPr>
            <a:xfrm>
              <a:off x="1443904" y="3985173"/>
              <a:ext cx="1926000" cy="180000"/>
            </a:xfrm>
            <a:prstGeom prst="rect">
              <a:avLst/>
            </a:prstGeom>
            <a:solidFill>
              <a:srgbClr val="007A9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a:p>
          </p:txBody>
        </p:sp>
        <p:sp>
          <p:nvSpPr>
            <p:cNvPr id="17" name="Rectángulo 16"/>
            <p:cNvSpPr/>
            <p:nvPr userDrawn="1"/>
          </p:nvSpPr>
          <p:spPr>
            <a:xfrm>
              <a:off x="3369904" y="3985173"/>
              <a:ext cx="1926000" cy="180000"/>
            </a:xfrm>
            <a:prstGeom prst="rect">
              <a:avLst/>
            </a:prstGeom>
            <a:solidFill>
              <a:srgbClr val="62CDC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a:p>
          </p:txBody>
        </p:sp>
        <p:sp>
          <p:nvSpPr>
            <p:cNvPr id="18" name="Rectángulo 17"/>
            <p:cNvSpPr/>
            <p:nvPr userDrawn="1"/>
          </p:nvSpPr>
          <p:spPr>
            <a:xfrm>
              <a:off x="5295904" y="3985173"/>
              <a:ext cx="1926000" cy="180000"/>
            </a:xfrm>
            <a:prstGeom prst="rect">
              <a:avLst/>
            </a:prstGeom>
            <a:solidFill>
              <a:srgbClr val="D4202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a:p>
          </p:txBody>
        </p:sp>
        <p:sp>
          <p:nvSpPr>
            <p:cNvPr id="19" name="Rectángulo 18"/>
            <p:cNvSpPr/>
            <p:nvPr userDrawn="1"/>
          </p:nvSpPr>
          <p:spPr>
            <a:xfrm>
              <a:off x="7218000" y="3985173"/>
              <a:ext cx="1926000" cy="180000"/>
            </a:xfrm>
            <a:prstGeom prst="rect">
              <a:avLst/>
            </a:prstGeom>
            <a:solidFill>
              <a:srgbClr val="EDAB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a:p>
          </p:txBody>
        </p:sp>
      </p:grpSp>
      <p:sp>
        <p:nvSpPr>
          <p:cNvPr id="2" name="Título 1"/>
          <p:cNvSpPr>
            <a:spLocks noGrp="1"/>
          </p:cNvSpPr>
          <p:nvPr>
            <p:ph type="title" hasCustomPrompt="1"/>
          </p:nvPr>
        </p:nvSpPr>
        <p:spPr>
          <a:xfrm>
            <a:off x="1879598" y="4056015"/>
            <a:ext cx="6989768" cy="1143000"/>
          </a:xfrm>
        </p:spPr>
        <p:txBody>
          <a:bodyPr lIns="0" tIns="0" rIns="0" bIns="0" anchor="t" anchorCtr="0">
            <a:noAutofit/>
          </a:bodyPr>
          <a:lstStyle>
            <a:lvl1pPr algn="l">
              <a:lnSpc>
                <a:spcPct val="80000"/>
              </a:lnSpc>
              <a:defRPr sz="3400" b="0" i="0" baseline="0">
                <a:solidFill>
                  <a:schemeClr val="accent3"/>
                </a:solidFill>
              </a:defRPr>
            </a:lvl1pPr>
          </a:lstStyle>
          <a:p>
            <a:r>
              <a:rPr lang="es-ES" sz="3000" dirty="0">
                <a:solidFill>
                  <a:srgbClr val="007A94"/>
                </a:solidFill>
              </a:rPr>
              <a:t>Subtítulo de Presentación</a:t>
            </a:r>
            <a:br>
              <a:rPr lang="es-ES" dirty="0"/>
            </a:br>
            <a:r>
              <a:rPr lang="es-ES" dirty="0"/>
              <a:t>
</a:t>
            </a:r>
          </a:p>
        </p:txBody>
      </p:sp>
    </p:spTree>
    <p:extLst>
      <p:ext uri="{BB962C8B-B14F-4D97-AF65-F5344CB8AC3E}">
        <p14:creationId xmlns:p14="http://schemas.microsoft.com/office/powerpoint/2010/main" val="121201818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Diapositiva en blanco">
    <p:spTree>
      <p:nvGrpSpPr>
        <p:cNvPr id="1" name=""/>
        <p:cNvGrpSpPr/>
        <p:nvPr/>
      </p:nvGrpSpPr>
      <p:grpSpPr>
        <a:xfrm>
          <a:off x="0" y="0"/>
          <a:ext cx="0" cy="0"/>
          <a:chOff x="0" y="0"/>
          <a:chExt cx="0" cy="0"/>
        </a:xfrm>
      </p:grpSpPr>
      <p:sp>
        <p:nvSpPr>
          <p:cNvPr id="5" name="Marcador de fecha 3"/>
          <p:cNvSpPr>
            <a:spLocks noGrp="1"/>
          </p:cNvSpPr>
          <p:nvPr>
            <p:ph type="dt" sz="half" idx="2"/>
          </p:nvPr>
        </p:nvSpPr>
        <p:spPr>
          <a:xfrm>
            <a:off x="7020272" y="6525344"/>
            <a:ext cx="1080120" cy="216024"/>
          </a:xfrm>
          <a:prstGeom prst="rect">
            <a:avLst/>
          </a:prstGeom>
        </p:spPr>
        <p:txBody>
          <a:bodyPr vert="horz" wrap="none" lIns="91427" tIns="45713" rIns="91427" bIns="45713" rtlCol="0" anchor="ctr"/>
          <a:lstStyle>
            <a:lvl1pPr algn="ctr">
              <a:defRPr sz="1000">
                <a:solidFill>
                  <a:schemeClr val="tx1">
                    <a:tint val="75000"/>
                  </a:schemeClr>
                </a:solidFill>
              </a:defRPr>
            </a:lvl1pPr>
          </a:lstStyle>
          <a:p>
            <a:fld id="{A820851F-E4DF-3F41-8E0B-5A83BFD2689A}" type="datetimeFigureOut">
              <a:rPr lang="es-ES" smtClean="0"/>
              <a:t>11/03/2019</a:t>
            </a:fld>
            <a:endParaRPr lang="es-ES"/>
          </a:p>
        </p:txBody>
      </p:sp>
      <p:sp>
        <p:nvSpPr>
          <p:cNvPr id="6" name="Marcador de pie de página 4"/>
          <p:cNvSpPr>
            <a:spLocks noGrp="1"/>
          </p:cNvSpPr>
          <p:nvPr>
            <p:ph type="ftr" sz="quarter" idx="3"/>
          </p:nvPr>
        </p:nvSpPr>
        <p:spPr>
          <a:xfrm>
            <a:off x="467545" y="6525344"/>
            <a:ext cx="6480720" cy="216024"/>
          </a:xfrm>
          <a:prstGeom prst="rect">
            <a:avLst/>
          </a:prstGeom>
        </p:spPr>
        <p:txBody>
          <a:bodyPr vert="horz" wrap="none" lIns="91427" tIns="45713" rIns="91427" bIns="45713" rtlCol="0" anchor="ctr"/>
          <a:lstStyle>
            <a:lvl1pPr algn="l">
              <a:defRPr sz="1000">
                <a:solidFill>
                  <a:schemeClr val="tx1">
                    <a:tint val="75000"/>
                  </a:schemeClr>
                </a:solidFill>
              </a:defRPr>
            </a:lvl1pPr>
          </a:lstStyle>
          <a:p>
            <a:endParaRPr lang="es-ES"/>
          </a:p>
        </p:txBody>
      </p:sp>
      <p:sp>
        <p:nvSpPr>
          <p:cNvPr id="7" name="Marcador de número de diapositiva 5"/>
          <p:cNvSpPr>
            <a:spLocks noGrp="1"/>
          </p:cNvSpPr>
          <p:nvPr>
            <p:ph type="sldNum" sz="quarter" idx="4"/>
          </p:nvPr>
        </p:nvSpPr>
        <p:spPr>
          <a:xfrm>
            <a:off x="8172401" y="6525344"/>
            <a:ext cx="504056" cy="216024"/>
          </a:xfrm>
          <a:prstGeom prst="rect">
            <a:avLst/>
          </a:prstGeom>
          <a:solidFill>
            <a:schemeClr val="accent3"/>
          </a:solidFill>
        </p:spPr>
        <p:txBody>
          <a:bodyPr vert="horz" wrap="none" lIns="91427" tIns="45713" rIns="91427" bIns="45713" rtlCol="0" anchor="ctr"/>
          <a:lstStyle>
            <a:lvl1pPr algn="ctr">
              <a:defRPr sz="1000" b="1">
                <a:solidFill>
                  <a:schemeClr val="bg1"/>
                </a:solidFill>
              </a:defRPr>
            </a:lvl1pPr>
          </a:lstStyle>
          <a:p>
            <a:fld id="{6BDCBE57-3DF8-E34A-A687-20DD8272C65F}" type="slidenum">
              <a:rPr lang="es-ES" smtClean="0"/>
              <a:t>‹Nº›</a:t>
            </a:fld>
            <a:endParaRPr lang="es-ES"/>
          </a:p>
        </p:txBody>
      </p:sp>
    </p:spTree>
    <p:extLst>
      <p:ext uri="{BB962C8B-B14F-4D97-AF65-F5344CB8AC3E}">
        <p14:creationId xmlns:p14="http://schemas.microsoft.com/office/powerpoint/2010/main" val="281069711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Resumen ejecutivo">
    <p:spTree>
      <p:nvGrpSpPr>
        <p:cNvPr id="1" name=""/>
        <p:cNvGrpSpPr/>
        <p:nvPr/>
      </p:nvGrpSpPr>
      <p:grpSpPr>
        <a:xfrm>
          <a:off x="0" y="0"/>
          <a:ext cx="0" cy="0"/>
          <a:chOff x="0" y="0"/>
          <a:chExt cx="0" cy="0"/>
        </a:xfrm>
      </p:grpSpPr>
      <p:sp>
        <p:nvSpPr>
          <p:cNvPr id="6" name="Marcador de texto 24"/>
          <p:cNvSpPr>
            <a:spLocks noGrp="1"/>
          </p:cNvSpPr>
          <p:nvPr>
            <p:ph type="body" sz="quarter" idx="10" hasCustomPrompt="1"/>
          </p:nvPr>
        </p:nvSpPr>
        <p:spPr>
          <a:xfrm>
            <a:off x="568831" y="1252324"/>
            <a:ext cx="988483" cy="880533"/>
          </a:xfrm>
        </p:spPr>
        <p:txBody>
          <a:bodyPr wrap="none" tIns="0" rIns="0" bIns="0" anchor="b" anchorCtr="0">
            <a:noAutofit/>
          </a:bodyPr>
          <a:lstStyle>
            <a:lvl1pPr marL="0" indent="0" algn="r">
              <a:spcBef>
                <a:spcPts val="0"/>
              </a:spcBef>
              <a:buNone/>
              <a:defRPr sz="8000" b="0">
                <a:solidFill>
                  <a:srgbClr val="00778B"/>
                </a:solidFill>
              </a:defRPr>
            </a:lvl1pPr>
          </a:lstStyle>
          <a:p>
            <a:pPr lvl="0"/>
            <a:r>
              <a:rPr lang="es-ES_tradnl" dirty="0"/>
              <a:t>1</a:t>
            </a:r>
            <a:endParaRPr lang="es-ES" dirty="0"/>
          </a:p>
        </p:txBody>
      </p:sp>
      <p:sp>
        <p:nvSpPr>
          <p:cNvPr id="7" name="2 Marcador de texto"/>
          <p:cNvSpPr>
            <a:spLocks noGrp="1"/>
          </p:cNvSpPr>
          <p:nvPr>
            <p:ph type="body" sz="quarter" idx="13"/>
          </p:nvPr>
        </p:nvSpPr>
        <p:spPr>
          <a:xfrm>
            <a:off x="1691680" y="2132856"/>
            <a:ext cx="7057033" cy="2161009"/>
          </a:xfrm>
        </p:spPr>
        <p:txBody>
          <a:bodyPr vert="horz" lIns="91427" tIns="45713" rIns="91427" bIns="45713" rtlCol="0">
            <a:noAutofit/>
          </a:bodyPr>
          <a:lstStyle>
            <a:lvl1pPr>
              <a:spcAft>
                <a:spcPts val="600"/>
              </a:spcAft>
              <a:defRPr lang="es-ES" sz="1800" dirty="0" smtClean="0">
                <a:solidFill>
                  <a:schemeClr val="bg2">
                    <a:lumMod val="10000"/>
                  </a:schemeClr>
                </a:solidFill>
              </a:defRPr>
            </a:lvl1pPr>
            <a:lvl2pPr>
              <a:spcAft>
                <a:spcPts val="600"/>
              </a:spcAft>
              <a:defRPr lang="es-ES" sz="1600" dirty="0" smtClean="0">
                <a:solidFill>
                  <a:schemeClr val="bg2">
                    <a:lumMod val="10000"/>
                  </a:schemeClr>
                </a:solidFill>
              </a:defRPr>
            </a:lvl2pPr>
            <a:lvl3pPr>
              <a:spcAft>
                <a:spcPts val="600"/>
              </a:spcAft>
              <a:defRPr lang="es-ES" sz="1400" dirty="0" smtClean="0">
                <a:solidFill>
                  <a:schemeClr val="bg2">
                    <a:lumMod val="10000"/>
                  </a:schemeClr>
                </a:solidFill>
              </a:defRPr>
            </a:lvl3pPr>
            <a:lvl4pPr>
              <a:spcAft>
                <a:spcPts val="600"/>
              </a:spcAft>
              <a:defRPr lang="es-ES" sz="1200" dirty="0" smtClean="0">
                <a:solidFill>
                  <a:schemeClr val="bg2">
                    <a:lumMod val="10000"/>
                  </a:schemeClr>
                </a:solidFill>
              </a:defRPr>
            </a:lvl4pPr>
            <a:lvl5pPr>
              <a:spcAft>
                <a:spcPts val="600"/>
              </a:spcAft>
              <a:defRPr lang="es-CL" sz="1200" dirty="0">
                <a:solidFill>
                  <a:schemeClr val="bg2">
                    <a:lumMod val="10000"/>
                  </a:schemeClr>
                </a:solidFill>
              </a:defRPr>
            </a:lvl5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L" dirty="0"/>
          </a:p>
        </p:txBody>
      </p:sp>
      <p:sp>
        <p:nvSpPr>
          <p:cNvPr id="8" name="4 Marcador de posición de imagen"/>
          <p:cNvSpPr>
            <a:spLocks noGrp="1"/>
          </p:cNvSpPr>
          <p:nvPr>
            <p:ph type="pic" sz="quarter" idx="14"/>
          </p:nvPr>
        </p:nvSpPr>
        <p:spPr>
          <a:xfrm>
            <a:off x="1691681" y="4509120"/>
            <a:ext cx="7452319" cy="2348880"/>
          </a:xfrm>
        </p:spPr>
        <p:txBody>
          <a:bodyPr>
            <a:noAutofit/>
          </a:bodyPr>
          <a:lstStyle>
            <a:lvl1pPr marL="0" indent="0">
              <a:buNone/>
              <a:defRPr/>
            </a:lvl1pPr>
          </a:lstStyle>
          <a:p>
            <a:r>
              <a:rPr lang="es-ES"/>
              <a:t>Haga clic en el icono para agregar una imagen</a:t>
            </a:r>
            <a:endParaRPr lang="es-CL" dirty="0"/>
          </a:p>
        </p:txBody>
      </p:sp>
      <p:sp>
        <p:nvSpPr>
          <p:cNvPr id="9" name="5 Título"/>
          <p:cNvSpPr>
            <a:spLocks noGrp="1"/>
          </p:cNvSpPr>
          <p:nvPr>
            <p:ph type="title"/>
          </p:nvPr>
        </p:nvSpPr>
        <p:spPr>
          <a:xfrm>
            <a:off x="1691680" y="1412776"/>
            <a:ext cx="7056784" cy="576064"/>
          </a:xfrm>
        </p:spPr>
        <p:txBody>
          <a:bodyPr anchor="b">
            <a:noAutofit/>
          </a:bodyPr>
          <a:lstStyle>
            <a:lvl1pPr>
              <a:defRPr sz="2400"/>
            </a:lvl1pPr>
          </a:lstStyle>
          <a:p>
            <a:r>
              <a:rPr lang="es-ES" dirty="0"/>
              <a:t>Haga clic para modificar el estilo de título del patrón</a:t>
            </a:r>
            <a:endParaRPr lang="es-CL" dirty="0"/>
          </a:p>
        </p:txBody>
      </p:sp>
    </p:spTree>
    <p:extLst>
      <p:ext uri="{BB962C8B-B14F-4D97-AF65-F5344CB8AC3E}">
        <p14:creationId xmlns:p14="http://schemas.microsoft.com/office/powerpoint/2010/main" val="315564435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exto comprimido">
    <p:spTree>
      <p:nvGrpSpPr>
        <p:cNvPr id="1" name=""/>
        <p:cNvGrpSpPr/>
        <p:nvPr/>
      </p:nvGrpSpPr>
      <p:grpSpPr>
        <a:xfrm>
          <a:off x="0" y="0"/>
          <a:ext cx="0" cy="0"/>
          <a:chOff x="0" y="0"/>
          <a:chExt cx="0" cy="0"/>
        </a:xfrm>
      </p:grpSpPr>
      <p:sp>
        <p:nvSpPr>
          <p:cNvPr id="11" name="2 Marcador de texto"/>
          <p:cNvSpPr>
            <a:spLocks noGrp="1"/>
          </p:cNvSpPr>
          <p:nvPr>
            <p:ph type="body" sz="quarter" idx="13"/>
          </p:nvPr>
        </p:nvSpPr>
        <p:spPr>
          <a:xfrm>
            <a:off x="1691680" y="2132856"/>
            <a:ext cx="7057033" cy="4320480"/>
          </a:xfrm>
        </p:spPr>
        <p:txBody>
          <a:bodyPr vert="horz" lIns="91427" tIns="45713" rIns="91427" bIns="45713" rtlCol="0">
            <a:noAutofit/>
          </a:bodyPr>
          <a:lstStyle>
            <a:lvl1pPr>
              <a:spcAft>
                <a:spcPts val="600"/>
              </a:spcAft>
              <a:defRPr lang="es-ES" sz="1800" dirty="0" smtClean="0"/>
            </a:lvl1pPr>
            <a:lvl2pPr>
              <a:spcAft>
                <a:spcPts val="600"/>
              </a:spcAft>
              <a:defRPr lang="es-ES" sz="1600" dirty="0" smtClean="0"/>
            </a:lvl2pPr>
            <a:lvl3pPr>
              <a:spcAft>
                <a:spcPts val="600"/>
              </a:spcAft>
              <a:defRPr lang="es-ES" sz="1400" dirty="0" smtClean="0"/>
            </a:lvl3pPr>
            <a:lvl4pPr>
              <a:spcAft>
                <a:spcPts val="600"/>
              </a:spcAft>
              <a:defRPr lang="es-ES" sz="1200" dirty="0" smtClean="0"/>
            </a:lvl4pPr>
            <a:lvl5pPr>
              <a:spcAft>
                <a:spcPts val="600"/>
              </a:spcAft>
              <a:defRPr lang="es-CL" sz="1200" dirty="0"/>
            </a:lvl5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L" dirty="0"/>
          </a:p>
        </p:txBody>
      </p:sp>
      <p:sp>
        <p:nvSpPr>
          <p:cNvPr id="12" name="5 Título"/>
          <p:cNvSpPr>
            <a:spLocks noGrp="1"/>
          </p:cNvSpPr>
          <p:nvPr>
            <p:ph type="title"/>
          </p:nvPr>
        </p:nvSpPr>
        <p:spPr>
          <a:xfrm>
            <a:off x="1691680" y="1412776"/>
            <a:ext cx="7056784" cy="576064"/>
          </a:xfrm>
        </p:spPr>
        <p:txBody>
          <a:bodyPr anchor="b">
            <a:noAutofit/>
          </a:bodyPr>
          <a:lstStyle>
            <a:lvl1pPr>
              <a:defRPr sz="2400"/>
            </a:lvl1pPr>
          </a:lstStyle>
          <a:p>
            <a:r>
              <a:rPr lang="es-ES"/>
              <a:t>Haga clic para modificar el estilo de título del patrón</a:t>
            </a:r>
            <a:endParaRPr lang="es-CL" dirty="0"/>
          </a:p>
        </p:txBody>
      </p:sp>
      <p:sp>
        <p:nvSpPr>
          <p:cNvPr id="7" name="Marcador de fecha 3"/>
          <p:cNvSpPr>
            <a:spLocks noGrp="1"/>
          </p:cNvSpPr>
          <p:nvPr>
            <p:ph type="dt" sz="half" idx="2"/>
          </p:nvPr>
        </p:nvSpPr>
        <p:spPr>
          <a:xfrm>
            <a:off x="7020272" y="6525344"/>
            <a:ext cx="1080120" cy="216024"/>
          </a:xfrm>
          <a:prstGeom prst="rect">
            <a:avLst/>
          </a:prstGeom>
        </p:spPr>
        <p:txBody>
          <a:bodyPr vert="horz" wrap="none" lIns="91427" tIns="45713" rIns="91427" bIns="45713" rtlCol="0" anchor="ctr"/>
          <a:lstStyle>
            <a:lvl1pPr algn="ctr">
              <a:defRPr sz="1000">
                <a:solidFill>
                  <a:schemeClr val="tx1">
                    <a:tint val="75000"/>
                  </a:schemeClr>
                </a:solidFill>
              </a:defRPr>
            </a:lvl1pPr>
          </a:lstStyle>
          <a:p>
            <a:fld id="{A820851F-E4DF-3F41-8E0B-5A83BFD2689A}" type="datetimeFigureOut">
              <a:rPr lang="es-ES" smtClean="0"/>
              <a:t>11/03/2019</a:t>
            </a:fld>
            <a:endParaRPr lang="es-ES"/>
          </a:p>
        </p:txBody>
      </p:sp>
      <p:sp>
        <p:nvSpPr>
          <p:cNvPr id="13" name="Marcador de pie de página 4"/>
          <p:cNvSpPr>
            <a:spLocks noGrp="1"/>
          </p:cNvSpPr>
          <p:nvPr>
            <p:ph type="ftr" sz="quarter" idx="3"/>
          </p:nvPr>
        </p:nvSpPr>
        <p:spPr>
          <a:xfrm>
            <a:off x="467545" y="6525344"/>
            <a:ext cx="6480720" cy="216024"/>
          </a:xfrm>
          <a:prstGeom prst="rect">
            <a:avLst/>
          </a:prstGeom>
        </p:spPr>
        <p:txBody>
          <a:bodyPr vert="horz" wrap="none" lIns="91427" tIns="45713" rIns="91427" bIns="45713" rtlCol="0" anchor="ctr"/>
          <a:lstStyle>
            <a:lvl1pPr algn="l">
              <a:defRPr sz="1000">
                <a:solidFill>
                  <a:schemeClr val="tx1">
                    <a:tint val="75000"/>
                  </a:schemeClr>
                </a:solidFill>
              </a:defRPr>
            </a:lvl1pPr>
          </a:lstStyle>
          <a:p>
            <a:endParaRPr lang="es-ES"/>
          </a:p>
        </p:txBody>
      </p:sp>
      <p:sp>
        <p:nvSpPr>
          <p:cNvPr id="14" name="Marcador de número de diapositiva 5"/>
          <p:cNvSpPr>
            <a:spLocks noGrp="1"/>
          </p:cNvSpPr>
          <p:nvPr>
            <p:ph type="sldNum" sz="quarter" idx="4"/>
          </p:nvPr>
        </p:nvSpPr>
        <p:spPr>
          <a:xfrm>
            <a:off x="8172401" y="6525344"/>
            <a:ext cx="504056" cy="216024"/>
          </a:xfrm>
          <a:prstGeom prst="rect">
            <a:avLst/>
          </a:prstGeom>
          <a:solidFill>
            <a:schemeClr val="accent3"/>
          </a:solidFill>
        </p:spPr>
        <p:txBody>
          <a:bodyPr vert="horz" wrap="none" lIns="91427" tIns="45713" rIns="91427" bIns="45713" rtlCol="0" anchor="ctr"/>
          <a:lstStyle>
            <a:lvl1pPr algn="ctr">
              <a:defRPr sz="1000" b="1">
                <a:solidFill>
                  <a:schemeClr val="bg1"/>
                </a:solidFill>
              </a:defRPr>
            </a:lvl1pPr>
          </a:lstStyle>
          <a:p>
            <a:fld id="{6BDCBE57-3DF8-E34A-A687-20DD8272C65F}" type="slidenum">
              <a:rPr lang="es-ES" smtClean="0"/>
              <a:t>‹Nº›</a:t>
            </a:fld>
            <a:endParaRPr lang="es-ES"/>
          </a:p>
        </p:txBody>
      </p:sp>
    </p:spTree>
    <p:extLst>
      <p:ext uri="{BB962C8B-B14F-4D97-AF65-F5344CB8AC3E}">
        <p14:creationId xmlns:p14="http://schemas.microsoft.com/office/powerpoint/2010/main" val="250044026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bwMode="gray">
          <a:xfrm>
            <a:off x="18289" y="27432"/>
            <a:ext cx="7324344" cy="530352"/>
          </a:xfrm>
          <a:prstGeom prst="rect">
            <a:avLst/>
          </a:prstGeom>
        </p:spPr>
        <p:txBody>
          <a:bodyPr/>
          <a:lstStyle/>
          <a:p>
            <a:r>
              <a:rPr lang="en-US"/>
              <a:t>Click to edit Master title style</a:t>
            </a:r>
            <a:endParaRPr lang="en-GB" dirty="0"/>
          </a:p>
        </p:txBody>
      </p:sp>
      <p:sp>
        <p:nvSpPr>
          <p:cNvPr id="5" name="Text Placeholder 4"/>
          <p:cNvSpPr>
            <a:spLocks noGrp="1"/>
          </p:cNvSpPr>
          <p:nvPr>
            <p:ph type="body" sz="quarter" idx="10"/>
          </p:nvPr>
        </p:nvSpPr>
        <p:spPr bwMode="gray">
          <a:xfrm>
            <a:off x="237952" y="1154097"/>
            <a:ext cx="8692984" cy="4525962"/>
          </a:xfrm>
          <a:prstGeom prst="rect">
            <a:avLst/>
          </a:prstGeom>
        </p:spPr>
        <p:txBody>
          <a:bodyPr/>
          <a:lstStyle>
            <a:lvl2pPr marL="458723" indent="-222218">
              <a:defRPr/>
            </a:lvl2pPr>
            <a:lvl3pPr marL="904746" indent="-211108">
              <a:defRPr/>
            </a:lvl3pPr>
            <a:lvl4pPr marL="1368230" indent="-217457">
              <a:defRPr/>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99947727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1_Diapositiva de título">
    <p:spTree>
      <p:nvGrpSpPr>
        <p:cNvPr id="1" name=""/>
        <p:cNvGrpSpPr/>
        <p:nvPr/>
      </p:nvGrpSpPr>
      <p:grpSpPr>
        <a:xfrm>
          <a:off x="0" y="0"/>
          <a:ext cx="0" cy="0"/>
          <a:chOff x="0" y="0"/>
          <a:chExt cx="0" cy="0"/>
        </a:xfrm>
      </p:grpSpPr>
      <p:sp>
        <p:nvSpPr>
          <p:cNvPr id="4" name="Marcador de fecha 3"/>
          <p:cNvSpPr>
            <a:spLocks noGrp="1"/>
          </p:cNvSpPr>
          <p:nvPr>
            <p:ph type="dt" sz="half" idx="10"/>
          </p:nvPr>
        </p:nvSpPr>
        <p:spPr/>
        <p:txBody>
          <a:bodyPr/>
          <a:lstStyle/>
          <a:p>
            <a:fld id="{2BB703F1-74A1-AB4F-9446-295C17AB6A0F}" type="datetime1">
              <a:rPr lang="es-CL" smtClean="0">
                <a:solidFill>
                  <a:prstClr val="black">
                    <a:tint val="75000"/>
                  </a:prstClr>
                </a:solidFill>
              </a:rPr>
              <a:pPr/>
              <a:t>11-03-2019</a:t>
            </a:fld>
            <a:endParaRPr lang="es-CL">
              <a:solidFill>
                <a:prstClr val="black">
                  <a:tint val="75000"/>
                </a:prstClr>
              </a:solidFill>
            </a:endParaRPr>
          </a:p>
        </p:txBody>
      </p:sp>
      <p:sp>
        <p:nvSpPr>
          <p:cNvPr id="5" name="Marcador de pie de página 4"/>
          <p:cNvSpPr>
            <a:spLocks noGrp="1"/>
          </p:cNvSpPr>
          <p:nvPr>
            <p:ph type="ftr" sz="quarter" idx="11"/>
          </p:nvPr>
        </p:nvSpPr>
        <p:spPr/>
        <p:txBody>
          <a:bodyPr/>
          <a:lstStyle/>
          <a:p>
            <a:endParaRPr lang="es-CL">
              <a:solidFill>
                <a:prstClr val="black">
                  <a:tint val="75000"/>
                </a:prstClr>
              </a:solidFill>
            </a:endParaRPr>
          </a:p>
        </p:txBody>
      </p:sp>
      <p:sp>
        <p:nvSpPr>
          <p:cNvPr id="6" name="Marcador de número de diapositiva 5"/>
          <p:cNvSpPr>
            <a:spLocks noGrp="1"/>
          </p:cNvSpPr>
          <p:nvPr>
            <p:ph type="sldNum" sz="quarter" idx="12"/>
          </p:nvPr>
        </p:nvSpPr>
        <p:spPr/>
        <p:txBody>
          <a:bodyPr/>
          <a:lstStyle/>
          <a:p>
            <a:fld id="{45C89BD4-8210-7042-BFD1-E04EABEB8F5C}" type="slidenum">
              <a:rPr lang="es-CL" smtClean="0">
                <a:solidFill>
                  <a:prstClr val="black">
                    <a:tint val="75000"/>
                  </a:prstClr>
                </a:solidFill>
              </a:rPr>
              <a:pPr/>
              <a:t>‹Nº›</a:t>
            </a:fld>
            <a:endParaRPr lang="es-CL">
              <a:solidFill>
                <a:prstClr val="black">
                  <a:tint val="75000"/>
                </a:prstClr>
              </a:solidFill>
            </a:endParaRPr>
          </a:p>
        </p:txBody>
      </p:sp>
    </p:spTree>
    <p:extLst>
      <p:ext uri="{BB962C8B-B14F-4D97-AF65-F5344CB8AC3E}">
        <p14:creationId xmlns:p14="http://schemas.microsoft.com/office/powerpoint/2010/main" val="205583157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3_Diapositiva de título">
    <p:spTree>
      <p:nvGrpSpPr>
        <p:cNvPr id="1" name=""/>
        <p:cNvGrpSpPr/>
        <p:nvPr/>
      </p:nvGrpSpPr>
      <p:grpSpPr>
        <a:xfrm>
          <a:off x="0" y="0"/>
          <a:ext cx="0" cy="0"/>
          <a:chOff x="0" y="0"/>
          <a:chExt cx="0" cy="0"/>
        </a:xfrm>
      </p:grpSpPr>
      <p:sp>
        <p:nvSpPr>
          <p:cNvPr id="4" name="Marcador de fecha 3"/>
          <p:cNvSpPr>
            <a:spLocks noGrp="1"/>
          </p:cNvSpPr>
          <p:nvPr>
            <p:ph type="dt" sz="half" idx="10"/>
          </p:nvPr>
        </p:nvSpPr>
        <p:spPr/>
        <p:txBody>
          <a:bodyPr/>
          <a:lstStyle/>
          <a:p>
            <a:fld id="{A820851F-E4DF-3F41-8E0B-5A83BFD2689A}" type="datetimeFigureOut">
              <a:rPr lang="es-ES" smtClean="0"/>
              <a:t>11/03/2019</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6BDCBE57-3DF8-E34A-A687-20DD8272C65F}" type="slidenum">
              <a:rPr lang="es-ES" smtClean="0"/>
              <a:t>‹Nº›</a:t>
            </a:fld>
            <a:endParaRPr lang="es-ES"/>
          </a:p>
        </p:txBody>
      </p:sp>
      <p:sp>
        <p:nvSpPr>
          <p:cNvPr id="8" name="CuadroTexto 6"/>
          <p:cNvSpPr txBox="1"/>
          <p:nvPr/>
        </p:nvSpPr>
        <p:spPr>
          <a:xfrm>
            <a:off x="395535" y="136014"/>
            <a:ext cx="8064000" cy="197568"/>
          </a:xfrm>
          <a:prstGeom prst="rect">
            <a:avLst/>
          </a:prstGeom>
          <a:noFill/>
        </p:spPr>
        <p:txBody>
          <a:bodyPr wrap="square" lIns="0" tIns="0" rIns="0" bIns="0" rtlCol="0" anchor="b" anchorCtr="0">
            <a:spAutoFit/>
          </a:bodyPr>
          <a:lstStyle/>
          <a:p>
            <a:pPr defTabSz="443971" fontAlgn="base">
              <a:lnSpc>
                <a:spcPct val="90000"/>
              </a:lnSpc>
              <a:spcBef>
                <a:spcPct val="0"/>
              </a:spcBef>
              <a:spcAft>
                <a:spcPct val="0"/>
              </a:spcAft>
            </a:pPr>
            <a:r>
              <a:rPr lang="es-CL" sz="1400" dirty="0">
                <a:solidFill>
                  <a:srgbClr val="8D8C8D"/>
                </a:solidFill>
                <a:cs typeface="Trebuchet MS"/>
              </a:rPr>
              <a:t>OPR 11 de noviembre 2015</a:t>
            </a:r>
            <a:endParaRPr lang="es-CL" sz="1400" b="1" dirty="0">
              <a:solidFill>
                <a:srgbClr val="8D8C8D"/>
              </a:solidFill>
              <a:cs typeface="Trebuchet MS"/>
            </a:endParaRPr>
          </a:p>
        </p:txBody>
      </p:sp>
    </p:spTree>
    <p:extLst>
      <p:ext uri="{BB962C8B-B14F-4D97-AF65-F5344CB8AC3E}">
        <p14:creationId xmlns:p14="http://schemas.microsoft.com/office/powerpoint/2010/main" val="344616644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cSld name="7_Diapositiva de título">
    <p:spTree>
      <p:nvGrpSpPr>
        <p:cNvPr id="1" name=""/>
        <p:cNvGrpSpPr/>
        <p:nvPr/>
      </p:nvGrpSpPr>
      <p:grpSpPr>
        <a:xfrm>
          <a:off x="0" y="0"/>
          <a:ext cx="0" cy="0"/>
          <a:chOff x="0" y="0"/>
          <a:chExt cx="0" cy="0"/>
        </a:xfrm>
      </p:grpSpPr>
      <p:sp>
        <p:nvSpPr>
          <p:cNvPr id="4" name="Marcador de fecha 3"/>
          <p:cNvSpPr>
            <a:spLocks noGrp="1"/>
          </p:cNvSpPr>
          <p:nvPr>
            <p:ph type="dt" sz="half" idx="10"/>
          </p:nvPr>
        </p:nvSpPr>
        <p:spPr/>
        <p:txBody>
          <a:bodyPr/>
          <a:lstStyle/>
          <a:p>
            <a:fld id="{A820851F-E4DF-3F41-8E0B-5A83BFD2689A}" type="datetimeFigureOut">
              <a:rPr lang="es-ES" smtClean="0"/>
              <a:t>11/03/2019</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6BDCBE57-3DF8-E34A-A687-20DD8272C65F}" type="slidenum">
              <a:rPr lang="es-ES" smtClean="0"/>
              <a:t>‹Nº›</a:t>
            </a:fld>
            <a:endParaRPr lang="es-ES"/>
          </a:p>
        </p:txBody>
      </p:sp>
      <p:sp>
        <p:nvSpPr>
          <p:cNvPr id="8" name="CuadroTexto 6"/>
          <p:cNvSpPr txBox="1"/>
          <p:nvPr/>
        </p:nvSpPr>
        <p:spPr>
          <a:xfrm>
            <a:off x="395535" y="136014"/>
            <a:ext cx="8064000" cy="197568"/>
          </a:xfrm>
          <a:prstGeom prst="rect">
            <a:avLst/>
          </a:prstGeom>
          <a:noFill/>
        </p:spPr>
        <p:txBody>
          <a:bodyPr wrap="square" lIns="0" tIns="0" rIns="0" bIns="0" rtlCol="0" anchor="b" anchorCtr="0">
            <a:spAutoFit/>
          </a:bodyPr>
          <a:lstStyle/>
          <a:p>
            <a:pPr defTabSz="446883" fontAlgn="base">
              <a:lnSpc>
                <a:spcPct val="90000"/>
              </a:lnSpc>
              <a:spcBef>
                <a:spcPct val="0"/>
              </a:spcBef>
              <a:spcAft>
                <a:spcPct val="0"/>
              </a:spcAft>
            </a:pPr>
            <a:r>
              <a:rPr lang="es-CL" sz="1400" dirty="0">
                <a:solidFill>
                  <a:srgbClr val="8D8C8D"/>
                </a:solidFill>
                <a:cs typeface="Trebuchet MS"/>
              </a:rPr>
              <a:t>OPR 11 de noviembre 2015</a:t>
            </a:r>
            <a:endParaRPr lang="es-CL" sz="1400" b="1" dirty="0">
              <a:solidFill>
                <a:srgbClr val="8D8C8D"/>
              </a:solidFill>
              <a:cs typeface="Trebuchet MS"/>
            </a:endParaRPr>
          </a:p>
        </p:txBody>
      </p:sp>
    </p:spTree>
    <p:extLst>
      <p:ext uri="{BB962C8B-B14F-4D97-AF65-F5344CB8AC3E}">
        <p14:creationId xmlns:p14="http://schemas.microsoft.com/office/powerpoint/2010/main" val="71894768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2_Título y objetos">
    <p:spTree>
      <p:nvGrpSpPr>
        <p:cNvPr id="1" name=""/>
        <p:cNvGrpSpPr/>
        <p:nvPr/>
      </p:nvGrpSpPr>
      <p:grpSpPr>
        <a:xfrm>
          <a:off x="0" y="0"/>
          <a:ext cx="0" cy="0"/>
          <a:chOff x="0" y="0"/>
          <a:chExt cx="0" cy="0"/>
        </a:xfrm>
      </p:grpSpPr>
      <p:sp>
        <p:nvSpPr>
          <p:cNvPr id="11" name="Marcador de título 1"/>
          <p:cNvSpPr>
            <a:spLocks noGrp="1"/>
          </p:cNvSpPr>
          <p:nvPr>
            <p:ph type="title"/>
          </p:nvPr>
        </p:nvSpPr>
        <p:spPr>
          <a:xfrm>
            <a:off x="467544" y="116632"/>
            <a:ext cx="6840760" cy="720080"/>
          </a:xfrm>
          <a:prstGeom prst="rect">
            <a:avLst/>
          </a:prstGeom>
        </p:spPr>
        <p:txBody>
          <a:bodyPr vert="horz" lIns="91427" tIns="45713" rIns="91427" bIns="45713" rtlCol="0" anchor="ctr">
            <a:noAutofit/>
          </a:bodyPr>
          <a:lstStyle/>
          <a:p>
            <a:r>
              <a:rPr lang="es-ES" dirty="0"/>
              <a:t>Haga clic para modificar el estilo de título del patrón</a:t>
            </a:r>
          </a:p>
        </p:txBody>
      </p:sp>
      <p:sp>
        <p:nvSpPr>
          <p:cNvPr id="3" name="2 Marcador de contenido"/>
          <p:cNvSpPr>
            <a:spLocks noGrp="1"/>
          </p:cNvSpPr>
          <p:nvPr>
            <p:ph sz="quarter" idx="10"/>
          </p:nvPr>
        </p:nvSpPr>
        <p:spPr>
          <a:xfrm>
            <a:off x="467545" y="1268760"/>
            <a:ext cx="8208912" cy="5184576"/>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L" dirty="0"/>
          </a:p>
        </p:txBody>
      </p:sp>
      <p:sp>
        <p:nvSpPr>
          <p:cNvPr id="7" name="Marcador de fecha 3"/>
          <p:cNvSpPr>
            <a:spLocks noGrp="1"/>
          </p:cNvSpPr>
          <p:nvPr>
            <p:ph type="dt" sz="half" idx="2"/>
          </p:nvPr>
        </p:nvSpPr>
        <p:spPr>
          <a:xfrm>
            <a:off x="7020272" y="6525344"/>
            <a:ext cx="1080120" cy="216024"/>
          </a:xfrm>
          <a:prstGeom prst="rect">
            <a:avLst/>
          </a:prstGeom>
        </p:spPr>
        <p:txBody>
          <a:bodyPr vert="horz" wrap="none" lIns="91427" tIns="45713" rIns="91427" bIns="45713" rtlCol="0" anchor="ctr"/>
          <a:lstStyle>
            <a:lvl1pPr algn="ctr">
              <a:defRPr sz="1000">
                <a:solidFill>
                  <a:schemeClr val="tx1">
                    <a:tint val="75000"/>
                  </a:schemeClr>
                </a:solidFill>
              </a:defRPr>
            </a:lvl1pPr>
          </a:lstStyle>
          <a:p>
            <a:fld id="{D222AEBF-5F0D-4926-839A-08580D4A539F}" type="datetime1">
              <a:rPr lang="es-ES" smtClean="0">
                <a:solidFill>
                  <a:srgbClr val="3C3C3C">
                    <a:tint val="75000"/>
                  </a:srgbClr>
                </a:solidFill>
              </a:rPr>
              <a:pPr/>
              <a:t>11/03/2019</a:t>
            </a:fld>
            <a:endParaRPr lang="es-ES" dirty="0">
              <a:solidFill>
                <a:srgbClr val="3C3C3C">
                  <a:tint val="75000"/>
                </a:srgbClr>
              </a:solidFill>
            </a:endParaRPr>
          </a:p>
        </p:txBody>
      </p:sp>
      <p:sp>
        <p:nvSpPr>
          <p:cNvPr id="8" name="Marcador de pie de página 4"/>
          <p:cNvSpPr>
            <a:spLocks noGrp="1"/>
          </p:cNvSpPr>
          <p:nvPr>
            <p:ph type="ftr" sz="quarter" idx="3"/>
          </p:nvPr>
        </p:nvSpPr>
        <p:spPr>
          <a:xfrm>
            <a:off x="467545" y="6525344"/>
            <a:ext cx="6480720" cy="216024"/>
          </a:xfrm>
          <a:prstGeom prst="rect">
            <a:avLst/>
          </a:prstGeom>
        </p:spPr>
        <p:txBody>
          <a:bodyPr vert="horz" wrap="none" lIns="91427" tIns="45713" rIns="91427" bIns="45713" rtlCol="0" anchor="ctr"/>
          <a:lstStyle>
            <a:lvl1pPr algn="l">
              <a:defRPr sz="1000">
                <a:solidFill>
                  <a:schemeClr val="tx1">
                    <a:tint val="75000"/>
                  </a:schemeClr>
                </a:solidFill>
              </a:defRPr>
            </a:lvl1pPr>
          </a:lstStyle>
          <a:p>
            <a:r>
              <a:rPr lang="es-ES" dirty="0">
                <a:solidFill>
                  <a:srgbClr val="3C3C3C">
                    <a:tint val="75000"/>
                  </a:srgbClr>
                </a:solidFill>
              </a:rPr>
              <a:t>OPR CEN N°17 - 14/01/2016</a:t>
            </a:r>
          </a:p>
        </p:txBody>
      </p:sp>
      <p:sp>
        <p:nvSpPr>
          <p:cNvPr id="9" name="Marcador de número de diapositiva 5"/>
          <p:cNvSpPr>
            <a:spLocks noGrp="1"/>
          </p:cNvSpPr>
          <p:nvPr>
            <p:ph type="sldNum" sz="quarter" idx="4"/>
          </p:nvPr>
        </p:nvSpPr>
        <p:spPr>
          <a:xfrm>
            <a:off x="8172401" y="6525344"/>
            <a:ext cx="504056" cy="216024"/>
          </a:xfrm>
          <a:prstGeom prst="rect">
            <a:avLst/>
          </a:prstGeom>
          <a:solidFill>
            <a:schemeClr val="accent3"/>
          </a:solidFill>
        </p:spPr>
        <p:txBody>
          <a:bodyPr vert="horz" wrap="none" lIns="91427" tIns="45713" rIns="91427" bIns="45713" rtlCol="0" anchor="ctr"/>
          <a:lstStyle>
            <a:lvl1pPr algn="ctr">
              <a:defRPr sz="1000" b="1">
                <a:solidFill>
                  <a:schemeClr val="bg1"/>
                </a:solidFill>
              </a:defRPr>
            </a:lvl1pPr>
          </a:lstStyle>
          <a:p>
            <a:fld id="{6BDCBE57-3DF8-E34A-A687-20DD8272C65F}" type="slidenum">
              <a:rPr lang="es-ES" smtClean="0">
                <a:solidFill>
                  <a:srgbClr val="FFFFFF"/>
                </a:solidFill>
              </a:rPr>
              <a:pPr/>
              <a:t>‹Nº›</a:t>
            </a:fld>
            <a:endParaRPr lang="es-ES">
              <a:solidFill>
                <a:srgbClr val="FFFFFF"/>
              </a:solidFill>
            </a:endParaRPr>
          </a:p>
        </p:txBody>
      </p:sp>
    </p:spTree>
    <p:extLst>
      <p:ext uri="{BB962C8B-B14F-4D97-AF65-F5344CB8AC3E}">
        <p14:creationId xmlns:p14="http://schemas.microsoft.com/office/powerpoint/2010/main" val="357699085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p:cSld name="Diapositiva de título">
    <p:spTree>
      <p:nvGrpSpPr>
        <p:cNvPr id="1" name=""/>
        <p:cNvGrpSpPr/>
        <p:nvPr/>
      </p:nvGrpSpPr>
      <p:grpSpPr>
        <a:xfrm>
          <a:off x="0" y="0"/>
          <a:ext cx="0" cy="0"/>
          <a:chOff x="0" y="0"/>
          <a:chExt cx="0" cy="0"/>
        </a:xfrm>
      </p:grpSpPr>
      <p:pic>
        <p:nvPicPr>
          <p:cNvPr id="12" name="Picture 2" descr="C:\Users\espcdummer\Pictures\Logos\Logos Centinela\2014\Logo Centinela PPT 20140705.png"/>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5143686" y="5281328"/>
            <a:ext cx="3740406" cy="1468429"/>
          </a:xfrm>
          <a:prstGeom prst="rect">
            <a:avLst/>
          </a:prstGeom>
          <a:noFill/>
          <a:extLst>
            <a:ext uri="{909E8E84-426E-40DD-AFC4-6F175D3DCCD1}">
              <a14:hiddenFill xmlns:a14="http://schemas.microsoft.com/office/drawing/2010/main">
                <a:solidFill>
                  <a:srgbClr val="FFFFFF"/>
                </a:solidFill>
              </a14:hiddenFill>
            </a:ext>
          </a:extLst>
        </p:spPr>
      </p:pic>
      <p:pic>
        <p:nvPicPr>
          <p:cNvPr id="11" name="Imagen 14" descr="Trama_portada-05.png"/>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0" y="1"/>
            <a:ext cx="9144000" cy="3429000"/>
          </a:xfrm>
          <a:prstGeom prst="rect">
            <a:avLst/>
          </a:prstGeom>
        </p:spPr>
      </p:pic>
      <p:grpSp>
        <p:nvGrpSpPr>
          <p:cNvPr id="15" name="14 Grupo"/>
          <p:cNvGrpSpPr/>
          <p:nvPr/>
        </p:nvGrpSpPr>
        <p:grpSpPr>
          <a:xfrm rot="16200000">
            <a:off x="4499993" y="-1070992"/>
            <a:ext cx="144016" cy="9144000"/>
            <a:chOff x="3779912" y="1124744"/>
            <a:chExt cx="216024" cy="6336704"/>
          </a:xfrm>
        </p:grpSpPr>
        <p:sp>
          <p:nvSpPr>
            <p:cNvPr id="16" name="Rectángulo 10"/>
            <p:cNvSpPr/>
            <p:nvPr userDrawn="1"/>
          </p:nvSpPr>
          <p:spPr>
            <a:xfrm rot="5400000">
              <a:off x="3095836" y="1808820"/>
              <a:ext cx="1584176" cy="216024"/>
            </a:xfrm>
            <a:prstGeom prst="rect">
              <a:avLst/>
            </a:prstGeom>
            <a:solidFill>
              <a:srgbClr val="007A9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135"/>
              <a:endParaRPr lang="es-ES_tradnl">
                <a:solidFill>
                  <a:srgbClr val="FFFFFF"/>
                </a:solidFill>
              </a:endParaRPr>
            </a:p>
          </p:txBody>
        </p:sp>
        <p:sp>
          <p:nvSpPr>
            <p:cNvPr id="17" name="Rectángulo 11"/>
            <p:cNvSpPr/>
            <p:nvPr userDrawn="1"/>
          </p:nvSpPr>
          <p:spPr>
            <a:xfrm rot="5400000">
              <a:off x="3095835" y="3392997"/>
              <a:ext cx="1584177" cy="216024"/>
            </a:xfrm>
            <a:prstGeom prst="rect">
              <a:avLst/>
            </a:prstGeom>
            <a:solidFill>
              <a:srgbClr val="62CDC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135"/>
              <a:endParaRPr lang="es-ES_tradnl">
                <a:solidFill>
                  <a:srgbClr val="FFFFFF"/>
                </a:solidFill>
              </a:endParaRPr>
            </a:p>
          </p:txBody>
        </p:sp>
        <p:sp>
          <p:nvSpPr>
            <p:cNvPr id="18" name="Rectángulo 12"/>
            <p:cNvSpPr/>
            <p:nvPr userDrawn="1"/>
          </p:nvSpPr>
          <p:spPr>
            <a:xfrm rot="5400000">
              <a:off x="3095835" y="4977173"/>
              <a:ext cx="1584178" cy="216024"/>
            </a:xfrm>
            <a:prstGeom prst="rect">
              <a:avLst/>
            </a:prstGeom>
            <a:solidFill>
              <a:srgbClr val="D4202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135"/>
              <a:endParaRPr lang="es-ES_tradnl">
                <a:solidFill>
                  <a:srgbClr val="FFFFFF"/>
                </a:solidFill>
              </a:endParaRPr>
            </a:p>
          </p:txBody>
        </p:sp>
        <p:sp>
          <p:nvSpPr>
            <p:cNvPr id="19" name="Rectángulo 13"/>
            <p:cNvSpPr/>
            <p:nvPr userDrawn="1"/>
          </p:nvSpPr>
          <p:spPr>
            <a:xfrm rot="5400000">
              <a:off x="3095836" y="6561348"/>
              <a:ext cx="1584176" cy="216024"/>
            </a:xfrm>
            <a:prstGeom prst="rect">
              <a:avLst/>
            </a:prstGeom>
            <a:solidFill>
              <a:srgbClr val="EDAB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135"/>
              <a:endParaRPr lang="es-ES_tradnl">
                <a:solidFill>
                  <a:srgbClr val="FFFFFF"/>
                </a:solidFill>
              </a:endParaRPr>
            </a:p>
          </p:txBody>
        </p:sp>
      </p:grpSp>
      <p:sp>
        <p:nvSpPr>
          <p:cNvPr id="3" name="2 Título"/>
          <p:cNvSpPr>
            <a:spLocks noGrp="1"/>
          </p:cNvSpPr>
          <p:nvPr>
            <p:ph type="title"/>
          </p:nvPr>
        </p:nvSpPr>
        <p:spPr>
          <a:xfrm>
            <a:off x="467545" y="4149080"/>
            <a:ext cx="8208912" cy="1368152"/>
          </a:xfrm>
        </p:spPr>
        <p:txBody>
          <a:bodyPr>
            <a:noAutofit/>
          </a:bodyPr>
          <a:lstStyle>
            <a:lvl1pPr algn="l">
              <a:defRPr sz="3200">
                <a:solidFill>
                  <a:schemeClr val="accent3"/>
                </a:solidFill>
              </a:defRPr>
            </a:lvl1pPr>
          </a:lstStyle>
          <a:p>
            <a:r>
              <a:rPr lang="es-ES" dirty="0"/>
              <a:t>Haga clic para modificar el estilo de título del patrón</a:t>
            </a:r>
            <a:endParaRPr lang="es-CL" dirty="0"/>
          </a:p>
        </p:txBody>
      </p:sp>
      <p:sp>
        <p:nvSpPr>
          <p:cNvPr id="20" name="2 Subtítulo"/>
          <p:cNvSpPr>
            <a:spLocks noGrp="1"/>
          </p:cNvSpPr>
          <p:nvPr>
            <p:ph type="subTitle" idx="1"/>
          </p:nvPr>
        </p:nvSpPr>
        <p:spPr>
          <a:xfrm>
            <a:off x="467545" y="5733256"/>
            <a:ext cx="4968552" cy="864096"/>
          </a:xfrm>
          <a:prstGeom prst="rect">
            <a:avLst/>
          </a:prstGeom>
        </p:spPr>
        <p:txBody>
          <a:bodyPr>
            <a:noAutofit/>
          </a:bodyPr>
          <a:lstStyle>
            <a:lvl1pPr marL="0" indent="0" algn="l">
              <a:spcAft>
                <a:spcPts val="600"/>
              </a:spcAft>
              <a:buNone/>
              <a:defRPr sz="1800">
                <a:solidFill>
                  <a:schemeClr val="accent5"/>
                </a:solidFill>
              </a:defRPr>
            </a:lvl1pPr>
            <a:lvl2pPr marL="457135" indent="0" algn="ctr">
              <a:buNone/>
              <a:defRPr>
                <a:solidFill>
                  <a:schemeClr val="tx1">
                    <a:tint val="75000"/>
                  </a:schemeClr>
                </a:solidFill>
              </a:defRPr>
            </a:lvl2pPr>
            <a:lvl3pPr marL="914269" indent="0" algn="ctr">
              <a:buNone/>
              <a:defRPr>
                <a:solidFill>
                  <a:schemeClr val="tx1">
                    <a:tint val="75000"/>
                  </a:schemeClr>
                </a:solidFill>
              </a:defRPr>
            </a:lvl3pPr>
            <a:lvl4pPr marL="1371404" indent="0" algn="ctr">
              <a:buNone/>
              <a:defRPr>
                <a:solidFill>
                  <a:schemeClr val="tx1">
                    <a:tint val="75000"/>
                  </a:schemeClr>
                </a:solidFill>
              </a:defRPr>
            </a:lvl4pPr>
            <a:lvl5pPr marL="1828539" indent="0" algn="ctr">
              <a:buNone/>
              <a:defRPr>
                <a:solidFill>
                  <a:schemeClr val="tx1">
                    <a:tint val="75000"/>
                  </a:schemeClr>
                </a:solidFill>
              </a:defRPr>
            </a:lvl5pPr>
            <a:lvl6pPr marL="2285674" indent="0" algn="ctr">
              <a:buNone/>
              <a:defRPr>
                <a:solidFill>
                  <a:schemeClr val="tx1">
                    <a:tint val="75000"/>
                  </a:schemeClr>
                </a:solidFill>
              </a:defRPr>
            </a:lvl6pPr>
            <a:lvl7pPr marL="2742809" indent="0" algn="ctr">
              <a:buNone/>
              <a:defRPr>
                <a:solidFill>
                  <a:schemeClr val="tx1">
                    <a:tint val="75000"/>
                  </a:schemeClr>
                </a:solidFill>
              </a:defRPr>
            </a:lvl7pPr>
            <a:lvl8pPr marL="3199944" indent="0" algn="ctr">
              <a:buNone/>
              <a:defRPr>
                <a:solidFill>
                  <a:schemeClr val="tx1">
                    <a:tint val="75000"/>
                  </a:schemeClr>
                </a:solidFill>
              </a:defRPr>
            </a:lvl8pPr>
            <a:lvl9pPr marL="3657078" indent="0" algn="ctr">
              <a:buNone/>
              <a:defRPr>
                <a:solidFill>
                  <a:schemeClr val="tx1">
                    <a:tint val="75000"/>
                  </a:schemeClr>
                </a:solidFill>
              </a:defRPr>
            </a:lvl9pPr>
          </a:lstStyle>
          <a:p>
            <a:r>
              <a:rPr lang="es-ES"/>
              <a:t>Haga clic para modificar el estilo de subtítulo del patrón</a:t>
            </a:r>
            <a:endParaRPr lang="es-CL" dirty="0"/>
          </a:p>
        </p:txBody>
      </p:sp>
    </p:spTree>
    <p:extLst>
      <p:ext uri="{BB962C8B-B14F-4D97-AF65-F5344CB8AC3E}">
        <p14:creationId xmlns:p14="http://schemas.microsoft.com/office/powerpoint/2010/main" val="265194090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p:cSld name="Título de sección">
    <p:spTree>
      <p:nvGrpSpPr>
        <p:cNvPr id="1" name=""/>
        <p:cNvGrpSpPr/>
        <p:nvPr/>
      </p:nvGrpSpPr>
      <p:grpSpPr>
        <a:xfrm>
          <a:off x="0" y="0"/>
          <a:ext cx="0" cy="0"/>
          <a:chOff x="0" y="0"/>
          <a:chExt cx="0" cy="0"/>
        </a:xfrm>
      </p:grpSpPr>
      <p:pic>
        <p:nvPicPr>
          <p:cNvPr id="12" name="Picture 2" descr="C:\Users\espcdummer\Pictures\Logos\Logos Centinela\2014\Logo Centinela PPT 20140705.png"/>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6251918" y="50953"/>
            <a:ext cx="2592288" cy="1017695"/>
          </a:xfrm>
          <a:prstGeom prst="rect">
            <a:avLst/>
          </a:prstGeom>
          <a:noFill/>
          <a:extLst>
            <a:ext uri="{909E8E84-426E-40DD-AFC4-6F175D3DCCD1}">
              <a14:hiddenFill xmlns:a14="http://schemas.microsoft.com/office/drawing/2010/main">
                <a:solidFill>
                  <a:srgbClr val="FFFFFF"/>
                </a:solidFill>
              </a14:hiddenFill>
            </a:ext>
          </a:extLst>
        </p:spPr>
      </p:pic>
      <p:sp>
        <p:nvSpPr>
          <p:cNvPr id="15" name="Rectángulo 14"/>
          <p:cNvSpPr/>
          <p:nvPr/>
        </p:nvSpPr>
        <p:spPr>
          <a:xfrm>
            <a:off x="1403648" y="3284984"/>
            <a:ext cx="7740352" cy="2016224"/>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lIns="91427" tIns="45713" rIns="91427" bIns="45713" rtlCol="0" anchor="ctr"/>
          <a:lstStyle/>
          <a:p>
            <a:pPr algn="ctr" defTabSz="457135"/>
            <a:endParaRPr lang="es-ES_tradnl">
              <a:solidFill>
                <a:srgbClr val="FFFFFF"/>
              </a:solidFill>
            </a:endParaRPr>
          </a:p>
        </p:txBody>
      </p:sp>
      <p:sp>
        <p:nvSpPr>
          <p:cNvPr id="3" name="2 Título"/>
          <p:cNvSpPr>
            <a:spLocks noGrp="1"/>
          </p:cNvSpPr>
          <p:nvPr>
            <p:ph type="title"/>
          </p:nvPr>
        </p:nvSpPr>
        <p:spPr>
          <a:xfrm>
            <a:off x="1907704" y="3429000"/>
            <a:ext cx="6984776" cy="1728192"/>
          </a:xfrm>
        </p:spPr>
        <p:txBody>
          <a:bodyPr anchor="ctr">
            <a:noAutofit/>
          </a:bodyPr>
          <a:lstStyle>
            <a:lvl1pPr algn="l">
              <a:defRPr sz="3200">
                <a:solidFill>
                  <a:schemeClr val="accent3"/>
                </a:solidFill>
              </a:defRPr>
            </a:lvl1pPr>
          </a:lstStyle>
          <a:p>
            <a:r>
              <a:rPr lang="es-ES" dirty="0"/>
              <a:t>Haga clic para modificar el estilo de título del patrón</a:t>
            </a:r>
            <a:endParaRPr lang="es-CL" dirty="0"/>
          </a:p>
        </p:txBody>
      </p:sp>
      <p:sp>
        <p:nvSpPr>
          <p:cNvPr id="9" name="2 Subtítulo"/>
          <p:cNvSpPr>
            <a:spLocks noGrp="1"/>
          </p:cNvSpPr>
          <p:nvPr>
            <p:ph type="subTitle" idx="1"/>
          </p:nvPr>
        </p:nvSpPr>
        <p:spPr>
          <a:xfrm>
            <a:off x="1907704" y="5445224"/>
            <a:ext cx="6984776" cy="864096"/>
          </a:xfrm>
          <a:prstGeom prst="rect">
            <a:avLst/>
          </a:prstGeom>
        </p:spPr>
        <p:txBody>
          <a:bodyPr>
            <a:noAutofit/>
          </a:bodyPr>
          <a:lstStyle>
            <a:lvl1pPr marL="0" indent="0" algn="l">
              <a:buNone/>
              <a:defRPr sz="1800">
                <a:solidFill>
                  <a:schemeClr val="accent5"/>
                </a:solidFill>
              </a:defRPr>
            </a:lvl1pPr>
            <a:lvl2pPr marL="457135" indent="0" algn="ctr">
              <a:buNone/>
              <a:defRPr>
                <a:solidFill>
                  <a:schemeClr val="tx1">
                    <a:tint val="75000"/>
                  </a:schemeClr>
                </a:solidFill>
              </a:defRPr>
            </a:lvl2pPr>
            <a:lvl3pPr marL="914269" indent="0" algn="ctr">
              <a:buNone/>
              <a:defRPr>
                <a:solidFill>
                  <a:schemeClr val="tx1">
                    <a:tint val="75000"/>
                  </a:schemeClr>
                </a:solidFill>
              </a:defRPr>
            </a:lvl3pPr>
            <a:lvl4pPr marL="1371404" indent="0" algn="ctr">
              <a:buNone/>
              <a:defRPr>
                <a:solidFill>
                  <a:schemeClr val="tx1">
                    <a:tint val="75000"/>
                  </a:schemeClr>
                </a:solidFill>
              </a:defRPr>
            </a:lvl4pPr>
            <a:lvl5pPr marL="1828539" indent="0" algn="ctr">
              <a:buNone/>
              <a:defRPr>
                <a:solidFill>
                  <a:schemeClr val="tx1">
                    <a:tint val="75000"/>
                  </a:schemeClr>
                </a:solidFill>
              </a:defRPr>
            </a:lvl5pPr>
            <a:lvl6pPr marL="2285674" indent="0" algn="ctr">
              <a:buNone/>
              <a:defRPr>
                <a:solidFill>
                  <a:schemeClr val="tx1">
                    <a:tint val="75000"/>
                  </a:schemeClr>
                </a:solidFill>
              </a:defRPr>
            </a:lvl6pPr>
            <a:lvl7pPr marL="2742809" indent="0" algn="ctr">
              <a:buNone/>
              <a:defRPr>
                <a:solidFill>
                  <a:schemeClr val="tx1">
                    <a:tint val="75000"/>
                  </a:schemeClr>
                </a:solidFill>
              </a:defRPr>
            </a:lvl7pPr>
            <a:lvl8pPr marL="3199944" indent="0" algn="ctr">
              <a:buNone/>
              <a:defRPr>
                <a:solidFill>
                  <a:schemeClr val="tx1">
                    <a:tint val="75000"/>
                  </a:schemeClr>
                </a:solidFill>
              </a:defRPr>
            </a:lvl8pPr>
            <a:lvl9pPr marL="3657078" indent="0" algn="ctr">
              <a:buNone/>
              <a:defRPr>
                <a:solidFill>
                  <a:schemeClr val="tx1">
                    <a:tint val="75000"/>
                  </a:schemeClr>
                </a:solidFill>
              </a:defRPr>
            </a:lvl9pPr>
          </a:lstStyle>
          <a:p>
            <a:r>
              <a:rPr lang="es-ES"/>
              <a:t>Haga clic para modificar el estilo de subtítulo del patrón</a:t>
            </a:r>
            <a:endParaRPr lang="es-CL" dirty="0"/>
          </a:p>
        </p:txBody>
      </p:sp>
      <p:grpSp>
        <p:nvGrpSpPr>
          <p:cNvPr id="5" name="4 Grupo"/>
          <p:cNvGrpSpPr/>
          <p:nvPr/>
        </p:nvGrpSpPr>
        <p:grpSpPr>
          <a:xfrm rot="16200000">
            <a:off x="5165812" y="-693203"/>
            <a:ext cx="216024" cy="7740352"/>
            <a:chOff x="3779912" y="1124744"/>
            <a:chExt cx="216024" cy="6336704"/>
          </a:xfrm>
        </p:grpSpPr>
        <p:sp>
          <p:nvSpPr>
            <p:cNvPr id="6" name="Rectángulo 10"/>
            <p:cNvSpPr/>
            <p:nvPr userDrawn="1"/>
          </p:nvSpPr>
          <p:spPr>
            <a:xfrm rot="5400000">
              <a:off x="3095836" y="1808820"/>
              <a:ext cx="1584176" cy="216024"/>
            </a:xfrm>
            <a:prstGeom prst="rect">
              <a:avLst/>
            </a:prstGeom>
            <a:solidFill>
              <a:srgbClr val="007A9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135"/>
              <a:endParaRPr lang="es-ES_tradnl">
                <a:solidFill>
                  <a:srgbClr val="FFFFFF"/>
                </a:solidFill>
              </a:endParaRPr>
            </a:p>
          </p:txBody>
        </p:sp>
        <p:sp>
          <p:nvSpPr>
            <p:cNvPr id="7" name="Rectángulo 11"/>
            <p:cNvSpPr/>
            <p:nvPr userDrawn="1"/>
          </p:nvSpPr>
          <p:spPr>
            <a:xfrm rot="5400000">
              <a:off x="3095835" y="3392997"/>
              <a:ext cx="1584177" cy="216024"/>
            </a:xfrm>
            <a:prstGeom prst="rect">
              <a:avLst/>
            </a:prstGeom>
            <a:solidFill>
              <a:srgbClr val="62CDC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135"/>
              <a:endParaRPr lang="es-ES_tradnl">
                <a:solidFill>
                  <a:srgbClr val="FFFFFF"/>
                </a:solidFill>
              </a:endParaRPr>
            </a:p>
          </p:txBody>
        </p:sp>
        <p:sp>
          <p:nvSpPr>
            <p:cNvPr id="8" name="Rectángulo 12"/>
            <p:cNvSpPr/>
            <p:nvPr userDrawn="1"/>
          </p:nvSpPr>
          <p:spPr>
            <a:xfrm rot="5400000">
              <a:off x="3095835" y="4977173"/>
              <a:ext cx="1584178" cy="216024"/>
            </a:xfrm>
            <a:prstGeom prst="rect">
              <a:avLst/>
            </a:prstGeom>
            <a:solidFill>
              <a:srgbClr val="D4202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135"/>
              <a:endParaRPr lang="es-ES_tradnl">
                <a:solidFill>
                  <a:srgbClr val="FFFFFF"/>
                </a:solidFill>
              </a:endParaRPr>
            </a:p>
          </p:txBody>
        </p:sp>
        <p:sp>
          <p:nvSpPr>
            <p:cNvPr id="10" name="Rectángulo 13"/>
            <p:cNvSpPr/>
            <p:nvPr userDrawn="1"/>
          </p:nvSpPr>
          <p:spPr>
            <a:xfrm rot="5400000">
              <a:off x="3095836" y="6561348"/>
              <a:ext cx="1584176" cy="216024"/>
            </a:xfrm>
            <a:prstGeom prst="rect">
              <a:avLst/>
            </a:prstGeom>
            <a:solidFill>
              <a:srgbClr val="EDAB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135"/>
              <a:endParaRPr lang="es-ES_tradnl">
                <a:solidFill>
                  <a:srgbClr val="FFFFFF"/>
                </a:solidFill>
              </a:endParaRPr>
            </a:p>
          </p:txBody>
        </p:sp>
      </p:grpSp>
    </p:spTree>
    <p:extLst>
      <p:ext uri="{BB962C8B-B14F-4D97-AF65-F5344CB8AC3E}">
        <p14:creationId xmlns:p14="http://schemas.microsoft.com/office/powerpoint/2010/main" val="30682726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ítulo y objetos">
    <p:spTree>
      <p:nvGrpSpPr>
        <p:cNvPr id="1" name=""/>
        <p:cNvGrpSpPr/>
        <p:nvPr/>
      </p:nvGrpSpPr>
      <p:grpSpPr>
        <a:xfrm>
          <a:off x="0" y="0"/>
          <a:ext cx="0" cy="0"/>
          <a:chOff x="0" y="0"/>
          <a:chExt cx="0" cy="0"/>
        </a:xfrm>
      </p:grpSpPr>
      <p:sp>
        <p:nvSpPr>
          <p:cNvPr id="22" name="Marcador de texto 2"/>
          <p:cNvSpPr>
            <a:spLocks noGrp="1"/>
          </p:cNvSpPr>
          <p:nvPr>
            <p:ph type="body" idx="1" hasCustomPrompt="1"/>
          </p:nvPr>
        </p:nvSpPr>
        <p:spPr>
          <a:xfrm>
            <a:off x="1692174" y="1083740"/>
            <a:ext cx="5621866" cy="558801"/>
          </a:xfrm>
        </p:spPr>
        <p:txBody>
          <a:bodyPr wrap="none" lIns="0" tIns="0" rIns="0" bIns="0" anchor="b">
            <a:noAutofit/>
          </a:bodyPr>
          <a:lstStyle>
            <a:lvl1pPr marL="0" indent="0">
              <a:spcBef>
                <a:spcPts val="0"/>
              </a:spcBef>
              <a:buNone/>
              <a:defRPr sz="2800">
                <a:solidFill>
                  <a:schemeClr val="accent3"/>
                </a:solidFill>
                <a:latin typeface="+mj-lt"/>
              </a:defRPr>
            </a:lvl1pPr>
            <a:lvl2pPr marL="457135" indent="0">
              <a:buNone/>
              <a:defRPr sz="1800">
                <a:solidFill>
                  <a:schemeClr val="tx1">
                    <a:tint val="75000"/>
                  </a:schemeClr>
                </a:solidFill>
              </a:defRPr>
            </a:lvl2pPr>
            <a:lvl3pPr marL="914269" indent="0">
              <a:buNone/>
              <a:defRPr sz="1600">
                <a:solidFill>
                  <a:schemeClr val="tx1">
                    <a:tint val="75000"/>
                  </a:schemeClr>
                </a:solidFill>
              </a:defRPr>
            </a:lvl3pPr>
            <a:lvl4pPr marL="1371404" indent="0">
              <a:buNone/>
              <a:defRPr sz="1400">
                <a:solidFill>
                  <a:schemeClr val="tx1">
                    <a:tint val="75000"/>
                  </a:schemeClr>
                </a:solidFill>
              </a:defRPr>
            </a:lvl4pPr>
            <a:lvl5pPr marL="1828539" indent="0">
              <a:buNone/>
              <a:defRPr sz="1400">
                <a:solidFill>
                  <a:schemeClr val="tx1">
                    <a:tint val="75000"/>
                  </a:schemeClr>
                </a:solidFill>
              </a:defRPr>
            </a:lvl5pPr>
            <a:lvl6pPr marL="2285674" indent="0">
              <a:buNone/>
              <a:defRPr sz="1400">
                <a:solidFill>
                  <a:schemeClr val="tx1">
                    <a:tint val="75000"/>
                  </a:schemeClr>
                </a:solidFill>
              </a:defRPr>
            </a:lvl6pPr>
            <a:lvl7pPr marL="2742809" indent="0">
              <a:buNone/>
              <a:defRPr sz="1400">
                <a:solidFill>
                  <a:schemeClr val="tx1">
                    <a:tint val="75000"/>
                  </a:schemeClr>
                </a:solidFill>
              </a:defRPr>
            </a:lvl7pPr>
            <a:lvl8pPr marL="3199944" indent="0">
              <a:buNone/>
              <a:defRPr sz="1400">
                <a:solidFill>
                  <a:schemeClr val="tx1">
                    <a:tint val="75000"/>
                  </a:schemeClr>
                </a:solidFill>
              </a:defRPr>
            </a:lvl8pPr>
            <a:lvl9pPr marL="3657078" indent="0">
              <a:buNone/>
              <a:defRPr sz="1400">
                <a:solidFill>
                  <a:schemeClr val="tx1">
                    <a:tint val="75000"/>
                  </a:schemeClr>
                </a:solidFill>
              </a:defRPr>
            </a:lvl9pPr>
          </a:lstStyle>
          <a:p>
            <a:r>
              <a:rPr lang="es-ES" sz="2500" b="0" i="0" dirty="0">
                <a:solidFill>
                  <a:srgbClr val="8D8C8D"/>
                </a:solidFill>
                <a:latin typeface="Trebuchet MS"/>
                <a:ea typeface="Trebuchet MS"/>
                <a:cs typeface="Trebuchet MS"/>
              </a:rPr>
              <a:t>Título del tema</a:t>
            </a:r>
            <a:endParaRPr lang="es-ES_tradnl" dirty="0"/>
          </a:p>
        </p:txBody>
      </p:sp>
      <p:sp>
        <p:nvSpPr>
          <p:cNvPr id="25" name="Marcador de texto 24"/>
          <p:cNvSpPr>
            <a:spLocks noGrp="1"/>
          </p:cNvSpPr>
          <p:nvPr>
            <p:ph type="body" sz="quarter" idx="10" hasCustomPrompt="1"/>
          </p:nvPr>
        </p:nvSpPr>
        <p:spPr>
          <a:xfrm>
            <a:off x="552451" y="939809"/>
            <a:ext cx="988483" cy="880533"/>
          </a:xfrm>
        </p:spPr>
        <p:txBody>
          <a:bodyPr wrap="none" tIns="0" rIns="0" bIns="0" anchor="b" anchorCtr="0">
            <a:noAutofit/>
          </a:bodyPr>
          <a:lstStyle>
            <a:lvl1pPr marL="0" indent="0" algn="r">
              <a:spcBef>
                <a:spcPts val="0"/>
              </a:spcBef>
              <a:buNone/>
              <a:defRPr sz="8000" b="0">
                <a:solidFill>
                  <a:srgbClr val="00778B"/>
                </a:solidFill>
              </a:defRPr>
            </a:lvl1pPr>
          </a:lstStyle>
          <a:p>
            <a:pPr lvl="0"/>
            <a:r>
              <a:rPr lang="es-ES_tradnl" dirty="0"/>
              <a:t>1</a:t>
            </a:r>
            <a:endParaRPr lang="es-ES" dirty="0"/>
          </a:p>
        </p:txBody>
      </p:sp>
      <p:sp>
        <p:nvSpPr>
          <p:cNvPr id="29" name="Marcador de texto 28"/>
          <p:cNvSpPr>
            <a:spLocks noGrp="1"/>
          </p:cNvSpPr>
          <p:nvPr>
            <p:ph type="body" sz="quarter" idx="11" hasCustomPrompt="1"/>
          </p:nvPr>
        </p:nvSpPr>
        <p:spPr>
          <a:xfrm>
            <a:off x="1687514" y="1888076"/>
            <a:ext cx="7058025" cy="2108192"/>
          </a:xfrm>
        </p:spPr>
        <p:txBody>
          <a:bodyPr wrap="square" lIns="0" tIns="0" rIns="0" bIns="0" numCol="1" spcCol="179974">
            <a:noAutofit/>
          </a:bodyPr>
          <a:lstStyle>
            <a:lvl1pPr marL="0" marR="0" indent="0" algn="just" defTabSz="457135" rtl="0" eaLnBrk="1" fontAlgn="auto" latinLnBrk="0" hangingPunct="1">
              <a:lnSpc>
                <a:spcPct val="100000"/>
              </a:lnSpc>
              <a:spcBef>
                <a:spcPts val="0"/>
              </a:spcBef>
              <a:spcAft>
                <a:spcPts val="600"/>
              </a:spcAft>
              <a:buClrTx/>
              <a:buSzTx/>
              <a:buFont typeface="Arial"/>
              <a:buNone/>
              <a:tabLst/>
              <a:defRPr sz="1600" baseline="0">
                <a:solidFill>
                  <a:schemeClr val="accent5"/>
                </a:solidFill>
              </a:defRPr>
            </a:lvl1pPr>
            <a:lvl2pPr marL="457135" indent="0">
              <a:buNone/>
              <a:defRPr sz="1300">
                <a:solidFill>
                  <a:srgbClr val="888B8D"/>
                </a:solidFill>
              </a:defRPr>
            </a:lvl2pPr>
            <a:lvl3pPr marL="914269" indent="0">
              <a:buNone/>
              <a:defRPr sz="1300">
                <a:solidFill>
                  <a:srgbClr val="888B8D"/>
                </a:solidFill>
              </a:defRPr>
            </a:lvl3pPr>
            <a:lvl4pPr marL="1371404" indent="0">
              <a:buNone/>
              <a:defRPr sz="1300">
                <a:solidFill>
                  <a:srgbClr val="888B8D"/>
                </a:solidFill>
              </a:defRPr>
            </a:lvl4pPr>
            <a:lvl5pPr marL="1828539" indent="0">
              <a:buNone/>
              <a:defRPr sz="1300">
                <a:solidFill>
                  <a:srgbClr val="888B8D"/>
                </a:solidFill>
              </a:defRPr>
            </a:lvl5pPr>
          </a:lstStyle>
          <a:p>
            <a:pPr marL="0" marR="0" lvl="0" indent="0" algn="l" defTabSz="457135" rtl="0" eaLnBrk="1" fontAlgn="auto" latinLnBrk="0" hangingPunct="1">
              <a:lnSpc>
                <a:spcPct val="130000"/>
              </a:lnSpc>
              <a:spcBef>
                <a:spcPts val="0"/>
              </a:spcBef>
              <a:spcAft>
                <a:spcPts val="600"/>
              </a:spcAft>
              <a:buClrTx/>
              <a:buSzTx/>
              <a:buFont typeface="Arial"/>
              <a:buNone/>
              <a:tabLst/>
              <a:defRPr/>
            </a:pPr>
            <a:r>
              <a:rPr lang="es-ES_tradnl" dirty="0"/>
              <a:t>Área de texto de texto regular. Esto es texto simulado. </a:t>
            </a:r>
          </a:p>
        </p:txBody>
      </p:sp>
      <p:sp>
        <p:nvSpPr>
          <p:cNvPr id="6" name="Marcador de posición de imagen 5"/>
          <p:cNvSpPr>
            <a:spLocks noGrp="1"/>
          </p:cNvSpPr>
          <p:nvPr>
            <p:ph type="pic" sz="quarter" idx="13"/>
          </p:nvPr>
        </p:nvSpPr>
        <p:spPr>
          <a:xfrm>
            <a:off x="1687513" y="4148138"/>
            <a:ext cx="7456487" cy="2709862"/>
          </a:xfrm>
          <a:noFill/>
          <a:ln>
            <a:noFill/>
          </a:ln>
        </p:spPr>
        <p:txBody>
          <a:bodyPr/>
          <a:lstStyle>
            <a:lvl1pPr>
              <a:defRPr>
                <a:solidFill>
                  <a:schemeClr val="accent5"/>
                </a:solidFill>
              </a:defRPr>
            </a:lvl1pPr>
          </a:lstStyle>
          <a:p>
            <a:endParaRPr lang="es-ES" dirty="0"/>
          </a:p>
        </p:txBody>
      </p:sp>
      <p:grpSp>
        <p:nvGrpSpPr>
          <p:cNvPr id="11" name="Agrupar 12"/>
          <p:cNvGrpSpPr/>
          <p:nvPr userDrawn="1"/>
        </p:nvGrpSpPr>
        <p:grpSpPr>
          <a:xfrm>
            <a:off x="0" y="655077"/>
            <a:ext cx="9144000" cy="90000"/>
            <a:chOff x="1443904" y="3985173"/>
            <a:chExt cx="7700096" cy="180000"/>
          </a:xfrm>
        </p:grpSpPr>
        <p:sp>
          <p:nvSpPr>
            <p:cNvPr id="12" name="Rectángulo 13"/>
            <p:cNvSpPr/>
            <p:nvPr userDrawn="1"/>
          </p:nvSpPr>
          <p:spPr>
            <a:xfrm>
              <a:off x="1443904" y="3985173"/>
              <a:ext cx="1926000" cy="180000"/>
            </a:xfrm>
            <a:prstGeom prst="rect">
              <a:avLst/>
            </a:prstGeom>
            <a:solidFill>
              <a:srgbClr val="007A9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a:p>
          </p:txBody>
        </p:sp>
        <p:sp>
          <p:nvSpPr>
            <p:cNvPr id="13" name="Rectángulo 14"/>
            <p:cNvSpPr/>
            <p:nvPr userDrawn="1"/>
          </p:nvSpPr>
          <p:spPr>
            <a:xfrm>
              <a:off x="3369904" y="3985173"/>
              <a:ext cx="1926000" cy="180000"/>
            </a:xfrm>
            <a:prstGeom prst="rect">
              <a:avLst/>
            </a:prstGeom>
            <a:solidFill>
              <a:srgbClr val="62CDC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a:p>
          </p:txBody>
        </p:sp>
        <p:sp>
          <p:nvSpPr>
            <p:cNvPr id="14" name="Rectángulo 15"/>
            <p:cNvSpPr/>
            <p:nvPr userDrawn="1"/>
          </p:nvSpPr>
          <p:spPr>
            <a:xfrm>
              <a:off x="5295904" y="3985173"/>
              <a:ext cx="1926000" cy="180000"/>
            </a:xfrm>
            <a:prstGeom prst="rect">
              <a:avLst/>
            </a:prstGeom>
            <a:solidFill>
              <a:srgbClr val="D4202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a:p>
          </p:txBody>
        </p:sp>
        <p:sp>
          <p:nvSpPr>
            <p:cNvPr id="15" name="Rectángulo 16"/>
            <p:cNvSpPr/>
            <p:nvPr userDrawn="1"/>
          </p:nvSpPr>
          <p:spPr>
            <a:xfrm>
              <a:off x="7218000" y="3985173"/>
              <a:ext cx="1926000" cy="180000"/>
            </a:xfrm>
            <a:prstGeom prst="rect">
              <a:avLst/>
            </a:prstGeom>
            <a:solidFill>
              <a:srgbClr val="EDAB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a:p>
          </p:txBody>
        </p:sp>
      </p:grpSp>
      <p:pic>
        <p:nvPicPr>
          <p:cNvPr id="16" name="Picture 2" descr="C:\Users\espcdummer\Pictures\Logos\Logos Centinela\2014\Logo Centinela PPT 20140705.png"/>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7497572" y="895"/>
            <a:ext cx="1650598" cy="64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787731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Título y objetos">
    <p:spTree>
      <p:nvGrpSpPr>
        <p:cNvPr id="1" name=""/>
        <p:cNvGrpSpPr/>
        <p:nvPr/>
      </p:nvGrpSpPr>
      <p:grpSpPr>
        <a:xfrm>
          <a:off x="0" y="0"/>
          <a:ext cx="0" cy="0"/>
          <a:chOff x="0" y="0"/>
          <a:chExt cx="0" cy="0"/>
        </a:xfrm>
      </p:grpSpPr>
      <p:sp>
        <p:nvSpPr>
          <p:cNvPr id="11" name="Marcador de título 1"/>
          <p:cNvSpPr>
            <a:spLocks noGrp="1"/>
          </p:cNvSpPr>
          <p:nvPr>
            <p:ph type="title"/>
          </p:nvPr>
        </p:nvSpPr>
        <p:spPr>
          <a:xfrm>
            <a:off x="467544" y="116632"/>
            <a:ext cx="6840760" cy="720080"/>
          </a:xfrm>
          <a:prstGeom prst="rect">
            <a:avLst/>
          </a:prstGeom>
        </p:spPr>
        <p:txBody>
          <a:bodyPr vert="horz" lIns="91427" tIns="45713" rIns="91427" bIns="45713" rtlCol="0" anchor="ctr">
            <a:noAutofit/>
          </a:bodyPr>
          <a:lstStyle/>
          <a:p>
            <a:r>
              <a:rPr lang="es-ES"/>
              <a:t>Haga clic para modificar el estilo de título del patrón</a:t>
            </a:r>
            <a:endParaRPr lang="es-ES" dirty="0"/>
          </a:p>
        </p:txBody>
      </p:sp>
      <p:sp>
        <p:nvSpPr>
          <p:cNvPr id="3" name="2 Marcador de contenido"/>
          <p:cNvSpPr>
            <a:spLocks noGrp="1"/>
          </p:cNvSpPr>
          <p:nvPr>
            <p:ph sz="quarter" idx="10"/>
          </p:nvPr>
        </p:nvSpPr>
        <p:spPr>
          <a:xfrm>
            <a:off x="467545" y="1268760"/>
            <a:ext cx="8208912" cy="5184576"/>
          </a:xfrm>
        </p:spPr>
        <p:txBody>
          <a:body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CL" dirty="0"/>
          </a:p>
        </p:txBody>
      </p:sp>
      <p:sp>
        <p:nvSpPr>
          <p:cNvPr id="7" name="Marcador de fecha 3"/>
          <p:cNvSpPr>
            <a:spLocks noGrp="1"/>
          </p:cNvSpPr>
          <p:nvPr>
            <p:ph type="dt" sz="half" idx="2"/>
          </p:nvPr>
        </p:nvSpPr>
        <p:spPr>
          <a:xfrm>
            <a:off x="7020272" y="6525344"/>
            <a:ext cx="1080120" cy="216024"/>
          </a:xfrm>
          <a:prstGeom prst="rect">
            <a:avLst/>
          </a:prstGeom>
        </p:spPr>
        <p:txBody>
          <a:bodyPr vert="horz" wrap="none" lIns="91427" tIns="45713" rIns="91427" bIns="45713" rtlCol="0" anchor="ctr"/>
          <a:lstStyle>
            <a:lvl1pPr algn="ctr">
              <a:defRPr sz="1000">
                <a:solidFill>
                  <a:schemeClr val="tx1">
                    <a:tint val="75000"/>
                  </a:schemeClr>
                </a:solidFill>
              </a:defRPr>
            </a:lvl1pPr>
          </a:lstStyle>
          <a:p>
            <a:fld id="{A820851F-E4DF-3F41-8E0B-5A83BFD2689A}" type="datetimeFigureOut">
              <a:rPr lang="es-ES" smtClean="0"/>
              <a:t>11/03/2019</a:t>
            </a:fld>
            <a:endParaRPr lang="es-ES"/>
          </a:p>
        </p:txBody>
      </p:sp>
      <p:sp>
        <p:nvSpPr>
          <p:cNvPr id="8" name="Marcador de pie de página 4"/>
          <p:cNvSpPr>
            <a:spLocks noGrp="1"/>
          </p:cNvSpPr>
          <p:nvPr>
            <p:ph type="ftr" sz="quarter" idx="3"/>
          </p:nvPr>
        </p:nvSpPr>
        <p:spPr>
          <a:xfrm>
            <a:off x="467545" y="6525344"/>
            <a:ext cx="6480720" cy="216024"/>
          </a:xfrm>
          <a:prstGeom prst="rect">
            <a:avLst/>
          </a:prstGeom>
        </p:spPr>
        <p:txBody>
          <a:bodyPr vert="horz" wrap="none" lIns="91427" tIns="45713" rIns="91427" bIns="45713" rtlCol="0" anchor="ctr"/>
          <a:lstStyle>
            <a:lvl1pPr algn="l">
              <a:defRPr sz="1000">
                <a:solidFill>
                  <a:schemeClr val="tx1">
                    <a:tint val="75000"/>
                  </a:schemeClr>
                </a:solidFill>
              </a:defRPr>
            </a:lvl1pPr>
          </a:lstStyle>
          <a:p>
            <a:endParaRPr lang="es-ES"/>
          </a:p>
        </p:txBody>
      </p:sp>
      <p:sp>
        <p:nvSpPr>
          <p:cNvPr id="9" name="Marcador de número de diapositiva 5"/>
          <p:cNvSpPr>
            <a:spLocks noGrp="1"/>
          </p:cNvSpPr>
          <p:nvPr>
            <p:ph type="sldNum" sz="quarter" idx="4"/>
          </p:nvPr>
        </p:nvSpPr>
        <p:spPr>
          <a:xfrm>
            <a:off x="8172401" y="6525344"/>
            <a:ext cx="504056" cy="216024"/>
          </a:xfrm>
          <a:prstGeom prst="rect">
            <a:avLst/>
          </a:prstGeom>
          <a:solidFill>
            <a:schemeClr val="accent3"/>
          </a:solidFill>
        </p:spPr>
        <p:txBody>
          <a:bodyPr vert="horz" wrap="none" lIns="91427" tIns="45713" rIns="91427" bIns="45713" rtlCol="0" anchor="ctr"/>
          <a:lstStyle>
            <a:lvl1pPr algn="ctr">
              <a:defRPr sz="1000" b="1">
                <a:solidFill>
                  <a:schemeClr val="bg1"/>
                </a:solidFill>
              </a:defRPr>
            </a:lvl1pPr>
          </a:lstStyle>
          <a:p>
            <a:fld id="{6BDCBE57-3DF8-E34A-A687-20DD8272C65F}" type="slidenum">
              <a:rPr lang="es-ES" smtClean="0"/>
              <a:t>‹Nº›</a:t>
            </a:fld>
            <a:endParaRPr lang="es-ES"/>
          </a:p>
        </p:txBody>
      </p:sp>
    </p:spTree>
    <p:extLst>
      <p:ext uri="{BB962C8B-B14F-4D97-AF65-F5344CB8AC3E}">
        <p14:creationId xmlns:p14="http://schemas.microsoft.com/office/powerpoint/2010/main" val="126034426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Texto a dos columnas">
    <p:spTree>
      <p:nvGrpSpPr>
        <p:cNvPr id="1" name=""/>
        <p:cNvGrpSpPr/>
        <p:nvPr/>
      </p:nvGrpSpPr>
      <p:grpSpPr>
        <a:xfrm>
          <a:off x="0" y="0"/>
          <a:ext cx="0" cy="0"/>
          <a:chOff x="0" y="0"/>
          <a:chExt cx="0" cy="0"/>
        </a:xfrm>
      </p:grpSpPr>
      <p:sp>
        <p:nvSpPr>
          <p:cNvPr id="19" name="Marcador de texto 2"/>
          <p:cNvSpPr>
            <a:spLocks noGrp="1"/>
          </p:cNvSpPr>
          <p:nvPr>
            <p:ph idx="1"/>
          </p:nvPr>
        </p:nvSpPr>
        <p:spPr>
          <a:xfrm>
            <a:off x="467545" y="1268760"/>
            <a:ext cx="3888432" cy="5184576"/>
          </a:xfrm>
          <a:prstGeom prst="rect">
            <a:avLst/>
          </a:prstGeom>
        </p:spPr>
        <p:txBody>
          <a:bodyPr vert="horz" lIns="91427" tIns="45713" rIns="91427" bIns="45713" rtlCol="0">
            <a:no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ES" dirty="0"/>
          </a:p>
        </p:txBody>
      </p:sp>
      <p:sp>
        <p:nvSpPr>
          <p:cNvPr id="28" name="Marcador de texto 2"/>
          <p:cNvSpPr>
            <a:spLocks noGrp="1"/>
          </p:cNvSpPr>
          <p:nvPr>
            <p:ph idx="10"/>
          </p:nvPr>
        </p:nvSpPr>
        <p:spPr>
          <a:xfrm>
            <a:off x="4788024" y="1268760"/>
            <a:ext cx="3888432" cy="5184576"/>
          </a:xfrm>
          <a:prstGeom prst="rect">
            <a:avLst/>
          </a:prstGeom>
        </p:spPr>
        <p:txBody>
          <a:bodyPr vert="horz" lIns="91427" tIns="45713" rIns="91427" bIns="45713" rtlCol="0">
            <a:no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ES" dirty="0"/>
          </a:p>
        </p:txBody>
      </p:sp>
      <p:sp>
        <p:nvSpPr>
          <p:cNvPr id="8" name="Marcador de título 1"/>
          <p:cNvSpPr>
            <a:spLocks noGrp="1"/>
          </p:cNvSpPr>
          <p:nvPr>
            <p:ph type="title"/>
          </p:nvPr>
        </p:nvSpPr>
        <p:spPr>
          <a:xfrm>
            <a:off x="467544" y="116632"/>
            <a:ext cx="6840760" cy="720080"/>
          </a:xfrm>
          <a:prstGeom prst="rect">
            <a:avLst/>
          </a:prstGeom>
        </p:spPr>
        <p:txBody>
          <a:bodyPr vert="horz" lIns="91427" tIns="45713" rIns="91427" bIns="45713" rtlCol="0" anchor="ctr">
            <a:noAutofit/>
          </a:bodyPr>
          <a:lstStyle/>
          <a:p>
            <a:r>
              <a:rPr lang="es-ES" dirty="0"/>
              <a:t>Haga clic para modificar el estilo de título del patrón</a:t>
            </a:r>
          </a:p>
        </p:txBody>
      </p:sp>
      <p:sp>
        <p:nvSpPr>
          <p:cNvPr id="9" name="Marcador de fecha 3"/>
          <p:cNvSpPr>
            <a:spLocks noGrp="1"/>
          </p:cNvSpPr>
          <p:nvPr>
            <p:ph type="dt" sz="half" idx="2"/>
          </p:nvPr>
        </p:nvSpPr>
        <p:spPr>
          <a:xfrm>
            <a:off x="7020272" y="6525344"/>
            <a:ext cx="1080120" cy="216024"/>
          </a:xfrm>
          <a:prstGeom prst="rect">
            <a:avLst/>
          </a:prstGeom>
        </p:spPr>
        <p:txBody>
          <a:bodyPr vert="horz" wrap="none" lIns="91427" tIns="45713" rIns="91427" bIns="45713" rtlCol="0" anchor="ctr"/>
          <a:lstStyle>
            <a:lvl1pPr algn="ctr">
              <a:defRPr sz="1000">
                <a:solidFill>
                  <a:schemeClr val="tx1">
                    <a:tint val="75000"/>
                  </a:schemeClr>
                </a:solidFill>
              </a:defRPr>
            </a:lvl1pPr>
          </a:lstStyle>
          <a:p>
            <a:fld id="{A820851F-E4DF-3F41-8E0B-5A83BFD2689A}" type="datetimeFigureOut">
              <a:rPr lang="es-ES" smtClean="0"/>
              <a:t>11/03/2019</a:t>
            </a:fld>
            <a:endParaRPr lang="es-ES"/>
          </a:p>
        </p:txBody>
      </p:sp>
      <p:sp>
        <p:nvSpPr>
          <p:cNvPr id="10" name="Marcador de pie de página 4"/>
          <p:cNvSpPr>
            <a:spLocks noGrp="1"/>
          </p:cNvSpPr>
          <p:nvPr>
            <p:ph type="ftr" sz="quarter" idx="3"/>
          </p:nvPr>
        </p:nvSpPr>
        <p:spPr>
          <a:xfrm>
            <a:off x="467545" y="6525344"/>
            <a:ext cx="6480720" cy="216024"/>
          </a:xfrm>
          <a:prstGeom prst="rect">
            <a:avLst/>
          </a:prstGeom>
        </p:spPr>
        <p:txBody>
          <a:bodyPr vert="horz" wrap="none" lIns="91427" tIns="45713" rIns="91427" bIns="45713" rtlCol="0" anchor="ctr"/>
          <a:lstStyle>
            <a:lvl1pPr algn="l">
              <a:defRPr sz="1000">
                <a:solidFill>
                  <a:schemeClr val="tx1">
                    <a:tint val="75000"/>
                  </a:schemeClr>
                </a:solidFill>
              </a:defRPr>
            </a:lvl1pPr>
          </a:lstStyle>
          <a:p>
            <a:endParaRPr lang="es-ES"/>
          </a:p>
        </p:txBody>
      </p:sp>
      <p:sp>
        <p:nvSpPr>
          <p:cNvPr id="11" name="Marcador de número de diapositiva 5"/>
          <p:cNvSpPr>
            <a:spLocks noGrp="1"/>
          </p:cNvSpPr>
          <p:nvPr>
            <p:ph type="sldNum" sz="quarter" idx="4"/>
          </p:nvPr>
        </p:nvSpPr>
        <p:spPr>
          <a:xfrm>
            <a:off x="8172401" y="6525344"/>
            <a:ext cx="504056" cy="216024"/>
          </a:xfrm>
          <a:prstGeom prst="rect">
            <a:avLst/>
          </a:prstGeom>
          <a:solidFill>
            <a:schemeClr val="accent3"/>
          </a:solidFill>
        </p:spPr>
        <p:txBody>
          <a:bodyPr vert="horz" wrap="none" lIns="91427" tIns="45713" rIns="91427" bIns="45713" rtlCol="0" anchor="ctr"/>
          <a:lstStyle>
            <a:lvl1pPr algn="ctr">
              <a:defRPr sz="1000" b="1">
                <a:solidFill>
                  <a:schemeClr val="bg1"/>
                </a:solidFill>
              </a:defRPr>
            </a:lvl1pPr>
          </a:lstStyle>
          <a:p>
            <a:fld id="{6BDCBE57-3DF8-E34A-A687-20DD8272C65F}" type="slidenum">
              <a:rPr lang="es-ES" smtClean="0"/>
              <a:t>‹Nº›</a:t>
            </a:fld>
            <a:endParaRPr lang="es-ES"/>
          </a:p>
        </p:txBody>
      </p:sp>
    </p:spTree>
    <p:extLst>
      <p:ext uri="{BB962C8B-B14F-4D97-AF65-F5344CB8AC3E}">
        <p14:creationId xmlns:p14="http://schemas.microsoft.com/office/powerpoint/2010/main" val="98070189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exto a dos columnas (rebalse automático)">
    <p:spTree>
      <p:nvGrpSpPr>
        <p:cNvPr id="1" name=""/>
        <p:cNvGrpSpPr/>
        <p:nvPr/>
      </p:nvGrpSpPr>
      <p:grpSpPr>
        <a:xfrm>
          <a:off x="0" y="0"/>
          <a:ext cx="0" cy="0"/>
          <a:chOff x="0" y="0"/>
          <a:chExt cx="0" cy="0"/>
        </a:xfrm>
      </p:grpSpPr>
      <p:sp>
        <p:nvSpPr>
          <p:cNvPr id="7" name="Marcador de título 1"/>
          <p:cNvSpPr>
            <a:spLocks noGrp="1"/>
          </p:cNvSpPr>
          <p:nvPr>
            <p:ph type="title"/>
          </p:nvPr>
        </p:nvSpPr>
        <p:spPr>
          <a:xfrm>
            <a:off x="467544" y="116632"/>
            <a:ext cx="6840760" cy="720080"/>
          </a:xfrm>
          <a:prstGeom prst="rect">
            <a:avLst/>
          </a:prstGeom>
        </p:spPr>
        <p:txBody>
          <a:bodyPr vert="horz" lIns="91427" tIns="45713" rIns="91427" bIns="45713" rtlCol="0" anchor="ctr">
            <a:noAutofit/>
          </a:bodyPr>
          <a:lstStyle/>
          <a:p>
            <a:r>
              <a:rPr lang="es-ES"/>
              <a:t>Haga clic para modificar el estilo de título del patrón</a:t>
            </a:r>
            <a:endParaRPr lang="es-ES" dirty="0"/>
          </a:p>
        </p:txBody>
      </p:sp>
      <p:sp>
        <p:nvSpPr>
          <p:cNvPr id="11" name="2 Marcador de contenido"/>
          <p:cNvSpPr>
            <a:spLocks noGrp="1"/>
          </p:cNvSpPr>
          <p:nvPr>
            <p:ph sz="quarter" idx="10"/>
          </p:nvPr>
        </p:nvSpPr>
        <p:spPr>
          <a:xfrm>
            <a:off x="467545" y="1268760"/>
            <a:ext cx="8208912" cy="5184576"/>
          </a:xfrm>
        </p:spPr>
        <p:txBody>
          <a:bodyPr numCol="2" spcCol="359949">
            <a:no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L" dirty="0"/>
          </a:p>
        </p:txBody>
      </p:sp>
      <p:sp>
        <p:nvSpPr>
          <p:cNvPr id="12" name="Marcador de fecha 3"/>
          <p:cNvSpPr>
            <a:spLocks noGrp="1"/>
          </p:cNvSpPr>
          <p:nvPr>
            <p:ph type="dt" sz="half" idx="2"/>
          </p:nvPr>
        </p:nvSpPr>
        <p:spPr>
          <a:xfrm>
            <a:off x="7020272" y="6525344"/>
            <a:ext cx="1080120" cy="216024"/>
          </a:xfrm>
          <a:prstGeom prst="rect">
            <a:avLst/>
          </a:prstGeom>
        </p:spPr>
        <p:txBody>
          <a:bodyPr vert="horz" wrap="none" lIns="91427" tIns="45713" rIns="91427" bIns="45713" rtlCol="0" anchor="ctr"/>
          <a:lstStyle>
            <a:lvl1pPr algn="ctr">
              <a:defRPr sz="1000">
                <a:solidFill>
                  <a:schemeClr val="tx1">
                    <a:tint val="75000"/>
                  </a:schemeClr>
                </a:solidFill>
              </a:defRPr>
            </a:lvl1pPr>
          </a:lstStyle>
          <a:p>
            <a:fld id="{A820851F-E4DF-3F41-8E0B-5A83BFD2689A}" type="datetimeFigureOut">
              <a:rPr lang="es-ES" smtClean="0"/>
              <a:t>11/03/2019</a:t>
            </a:fld>
            <a:endParaRPr lang="es-ES"/>
          </a:p>
        </p:txBody>
      </p:sp>
      <p:sp>
        <p:nvSpPr>
          <p:cNvPr id="13" name="Marcador de pie de página 4"/>
          <p:cNvSpPr>
            <a:spLocks noGrp="1"/>
          </p:cNvSpPr>
          <p:nvPr>
            <p:ph type="ftr" sz="quarter" idx="3"/>
          </p:nvPr>
        </p:nvSpPr>
        <p:spPr>
          <a:xfrm>
            <a:off x="467545" y="6525344"/>
            <a:ext cx="6480720" cy="216024"/>
          </a:xfrm>
          <a:prstGeom prst="rect">
            <a:avLst/>
          </a:prstGeom>
        </p:spPr>
        <p:txBody>
          <a:bodyPr vert="horz" wrap="none" lIns="91427" tIns="45713" rIns="91427" bIns="45713" rtlCol="0" anchor="ctr"/>
          <a:lstStyle>
            <a:lvl1pPr algn="l">
              <a:defRPr sz="1000">
                <a:solidFill>
                  <a:schemeClr val="tx1">
                    <a:tint val="75000"/>
                  </a:schemeClr>
                </a:solidFill>
              </a:defRPr>
            </a:lvl1pPr>
          </a:lstStyle>
          <a:p>
            <a:endParaRPr lang="es-ES"/>
          </a:p>
        </p:txBody>
      </p:sp>
      <p:sp>
        <p:nvSpPr>
          <p:cNvPr id="14" name="Marcador de número de diapositiva 5"/>
          <p:cNvSpPr>
            <a:spLocks noGrp="1"/>
          </p:cNvSpPr>
          <p:nvPr>
            <p:ph type="sldNum" sz="quarter" idx="4"/>
          </p:nvPr>
        </p:nvSpPr>
        <p:spPr>
          <a:xfrm>
            <a:off x="8172401" y="6525344"/>
            <a:ext cx="504056" cy="216024"/>
          </a:xfrm>
          <a:prstGeom prst="rect">
            <a:avLst/>
          </a:prstGeom>
          <a:solidFill>
            <a:schemeClr val="accent3"/>
          </a:solidFill>
        </p:spPr>
        <p:txBody>
          <a:bodyPr vert="horz" wrap="none" lIns="91427" tIns="45713" rIns="91427" bIns="45713" rtlCol="0" anchor="ctr"/>
          <a:lstStyle>
            <a:lvl1pPr algn="ctr">
              <a:defRPr sz="1000" b="1">
                <a:solidFill>
                  <a:schemeClr val="bg1"/>
                </a:solidFill>
              </a:defRPr>
            </a:lvl1pPr>
          </a:lstStyle>
          <a:p>
            <a:fld id="{6BDCBE57-3DF8-E34A-A687-20DD8272C65F}" type="slidenum">
              <a:rPr lang="es-ES" smtClean="0"/>
              <a:t>‹Nº›</a:t>
            </a:fld>
            <a:endParaRPr lang="es-ES"/>
          </a:p>
        </p:txBody>
      </p:sp>
    </p:spTree>
    <p:extLst>
      <p:ext uri="{BB962C8B-B14F-4D97-AF65-F5344CB8AC3E}">
        <p14:creationId xmlns:p14="http://schemas.microsoft.com/office/powerpoint/2010/main" val="335263836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Sólo título">
    <p:spTree>
      <p:nvGrpSpPr>
        <p:cNvPr id="1" name=""/>
        <p:cNvGrpSpPr/>
        <p:nvPr/>
      </p:nvGrpSpPr>
      <p:grpSpPr>
        <a:xfrm>
          <a:off x="0" y="0"/>
          <a:ext cx="0" cy="0"/>
          <a:chOff x="0" y="0"/>
          <a:chExt cx="0" cy="0"/>
        </a:xfrm>
      </p:grpSpPr>
      <p:sp>
        <p:nvSpPr>
          <p:cNvPr id="9" name="Marcador de título 1"/>
          <p:cNvSpPr>
            <a:spLocks noGrp="1"/>
          </p:cNvSpPr>
          <p:nvPr>
            <p:ph type="title"/>
          </p:nvPr>
        </p:nvSpPr>
        <p:spPr>
          <a:xfrm>
            <a:off x="467544" y="116632"/>
            <a:ext cx="6840760" cy="720080"/>
          </a:xfrm>
          <a:prstGeom prst="rect">
            <a:avLst/>
          </a:prstGeom>
        </p:spPr>
        <p:txBody>
          <a:bodyPr vert="horz" lIns="91427" tIns="45713" rIns="91427" bIns="45713" rtlCol="0" anchor="ctr">
            <a:noAutofit/>
          </a:bodyPr>
          <a:lstStyle/>
          <a:p>
            <a:r>
              <a:rPr lang="es-ES"/>
              <a:t>Haga clic para modificar el estilo de título del patrón</a:t>
            </a:r>
            <a:endParaRPr lang="es-ES" dirty="0"/>
          </a:p>
        </p:txBody>
      </p:sp>
      <p:sp>
        <p:nvSpPr>
          <p:cNvPr id="10" name="Marcador de fecha 3"/>
          <p:cNvSpPr>
            <a:spLocks noGrp="1"/>
          </p:cNvSpPr>
          <p:nvPr>
            <p:ph type="dt" sz="half" idx="2"/>
          </p:nvPr>
        </p:nvSpPr>
        <p:spPr>
          <a:xfrm>
            <a:off x="7020272" y="6525344"/>
            <a:ext cx="1080120" cy="216024"/>
          </a:xfrm>
          <a:prstGeom prst="rect">
            <a:avLst/>
          </a:prstGeom>
        </p:spPr>
        <p:txBody>
          <a:bodyPr vert="horz" wrap="none" lIns="91427" tIns="45713" rIns="91427" bIns="45713" rtlCol="0" anchor="ctr"/>
          <a:lstStyle>
            <a:lvl1pPr algn="ctr">
              <a:defRPr sz="1000">
                <a:solidFill>
                  <a:schemeClr val="tx1">
                    <a:tint val="75000"/>
                  </a:schemeClr>
                </a:solidFill>
              </a:defRPr>
            </a:lvl1pPr>
          </a:lstStyle>
          <a:p>
            <a:fld id="{A820851F-E4DF-3F41-8E0B-5A83BFD2689A}" type="datetimeFigureOut">
              <a:rPr lang="es-ES" smtClean="0"/>
              <a:t>11/03/2019</a:t>
            </a:fld>
            <a:endParaRPr lang="es-ES"/>
          </a:p>
        </p:txBody>
      </p:sp>
      <p:sp>
        <p:nvSpPr>
          <p:cNvPr id="11" name="Marcador de pie de página 4"/>
          <p:cNvSpPr>
            <a:spLocks noGrp="1"/>
          </p:cNvSpPr>
          <p:nvPr>
            <p:ph type="ftr" sz="quarter" idx="3"/>
          </p:nvPr>
        </p:nvSpPr>
        <p:spPr>
          <a:xfrm>
            <a:off x="467545" y="6525344"/>
            <a:ext cx="6480720" cy="216024"/>
          </a:xfrm>
          <a:prstGeom prst="rect">
            <a:avLst/>
          </a:prstGeom>
        </p:spPr>
        <p:txBody>
          <a:bodyPr vert="horz" wrap="none" lIns="91427" tIns="45713" rIns="91427" bIns="45713" rtlCol="0" anchor="ctr"/>
          <a:lstStyle>
            <a:lvl1pPr algn="l">
              <a:defRPr sz="1000">
                <a:solidFill>
                  <a:schemeClr val="tx1">
                    <a:tint val="75000"/>
                  </a:schemeClr>
                </a:solidFill>
              </a:defRPr>
            </a:lvl1pPr>
          </a:lstStyle>
          <a:p>
            <a:endParaRPr lang="es-ES"/>
          </a:p>
        </p:txBody>
      </p:sp>
      <p:sp>
        <p:nvSpPr>
          <p:cNvPr id="12" name="Marcador de número de diapositiva 5"/>
          <p:cNvSpPr>
            <a:spLocks noGrp="1"/>
          </p:cNvSpPr>
          <p:nvPr>
            <p:ph type="sldNum" sz="quarter" idx="4"/>
          </p:nvPr>
        </p:nvSpPr>
        <p:spPr>
          <a:xfrm>
            <a:off x="8172401" y="6525344"/>
            <a:ext cx="504056" cy="216024"/>
          </a:xfrm>
          <a:prstGeom prst="rect">
            <a:avLst/>
          </a:prstGeom>
          <a:solidFill>
            <a:schemeClr val="accent3"/>
          </a:solidFill>
        </p:spPr>
        <p:txBody>
          <a:bodyPr vert="horz" wrap="none" lIns="91427" tIns="45713" rIns="91427" bIns="45713" rtlCol="0" anchor="ctr"/>
          <a:lstStyle>
            <a:lvl1pPr algn="ctr">
              <a:defRPr sz="1000" b="1">
                <a:solidFill>
                  <a:schemeClr val="bg1"/>
                </a:solidFill>
              </a:defRPr>
            </a:lvl1pPr>
          </a:lstStyle>
          <a:p>
            <a:fld id="{6BDCBE57-3DF8-E34A-A687-20DD8272C65F}" type="slidenum">
              <a:rPr lang="es-ES" smtClean="0"/>
              <a:t>‹Nº›</a:t>
            </a:fld>
            <a:endParaRPr lang="es-ES"/>
          </a:p>
        </p:txBody>
      </p:sp>
    </p:spTree>
    <p:extLst>
      <p:ext uri="{BB962C8B-B14F-4D97-AF65-F5344CB8AC3E}">
        <p14:creationId xmlns:p14="http://schemas.microsoft.com/office/powerpoint/2010/main" val="320286918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Diapositiva en blanco">
    <p:spTree>
      <p:nvGrpSpPr>
        <p:cNvPr id="1" name=""/>
        <p:cNvGrpSpPr/>
        <p:nvPr/>
      </p:nvGrpSpPr>
      <p:grpSpPr>
        <a:xfrm>
          <a:off x="0" y="0"/>
          <a:ext cx="0" cy="0"/>
          <a:chOff x="0" y="0"/>
          <a:chExt cx="0" cy="0"/>
        </a:xfrm>
      </p:grpSpPr>
      <p:sp>
        <p:nvSpPr>
          <p:cNvPr id="5" name="Marcador de fecha 3"/>
          <p:cNvSpPr>
            <a:spLocks noGrp="1"/>
          </p:cNvSpPr>
          <p:nvPr>
            <p:ph type="dt" sz="half" idx="2"/>
          </p:nvPr>
        </p:nvSpPr>
        <p:spPr>
          <a:xfrm>
            <a:off x="7020272" y="6525344"/>
            <a:ext cx="1080120" cy="216024"/>
          </a:xfrm>
          <a:prstGeom prst="rect">
            <a:avLst/>
          </a:prstGeom>
        </p:spPr>
        <p:txBody>
          <a:bodyPr vert="horz" wrap="none" lIns="91427" tIns="45713" rIns="91427" bIns="45713" rtlCol="0" anchor="ctr"/>
          <a:lstStyle>
            <a:lvl1pPr algn="ctr">
              <a:defRPr sz="1000">
                <a:solidFill>
                  <a:schemeClr val="tx1">
                    <a:tint val="75000"/>
                  </a:schemeClr>
                </a:solidFill>
              </a:defRPr>
            </a:lvl1pPr>
          </a:lstStyle>
          <a:p>
            <a:fld id="{A820851F-E4DF-3F41-8E0B-5A83BFD2689A}" type="datetimeFigureOut">
              <a:rPr lang="es-ES" smtClean="0"/>
              <a:t>11/03/2019</a:t>
            </a:fld>
            <a:endParaRPr lang="es-ES"/>
          </a:p>
        </p:txBody>
      </p:sp>
      <p:sp>
        <p:nvSpPr>
          <p:cNvPr id="6" name="Marcador de pie de página 4"/>
          <p:cNvSpPr>
            <a:spLocks noGrp="1"/>
          </p:cNvSpPr>
          <p:nvPr>
            <p:ph type="ftr" sz="quarter" idx="3"/>
          </p:nvPr>
        </p:nvSpPr>
        <p:spPr>
          <a:xfrm>
            <a:off x="467545" y="6525344"/>
            <a:ext cx="6480720" cy="216024"/>
          </a:xfrm>
          <a:prstGeom prst="rect">
            <a:avLst/>
          </a:prstGeom>
        </p:spPr>
        <p:txBody>
          <a:bodyPr vert="horz" wrap="none" lIns="91427" tIns="45713" rIns="91427" bIns="45713" rtlCol="0" anchor="ctr"/>
          <a:lstStyle>
            <a:lvl1pPr algn="l">
              <a:defRPr sz="1000">
                <a:solidFill>
                  <a:schemeClr val="tx1">
                    <a:tint val="75000"/>
                  </a:schemeClr>
                </a:solidFill>
              </a:defRPr>
            </a:lvl1pPr>
          </a:lstStyle>
          <a:p>
            <a:endParaRPr lang="es-ES"/>
          </a:p>
        </p:txBody>
      </p:sp>
      <p:sp>
        <p:nvSpPr>
          <p:cNvPr id="7" name="Marcador de número de diapositiva 5"/>
          <p:cNvSpPr>
            <a:spLocks noGrp="1"/>
          </p:cNvSpPr>
          <p:nvPr>
            <p:ph type="sldNum" sz="quarter" idx="4"/>
          </p:nvPr>
        </p:nvSpPr>
        <p:spPr>
          <a:xfrm>
            <a:off x="8172401" y="6525344"/>
            <a:ext cx="504056" cy="216024"/>
          </a:xfrm>
          <a:prstGeom prst="rect">
            <a:avLst/>
          </a:prstGeom>
          <a:solidFill>
            <a:schemeClr val="accent3"/>
          </a:solidFill>
        </p:spPr>
        <p:txBody>
          <a:bodyPr vert="horz" wrap="none" lIns="91427" tIns="45713" rIns="91427" bIns="45713" rtlCol="0" anchor="ctr"/>
          <a:lstStyle>
            <a:lvl1pPr algn="ctr">
              <a:defRPr sz="1000" b="1">
                <a:solidFill>
                  <a:schemeClr val="bg1"/>
                </a:solidFill>
              </a:defRPr>
            </a:lvl1pPr>
          </a:lstStyle>
          <a:p>
            <a:fld id="{6BDCBE57-3DF8-E34A-A687-20DD8272C65F}" type="slidenum">
              <a:rPr lang="es-ES" smtClean="0"/>
              <a:t>‹Nº›</a:t>
            </a:fld>
            <a:endParaRPr lang="es-ES"/>
          </a:p>
        </p:txBody>
      </p:sp>
    </p:spTree>
    <p:extLst>
      <p:ext uri="{BB962C8B-B14F-4D97-AF65-F5344CB8AC3E}">
        <p14:creationId xmlns:p14="http://schemas.microsoft.com/office/powerpoint/2010/main" val="281069711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Resumen ejecutivo">
    <p:spTree>
      <p:nvGrpSpPr>
        <p:cNvPr id="1" name=""/>
        <p:cNvGrpSpPr/>
        <p:nvPr/>
      </p:nvGrpSpPr>
      <p:grpSpPr>
        <a:xfrm>
          <a:off x="0" y="0"/>
          <a:ext cx="0" cy="0"/>
          <a:chOff x="0" y="0"/>
          <a:chExt cx="0" cy="0"/>
        </a:xfrm>
      </p:grpSpPr>
      <p:sp>
        <p:nvSpPr>
          <p:cNvPr id="6" name="Marcador de texto 24"/>
          <p:cNvSpPr>
            <a:spLocks noGrp="1"/>
          </p:cNvSpPr>
          <p:nvPr>
            <p:ph type="body" sz="quarter" idx="10" hasCustomPrompt="1"/>
          </p:nvPr>
        </p:nvSpPr>
        <p:spPr>
          <a:xfrm>
            <a:off x="568831" y="1252324"/>
            <a:ext cx="988483" cy="880533"/>
          </a:xfrm>
        </p:spPr>
        <p:txBody>
          <a:bodyPr wrap="none" tIns="0" rIns="0" bIns="0" anchor="b" anchorCtr="0">
            <a:noAutofit/>
          </a:bodyPr>
          <a:lstStyle>
            <a:lvl1pPr marL="0" indent="0" algn="r">
              <a:spcBef>
                <a:spcPts val="0"/>
              </a:spcBef>
              <a:buNone/>
              <a:defRPr sz="8000" b="0">
                <a:solidFill>
                  <a:srgbClr val="00778B"/>
                </a:solidFill>
              </a:defRPr>
            </a:lvl1pPr>
          </a:lstStyle>
          <a:p>
            <a:pPr lvl="0"/>
            <a:r>
              <a:rPr lang="es-ES_tradnl" dirty="0"/>
              <a:t>1</a:t>
            </a:r>
            <a:endParaRPr lang="es-ES" dirty="0"/>
          </a:p>
        </p:txBody>
      </p:sp>
      <p:sp>
        <p:nvSpPr>
          <p:cNvPr id="7" name="2 Marcador de texto"/>
          <p:cNvSpPr>
            <a:spLocks noGrp="1"/>
          </p:cNvSpPr>
          <p:nvPr>
            <p:ph type="body" sz="quarter" idx="13"/>
          </p:nvPr>
        </p:nvSpPr>
        <p:spPr>
          <a:xfrm>
            <a:off x="1691680" y="2132856"/>
            <a:ext cx="7057033" cy="2161009"/>
          </a:xfrm>
        </p:spPr>
        <p:txBody>
          <a:bodyPr vert="horz" lIns="91427" tIns="45713" rIns="91427" bIns="45713" rtlCol="0">
            <a:noAutofit/>
          </a:bodyPr>
          <a:lstStyle>
            <a:lvl1pPr>
              <a:spcAft>
                <a:spcPts val="600"/>
              </a:spcAft>
              <a:defRPr lang="es-ES" sz="1800" dirty="0" smtClean="0"/>
            </a:lvl1pPr>
            <a:lvl2pPr>
              <a:spcAft>
                <a:spcPts val="600"/>
              </a:spcAft>
              <a:defRPr lang="es-ES" sz="1600" dirty="0" smtClean="0"/>
            </a:lvl2pPr>
            <a:lvl3pPr>
              <a:spcAft>
                <a:spcPts val="600"/>
              </a:spcAft>
              <a:defRPr lang="es-ES" sz="1400" dirty="0" smtClean="0"/>
            </a:lvl3pPr>
            <a:lvl4pPr>
              <a:spcAft>
                <a:spcPts val="600"/>
              </a:spcAft>
              <a:defRPr lang="es-ES" sz="1200" dirty="0" smtClean="0"/>
            </a:lvl4pPr>
            <a:lvl5pPr>
              <a:spcAft>
                <a:spcPts val="600"/>
              </a:spcAft>
              <a:defRPr lang="es-CL" sz="1200" dirty="0"/>
            </a:lvl5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L" dirty="0"/>
          </a:p>
        </p:txBody>
      </p:sp>
      <p:sp>
        <p:nvSpPr>
          <p:cNvPr id="8" name="4 Marcador de posición de imagen"/>
          <p:cNvSpPr>
            <a:spLocks noGrp="1"/>
          </p:cNvSpPr>
          <p:nvPr>
            <p:ph type="pic" sz="quarter" idx="14"/>
          </p:nvPr>
        </p:nvSpPr>
        <p:spPr>
          <a:xfrm>
            <a:off x="1691681" y="4509120"/>
            <a:ext cx="7452319" cy="2348880"/>
          </a:xfrm>
        </p:spPr>
        <p:txBody>
          <a:bodyPr>
            <a:noAutofit/>
          </a:bodyPr>
          <a:lstStyle>
            <a:lvl1pPr marL="0" indent="0">
              <a:buNone/>
              <a:defRPr/>
            </a:lvl1pPr>
          </a:lstStyle>
          <a:p>
            <a:r>
              <a:rPr lang="es-ES"/>
              <a:t>Haga clic en el icono para agregar una imagen</a:t>
            </a:r>
            <a:endParaRPr lang="es-CL" dirty="0"/>
          </a:p>
        </p:txBody>
      </p:sp>
      <p:sp>
        <p:nvSpPr>
          <p:cNvPr id="9" name="5 Título"/>
          <p:cNvSpPr>
            <a:spLocks noGrp="1"/>
          </p:cNvSpPr>
          <p:nvPr>
            <p:ph type="title"/>
          </p:nvPr>
        </p:nvSpPr>
        <p:spPr>
          <a:xfrm>
            <a:off x="1691680" y="1412776"/>
            <a:ext cx="7056784" cy="576064"/>
          </a:xfrm>
        </p:spPr>
        <p:txBody>
          <a:bodyPr anchor="b">
            <a:noAutofit/>
          </a:bodyPr>
          <a:lstStyle>
            <a:lvl1pPr>
              <a:defRPr sz="2400"/>
            </a:lvl1pPr>
          </a:lstStyle>
          <a:p>
            <a:r>
              <a:rPr lang="es-ES"/>
              <a:t>Haga clic para modificar el estilo de título del patrón</a:t>
            </a:r>
            <a:endParaRPr lang="es-CL" dirty="0"/>
          </a:p>
        </p:txBody>
      </p:sp>
    </p:spTree>
    <p:extLst>
      <p:ext uri="{BB962C8B-B14F-4D97-AF65-F5344CB8AC3E}">
        <p14:creationId xmlns:p14="http://schemas.microsoft.com/office/powerpoint/2010/main" val="315564435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Texto comprimido">
    <p:spTree>
      <p:nvGrpSpPr>
        <p:cNvPr id="1" name=""/>
        <p:cNvGrpSpPr/>
        <p:nvPr/>
      </p:nvGrpSpPr>
      <p:grpSpPr>
        <a:xfrm>
          <a:off x="0" y="0"/>
          <a:ext cx="0" cy="0"/>
          <a:chOff x="0" y="0"/>
          <a:chExt cx="0" cy="0"/>
        </a:xfrm>
      </p:grpSpPr>
      <p:sp>
        <p:nvSpPr>
          <p:cNvPr id="11" name="2 Marcador de texto"/>
          <p:cNvSpPr>
            <a:spLocks noGrp="1"/>
          </p:cNvSpPr>
          <p:nvPr>
            <p:ph type="body" sz="quarter" idx="13"/>
          </p:nvPr>
        </p:nvSpPr>
        <p:spPr>
          <a:xfrm>
            <a:off x="1691680" y="2132856"/>
            <a:ext cx="7057033" cy="4320480"/>
          </a:xfrm>
        </p:spPr>
        <p:txBody>
          <a:bodyPr vert="horz" lIns="91427" tIns="45713" rIns="91427" bIns="45713" rtlCol="0">
            <a:noAutofit/>
          </a:bodyPr>
          <a:lstStyle>
            <a:lvl1pPr>
              <a:spcAft>
                <a:spcPts val="600"/>
              </a:spcAft>
              <a:defRPr lang="es-ES" sz="1800" dirty="0" smtClean="0"/>
            </a:lvl1pPr>
            <a:lvl2pPr>
              <a:spcAft>
                <a:spcPts val="600"/>
              </a:spcAft>
              <a:defRPr lang="es-ES" sz="1600" dirty="0" smtClean="0"/>
            </a:lvl2pPr>
            <a:lvl3pPr>
              <a:spcAft>
                <a:spcPts val="600"/>
              </a:spcAft>
              <a:defRPr lang="es-ES" sz="1400" dirty="0" smtClean="0"/>
            </a:lvl3pPr>
            <a:lvl4pPr>
              <a:spcAft>
                <a:spcPts val="600"/>
              </a:spcAft>
              <a:defRPr lang="es-ES" sz="1200" dirty="0" smtClean="0"/>
            </a:lvl4pPr>
            <a:lvl5pPr>
              <a:spcAft>
                <a:spcPts val="600"/>
              </a:spcAft>
              <a:defRPr lang="es-CL" sz="1200" dirty="0"/>
            </a:lvl5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L" dirty="0"/>
          </a:p>
        </p:txBody>
      </p:sp>
      <p:sp>
        <p:nvSpPr>
          <p:cNvPr id="12" name="5 Título"/>
          <p:cNvSpPr>
            <a:spLocks noGrp="1"/>
          </p:cNvSpPr>
          <p:nvPr>
            <p:ph type="title"/>
          </p:nvPr>
        </p:nvSpPr>
        <p:spPr>
          <a:xfrm>
            <a:off x="1691680" y="1412776"/>
            <a:ext cx="7056784" cy="576064"/>
          </a:xfrm>
        </p:spPr>
        <p:txBody>
          <a:bodyPr anchor="b">
            <a:noAutofit/>
          </a:bodyPr>
          <a:lstStyle>
            <a:lvl1pPr>
              <a:defRPr sz="2400"/>
            </a:lvl1pPr>
          </a:lstStyle>
          <a:p>
            <a:r>
              <a:rPr lang="es-ES"/>
              <a:t>Haga clic para modificar el estilo de título del patrón</a:t>
            </a:r>
            <a:endParaRPr lang="es-CL" dirty="0"/>
          </a:p>
        </p:txBody>
      </p:sp>
      <p:sp>
        <p:nvSpPr>
          <p:cNvPr id="7" name="Marcador de fecha 3"/>
          <p:cNvSpPr>
            <a:spLocks noGrp="1"/>
          </p:cNvSpPr>
          <p:nvPr>
            <p:ph type="dt" sz="half" idx="2"/>
          </p:nvPr>
        </p:nvSpPr>
        <p:spPr>
          <a:xfrm>
            <a:off x="7020272" y="6525344"/>
            <a:ext cx="1080120" cy="216024"/>
          </a:xfrm>
          <a:prstGeom prst="rect">
            <a:avLst/>
          </a:prstGeom>
        </p:spPr>
        <p:txBody>
          <a:bodyPr vert="horz" wrap="none" lIns="91427" tIns="45713" rIns="91427" bIns="45713" rtlCol="0" anchor="ctr"/>
          <a:lstStyle>
            <a:lvl1pPr algn="ctr">
              <a:defRPr sz="1000">
                <a:solidFill>
                  <a:schemeClr val="tx1">
                    <a:tint val="75000"/>
                  </a:schemeClr>
                </a:solidFill>
              </a:defRPr>
            </a:lvl1pPr>
          </a:lstStyle>
          <a:p>
            <a:fld id="{A820851F-E4DF-3F41-8E0B-5A83BFD2689A}" type="datetimeFigureOut">
              <a:rPr lang="es-ES" smtClean="0"/>
              <a:t>11/03/2019</a:t>
            </a:fld>
            <a:endParaRPr lang="es-ES"/>
          </a:p>
        </p:txBody>
      </p:sp>
      <p:sp>
        <p:nvSpPr>
          <p:cNvPr id="13" name="Marcador de pie de página 4"/>
          <p:cNvSpPr>
            <a:spLocks noGrp="1"/>
          </p:cNvSpPr>
          <p:nvPr>
            <p:ph type="ftr" sz="quarter" idx="3"/>
          </p:nvPr>
        </p:nvSpPr>
        <p:spPr>
          <a:xfrm>
            <a:off x="467545" y="6525344"/>
            <a:ext cx="6480720" cy="216024"/>
          </a:xfrm>
          <a:prstGeom prst="rect">
            <a:avLst/>
          </a:prstGeom>
        </p:spPr>
        <p:txBody>
          <a:bodyPr vert="horz" wrap="none" lIns="91427" tIns="45713" rIns="91427" bIns="45713" rtlCol="0" anchor="ctr"/>
          <a:lstStyle>
            <a:lvl1pPr algn="l">
              <a:defRPr sz="1000">
                <a:solidFill>
                  <a:schemeClr val="tx1">
                    <a:tint val="75000"/>
                  </a:schemeClr>
                </a:solidFill>
              </a:defRPr>
            </a:lvl1pPr>
          </a:lstStyle>
          <a:p>
            <a:endParaRPr lang="es-ES"/>
          </a:p>
        </p:txBody>
      </p:sp>
      <p:sp>
        <p:nvSpPr>
          <p:cNvPr id="14" name="Marcador de número de diapositiva 5"/>
          <p:cNvSpPr>
            <a:spLocks noGrp="1"/>
          </p:cNvSpPr>
          <p:nvPr>
            <p:ph type="sldNum" sz="quarter" idx="4"/>
          </p:nvPr>
        </p:nvSpPr>
        <p:spPr>
          <a:xfrm>
            <a:off x="8172401" y="6525344"/>
            <a:ext cx="504056" cy="216024"/>
          </a:xfrm>
          <a:prstGeom prst="rect">
            <a:avLst/>
          </a:prstGeom>
          <a:solidFill>
            <a:schemeClr val="accent3"/>
          </a:solidFill>
        </p:spPr>
        <p:txBody>
          <a:bodyPr vert="horz" wrap="none" lIns="91427" tIns="45713" rIns="91427" bIns="45713" rtlCol="0" anchor="ctr"/>
          <a:lstStyle>
            <a:lvl1pPr algn="ctr">
              <a:defRPr sz="1000" b="1">
                <a:solidFill>
                  <a:schemeClr val="bg1"/>
                </a:solidFill>
              </a:defRPr>
            </a:lvl1pPr>
          </a:lstStyle>
          <a:p>
            <a:fld id="{6BDCBE57-3DF8-E34A-A687-20DD8272C65F}" type="slidenum">
              <a:rPr lang="es-ES" smtClean="0"/>
              <a:t>‹Nº›</a:t>
            </a:fld>
            <a:endParaRPr lang="es-ES"/>
          </a:p>
        </p:txBody>
      </p:sp>
    </p:spTree>
    <p:extLst>
      <p:ext uri="{BB962C8B-B14F-4D97-AF65-F5344CB8AC3E}">
        <p14:creationId xmlns:p14="http://schemas.microsoft.com/office/powerpoint/2010/main" val="250044026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bwMode="gray">
          <a:xfrm>
            <a:off x="18289" y="27432"/>
            <a:ext cx="7324344" cy="530352"/>
          </a:xfrm>
          <a:prstGeom prst="rect">
            <a:avLst/>
          </a:prstGeom>
        </p:spPr>
        <p:txBody>
          <a:bodyPr/>
          <a:lstStyle/>
          <a:p>
            <a:r>
              <a:rPr lang="en-US"/>
              <a:t>Click to edit Master title style</a:t>
            </a:r>
            <a:endParaRPr lang="en-GB" dirty="0"/>
          </a:p>
        </p:txBody>
      </p:sp>
      <p:sp>
        <p:nvSpPr>
          <p:cNvPr id="5" name="Text Placeholder 4"/>
          <p:cNvSpPr>
            <a:spLocks noGrp="1"/>
          </p:cNvSpPr>
          <p:nvPr>
            <p:ph type="body" sz="quarter" idx="10"/>
          </p:nvPr>
        </p:nvSpPr>
        <p:spPr bwMode="gray">
          <a:xfrm>
            <a:off x="237952" y="1154097"/>
            <a:ext cx="8692984" cy="4525962"/>
          </a:xfrm>
          <a:prstGeom prst="rect">
            <a:avLst/>
          </a:prstGeom>
        </p:spPr>
        <p:txBody>
          <a:bodyPr/>
          <a:lstStyle>
            <a:lvl2pPr marL="458723" indent="-222218">
              <a:defRPr/>
            </a:lvl2pPr>
            <a:lvl3pPr marL="904746" indent="-211108">
              <a:defRPr/>
            </a:lvl3pPr>
            <a:lvl4pPr marL="1368230" indent="-217457">
              <a:defRPr/>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99947727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cSld name="1_Diapositiva de título">
    <p:spTree>
      <p:nvGrpSpPr>
        <p:cNvPr id="1" name=""/>
        <p:cNvGrpSpPr/>
        <p:nvPr/>
      </p:nvGrpSpPr>
      <p:grpSpPr>
        <a:xfrm>
          <a:off x="0" y="0"/>
          <a:ext cx="0" cy="0"/>
          <a:chOff x="0" y="0"/>
          <a:chExt cx="0" cy="0"/>
        </a:xfrm>
      </p:grpSpPr>
      <p:sp>
        <p:nvSpPr>
          <p:cNvPr id="4" name="Marcador de fecha 3"/>
          <p:cNvSpPr>
            <a:spLocks noGrp="1"/>
          </p:cNvSpPr>
          <p:nvPr>
            <p:ph type="dt" sz="half" idx="10"/>
          </p:nvPr>
        </p:nvSpPr>
        <p:spPr/>
        <p:txBody>
          <a:bodyPr/>
          <a:lstStyle/>
          <a:p>
            <a:fld id="{2BB703F1-74A1-AB4F-9446-295C17AB6A0F}" type="datetime1">
              <a:rPr lang="es-CL" smtClean="0">
                <a:solidFill>
                  <a:prstClr val="black">
                    <a:tint val="75000"/>
                  </a:prstClr>
                </a:solidFill>
              </a:rPr>
              <a:pPr/>
              <a:t>11-03-2019</a:t>
            </a:fld>
            <a:endParaRPr lang="es-CL">
              <a:solidFill>
                <a:prstClr val="black">
                  <a:tint val="75000"/>
                </a:prstClr>
              </a:solidFill>
            </a:endParaRPr>
          </a:p>
        </p:txBody>
      </p:sp>
      <p:sp>
        <p:nvSpPr>
          <p:cNvPr id="5" name="Marcador de pie de página 4"/>
          <p:cNvSpPr>
            <a:spLocks noGrp="1"/>
          </p:cNvSpPr>
          <p:nvPr>
            <p:ph type="ftr" sz="quarter" idx="11"/>
          </p:nvPr>
        </p:nvSpPr>
        <p:spPr/>
        <p:txBody>
          <a:bodyPr/>
          <a:lstStyle/>
          <a:p>
            <a:endParaRPr lang="es-CL">
              <a:solidFill>
                <a:prstClr val="black">
                  <a:tint val="75000"/>
                </a:prstClr>
              </a:solidFill>
            </a:endParaRPr>
          </a:p>
        </p:txBody>
      </p:sp>
      <p:sp>
        <p:nvSpPr>
          <p:cNvPr id="6" name="Marcador de número de diapositiva 5"/>
          <p:cNvSpPr>
            <a:spLocks noGrp="1"/>
          </p:cNvSpPr>
          <p:nvPr>
            <p:ph type="sldNum" sz="quarter" idx="12"/>
          </p:nvPr>
        </p:nvSpPr>
        <p:spPr/>
        <p:txBody>
          <a:bodyPr/>
          <a:lstStyle/>
          <a:p>
            <a:fld id="{45C89BD4-8210-7042-BFD1-E04EABEB8F5C}" type="slidenum">
              <a:rPr lang="es-CL" smtClean="0">
                <a:solidFill>
                  <a:prstClr val="black">
                    <a:tint val="75000"/>
                  </a:prstClr>
                </a:solidFill>
              </a:rPr>
              <a:pPr/>
              <a:t>‹Nº›</a:t>
            </a:fld>
            <a:endParaRPr lang="es-CL">
              <a:solidFill>
                <a:prstClr val="black">
                  <a:tint val="75000"/>
                </a:prstClr>
              </a:solidFill>
            </a:endParaRPr>
          </a:p>
        </p:txBody>
      </p:sp>
    </p:spTree>
    <p:extLst>
      <p:ext uri="{BB962C8B-B14F-4D97-AF65-F5344CB8AC3E}">
        <p14:creationId xmlns:p14="http://schemas.microsoft.com/office/powerpoint/2010/main" val="205583157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cSld name="3_Diapositiva de título">
    <p:spTree>
      <p:nvGrpSpPr>
        <p:cNvPr id="1" name=""/>
        <p:cNvGrpSpPr/>
        <p:nvPr/>
      </p:nvGrpSpPr>
      <p:grpSpPr>
        <a:xfrm>
          <a:off x="0" y="0"/>
          <a:ext cx="0" cy="0"/>
          <a:chOff x="0" y="0"/>
          <a:chExt cx="0" cy="0"/>
        </a:xfrm>
      </p:grpSpPr>
      <p:sp>
        <p:nvSpPr>
          <p:cNvPr id="4" name="Marcador de fecha 3"/>
          <p:cNvSpPr>
            <a:spLocks noGrp="1"/>
          </p:cNvSpPr>
          <p:nvPr>
            <p:ph type="dt" sz="half" idx="10"/>
          </p:nvPr>
        </p:nvSpPr>
        <p:spPr/>
        <p:txBody>
          <a:bodyPr/>
          <a:lstStyle/>
          <a:p>
            <a:fld id="{A820851F-E4DF-3F41-8E0B-5A83BFD2689A}" type="datetimeFigureOut">
              <a:rPr lang="es-ES" smtClean="0"/>
              <a:t>11/03/2019</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6BDCBE57-3DF8-E34A-A687-20DD8272C65F}" type="slidenum">
              <a:rPr lang="es-ES" smtClean="0"/>
              <a:t>‹Nº›</a:t>
            </a:fld>
            <a:endParaRPr lang="es-ES"/>
          </a:p>
        </p:txBody>
      </p:sp>
      <p:sp>
        <p:nvSpPr>
          <p:cNvPr id="8" name="CuadroTexto 6"/>
          <p:cNvSpPr txBox="1"/>
          <p:nvPr/>
        </p:nvSpPr>
        <p:spPr>
          <a:xfrm>
            <a:off x="395535" y="136014"/>
            <a:ext cx="8064000" cy="197568"/>
          </a:xfrm>
          <a:prstGeom prst="rect">
            <a:avLst/>
          </a:prstGeom>
          <a:noFill/>
        </p:spPr>
        <p:txBody>
          <a:bodyPr wrap="square" lIns="0" tIns="0" rIns="0" bIns="0" rtlCol="0" anchor="b" anchorCtr="0">
            <a:spAutoFit/>
          </a:bodyPr>
          <a:lstStyle/>
          <a:p>
            <a:pPr defTabSz="443971" fontAlgn="base">
              <a:lnSpc>
                <a:spcPct val="90000"/>
              </a:lnSpc>
              <a:spcBef>
                <a:spcPct val="0"/>
              </a:spcBef>
              <a:spcAft>
                <a:spcPct val="0"/>
              </a:spcAft>
            </a:pPr>
            <a:r>
              <a:rPr lang="es-CL" sz="1400" dirty="0">
                <a:solidFill>
                  <a:srgbClr val="8D8C8D"/>
                </a:solidFill>
                <a:cs typeface="Trebuchet MS"/>
              </a:rPr>
              <a:t>OPR 11 de noviembre 2015</a:t>
            </a:r>
            <a:endParaRPr lang="es-CL" sz="1400" b="1" dirty="0">
              <a:solidFill>
                <a:srgbClr val="8D8C8D"/>
              </a:solidFill>
              <a:cs typeface="Trebuchet MS"/>
            </a:endParaRPr>
          </a:p>
        </p:txBody>
      </p:sp>
    </p:spTree>
    <p:extLst>
      <p:ext uri="{BB962C8B-B14F-4D97-AF65-F5344CB8AC3E}">
        <p14:creationId xmlns:p14="http://schemas.microsoft.com/office/powerpoint/2010/main" val="34461664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ítulo y objetos">
    <p:spTree>
      <p:nvGrpSpPr>
        <p:cNvPr id="1" name=""/>
        <p:cNvGrpSpPr/>
        <p:nvPr/>
      </p:nvGrpSpPr>
      <p:grpSpPr>
        <a:xfrm>
          <a:off x="0" y="0"/>
          <a:ext cx="0" cy="0"/>
          <a:chOff x="0" y="0"/>
          <a:chExt cx="0" cy="0"/>
        </a:xfrm>
      </p:grpSpPr>
      <p:sp>
        <p:nvSpPr>
          <p:cNvPr id="22" name="Marcador de texto 2"/>
          <p:cNvSpPr>
            <a:spLocks noGrp="1"/>
          </p:cNvSpPr>
          <p:nvPr>
            <p:ph type="body" idx="1" hasCustomPrompt="1"/>
          </p:nvPr>
        </p:nvSpPr>
        <p:spPr>
          <a:xfrm>
            <a:off x="1692174" y="1049873"/>
            <a:ext cx="5621866" cy="558801"/>
          </a:xfrm>
        </p:spPr>
        <p:txBody>
          <a:bodyPr wrap="none" lIns="0" tIns="0" rIns="0" bIns="0" anchor="b">
            <a:noAutofit/>
          </a:bodyPr>
          <a:lstStyle>
            <a:lvl1pPr marL="0" indent="0">
              <a:spcBef>
                <a:spcPts val="0"/>
              </a:spcBef>
              <a:buNone/>
              <a:defRPr sz="2800">
                <a:solidFill>
                  <a:schemeClr val="accent3"/>
                </a:solidFill>
                <a:latin typeface="+mj-lt"/>
              </a:defRPr>
            </a:lvl1pPr>
            <a:lvl2pPr marL="457135" indent="0">
              <a:buNone/>
              <a:defRPr sz="1800">
                <a:solidFill>
                  <a:schemeClr val="tx1">
                    <a:tint val="75000"/>
                  </a:schemeClr>
                </a:solidFill>
              </a:defRPr>
            </a:lvl2pPr>
            <a:lvl3pPr marL="914269" indent="0">
              <a:buNone/>
              <a:defRPr sz="1600">
                <a:solidFill>
                  <a:schemeClr val="tx1">
                    <a:tint val="75000"/>
                  </a:schemeClr>
                </a:solidFill>
              </a:defRPr>
            </a:lvl3pPr>
            <a:lvl4pPr marL="1371404" indent="0">
              <a:buNone/>
              <a:defRPr sz="1400">
                <a:solidFill>
                  <a:schemeClr val="tx1">
                    <a:tint val="75000"/>
                  </a:schemeClr>
                </a:solidFill>
              </a:defRPr>
            </a:lvl4pPr>
            <a:lvl5pPr marL="1828539" indent="0">
              <a:buNone/>
              <a:defRPr sz="1400">
                <a:solidFill>
                  <a:schemeClr val="tx1">
                    <a:tint val="75000"/>
                  </a:schemeClr>
                </a:solidFill>
              </a:defRPr>
            </a:lvl5pPr>
            <a:lvl6pPr marL="2285674" indent="0">
              <a:buNone/>
              <a:defRPr sz="1400">
                <a:solidFill>
                  <a:schemeClr val="tx1">
                    <a:tint val="75000"/>
                  </a:schemeClr>
                </a:solidFill>
              </a:defRPr>
            </a:lvl6pPr>
            <a:lvl7pPr marL="2742809" indent="0">
              <a:buNone/>
              <a:defRPr sz="1400">
                <a:solidFill>
                  <a:schemeClr val="tx1">
                    <a:tint val="75000"/>
                  </a:schemeClr>
                </a:solidFill>
              </a:defRPr>
            </a:lvl7pPr>
            <a:lvl8pPr marL="3199944" indent="0">
              <a:buNone/>
              <a:defRPr sz="1400">
                <a:solidFill>
                  <a:schemeClr val="tx1">
                    <a:tint val="75000"/>
                  </a:schemeClr>
                </a:solidFill>
              </a:defRPr>
            </a:lvl8pPr>
            <a:lvl9pPr marL="3657078" indent="0">
              <a:buNone/>
              <a:defRPr sz="1400">
                <a:solidFill>
                  <a:schemeClr val="tx1">
                    <a:tint val="75000"/>
                  </a:schemeClr>
                </a:solidFill>
              </a:defRPr>
            </a:lvl9pPr>
          </a:lstStyle>
          <a:p>
            <a:r>
              <a:rPr lang="es-ES" sz="2500" b="0" i="0" dirty="0">
                <a:solidFill>
                  <a:srgbClr val="8D8C8D"/>
                </a:solidFill>
                <a:latin typeface="Trebuchet MS"/>
                <a:ea typeface="Trebuchet MS"/>
                <a:cs typeface="Trebuchet MS"/>
              </a:rPr>
              <a:t>Título del tema</a:t>
            </a:r>
            <a:endParaRPr lang="es-ES_tradnl" dirty="0"/>
          </a:p>
        </p:txBody>
      </p:sp>
      <p:sp>
        <p:nvSpPr>
          <p:cNvPr id="29" name="Marcador de texto 28"/>
          <p:cNvSpPr>
            <a:spLocks noGrp="1"/>
          </p:cNvSpPr>
          <p:nvPr>
            <p:ph type="body" sz="quarter" idx="11" hasCustomPrompt="1"/>
          </p:nvPr>
        </p:nvSpPr>
        <p:spPr>
          <a:xfrm>
            <a:off x="1687514" y="1786477"/>
            <a:ext cx="7058025" cy="4597391"/>
          </a:xfrm>
        </p:spPr>
        <p:txBody>
          <a:bodyPr wrap="square" lIns="0" tIns="0" rIns="0" bIns="0" numCol="1" spcCol="269961">
            <a:normAutofit/>
          </a:bodyPr>
          <a:lstStyle>
            <a:lvl1pPr marL="0" indent="0" algn="just">
              <a:lnSpc>
                <a:spcPct val="100000"/>
              </a:lnSpc>
              <a:spcBef>
                <a:spcPts val="0"/>
              </a:spcBef>
              <a:spcAft>
                <a:spcPts val="600"/>
              </a:spcAft>
              <a:buNone/>
              <a:defRPr sz="1600">
                <a:solidFill>
                  <a:srgbClr val="3C3C3B"/>
                </a:solidFill>
              </a:defRPr>
            </a:lvl1pPr>
            <a:lvl2pPr marL="457135" indent="0">
              <a:buNone/>
              <a:defRPr sz="1300">
                <a:solidFill>
                  <a:srgbClr val="888B8D"/>
                </a:solidFill>
              </a:defRPr>
            </a:lvl2pPr>
            <a:lvl3pPr marL="914269" indent="0">
              <a:buNone/>
              <a:defRPr sz="1300">
                <a:solidFill>
                  <a:srgbClr val="888B8D"/>
                </a:solidFill>
              </a:defRPr>
            </a:lvl3pPr>
            <a:lvl4pPr marL="1371404" indent="0">
              <a:buNone/>
              <a:defRPr sz="1300">
                <a:solidFill>
                  <a:srgbClr val="888B8D"/>
                </a:solidFill>
              </a:defRPr>
            </a:lvl4pPr>
            <a:lvl5pPr marL="1828539" indent="0">
              <a:buNone/>
              <a:defRPr sz="1300">
                <a:solidFill>
                  <a:srgbClr val="888B8D"/>
                </a:solidFill>
              </a:defRPr>
            </a:lvl5pPr>
          </a:lstStyle>
          <a:p>
            <a:pPr lvl="0"/>
            <a:r>
              <a:rPr lang="es-ES_tradnl" dirty="0"/>
              <a:t>Área de texto de texto regular. Esto es texto simulado. Área de texto de texto regular. Esto es texto simulado área de texto de texto regular. Esto es texto simulado. </a:t>
            </a:r>
          </a:p>
          <a:p>
            <a:pPr lvl="0"/>
            <a:r>
              <a:rPr lang="es-ES_tradnl" dirty="0"/>
              <a:t>Área de texto de texto regular. Esto es texto simulado. Área de texto de texto regular. Esto es texto simulado. Área de texto de texto regular. Esto es texto simulado. Área de texto de texto regular. Esto es texto simulado. Área de texto de texto regular. Esto es texto simulado. </a:t>
            </a:r>
          </a:p>
          <a:p>
            <a:pPr lvl="0"/>
            <a:r>
              <a:rPr lang="es-ES_tradnl" dirty="0"/>
              <a:t>Área de texto de texto regular. Esto es texto simulado. Esto es texto simulado, esto es texto simulado, esto es texto simulado esto es texto simulado. Área de texto de texto regular. Esto es texto simulado. Área de texto de texto regular. Esto es texto simulado. Área de texto de texto regular. Esto es texto simulado. Área de texto de texto regular. Esto es texto simulado. Área de texto de texto regular. Esto es texto simulado.</a:t>
            </a:r>
          </a:p>
          <a:p>
            <a:pPr lvl="0"/>
            <a:r>
              <a:rPr lang="es-ES_tradnl" dirty="0"/>
              <a:t>Área de texto de texto regular. Esto es texto simulado. Área de texto de texto regular. Esto es texto simulado. Área de texto de texto regular.  </a:t>
            </a:r>
          </a:p>
        </p:txBody>
      </p:sp>
      <p:grpSp>
        <p:nvGrpSpPr>
          <p:cNvPr id="13" name="Agrupar 12"/>
          <p:cNvGrpSpPr/>
          <p:nvPr userDrawn="1"/>
        </p:nvGrpSpPr>
        <p:grpSpPr>
          <a:xfrm>
            <a:off x="0" y="436963"/>
            <a:ext cx="9144000" cy="90000"/>
            <a:chOff x="1443904" y="3985173"/>
            <a:chExt cx="7700096" cy="180000"/>
          </a:xfrm>
        </p:grpSpPr>
        <p:sp>
          <p:nvSpPr>
            <p:cNvPr id="14" name="Rectángulo 13"/>
            <p:cNvSpPr/>
            <p:nvPr userDrawn="1"/>
          </p:nvSpPr>
          <p:spPr>
            <a:xfrm>
              <a:off x="1443904" y="3985173"/>
              <a:ext cx="1926000" cy="180000"/>
            </a:xfrm>
            <a:prstGeom prst="rect">
              <a:avLst/>
            </a:prstGeom>
            <a:solidFill>
              <a:srgbClr val="007A9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a:p>
          </p:txBody>
        </p:sp>
        <p:sp>
          <p:nvSpPr>
            <p:cNvPr id="15" name="Rectángulo 14"/>
            <p:cNvSpPr/>
            <p:nvPr userDrawn="1"/>
          </p:nvSpPr>
          <p:spPr>
            <a:xfrm>
              <a:off x="3369904" y="3985173"/>
              <a:ext cx="1926000" cy="180000"/>
            </a:xfrm>
            <a:prstGeom prst="rect">
              <a:avLst/>
            </a:prstGeom>
            <a:solidFill>
              <a:srgbClr val="62CDC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a:p>
          </p:txBody>
        </p:sp>
        <p:sp>
          <p:nvSpPr>
            <p:cNvPr id="16" name="Rectángulo 15"/>
            <p:cNvSpPr/>
            <p:nvPr userDrawn="1"/>
          </p:nvSpPr>
          <p:spPr>
            <a:xfrm>
              <a:off x="5295904" y="3985173"/>
              <a:ext cx="1926000" cy="180000"/>
            </a:xfrm>
            <a:prstGeom prst="rect">
              <a:avLst/>
            </a:prstGeom>
            <a:solidFill>
              <a:srgbClr val="D4202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a:p>
          </p:txBody>
        </p:sp>
        <p:sp>
          <p:nvSpPr>
            <p:cNvPr id="17" name="Rectángulo 16"/>
            <p:cNvSpPr/>
            <p:nvPr userDrawn="1"/>
          </p:nvSpPr>
          <p:spPr>
            <a:xfrm>
              <a:off x="7218000" y="3985173"/>
              <a:ext cx="1926000" cy="180000"/>
            </a:xfrm>
            <a:prstGeom prst="rect">
              <a:avLst/>
            </a:prstGeom>
            <a:solidFill>
              <a:srgbClr val="EDAB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a:p>
          </p:txBody>
        </p:sp>
      </p:grpSp>
      <p:pic>
        <p:nvPicPr>
          <p:cNvPr id="11" name="Picture 2" descr="C:\Users\espcdummer\Pictures\Logos\Logos Centinela\2014\Logo Centinela PPT 20140705.png"/>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8078598" y="9285"/>
            <a:ext cx="1061182" cy="4166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084278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cSld name="7_Diapositiva de título">
    <p:spTree>
      <p:nvGrpSpPr>
        <p:cNvPr id="1" name=""/>
        <p:cNvGrpSpPr/>
        <p:nvPr/>
      </p:nvGrpSpPr>
      <p:grpSpPr>
        <a:xfrm>
          <a:off x="0" y="0"/>
          <a:ext cx="0" cy="0"/>
          <a:chOff x="0" y="0"/>
          <a:chExt cx="0" cy="0"/>
        </a:xfrm>
      </p:grpSpPr>
      <p:sp>
        <p:nvSpPr>
          <p:cNvPr id="4" name="Marcador de fecha 3"/>
          <p:cNvSpPr>
            <a:spLocks noGrp="1"/>
          </p:cNvSpPr>
          <p:nvPr>
            <p:ph type="dt" sz="half" idx="10"/>
          </p:nvPr>
        </p:nvSpPr>
        <p:spPr/>
        <p:txBody>
          <a:bodyPr/>
          <a:lstStyle/>
          <a:p>
            <a:fld id="{A820851F-E4DF-3F41-8E0B-5A83BFD2689A}" type="datetimeFigureOut">
              <a:rPr lang="es-ES" smtClean="0"/>
              <a:t>11/03/2019</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6BDCBE57-3DF8-E34A-A687-20DD8272C65F}" type="slidenum">
              <a:rPr lang="es-ES" smtClean="0"/>
              <a:t>‹Nº›</a:t>
            </a:fld>
            <a:endParaRPr lang="es-ES"/>
          </a:p>
        </p:txBody>
      </p:sp>
      <p:sp>
        <p:nvSpPr>
          <p:cNvPr id="8" name="CuadroTexto 6"/>
          <p:cNvSpPr txBox="1"/>
          <p:nvPr/>
        </p:nvSpPr>
        <p:spPr>
          <a:xfrm>
            <a:off x="395535" y="136014"/>
            <a:ext cx="8064000" cy="197568"/>
          </a:xfrm>
          <a:prstGeom prst="rect">
            <a:avLst/>
          </a:prstGeom>
          <a:noFill/>
        </p:spPr>
        <p:txBody>
          <a:bodyPr wrap="square" lIns="0" tIns="0" rIns="0" bIns="0" rtlCol="0" anchor="b" anchorCtr="0">
            <a:spAutoFit/>
          </a:bodyPr>
          <a:lstStyle/>
          <a:p>
            <a:pPr defTabSz="446883" fontAlgn="base">
              <a:lnSpc>
                <a:spcPct val="90000"/>
              </a:lnSpc>
              <a:spcBef>
                <a:spcPct val="0"/>
              </a:spcBef>
              <a:spcAft>
                <a:spcPct val="0"/>
              </a:spcAft>
            </a:pPr>
            <a:r>
              <a:rPr lang="es-CL" sz="1400" dirty="0">
                <a:solidFill>
                  <a:srgbClr val="8D8C8D"/>
                </a:solidFill>
                <a:cs typeface="Trebuchet MS"/>
              </a:rPr>
              <a:t>OPR 11 de noviembre 2015</a:t>
            </a:r>
            <a:endParaRPr lang="es-CL" sz="1400" b="1" dirty="0">
              <a:solidFill>
                <a:srgbClr val="8D8C8D"/>
              </a:solidFill>
              <a:cs typeface="Trebuchet MS"/>
            </a:endParaRPr>
          </a:p>
        </p:txBody>
      </p:sp>
    </p:spTree>
    <p:extLst>
      <p:ext uri="{BB962C8B-B14F-4D97-AF65-F5344CB8AC3E}">
        <p14:creationId xmlns:p14="http://schemas.microsoft.com/office/powerpoint/2010/main" val="71894768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4_Título y objetos">
    <p:spTree>
      <p:nvGrpSpPr>
        <p:cNvPr id="1" name=""/>
        <p:cNvGrpSpPr/>
        <p:nvPr/>
      </p:nvGrpSpPr>
      <p:grpSpPr>
        <a:xfrm>
          <a:off x="0" y="0"/>
          <a:ext cx="0" cy="0"/>
          <a:chOff x="0" y="0"/>
          <a:chExt cx="0" cy="0"/>
        </a:xfrm>
      </p:grpSpPr>
    </p:spTree>
    <p:extLst>
      <p:ext uri="{BB962C8B-B14F-4D97-AF65-F5344CB8AC3E}">
        <p14:creationId xmlns:p14="http://schemas.microsoft.com/office/powerpoint/2010/main" val="403946088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p:cSld name="Diapositiva de título">
    <p:spTree>
      <p:nvGrpSpPr>
        <p:cNvPr id="1" name=""/>
        <p:cNvGrpSpPr/>
        <p:nvPr/>
      </p:nvGrpSpPr>
      <p:grpSpPr>
        <a:xfrm>
          <a:off x="0" y="0"/>
          <a:ext cx="0" cy="0"/>
          <a:chOff x="0" y="0"/>
          <a:chExt cx="0" cy="0"/>
        </a:xfrm>
      </p:grpSpPr>
      <p:pic>
        <p:nvPicPr>
          <p:cNvPr id="12" name="Picture 2" descr="C:\Users\espcdummer\Pictures\Logos\Logos Centinela\2014\Logo Centinela PPT 20140705.png"/>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5143686" y="5281328"/>
            <a:ext cx="3740406" cy="1468429"/>
          </a:xfrm>
          <a:prstGeom prst="rect">
            <a:avLst/>
          </a:prstGeom>
          <a:noFill/>
          <a:extLst>
            <a:ext uri="{909E8E84-426E-40DD-AFC4-6F175D3DCCD1}">
              <a14:hiddenFill xmlns:a14="http://schemas.microsoft.com/office/drawing/2010/main">
                <a:solidFill>
                  <a:srgbClr val="FFFFFF"/>
                </a:solidFill>
              </a14:hiddenFill>
            </a:ext>
          </a:extLst>
        </p:spPr>
      </p:pic>
      <p:pic>
        <p:nvPicPr>
          <p:cNvPr id="11" name="Imagen 14" descr="Trama_portada-05.png"/>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0" y="1"/>
            <a:ext cx="9144000" cy="3429000"/>
          </a:xfrm>
          <a:prstGeom prst="rect">
            <a:avLst/>
          </a:prstGeom>
        </p:spPr>
      </p:pic>
      <p:grpSp>
        <p:nvGrpSpPr>
          <p:cNvPr id="15" name="14 Grupo"/>
          <p:cNvGrpSpPr/>
          <p:nvPr/>
        </p:nvGrpSpPr>
        <p:grpSpPr>
          <a:xfrm rot="16200000">
            <a:off x="4499993" y="-1070992"/>
            <a:ext cx="144016" cy="9144000"/>
            <a:chOff x="3779912" y="1124744"/>
            <a:chExt cx="216024" cy="6336704"/>
          </a:xfrm>
        </p:grpSpPr>
        <p:sp>
          <p:nvSpPr>
            <p:cNvPr id="16" name="Rectángulo 10"/>
            <p:cNvSpPr/>
            <p:nvPr userDrawn="1"/>
          </p:nvSpPr>
          <p:spPr>
            <a:xfrm rot="5400000">
              <a:off x="3095836" y="1808820"/>
              <a:ext cx="1584176" cy="216024"/>
            </a:xfrm>
            <a:prstGeom prst="rect">
              <a:avLst/>
            </a:prstGeom>
            <a:solidFill>
              <a:srgbClr val="007A9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135"/>
              <a:endParaRPr lang="es-ES_tradnl">
                <a:solidFill>
                  <a:srgbClr val="FFFFFF"/>
                </a:solidFill>
              </a:endParaRPr>
            </a:p>
          </p:txBody>
        </p:sp>
        <p:sp>
          <p:nvSpPr>
            <p:cNvPr id="17" name="Rectángulo 11"/>
            <p:cNvSpPr/>
            <p:nvPr userDrawn="1"/>
          </p:nvSpPr>
          <p:spPr>
            <a:xfrm rot="5400000">
              <a:off x="3095835" y="3392997"/>
              <a:ext cx="1584177" cy="216024"/>
            </a:xfrm>
            <a:prstGeom prst="rect">
              <a:avLst/>
            </a:prstGeom>
            <a:solidFill>
              <a:srgbClr val="62CDC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135"/>
              <a:endParaRPr lang="es-ES_tradnl">
                <a:solidFill>
                  <a:srgbClr val="FFFFFF"/>
                </a:solidFill>
              </a:endParaRPr>
            </a:p>
          </p:txBody>
        </p:sp>
        <p:sp>
          <p:nvSpPr>
            <p:cNvPr id="18" name="Rectángulo 12"/>
            <p:cNvSpPr/>
            <p:nvPr userDrawn="1"/>
          </p:nvSpPr>
          <p:spPr>
            <a:xfrm rot="5400000">
              <a:off x="3095835" y="4977173"/>
              <a:ext cx="1584178" cy="216024"/>
            </a:xfrm>
            <a:prstGeom prst="rect">
              <a:avLst/>
            </a:prstGeom>
            <a:solidFill>
              <a:srgbClr val="D4202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135"/>
              <a:endParaRPr lang="es-ES_tradnl">
                <a:solidFill>
                  <a:srgbClr val="FFFFFF"/>
                </a:solidFill>
              </a:endParaRPr>
            </a:p>
          </p:txBody>
        </p:sp>
        <p:sp>
          <p:nvSpPr>
            <p:cNvPr id="19" name="Rectángulo 13"/>
            <p:cNvSpPr/>
            <p:nvPr userDrawn="1"/>
          </p:nvSpPr>
          <p:spPr>
            <a:xfrm rot="5400000">
              <a:off x="3095836" y="6561348"/>
              <a:ext cx="1584176" cy="216024"/>
            </a:xfrm>
            <a:prstGeom prst="rect">
              <a:avLst/>
            </a:prstGeom>
            <a:solidFill>
              <a:srgbClr val="EDAB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135"/>
              <a:endParaRPr lang="es-ES_tradnl">
                <a:solidFill>
                  <a:srgbClr val="FFFFFF"/>
                </a:solidFill>
              </a:endParaRPr>
            </a:p>
          </p:txBody>
        </p:sp>
      </p:grpSp>
      <p:sp>
        <p:nvSpPr>
          <p:cNvPr id="3" name="2 Título"/>
          <p:cNvSpPr>
            <a:spLocks noGrp="1"/>
          </p:cNvSpPr>
          <p:nvPr>
            <p:ph type="title"/>
          </p:nvPr>
        </p:nvSpPr>
        <p:spPr>
          <a:xfrm>
            <a:off x="467545" y="4149080"/>
            <a:ext cx="8208912" cy="1368152"/>
          </a:xfrm>
        </p:spPr>
        <p:txBody>
          <a:bodyPr>
            <a:noAutofit/>
          </a:bodyPr>
          <a:lstStyle>
            <a:lvl1pPr algn="l">
              <a:defRPr sz="3200">
                <a:solidFill>
                  <a:schemeClr val="accent3"/>
                </a:solidFill>
              </a:defRPr>
            </a:lvl1pPr>
          </a:lstStyle>
          <a:p>
            <a:r>
              <a:rPr lang="es-ES"/>
              <a:t>Haga clic para modificar el estilo de título del patrón</a:t>
            </a:r>
            <a:endParaRPr lang="es-CL" dirty="0"/>
          </a:p>
        </p:txBody>
      </p:sp>
      <p:sp>
        <p:nvSpPr>
          <p:cNvPr id="20" name="2 Subtítulo"/>
          <p:cNvSpPr>
            <a:spLocks noGrp="1"/>
          </p:cNvSpPr>
          <p:nvPr>
            <p:ph type="subTitle" idx="1"/>
          </p:nvPr>
        </p:nvSpPr>
        <p:spPr>
          <a:xfrm>
            <a:off x="467545" y="5733256"/>
            <a:ext cx="4968552" cy="864096"/>
          </a:xfrm>
          <a:prstGeom prst="rect">
            <a:avLst/>
          </a:prstGeom>
        </p:spPr>
        <p:txBody>
          <a:bodyPr>
            <a:noAutofit/>
          </a:bodyPr>
          <a:lstStyle>
            <a:lvl1pPr marL="0" indent="0" algn="l">
              <a:spcAft>
                <a:spcPts val="600"/>
              </a:spcAft>
              <a:buNone/>
              <a:defRPr sz="1800">
                <a:solidFill>
                  <a:schemeClr val="accent5"/>
                </a:solidFill>
              </a:defRPr>
            </a:lvl1pPr>
            <a:lvl2pPr marL="457135" indent="0" algn="ctr">
              <a:buNone/>
              <a:defRPr>
                <a:solidFill>
                  <a:schemeClr val="tx1">
                    <a:tint val="75000"/>
                  </a:schemeClr>
                </a:solidFill>
              </a:defRPr>
            </a:lvl2pPr>
            <a:lvl3pPr marL="914269" indent="0" algn="ctr">
              <a:buNone/>
              <a:defRPr>
                <a:solidFill>
                  <a:schemeClr val="tx1">
                    <a:tint val="75000"/>
                  </a:schemeClr>
                </a:solidFill>
              </a:defRPr>
            </a:lvl3pPr>
            <a:lvl4pPr marL="1371404" indent="0" algn="ctr">
              <a:buNone/>
              <a:defRPr>
                <a:solidFill>
                  <a:schemeClr val="tx1">
                    <a:tint val="75000"/>
                  </a:schemeClr>
                </a:solidFill>
              </a:defRPr>
            </a:lvl4pPr>
            <a:lvl5pPr marL="1828539" indent="0" algn="ctr">
              <a:buNone/>
              <a:defRPr>
                <a:solidFill>
                  <a:schemeClr val="tx1">
                    <a:tint val="75000"/>
                  </a:schemeClr>
                </a:solidFill>
              </a:defRPr>
            </a:lvl5pPr>
            <a:lvl6pPr marL="2285674" indent="0" algn="ctr">
              <a:buNone/>
              <a:defRPr>
                <a:solidFill>
                  <a:schemeClr val="tx1">
                    <a:tint val="75000"/>
                  </a:schemeClr>
                </a:solidFill>
              </a:defRPr>
            </a:lvl6pPr>
            <a:lvl7pPr marL="2742809" indent="0" algn="ctr">
              <a:buNone/>
              <a:defRPr>
                <a:solidFill>
                  <a:schemeClr val="tx1">
                    <a:tint val="75000"/>
                  </a:schemeClr>
                </a:solidFill>
              </a:defRPr>
            </a:lvl7pPr>
            <a:lvl8pPr marL="3199944" indent="0" algn="ctr">
              <a:buNone/>
              <a:defRPr>
                <a:solidFill>
                  <a:schemeClr val="tx1">
                    <a:tint val="75000"/>
                  </a:schemeClr>
                </a:solidFill>
              </a:defRPr>
            </a:lvl8pPr>
            <a:lvl9pPr marL="3657078" indent="0" algn="ctr">
              <a:buNone/>
              <a:defRPr>
                <a:solidFill>
                  <a:schemeClr val="tx1">
                    <a:tint val="75000"/>
                  </a:schemeClr>
                </a:solidFill>
              </a:defRPr>
            </a:lvl9pPr>
          </a:lstStyle>
          <a:p>
            <a:r>
              <a:rPr lang="es-ES"/>
              <a:t>Haga clic para modificar el estilo de subtítulo del patrón</a:t>
            </a:r>
            <a:endParaRPr lang="es-CL" dirty="0"/>
          </a:p>
        </p:txBody>
      </p:sp>
    </p:spTree>
    <p:extLst>
      <p:ext uri="{BB962C8B-B14F-4D97-AF65-F5344CB8AC3E}">
        <p14:creationId xmlns:p14="http://schemas.microsoft.com/office/powerpoint/2010/main" val="265194090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p:cSld name="Título de sección">
    <p:spTree>
      <p:nvGrpSpPr>
        <p:cNvPr id="1" name=""/>
        <p:cNvGrpSpPr/>
        <p:nvPr/>
      </p:nvGrpSpPr>
      <p:grpSpPr>
        <a:xfrm>
          <a:off x="0" y="0"/>
          <a:ext cx="0" cy="0"/>
          <a:chOff x="0" y="0"/>
          <a:chExt cx="0" cy="0"/>
        </a:xfrm>
      </p:grpSpPr>
      <p:pic>
        <p:nvPicPr>
          <p:cNvPr id="12" name="Picture 2" descr="C:\Users\espcdummer\Pictures\Logos\Logos Centinela\2014\Logo Centinela PPT 20140705.png"/>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6251918" y="50953"/>
            <a:ext cx="2592288" cy="1017695"/>
          </a:xfrm>
          <a:prstGeom prst="rect">
            <a:avLst/>
          </a:prstGeom>
          <a:noFill/>
          <a:extLst>
            <a:ext uri="{909E8E84-426E-40DD-AFC4-6F175D3DCCD1}">
              <a14:hiddenFill xmlns:a14="http://schemas.microsoft.com/office/drawing/2010/main">
                <a:solidFill>
                  <a:srgbClr val="FFFFFF"/>
                </a:solidFill>
              </a14:hiddenFill>
            </a:ext>
          </a:extLst>
        </p:spPr>
      </p:pic>
      <p:sp>
        <p:nvSpPr>
          <p:cNvPr id="15" name="Rectángulo 14"/>
          <p:cNvSpPr/>
          <p:nvPr/>
        </p:nvSpPr>
        <p:spPr>
          <a:xfrm>
            <a:off x="1403648" y="3284984"/>
            <a:ext cx="7740352" cy="2016224"/>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lIns="91427" tIns="45713" rIns="91427" bIns="45713" rtlCol="0" anchor="ctr"/>
          <a:lstStyle/>
          <a:p>
            <a:pPr algn="ctr" defTabSz="457135"/>
            <a:endParaRPr lang="es-ES_tradnl">
              <a:solidFill>
                <a:srgbClr val="FFFFFF"/>
              </a:solidFill>
            </a:endParaRPr>
          </a:p>
        </p:txBody>
      </p:sp>
      <p:sp>
        <p:nvSpPr>
          <p:cNvPr id="3" name="2 Título"/>
          <p:cNvSpPr>
            <a:spLocks noGrp="1"/>
          </p:cNvSpPr>
          <p:nvPr>
            <p:ph type="title"/>
          </p:nvPr>
        </p:nvSpPr>
        <p:spPr>
          <a:xfrm>
            <a:off x="1907704" y="3429000"/>
            <a:ext cx="6984776" cy="1728192"/>
          </a:xfrm>
        </p:spPr>
        <p:txBody>
          <a:bodyPr anchor="ctr">
            <a:noAutofit/>
          </a:bodyPr>
          <a:lstStyle>
            <a:lvl1pPr algn="l">
              <a:defRPr sz="3200">
                <a:solidFill>
                  <a:schemeClr val="accent3"/>
                </a:solidFill>
              </a:defRPr>
            </a:lvl1pPr>
          </a:lstStyle>
          <a:p>
            <a:r>
              <a:rPr lang="es-ES"/>
              <a:t>Haga clic para modificar el estilo de título del patrón</a:t>
            </a:r>
            <a:endParaRPr lang="es-CL" dirty="0"/>
          </a:p>
        </p:txBody>
      </p:sp>
      <p:sp>
        <p:nvSpPr>
          <p:cNvPr id="9" name="2 Subtítulo"/>
          <p:cNvSpPr>
            <a:spLocks noGrp="1"/>
          </p:cNvSpPr>
          <p:nvPr>
            <p:ph type="subTitle" idx="1"/>
          </p:nvPr>
        </p:nvSpPr>
        <p:spPr>
          <a:xfrm>
            <a:off x="1907704" y="5445224"/>
            <a:ext cx="6984776" cy="864096"/>
          </a:xfrm>
          <a:prstGeom prst="rect">
            <a:avLst/>
          </a:prstGeom>
        </p:spPr>
        <p:txBody>
          <a:bodyPr>
            <a:noAutofit/>
          </a:bodyPr>
          <a:lstStyle>
            <a:lvl1pPr marL="0" indent="0" algn="l">
              <a:buNone/>
              <a:defRPr sz="1800">
                <a:solidFill>
                  <a:schemeClr val="accent5"/>
                </a:solidFill>
              </a:defRPr>
            </a:lvl1pPr>
            <a:lvl2pPr marL="457135" indent="0" algn="ctr">
              <a:buNone/>
              <a:defRPr>
                <a:solidFill>
                  <a:schemeClr val="tx1">
                    <a:tint val="75000"/>
                  </a:schemeClr>
                </a:solidFill>
              </a:defRPr>
            </a:lvl2pPr>
            <a:lvl3pPr marL="914269" indent="0" algn="ctr">
              <a:buNone/>
              <a:defRPr>
                <a:solidFill>
                  <a:schemeClr val="tx1">
                    <a:tint val="75000"/>
                  </a:schemeClr>
                </a:solidFill>
              </a:defRPr>
            </a:lvl3pPr>
            <a:lvl4pPr marL="1371404" indent="0" algn="ctr">
              <a:buNone/>
              <a:defRPr>
                <a:solidFill>
                  <a:schemeClr val="tx1">
                    <a:tint val="75000"/>
                  </a:schemeClr>
                </a:solidFill>
              </a:defRPr>
            </a:lvl4pPr>
            <a:lvl5pPr marL="1828539" indent="0" algn="ctr">
              <a:buNone/>
              <a:defRPr>
                <a:solidFill>
                  <a:schemeClr val="tx1">
                    <a:tint val="75000"/>
                  </a:schemeClr>
                </a:solidFill>
              </a:defRPr>
            </a:lvl5pPr>
            <a:lvl6pPr marL="2285674" indent="0" algn="ctr">
              <a:buNone/>
              <a:defRPr>
                <a:solidFill>
                  <a:schemeClr val="tx1">
                    <a:tint val="75000"/>
                  </a:schemeClr>
                </a:solidFill>
              </a:defRPr>
            </a:lvl6pPr>
            <a:lvl7pPr marL="2742809" indent="0" algn="ctr">
              <a:buNone/>
              <a:defRPr>
                <a:solidFill>
                  <a:schemeClr val="tx1">
                    <a:tint val="75000"/>
                  </a:schemeClr>
                </a:solidFill>
              </a:defRPr>
            </a:lvl7pPr>
            <a:lvl8pPr marL="3199944" indent="0" algn="ctr">
              <a:buNone/>
              <a:defRPr>
                <a:solidFill>
                  <a:schemeClr val="tx1">
                    <a:tint val="75000"/>
                  </a:schemeClr>
                </a:solidFill>
              </a:defRPr>
            </a:lvl8pPr>
            <a:lvl9pPr marL="3657078" indent="0" algn="ctr">
              <a:buNone/>
              <a:defRPr>
                <a:solidFill>
                  <a:schemeClr val="tx1">
                    <a:tint val="75000"/>
                  </a:schemeClr>
                </a:solidFill>
              </a:defRPr>
            </a:lvl9pPr>
          </a:lstStyle>
          <a:p>
            <a:r>
              <a:rPr lang="es-ES"/>
              <a:t>Haga clic para modificar el estilo de subtítulo del patrón</a:t>
            </a:r>
            <a:endParaRPr lang="es-CL" dirty="0"/>
          </a:p>
        </p:txBody>
      </p:sp>
      <p:grpSp>
        <p:nvGrpSpPr>
          <p:cNvPr id="5" name="4 Grupo"/>
          <p:cNvGrpSpPr/>
          <p:nvPr/>
        </p:nvGrpSpPr>
        <p:grpSpPr>
          <a:xfrm rot="16200000">
            <a:off x="5165812" y="-693203"/>
            <a:ext cx="216024" cy="7740352"/>
            <a:chOff x="3779912" y="1124744"/>
            <a:chExt cx="216024" cy="6336704"/>
          </a:xfrm>
        </p:grpSpPr>
        <p:sp>
          <p:nvSpPr>
            <p:cNvPr id="6" name="Rectángulo 10"/>
            <p:cNvSpPr/>
            <p:nvPr userDrawn="1"/>
          </p:nvSpPr>
          <p:spPr>
            <a:xfrm rot="5400000">
              <a:off x="3095836" y="1808820"/>
              <a:ext cx="1584176" cy="216024"/>
            </a:xfrm>
            <a:prstGeom prst="rect">
              <a:avLst/>
            </a:prstGeom>
            <a:solidFill>
              <a:srgbClr val="007A9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135"/>
              <a:endParaRPr lang="es-ES_tradnl">
                <a:solidFill>
                  <a:srgbClr val="FFFFFF"/>
                </a:solidFill>
              </a:endParaRPr>
            </a:p>
          </p:txBody>
        </p:sp>
        <p:sp>
          <p:nvSpPr>
            <p:cNvPr id="7" name="Rectángulo 11"/>
            <p:cNvSpPr/>
            <p:nvPr userDrawn="1"/>
          </p:nvSpPr>
          <p:spPr>
            <a:xfrm rot="5400000">
              <a:off x="3095835" y="3392997"/>
              <a:ext cx="1584177" cy="216024"/>
            </a:xfrm>
            <a:prstGeom prst="rect">
              <a:avLst/>
            </a:prstGeom>
            <a:solidFill>
              <a:srgbClr val="62CDC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135"/>
              <a:endParaRPr lang="es-ES_tradnl">
                <a:solidFill>
                  <a:srgbClr val="FFFFFF"/>
                </a:solidFill>
              </a:endParaRPr>
            </a:p>
          </p:txBody>
        </p:sp>
        <p:sp>
          <p:nvSpPr>
            <p:cNvPr id="8" name="Rectángulo 12"/>
            <p:cNvSpPr/>
            <p:nvPr userDrawn="1"/>
          </p:nvSpPr>
          <p:spPr>
            <a:xfrm rot="5400000">
              <a:off x="3095835" y="4977173"/>
              <a:ext cx="1584178" cy="216024"/>
            </a:xfrm>
            <a:prstGeom prst="rect">
              <a:avLst/>
            </a:prstGeom>
            <a:solidFill>
              <a:srgbClr val="D4202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135"/>
              <a:endParaRPr lang="es-ES_tradnl">
                <a:solidFill>
                  <a:srgbClr val="FFFFFF"/>
                </a:solidFill>
              </a:endParaRPr>
            </a:p>
          </p:txBody>
        </p:sp>
        <p:sp>
          <p:nvSpPr>
            <p:cNvPr id="10" name="Rectángulo 13"/>
            <p:cNvSpPr/>
            <p:nvPr userDrawn="1"/>
          </p:nvSpPr>
          <p:spPr>
            <a:xfrm rot="5400000">
              <a:off x="3095836" y="6561348"/>
              <a:ext cx="1584176" cy="216024"/>
            </a:xfrm>
            <a:prstGeom prst="rect">
              <a:avLst/>
            </a:prstGeom>
            <a:solidFill>
              <a:srgbClr val="EDAB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135"/>
              <a:endParaRPr lang="es-ES_tradnl">
                <a:solidFill>
                  <a:srgbClr val="FFFFFF"/>
                </a:solidFill>
              </a:endParaRPr>
            </a:p>
          </p:txBody>
        </p:sp>
      </p:grpSp>
    </p:spTree>
    <p:extLst>
      <p:ext uri="{BB962C8B-B14F-4D97-AF65-F5344CB8AC3E}">
        <p14:creationId xmlns:p14="http://schemas.microsoft.com/office/powerpoint/2010/main" val="306827268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ítulo y objetos">
    <p:spTree>
      <p:nvGrpSpPr>
        <p:cNvPr id="1" name=""/>
        <p:cNvGrpSpPr/>
        <p:nvPr/>
      </p:nvGrpSpPr>
      <p:grpSpPr>
        <a:xfrm>
          <a:off x="0" y="0"/>
          <a:ext cx="0" cy="0"/>
          <a:chOff x="0" y="0"/>
          <a:chExt cx="0" cy="0"/>
        </a:xfrm>
      </p:grpSpPr>
      <p:sp>
        <p:nvSpPr>
          <p:cNvPr id="11" name="Marcador de título 1"/>
          <p:cNvSpPr>
            <a:spLocks noGrp="1"/>
          </p:cNvSpPr>
          <p:nvPr>
            <p:ph type="title"/>
          </p:nvPr>
        </p:nvSpPr>
        <p:spPr>
          <a:xfrm>
            <a:off x="467544" y="116632"/>
            <a:ext cx="6840760" cy="720080"/>
          </a:xfrm>
          <a:prstGeom prst="rect">
            <a:avLst/>
          </a:prstGeom>
        </p:spPr>
        <p:txBody>
          <a:bodyPr vert="horz" lIns="91427" tIns="45713" rIns="91427" bIns="45713" rtlCol="0" anchor="ctr">
            <a:noAutofit/>
          </a:bodyPr>
          <a:lstStyle/>
          <a:p>
            <a:r>
              <a:rPr lang="es-ES"/>
              <a:t>Haga clic para modificar el estilo de título del patrón</a:t>
            </a:r>
            <a:endParaRPr lang="es-ES" dirty="0"/>
          </a:p>
        </p:txBody>
      </p:sp>
      <p:sp>
        <p:nvSpPr>
          <p:cNvPr id="3" name="2 Marcador de contenido"/>
          <p:cNvSpPr>
            <a:spLocks noGrp="1"/>
          </p:cNvSpPr>
          <p:nvPr>
            <p:ph sz="quarter" idx="10"/>
          </p:nvPr>
        </p:nvSpPr>
        <p:spPr>
          <a:xfrm>
            <a:off x="467545" y="1268760"/>
            <a:ext cx="8208912" cy="5184576"/>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L" dirty="0"/>
          </a:p>
        </p:txBody>
      </p:sp>
      <p:sp>
        <p:nvSpPr>
          <p:cNvPr id="7" name="Marcador de fecha 3"/>
          <p:cNvSpPr>
            <a:spLocks noGrp="1"/>
          </p:cNvSpPr>
          <p:nvPr>
            <p:ph type="dt" sz="half" idx="2"/>
          </p:nvPr>
        </p:nvSpPr>
        <p:spPr>
          <a:xfrm>
            <a:off x="7020272" y="6525344"/>
            <a:ext cx="1080120" cy="216024"/>
          </a:xfrm>
          <a:prstGeom prst="rect">
            <a:avLst/>
          </a:prstGeom>
        </p:spPr>
        <p:txBody>
          <a:bodyPr vert="horz" wrap="none" lIns="91427" tIns="45713" rIns="91427" bIns="45713" rtlCol="0" anchor="ctr"/>
          <a:lstStyle>
            <a:lvl1pPr algn="ctr">
              <a:defRPr sz="1000">
                <a:solidFill>
                  <a:schemeClr val="tx1">
                    <a:tint val="75000"/>
                  </a:schemeClr>
                </a:solidFill>
              </a:defRPr>
            </a:lvl1pPr>
          </a:lstStyle>
          <a:p>
            <a:fld id="{A820851F-E4DF-3F41-8E0B-5A83BFD2689A}" type="datetimeFigureOut">
              <a:rPr lang="es-ES" smtClean="0"/>
              <a:t>11/03/2019</a:t>
            </a:fld>
            <a:endParaRPr lang="es-ES"/>
          </a:p>
        </p:txBody>
      </p:sp>
      <p:sp>
        <p:nvSpPr>
          <p:cNvPr id="8" name="Marcador de pie de página 4"/>
          <p:cNvSpPr>
            <a:spLocks noGrp="1"/>
          </p:cNvSpPr>
          <p:nvPr>
            <p:ph type="ftr" sz="quarter" idx="3"/>
          </p:nvPr>
        </p:nvSpPr>
        <p:spPr>
          <a:xfrm>
            <a:off x="467545" y="6525344"/>
            <a:ext cx="6480720" cy="216024"/>
          </a:xfrm>
          <a:prstGeom prst="rect">
            <a:avLst/>
          </a:prstGeom>
        </p:spPr>
        <p:txBody>
          <a:bodyPr vert="horz" wrap="none" lIns="91427" tIns="45713" rIns="91427" bIns="45713" rtlCol="0" anchor="ctr"/>
          <a:lstStyle>
            <a:lvl1pPr algn="l">
              <a:defRPr sz="1000">
                <a:solidFill>
                  <a:schemeClr val="tx1">
                    <a:tint val="75000"/>
                  </a:schemeClr>
                </a:solidFill>
              </a:defRPr>
            </a:lvl1pPr>
          </a:lstStyle>
          <a:p>
            <a:endParaRPr lang="es-ES"/>
          </a:p>
        </p:txBody>
      </p:sp>
      <p:sp>
        <p:nvSpPr>
          <p:cNvPr id="9" name="Marcador de número de diapositiva 5"/>
          <p:cNvSpPr>
            <a:spLocks noGrp="1"/>
          </p:cNvSpPr>
          <p:nvPr>
            <p:ph type="sldNum" sz="quarter" idx="4"/>
          </p:nvPr>
        </p:nvSpPr>
        <p:spPr>
          <a:xfrm>
            <a:off x="8172401" y="6525344"/>
            <a:ext cx="504056" cy="216024"/>
          </a:xfrm>
          <a:prstGeom prst="rect">
            <a:avLst/>
          </a:prstGeom>
          <a:solidFill>
            <a:schemeClr val="accent3"/>
          </a:solidFill>
        </p:spPr>
        <p:txBody>
          <a:bodyPr vert="horz" wrap="none" lIns="91427" tIns="45713" rIns="91427" bIns="45713" rtlCol="0" anchor="ctr"/>
          <a:lstStyle>
            <a:lvl1pPr algn="ctr">
              <a:defRPr sz="1000" b="1">
                <a:solidFill>
                  <a:schemeClr val="bg1"/>
                </a:solidFill>
              </a:defRPr>
            </a:lvl1pPr>
          </a:lstStyle>
          <a:p>
            <a:fld id="{6BDCBE57-3DF8-E34A-A687-20DD8272C65F}" type="slidenum">
              <a:rPr lang="es-ES" smtClean="0"/>
              <a:t>‹Nº›</a:t>
            </a:fld>
            <a:endParaRPr lang="es-ES"/>
          </a:p>
        </p:txBody>
      </p:sp>
    </p:spTree>
    <p:extLst>
      <p:ext uri="{BB962C8B-B14F-4D97-AF65-F5344CB8AC3E}">
        <p14:creationId xmlns:p14="http://schemas.microsoft.com/office/powerpoint/2010/main" val="126034426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Texto a dos columnas">
    <p:spTree>
      <p:nvGrpSpPr>
        <p:cNvPr id="1" name=""/>
        <p:cNvGrpSpPr/>
        <p:nvPr/>
      </p:nvGrpSpPr>
      <p:grpSpPr>
        <a:xfrm>
          <a:off x="0" y="0"/>
          <a:ext cx="0" cy="0"/>
          <a:chOff x="0" y="0"/>
          <a:chExt cx="0" cy="0"/>
        </a:xfrm>
      </p:grpSpPr>
      <p:sp>
        <p:nvSpPr>
          <p:cNvPr id="19" name="Marcador de texto 2"/>
          <p:cNvSpPr>
            <a:spLocks noGrp="1"/>
          </p:cNvSpPr>
          <p:nvPr>
            <p:ph idx="1"/>
          </p:nvPr>
        </p:nvSpPr>
        <p:spPr>
          <a:xfrm>
            <a:off x="467545" y="1268760"/>
            <a:ext cx="3888432" cy="5184576"/>
          </a:xfrm>
          <a:prstGeom prst="rect">
            <a:avLst/>
          </a:prstGeom>
        </p:spPr>
        <p:txBody>
          <a:bodyPr vert="horz" lIns="91427" tIns="45713" rIns="91427" bIns="45713" rtlCol="0">
            <a:no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ES" dirty="0"/>
          </a:p>
        </p:txBody>
      </p:sp>
      <p:sp>
        <p:nvSpPr>
          <p:cNvPr id="28" name="Marcador de texto 2"/>
          <p:cNvSpPr>
            <a:spLocks noGrp="1"/>
          </p:cNvSpPr>
          <p:nvPr>
            <p:ph idx="10"/>
          </p:nvPr>
        </p:nvSpPr>
        <p:spPr>
          <a:xfrm>
            <a:off x="4788024" y="1268760"/>
            <a:ext cx="3888432" cy="5184576"/>
          </a:xfrm>
          <a:prstGeom prst="rect">
            <a:avLst/>
          </a:prstGeom>
        </p:spPr>
        <p:txBody>
          <a:bodyPr vert="horz" lIns="91427" tIns="45713" rIns="91427" bIns="45713" rtlCol="0">
            <a:no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ES" dirty="0"/>
          </a:p>
        </p:txBody>
      </p:sp>
      <p:sp>
        <p:nvSpPr>
          <p:cNvPr id="8" name="Marcador de título 1"/>
          <p:cNvSpPr>
            <a:spLocks noGrp="1"/>
          </p:cNvSpPr>
          <p:nvPr>
            <p:ph type="title"/>
          </p:nvPr>
        </p:nvSpPr>
        <p:spPr>
          <a:xfrm>
            <a:off x="467544" y="116632"/>
            <a:ext cx="6840760" cy="720080"/>
          </a:xfrm>
          <a:prstGeom prst="rect">
            <a:avLst/>
          </a:prstGeom>
        </p:spPr>
        <p:txBody>
          <a:bodyPr vert="horz" lIns="91427" tIns="45713" rIns="91427" bIns="45713" rtlCol="0" anchor="ctr">
            <a:noAutofit/>
          </a:bodyPr>
          <a:lstStyle/>
          <a:p>
            <a:r>
              <a:rPr lang="es-ES"/>
              <a:t>Haga clic para modificar el estilo de título del patrón</a:t>
            </a:r>
            <a:endParaRPr lang="es-ES" dirty="0"/>
          </a:p>
        </p:txBody>
      </p:sp>
      <p:sp>
        <p:nvSpPr>
          <p:cNvPr id="9" name="Marcador de fecha 3"/>
          <p:cNvSpPr>
            <a:spLocks noGrp="1"/>
          </p:cNvSpPr>
          <p:nvPr>
            <p:ph type="dt" sz="half" idx="2"/>
          </p:nvPr>
        </p:nvSpPr>
        <p:spPr>
          <a:xfrm>
            <a:off x="7020272" y="6525344"/>
            <a:ext cx="1080120" cy="216024"/>
          </a:xfrm>
          <a:prstGeom prst="rect">
            <a:avLst/>
          </a:prstGeom>
        </p:spPr>
        <p:txBody>
          <a:bodyPr vert="horz" wrap="none" lIns="91427" tIns="45713" rIns="91427" bIns="45713" rtlCol="0" anchor="ctr"/>
          <a:lstStyle>
            <a:lvl1pPr algn="ctr">
              <a:defRPr sz="1000">
                <a:solidFill>
                  <a:schemeClr val="tx1">
                    <a:tint val="75000"/>
                  </a:schemeClr>
                </a:solidFill>
              </a:defRPr>
            </a:lvl1pPr>
          </a:lstStyle>
          <a:p>
            <a:fld id="{A820851F-E4DF-3F41-8E0B-5A83BFD2689A}" type="datetimeFigureOut">
              <a:rPr lang="es-ES" smtClean="0"/>
              <a:t>11/03/2019</a:t>
            </a:fld>
            <a:endParaRPr lang="es-ES"/>
          </a:p>
        </p:txBody>
      </p:sp>
      <p:sp>
        <p:nvSpPr>
          <p:cNvPr id="10" name="Marcador de pie de página 4"/>
          <p:cNvSpPr>
            <a:spLocks noGrp="1"/>
          </p:cNvSpPr>
          <p:nvPr>
            <p:ph type="ftr" sz="quarter" idx="3"/>
          </p:nvPr>
        </p:nvSpPr>
        <p:spPr>
          <a:xfrm>
            <a:off x="467545" y="6525344"/>
            <a:ext cx="6480720" cy="216024"/>
          </a:xfrm>
          <a:prstGeom prst="rect">
            <a:avLst/>
          </a:prstGeom>
        </p:spPr>
        <p:txBody>
          <a:bodyPr vert="horz" wrap="none" lIns="91427" tIns="45713" rIns="91427" bIns="45713" rtlCol="0" anchor="ctr"/>
          <a:lstStyle>
            <a:lvl1pPr algn="l">
              <a:defRPr sz="1000">
                <a:solidFill>
                  <a:schemeClr val="tx1">
                    <a:tint val="75000"/>
                  </a:schemeClr>
                </a:solidFill>
              </a:defRPr>
            </a:lvl1pPr>
          </a:lstStyle>
          <a:p>
            <a:endParaRPr lang="es-ES"/>
          </a:p>
        </p:txBody>
      </p:sp>
      <p:sp>
        <p:nvSpPr>
          <p:cNvPr id="11" name="Marcador de número de diapositiva 5"/>
          <p:cNvSpPr>
            <a:spLocks noGrp="1"/>
          </p:cNvSpPr>
          <p:nvPr>
            <p:ph type="sldNum" sz="quarter" idx="4"/>
          </p:nvPr>
        </p:nvSpPr>
        <p:spPr>
          <a:xfrm>
            <a:off x="8172401" y="6525344"/>
            <a:ext cx="504056" cy="216024"/>
          </a:xfrm>
          <a:prstGeom prst="rect">
            <a:avLst/>
          </a:prstGeom>
          <a:solidFill>
            <a:schemeClr val="accent3"/>
          </a:solidFill>
        </p:spPr>
        <p:txBody>
          <a:bodyPr vert="horz" wrap="none" lIns="91427" tIns="45713" rIns="91427" bIns="45713" rtlCol="0" anchor="ctr"/>
          <a:lstStyle>
            <a:lvl1pPr algn="ctr">
              <a:defRPr sz="1000" b="1">
                <a:solidFill>
                  <a:schemeClr val="bg1"/>
                </a:solidFill>
              </a:defRPr>
            </a:lvl1pPr>
          </a:lstStyle>
          <a:p>
            <a:fld id="{6BDCBE57-3DF8-E34A-A687-20DD8272C65F}" type="slidenum">
              <a:rPr lang="es-ES" smtClean="0"/>
              <a:t>‹Nº›</a:t>
            </a:fld>
            <a:endParaRPr lang="es-ES"/>
          </a:p>
        </p:txBody>
      </p:sp>
    </p:spTree>
    <p:extLst>
      <p:ext uri="{BB962C8B-B14F-4D97-AF65-F5344CB8AC3E}">
        <p14:creationId xmlns:p14="http://schemas.microsoft.com/office/powerpoint/2010/main" val="98070189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Texto a dos columnas (rebalse automático)">
    <p:spTree>
      <p:nvGrpSpPr>
        <p:cNvPr id="1" name=""/>
        <p:cNvGrpSpPr/>
        <p:nvPr/>
      </p:nvGrpSpPr>
      <p:grpSpPr>
        <a:xfrm>
          <a:off x="0" y="0"/>
          <a:ext cx="0" cy="0"/>
          <a:chOff x="0" y="0"/>
          <a:chExt cx="0" cy="0"/>
        </a:xfrm>
      </p:grpSpPr>
      <p:sp>
        <p:nvSpPr>
          <p:cNvPr id="7" name="Marcador de título 1"/>
          <p:cNvSpPr>
            <a:spLocks noGrp="1"/>
          </p:cNvSpPr>
          <p:nvPr>
            <p:ph type="title"/>
          </p:nvPr>
        </p:nvSpPr>
        <p:spPr>
          <a:xfrm>
            <a:off x="467544" y="116632"/>
            <a:ext cx="6840760" cy="720080"/>
          </a:xfrm>
          <a:prstGeom prst="rect">
            <a:avLst/>
          </a:prstGeom>
        </p:spPr>
        <p:txBody>
          <a:bodyPr vert="horz" lIns="91427" tIns="45713" rIns="91427" bIns="45713" rtlCol="0" anchor="ctr">
            <a:noAutofit/>
          </a:bodyPr>
          <a:lstStyle/>
          <a:p>
            <a:r>
              <a:rPr lang="es-ES"/>
              <a:t>Haga clic para modificar el estilo de título del patrón</a:t>
            </a:r>
            <a:endParaRPr lang="es-ES" dirty="0"/>
          </a:p>
        </p:txBody>
      </p:sp>
      <p:sp>
        <p:nvSpPr>
          <p:cNvPr id="11" name="2 Marcador de contenido"/>
          <p:cNvSpPr>
            <a:spLocks noGrp="1"/>
          </p:cNvSpPr>
          <p:nvPr>
            <p:ph sz="quarter" idx="10"/>
          </p:nvPr>
        </p:nvSpPr>
        <p:spPr>
          <a:xfrm>
            <a:off x="467545" y="1268760"/>
            <a:ext cx="8208912" cy="5184576"/>
          </a:xfrm>
        </p:spPr>
        <p:txBody>
          <a:bodyPr numCol="2" spcCol="359949">
            <a:no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L" dirty="0"/>
          </a:p>
        </p:txBody>
      </p:sp>
      <p:sp>
        <p:nvSpPr>
          <p:cNvPr id="12" name="Marcador de fecha 3"/>
          <p:cNvSpPr>
            <a:spLocks noGrp="1"/>
          </p:cNvSpPr>
          <p:nvPr>
            <p:ph type="dt" sz="half" idx="2"/>
          </p:nvPr>
        </p:nvSpPr>
        <p:spPr>
          <a:xfrm>
            <a:off x="7020272" y="6525344"/>
            <a:ext cx="1080120" cy="216024"/>
          </a:xfrm>
          <a:prstGeom prst="rect">
            <a:avLst/>
          </a:prstGeom>
        </p:spPr>
        <p:txBody>
          <a:bodyPr vert="horz" wrap="none" lIns="91427" tIns="45713" rIns="91427" bIns="45713" rtlCol="0" anchor="ctr"/>
          <a:lstStyle>
            <a:lvl1pPr algn="ctr">
              <a:defRPr sz="1000">
                <a:solidFill>
                  <a:schemeClr val="tx1">
                    <a:tint val="75000"/>
                  </a:schemeClr>
                </a:solidFill>
              </a:defRPr>
            </a:lvl1pPr>
          </a:lstStyle>
          <a:p>
            <a:fld id="{A820851F-E4DF-3F41-8E0B-5A83BFD2689A}" type="datetimeFigureOut">
              <a:rPr lang="es-ES" smtClean="0"/>
              <a:t>11/03/2019</a:t>
            </a:fld>
            <a:endParaRPr lang="es-ES"/>
          </a:p>
        </p:txBody>
      </p:sp>
      <p:sp>
        <p:nvSpPr>
          <p:cNvPr id="13" name="Marcador de pie de página 4"/>
          <p:cNvSpPr>
            <a:spLocks noGrp="1"/>
          </p:cNvSpPr>
          <p:nvPr>
            <p:ph type="ftr" sz="quarter" idx="3"/>
          </p:nvPr>
        </p:nvSpPr>
        <p:spPr>
          <a:xfrm>
            <a:off x="467545" y="6525344"/>
            <a:ext cx="6480720" cy="216024"/>
          </a:xfrm>
          <a:prstGeom prst="rect">
            <a:avLst/>
          </a:prstGeom>
        </p:spPr>
        <p:txBody>
          <a:bodyPr vert="horz" wrap="none" lIns="91427" tIns="45713" rIns="91427" bIns="45713" rtlCol="0" anchor="ctr"/>
          <a:lstStyle>
            <a:lvl1pPr algn="l">
              <a:defRPr sz="1000">
                <a:solidFill>
                  <a:schemeClr val="tx1">
                    <a:tint val="75000"/>
                  </a:schemeClr>
                </a:solidFill>
              </a:defRPr>
            </a:lvl1pPr>
          </a:lstStyle>
          <a:p>
            <a:endParaRPr lang="es-ES"/>
          </a:p>
        </p:txBody>
      </p:sp>
      <p:sp>
        <p:nvSpPr>
          <p:cNvPr id="14" name="Marcador de número de diapositiva 5"/>
          <p:cNvSpPr>
            <a:spLocks noGrp="1"/>
          </p:cNvSpPr>
          <p:nvPr>
            <p:ph type="sldNum" sz="quarter" idx="4"/>
          </p:nvPr>
        </p:nvSpPr>
        <p:spPr>
          <a:xfrm>
            <a:off x="8172401" y="6525344"/>
            <a:ext cx="504056" cy="216024"/>
          </a:xfrm>
          <a:prstGeom prst="rect">
            <a:avLst/>
          </a:prstGeom>
          <a:solidFill>
            <a:schemeClr val="accent3"/>
          </a:solidFill>
        </p:spPr>
        <p:txBody>
          <a:bodyPr vert="horz" wrap="none" lIns="91427" tIns="45713" rIns="91427" bIns="45713" rtlCol="0" anchor="ctr"/>
          <a:lstStyle>
            <a:lvl1pPr algn="ctr">
              <a:defRPr sz="1000" b="1">
                <a:solidFill>
                  <a:schemeClr val="bg1"/>
                </a:solidFill>
              </a:defRPr>
            </a:lvl1pPr>
          </a:lstStyle>
          <a:p>
            <a:fld id="{6BDCBE57-3DF8-E34A-A687-20DD8272C65F}" type="slidenum">
              <a:rPr lang="es-ES" smtClean="0"/>
              <a:t>‹Nº›</a:t>
            </a:fld>
            <a:endParaRPr lang="es-ES"/>
          </a:p>
        </p:txBody>
      </p:sp>
    </p:spTree>
    <p:extLst>
      <p:ext uri="{BB962C8B-B14F-4D97-AF65-F5344CB8AC3E}">
        <p14:creationId xmlns:p14="http://schemas.microsoft.com/office/powerpoint/2010/main" val="335263836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Sólo título">
    <p:spTree>
      <p:nvGrpSpPr>
        <p:cNvPr id="1" name=""/>
        <p:cNvGrpSpPr/>
        <p:nvPr/>
      </p:nvGrpSpPr>
      <p:grpSpPr>
        <a:xfrm>
          <a:off x="0" y="0"/>
          <a:ext cx="0" cy="0"/>
          <a:chOff x="0" y="0"/>
          <a:chExt cx="0" cy="0"/>
        </a:xfrm>
      </p:grpSpPr>
      <p:sp>
        <p:nvSpPr>
          <p:cNvPr id="9" name="Marcador de título 1"/>
          <p:cNvSpPr>
            <a:spLocks noGrp="1"/>
          </p:cNvSpPr>
          <p:nvPr>
            <p:ph type="title"/>
          </p:nvPr>
        </p:nvSpPr>
        <p:spPr>
          <a:xfrm>
            <a:off x="467544" y="116632"/>
            <a:ext cx="6840760" cy="720080"/>
          </a:xfrm>
          <a:prstGeom prst="rect">
            <a:avLst/>
          </a:prstGeom>
        </p:spPr>
        <p:txBody>
          <a:bodyPr vert="horz" lIns="91427" tIns="45713" rIns="91427" bIns="45713" rtlCol="0" anchor="ctr">
            <a:noAutofit/>
          </a:bodyPr>
          <a:lstStyle/>
          <a:p>
            <a:r>
              <a:rPr lang="es-ES"/>
              <a:t>Haga clic para modificar el estilo de título del patrón</a:t>
            </a:r>
            <a:endParaRPr lang="es-ES" dirty="0"/>
          </a:p>
        </p:txBody>
      </p:sp>
      <p:sp>
        <p:nvSpPr>
          <p:cNvPr id="10" name="Marcador de fecha 3"/>
          <p:cNvSpPr>
            <a:spLocks noGrp="1"/>
          </p:cNvSpPr>
          <p:nvPr>
            <p:ph type="dt" sz="half" idx="2"/>
          </p:nvPr>
        </p:nvSpPr>
        <p:spPr>
          <a:xfrm>
            <a:off x="7020272" y="6525344"/>
            <a:ext cx="1080120" cy="216024"/>
          </a:xfrm>
          <a:prstGeom prst="rect">
            <a:avLst/>
          </a:prstGeom>
        </p:spPr>
        <p:txBody>
          <a:bodyPr vert="horz" wrap="none" lIns="91427" tIns="45713" rIns="91427" bIns="45713" rtlCol="0" anchor="ctr"/>
          <a:lstStyle>
            <a:lvl1pPr algn="ctr">
              <a:defRPr sz="1000">
                <a:solidFill>
                  <a:schemeClr val="tx1">
                    <a:tint val="75000"/>
                  </a:schemeClr>
                </a:solidFill>
              </a:defRPr>
            </a:lvl1pPr>
          </a:lstStyle>
          <a:p>
            <a:fld id="{A820851F-E4DF-3F41-8E0B-5A83BFD2689A}" type="datetimeFigureOut">
              <a:rPr lang="es-ES" smtClean="0"/>
              <a:t>11/03/2019</a:t>
            </a:fld>
            <a:endParaRPr lang="es-ES"/>
          </a:p>
        </p:txBody>
      </p:sp>
      <p:sp>
        <p:nvSpPr>
          <p:cNvPr id="11" name="Marcador de pie de página 4"/>
          <p:cNvSpPr>
            <a:spLocks noGrp="1"/>
          </p:cNvSpPr>
          <p:nvPr>
            <p:ph type="ftr" sz="quarter" idx="3"/>
          </p:nvPr>
        </p:nvSpPr>
        <p:spPr>
          <a:xfrm>
            <a:off x="467545" y="6525344"/>
            <a:ext cx="6480720" cy="216024"/>
          </a:xfrm>
          <a:prstGeom prst="rect">
            <a:avLst/>
          </a:prstGeom>
        </p:spPr>
        <p:txBody>
          <a:bodyPr vert="horz" wrap="none" lIns="91427" tIns="45713" rIns="91427" bIns="45713" rtlCol="0" anchor="ctr"/>
          <a:lstStyle>
            <a:lvl1pPr algn="l">
              <a:defRPr sz="1000">
                <a:solidFill>
                  <a:schemeClr val="tx1">
                    <a:tint val="75000"/>
                  </a:schemeClr>
                </a:solidFill>
              </a:defRPr>
            </a:lvl1pPr>
          </a:lstStyle>
          <a:p>
            <a:endParaRPr lang="es-ES"/>
          </a:p>
        </p:txBody>
      </p:sp>
      <p:sp>
        <p:nvSpPr>
          <p:cNvPr id="12" name="Marcador de número de diapositiva 5"/>
          <p:cNvSpPr>
            <a:spLocks noGrp="1"/>
          </p:cNvSpPr>
          <p:nvPr>
            <p:ph type="sldNum" sz="quarter" idx="4"/>
          </p:nvPr>
        </p:nvSpPr>
        <p:spPr>
          <a:xfrm>
            <a:off x="8172401" y="6525344"/>
            <a:ext cx="504056" cy="216024"/>
          </a:xfrm>
          <a:prstGeom prst="rect">
            <a:avLst/>
          </a:prstGeom>
          <a:solidFill>
            <a:schemeClr val="accent3"/>
          </a:solidFill>
        </p:spPr>
        <p:txBody>
          <a:bodyPr vert="horz" wrap="none" lIns="91427" tIns="45713" rIns="91427" bIns="45713" rtlCol="0" anchor="ctr"/>
          <a:lstStyle>
            <a:lvl1pPr algn="ctr">
              <a:defRPr sz="1000" b="1">
                <a:solidFill>
                  <a:schemeClr val="bg1"/>
                </a:solidFill>
              </a:defRPr>
            </a:lvl1pPr>
          </a:lstStyle>
          <a:p>
            <a:fld id="{6BDCBE57-3DF8-E34A-A687-20DD8272C65F}" type="slidenum">
              <a:rPr lang="es-ES" smtClean="0"/>
              <a:t>‹Nº›</a:t>
            </a:fld>
            <a:endParaRPr lang="es-ES"/>
          </a:p>
        </p:txBody>
      </p:sp>
    </p:spTree>
    <p:extLst>
      <p:ext uri="{BB962C8B-B14F-4D97-AF65-F5344CB8AC3E}">
        <p14:creationId xmlns:p14="http://schemas.microsoft.com/office/powerpoint/2010/main" val="3202869180"/>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Diapositiva en blanco">
    <p:spTree>
      <p:nvGrpSpPr>
        <p:cNvPr id="1" name=""/>
        <p:cNvGrpSpPr/>
        <p:nvPr/>
      </p:nvGrpSpPr>
      <p:grpSpPr>
        <a:xfrm>
          <a:off x="0" y="0"/>
          <a:ext cx="0" cy="0"/>
          <a:chOff x="0" y="0"/>
          <a:chExt cx="0" cy="0"/>
        </a:xfrm>
      </p:grpSpPr>
      <p:sp>
        <p:nvSpPr>
          <p:cNvPr id="5" name="Marcador de fecha 3"/>
          <p:cNvSpPr>
            <a:spLocks noGrp="1"/>
          </p:cNvSpPr>
          <p:nvPr>
            <p:ph type="dt" sz="half" idx="2"/>
          </p:nvPr>
        </p:nvSpPr>
        <p:spPr>
          <a:xfrm>
            <a:off x="7020272" y="6525344"/>
            <a:ext cx="1080120" cy="216024"/>
          </a:xfrm>
          <a:prstGeom prst="rect">
            <a:avLst/>
          </a:prstGeom>
        </p:spPr>
        <p:txBody>
          <a:bodyPr vert="horz" wrap="none" lIns="91427" tIns="45713" rIns="91427" bIns="45713" rtlCol="0" anchor="ctr"/>
          <a:lstStyle>
            <a:lvl1pPr algn="ctr">
              <a:defRPr sz="1000">
                <a:solidFill>
                  <a:schemeClr val="tx1">
                    <a:tint val="75000"/>
                  </a:schemeClr>
                </a:solidFill>
              </a:defRPr>
            </a:lvl1pPr>
          </a:lstStyle>
          <a:p>
            <a:fld id="{A820851F-E4DF-3F41-8E0B-5A83BFD2689A}" type="datetimeFigureOut">
              <a:rPr lang="es-ES" smtClean="0"/>
              <a:t>11/03/2019</a:t>
            </a:fld>
            <a:endParaRPr lang="es-ES"/>
          </a:p>
        </p:txBody>
      </p:sp>
      <p:sp>
        <p:nvSpPr>
          <p:cNvPr id="6" name="Marcador de pie de página 4"/>
          <p:cNvSpPr>
            <a:spLocks noGrp="1"/>
          </p:cNvSpPr>
          <p:nvPr>
            <p:ph type="ftr" sz="quarter" idx="3"/>
          </p:nvPr>
        </p:nvSpPr>
        <p:spPr>
          <a:xfrm>
            <a:off x="467545" y="6525344"/>
            <a:ext cx="6480720" cy="216024"/>
          </a:xfrm>
          <a:prstGeom prst="rect">
            <a:avLst/>
          </a:prstGeom>
        </p:spPr>
        <p:txBody>
          <a:bodyPr vert="horz" wrap="none" lIns="91427" tIns="45713" rIns="91427" bIns="45713" rtlCol="0" anchor="ctr"/>
          <a:lstStyle>
            <a:lvl1pPr algn="l">
              <a:defRPr sz="1000">
                <a:solidFill>
                  <a:schemeClr val="tx1">
                    <a:tint val="75000"/>
                  </a:schemeClr>
                </a:solidFill>
              </a:defRPr>
            </a:lvl1pPr>
          </a:lstStyle>
          <a:p>
            <a:endParaRPr lang="es-ES"/>
          </a:p>
        </p:txBody>
      </p:sp>
      <p:sp>
        <p:nvSpPr>
          <p:cNvPr id="7" name="Marcador de número de diapositiva 5"/>
          <p:cNvSpPr>
            <a:spLocks noGrp="1"/>
          </p:cNvSpPr>
          <p:nvPr>
            <p:ph type="sldNum" sz="quarter" idx="4"/>
          </p:nvPr>
        </p:nvSpPr>
        <p:spPr>
          <a:xfrm>
            <a:off x="8172401" y="6525344"/>
            <a:ext cx="504056" cy="216024"/>
          </a:xfrm>
          <a:prstGeom prst="rect">
            <a:avLst/>
          </a:prstGeom>
          <a:solidFill>
            <a:schemeClr val="accent3"/>
          </a:solidFill>
        </p:spPr>
        <p:txBody>
          <a:bodyPr vert="horz" wrap="none" lIns="91427" tIns="45713" rIns="91427" bIns="45713" rtlCol="0" anchor="ctr"/>
          <a:lstStyle>
            <a:lvl1pPr algn="ctr">
              <a:defRPr sz="1000" b="1">
                <a:solidFill>
                  <a:schemeClr val="bg1"/>
                </a:solidFill>
              </a:defRPr>
            </a:lvl1pPr>
          </a:lstStyle>
          <a:p>
            <a:fld id="{6BDCBE57-3DF8-E34A-A687-20DD8272C65F}" type="slidenum">
              <a:rPr lang="es-ES" smtClean="0"/>
              <a:t>‹Nº›</a:t>
            </a:fld>
            <a:endParaRPr lang="es-ES"/>
          </a:p>
        </p:txBody>
      </p:sp>
    </p:spTree>
    <p:extLst>
      <p:ext uri="{BB962C8B-B14F-4D97-AF65-F5344CB8AC3E}">
        <p14:creationId xmlns:p14="http://schemas.microsoft.com/office/powerpoint/2010/main" val="2810697114"/>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Resumen ejecutivo">
    <p:spTree>
      <p:nvGrpSpPr>
        <p:cNvPr id="1" name=""/>
        <p:cNvGrpSpPr/>
        <p:nvPr/>
      </p:nvGrpSpPr>
      <p:grpSpPr>
        <a:xfrm>
          <a:off x="0" y="0"/>
          <a:ext cx="0" cy="0"/>
          <a:chOff x="0" y="0"/>
          <a:chExt cx="0" cy="0"/>
        </a:xfrm>
      </p:grpSpPr>
      <p:sp>
        <p:nvSpPr>
          <p:cNvPr id="6" name="Marcador de texto 24"/>
          <p:cNvSpPr>
            <a:spLocks noGrp="1"/>
          </p:cNvSpPr>
          <p:nvPr>
            <p:ph type="body" sz="quarter" idx="10" hasCustomPrompt="1"/>
          </p:nvPr>
        </p:nvSpPr>
        <p:spPr>
          <a:xfrm>
            <a:off x="568831" y="1252324"/>
            <a:ext cx="988483" cy="880533"/>
          </a:xfrm>
        </p:spPr>
        <p:txBody>
          <a:bodyPr wrap="none" tIns="0" rIns="0" bIns="0" anchor="b" anchorCtr="0">
            <a:noAutofit/>
          </a:bodyPr>
          <a:lstStyle>
            <a:lvl1pPr marL="0" indent="0" algn="r">
              <a:spcBef>
                <a:spcPts val="0"/>
              </a:spcBef>
              <a:buNone/>
              <a:defRPr sz="8000" b="0">
                <a:solidFill>
                  <a:srgbClr val="00778B"/>
                </a:solidFill>
              </a:defRPr>
            </a:lvl1pPr>
          </a:lstStyle>
          <a:p>
            <a:pPr lvl="0"/>
            <a:r>
              <a:rPr lang="es-ES_tradnl" dirty="0"/>
              <a:t>1</a:t>
            </a:r>
            <a:endParaRPr lang="es-ES" dirty="0"/>
          </a:p>
        </p:txBody>
      </p:sp>
      <p:sp>
        <p:nvSpPr>
          <p:cNvPr id="7" name="2 Marcador de texto"/>
          <p:cNvSpPr>
            <a:spLocks noGrp="1"/>
          </p:cNvSpPr>
          <p:nvPr>
            <p:ph type="body" sz="quarter" idx="13"/>
          </p:nvPr>
        </p:nvSpPr>
        <p:spPr>
          <a:xfrm>
            <a:off x="1691680" y="2132856"/>
            <a:ext cx="7057033" cy="2161009"/>
          </a:xfrm>
        </p:spPr>
        <p:txBody>
          <a:bodyPr vert="horz" lIns="91427" tIns="45713" rIns="91427" bIns="45713" rtlCol="0">
            <a:noAutofit/>
          </a:bodyPr>
          <a:lstStyle>
            <a:lvl1pPr>
              <a:spcAft>
                <a:spcPts val="600"/>
              </a:spcAft>
              <a:defRPr lang="es-ES" sz="1800" dirty="0" smtClean="0"/>
            </a:lvl1pPr>
            <a:lvl2pPr>
              <a:spcAft>
                <a:spcPts val="600"/>
              </a:spcAft>
              <a:defRPr lang="es-ES" sz="1600" dirty="0" smtClean="0"/>
            </a:lvl2pPr>
            <a:lvl3pPr>
              <a:spcAft>
                <a:spcPts val="600"/>
              </a:spcAft>
              <a:defRPr lang="es-ES" sz="1400" dirty="0" smtClean="0"/>
            </a:lvl3pPr>
            <a:lvl4pPr>
              <a:spcAft>
                <a:spcPts val="600"/>
              </a:spcAft>
              <a:defRPr lang="es-ES" sz="1200" dirty="0" smtClean="0"/>
            </a:lvl4pPr>
            <a:lvl5pPr>
              <a:spcAft>
                <a:spcPts val="600"/>
              </a:spcAft>
              <a:defRPr lang="es-CL" sz="1200" dirty="0"/>
            </a:lvl5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L" dirty="0"/>
          </a:p>
        </p:txBody>
      </p:sp>
      <p:sp>
        <p:nvSpPr>
          <p:cNvPr id="8" name="4 Marcador de posición de imagen"/>
          <p:cNvSpPr>
            <a:spLocks noGrp="1"/>
          </p:cNvSpPr>
          <p:nvPr>
            <p:ph type="pic" sz="quarter" idx="14"/>
          </p:nvPr>
        </p:nvSpPr>
        <p:spPr>
          <a:xfrm>
            <a:off x="1691681" y="4509120"/>
            <a:ext cx="7452319" cy="2348880"/>
          </a:xfrm>
        </p:spPr>
        <p:txBody>
          <a:bodyPr>
            <a:noAutofit/>
          </a:bodyPr>
          <a:lstStyle>
            <a:lvl1pPr marL="0" indent="0">
              <a:buNone/>
              <a:defRPr/>
            </a:lvl1pPr>
          </a:lstStyle>
          <a:p>
            <a:r>
              <a:rPr lang="es-ES"/>
              <a:t>Haga clic en el icono para agregar una imagen</a:t>
            </a:r>
            <a:endParaRPr lang="es-CL" dirty="0"/>
          </a:p>
        </p:txBody>
      </p:sp>
      <p:sp>
        <p:nvSpPr>
          <p:cNvPr id="9" name="5 Título"/>
          <p:cNvSpPr>
            <a:spLocks noGrp="1"/>
          </p:cNvSpPr>
          <p:nvPr>
            <p:ph type="title"/>
          </p:nvPr>
        </p:nvSpPr>
        <p:spPr>
          <a:xfrm>
            <a:off x="1691680" y="1412776"/>
            <a:ext cx="7056784" cy="576064"/>
          </a:xfrm>
        </p:spPr>
        <p:txBody>
          <a:bodyPr anchor="b">
            <a:noAutofit/>
          </a:bodyPr>
          <a:lstStyle>
            <a:lvl1pPr>
              <a:defRPr sz="2400"/>
            </a:lvl1pPr>
          </a:lstStyle>
          <a:p>
            <a:r>
              <a:rPr lang="es-ES"/>
              <a:t>Haga clic para modificar el estilo de título del patrón</a:t>
            </a:r>
            <a:endParaRPr lang="es-CL" dirty="0"/>
          </a:p>
        </p:txBody>
      </p:sp>
    </p:spTree>
    <p:extLst>
      <p:ext uri="{BB962C8B-B14F-4D97-AF65-F5344CB8AC3E}">
        <p14:creationId xmlns:p14="http://schemas.microsoft.com/office/powerpoint/2010/main" val="31556443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Título y objetos">
    <p:spTree>
      <p:nvGrpSpPr>
        <p:cNvPr id="1" name=""/>
        <p:cNvGrpSpPr/>
        <p:nvPr/>
      </p:nvGrpSpPr>
      <p:grpSpPr>
        <a:xfrm>
          <a:off x="0" y="0"/>
          <a:ext cx="0" cy="0"/>
          <a:chOff x="0" y="0"/>
          <a:chExt cx="0" cy="0"/>
        </a:xfrm>
      </p:grpSpPr>
      <p:sp>
        <p:nvSpPr>
          <p:cNvPr id="22" name="Marcador de texto 2"/>
          <p:cNvSpPr>
            <a:spLocks noGrp="1"/>
          </p:cNvSpPr>
          <p:nvPr>
            <p:ph type="body" idx="1" hasCustomPrompt="1"/>
          </p:nvPr>
        </p:nvSpPr>
        <p:spPr>
          <a:xfrm>
            <a:off x="1573643" y="1219203"/>
            <a:ext cx="5621866" cy="558801"/>
          </a:xfrm>
        </p:spPr>
        <p:txBody>
          <a:bodyPr wrap="none" lIns="0" tIns="0" rIns="0" bIns="0" anchor="b">
            <a:noAutofit/>
          </a:bodyPr>
          <a:lstStyle>
            <a:lvl1pPr marL="0" indent="0">
              <a:spcBef>
                <a:spcPts val="0"/>
              </a:spcBef>
              <a:buNone/>
              <a:defRPr sz="2800">
                <a:solidFill>
                  <a:schemeClr val="accent3"/>
                </a:solidFill>
                <a:latin typeface="+mj-lt"/>
              </a:defRPr>
            </a:lvl1pPr>
            <a:lvl2pPr marL="457135" indent="0">
              <a:buNone/>
              <a:defRPr sz="1800">
                <a:solidFill>
                  <a:schemeClr val="tx1">
                    <a:tint val="75000"/>
                  </a:schemeClr>
                </a:solidFill>
              </a:defRPr>
            </a:lvl2pPr>
            <a:lvl3pPr marL="914269" indent="0">
              <a:buNone/>
              <a:defRPr sz="1600">
                <a:solidFill>
                  <a:schemeClr val="tx1">
                    <a:tint val="75000"/>
                  </a:schemeClr>
                </a:solidFill>
              </a:defRPr>
            </a:lvl3pPr>
            <a:lvl4pPr marL="1371404" indent="0">
              <a:buNone/>
              <a:defRPr sz="1400">
                <a:solidFill>
                  <a:schemeClr val="tx1">
                    <a:tint val="75000"/>
                  </a:schemeClr>
                </a:solidFill>
              </a:defRPr>
            </a:lvl4pPr>
            <a:lvl5pPr marL="1828539" indent="0">
              <a:buNone/>
              <a:defRPr sz="1400">
                <a:solidFill>
                  <a:schemeClr val="tx1">
                    <a:tint val="75000"/>
                  </a:schemeClr>
                </a:solidFill>
              </a:defRPr>
            </a:lvl5pPr>
            <a:lvl6pPr marL="2285674" indent="0">
              <a:buNone/>
              <a:defRPr sz="1400">
                <a:solidFill>
                  <a:schemeClr val="tx1">
                    <a:tint val="75000"/>
                  </a:schemeClr>
                </a:solidFill>
              </a:defRPr>
            </a:lvl6pPr>
            <a:lvl7pPr marL="2742809" indent="0">
              <a:buNone/>
              <a:defRPr sz="1400">
                <a:solidFill>
                  <a:schemeClr val="tx1">
                    <a:tint val="75000"/>
                  </a:schemeClr>
                </a:solidFill>
              </a:defRPr>
            </a:lvl7pPr>
            <a:lvl8pPr marL="3199944" indent="0">
              <a:buNone/>
              <a:defRPr sz="1400">
                <a:solidFill>
                  <a:schemeClr val="tx1">
                    <a:tint val="75000"/>
                  </a:schemeClr>
                </a:solidFill>
              </a:defRPr>
            </a:lvl8pPr>
            <a:lvl9pPr marL="3657078" indent="0">
              <a:buNone/>
              <a:defRPr sz="1400">
                <a:solidFill>
                  <a:schemeClr val="tx1">
                    <a:tint val="75000"/>
                  </a:schemeClr>
                </a:solidFill>
              </a:defRPr>
            </a:lvl9pPr>
          </a:lstStyle>
          <a:p>
            <a:r>
              <a:rPr lang="es-ES" sz="2500" b="0" i="0" dirty="0">
                <a:solidFill>
                  <a:srgbClr val="8D8C8D"/>
                </a:solidFill>
                <a:latin typeface="Trebuchet MS"/>
                <a:ea typeface="Trebuchet MS"/>
                <a:cs typeface="Trebuchet MS"/>
              </a:rPr>
              <a:t>Título del gráfico y tabla</a:t>
            </a:r>
            <a:endParaRPr lang="es-ES_tradnl" dirty="0"/>
          </a:p>
        </p:txBody>
      </p:sp>
      <p:sp>
        <p:nvSpPr>
          <p:cNvPr id="4" name="Marcador de gráfico 3"/>
          <p:cNvSpPr>
            <a:spLocks noGrp="1"/>
          </p:cNvSpPr>
          <p:nvPr>
            <p:ph type="chart" sz="quarter" idx="10"/>
          </p:nvPr>
        </p:nvSpPr>
        <p:spPr>
          <a:xfrm>
            <a:off x="1573215" y="2286001"/>
            <a:ext cx="7028920" cy="3776663"/>
          </a:xfrm>
          <a:noFill/>
          <a:ln>
            <a:noFill/>
          </a:ln>
        </p:spPr>
        <p:txBody>
          <a:bodyPr/>
          <a:lstStyle>
            <a:lvl1pPr>
              <a:defRPr>
                <a:solidFill>
                  <a:srgbClr val="706F6F"/>
                </a:solidFill>
              </a:defRPr>
            </a:lvl1pPr>
          </a:lstStyle>
          <a:p>
            <a:endParaRPr lang="es-ES"/>
          </a:p>
        </p:txBody>
      </p:sp>
      <p:grpSp>
        <p:nvGrpSpPr>
          <p:cNvPr id="11" name="Agrupar 12"/>
          <p:cNvGrpSpPr/>
          <p:nvPr userDrawn="1"/>
        </p:nvGrpSpPr>
        <p:grpSpPr>
          <a:xfrm>
            <a:off x="0" y="655077"/>
            <a:ext cx="9144000" cy="90000"/>
            <a:chOff x="1443904" y="3985173"/>
            <a:chExt cx="7700096" cy="180000"/>
          </a:xfrm>
        </p:grpSpPr>
        <p:sp>
          <p:nvSpPr>
            <p:cNvPr id="12" name="Rectángulo 13"/>
            <p:cNvSpPr/>
            <p:nvPr userDrawn="1"/>
          </p:nvSpPr>
          <p:spPr>
            <a:xfrm>
              <a:off x="1443904" y="3985173"/>
              <a:ext cx="1926000" cy="180000"/>
            </a:xfrm>
            <a:prstGeom prst="rect">
              <a:avLst/>
            </a:prstGeom>
            <a:solidFill>
              <a:srgbClr val="007A9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a:p>
          </p:txBody>
        </p:sp>
        <p:sp>
          <p:nvSpPr>
            <p:cNvPr id="18" name="Rectángulo 14"/>
            <p:cNvSpPr/>
            <p:nvPr userDrawn="1"/>
          </p:nvSpPr>
          <p:spPr>
            <a:xfrm>
              <a:off x="3369904" y="3985173"/>
              <a:ext cx="1926000" cy="180000"/>
            </a:xfrm>
            <a:prstGeom prst="rect">
              <a:avLst/>
            </a:prstGeom>
            <a:solidFill>
              <a:srgbClr val="62CDC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a:p>
          </p:txBody>
        </p:sp>
        <p:sp>
          <p:nvSpPr>
            <p:cNvPr id="19" name="Rectángulo 15"/>
            <p:cNvSpPr/>
            <p:nvPr userDrawn="1"/>
          </p:nvSpPr>
          <p:spPr>
            <a:xfrm>
              <a:off x="5295904" y="3985173"/>
              <a:ext cx="1926000" cy="180000"/>
            </a:xfrm>
            <a:prstGeom prst="rect">
              <a:avLst/>
            </a:prstGeom>
            <a:solidFill>
              <a:srgbClr val="D4202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a:p>
          </p:txBody>
        </p:sp>
        <p:sp>
          <p:nvSpPr>
            <p:cNvPr id="20" name="Rectángulo 16"/>
            <p:cNvSpPr/>
            <p:nvPr userDrawn="1"/>
          </p:nvSpPr>
          <p:spPr>
            <a:xfrm>
              <a:off x="7218000" y="3985173"/>
              <a:ext cx="1926000" cy="180000"/>
            </a:xfrm>
            <a:prstGeom prst="rect">
              <a:avLst/>
            </a:prstGeom>
            <a:solidFill>
              <a:srgbClr val="EDAB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a:p>
          </p:txBody>
        </p:sp>
      </p:grpSp>
      <p:pic>
        <p:nvPicPr>
          <p:cNvPr id="21" name="Picture 2" descr="C:\Users\espcdummer\Pictures\Logos\Logos Centinela\2014\Logo Centinela PPT 20140705.png"/>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7497572" y="895"/>
            <a:ext cx="1650598" cy="64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814507"/>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Texto comprimido">
    <p:spTree>
      <p:nvGrpSpPr>
        <p:cNvPr id="1" name=""/>
        <p:cNvGrpSpPr/>
        <p:nvPr/>
      </p:nvGrpSpPr>
      <p:grpSpPr>
        <a:xfrm>
          <a:off x="0" y="0"/>
          <a:ext cx="0" cy="0"/>
          <a:chOff x="0" y="0"/>
          <a:chExt cx="0" cy="0"/>
        </a:xfrm>
      </p:grpSpPr>
      <p:sp>
        <p:nvSpPr>
          <p:cNvPr id="11" name="2 Marcador de texto"/>
          <p:cNvSpPr>
            <a:spLocks noGrp="1"/>
          </p:cNvSpPr>
          <p:nvPr>
            <p:ph type="body" sz="quarter" idx="13"/>
          </p:nvPr>
        </p:nvSpPr>
        <p:spPr>
          <a:xfrm>
            <a:off x="1691680" y="2132856"/>
            <a:ext cx="7057033" cy="4320480"/>
          </a:xfrm>
        </p:spPr>
        <p:txBody>
          <a:bodyPr vert="horz" lIns="91427" tIns="45713" rIns="91427" bIns="45713" rtlCol="0">
            <a:noAutofit/>
          </a:bodyPr>
          <a:lstStyle>
            <a:lvl1pPr>
              <a:spcAft>
                <a:spcPts val="600"/>
              </a:spcAft>
              <a:defRPr lang="es-ES" sz="1800" dirty="0" smtClean="0"/>
            </a:lvl1pPr>
            <a:lvl2pPr>
              <a:spcAft>
                <a:spcPts val="600"/>
              </a:spcAft>
              <a:defRPr lang="es-ES" sz="1600" dirty="0" smtClean="0"/>
            </a:lvl2pPr>
            <a:lvl3pPr>
              <a:spcAft>
                <a:spcPts val="600"/>
              </a:spcAft>
              <a:defRPr lang="es-ES" sz="1400" dirty="0" smtClean="0"/>
            </a:lvl3pPr>
            <a:lvl4pPr>
              <a:spcAft>
                <a:spcPts val="600"/>
              </a:spcAft>
              <a:defRPr lang="es-ES" sz="1200" dirty="0" smtClean="0"/>
            </a:lvl4pPr>
            <a:lvl5pPr>
              <a:spcAft>
                <a:spcPts val="600"/>
              </a:spcAft>
              <a:defRPr lang="es-CL" sz="1200" dirty="0"/>
            </a:lvl5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L" dirty="0"/>
          </a:p>
        </p:txBody>
      </p:sp>
      <p:sp>
        <p:nvSpPr>
          <p:cNvPr id="12" name="5 Título"/>
          <p:cNvSpPr>
            <a:spLocks noGrp="1"/>
          </p:cNvSpPr>
          <p:nvPr>
            <p:ph type="title"/>
          </p:nvPr>
        </p:nvSpPr>
        <p:spPr>
          <a:xfrm>
            <a:off x="1691680" y="1412776"/>
            <a:ext cx="7056784" cy="576064"/>
          </a:xfrm>
        </p:spPr>
        <p:txBody>
          <a:bodyPr anchor="b">
            <a:noAutofit/>
          </a:bodyPr>
          <a:lstStyle>
            <a:lvl1pPr>
              <a:defRPr sz="2400"/>
            </a:lvl1pPr>
          </a:lstStyle>
          <a:p>
            <a:r>
              <a:rPr lang="es-ES"/>
              <a:t>Haga clic para modificar el estilo de título del patrón</a:t>
            </a:r>
            <a:endParaRPr lang="es-CL" dirty="0"/>
          </a:p>
        </p:txBody>
      </p:sp>
      <p:sp>
        <p:nvSpPr>
          <p:cNvPr id="7" name="Marcador de fecha 3"/>
          <p:cNvSpPr>
            <a:spLocks noGrp="1"/>
          </p:cNvSpPr>
          <p:nvPr>
            <p:ph type="dt" sz="half" idx="2"/>
          </p:nvPr>
        </p:nvSpPr>
        <p:spPr>
          <a:xfrm>
            <a:off x="7020272" y="6525344"/>
            <a:ext cx="1080120" cy="216024"/>
          </a:xfrm>
          <a:prstGeom prst="rect">
            <a:avLst/>
          </a:prstGeom>
        </p:spPr>
        <p:txBody>
          <a:bodyPr vert="horz" wrap="none" lIns="91427" tIns="45713" rIns="91427" bIns="45713" rtlCol="0" anchor="ctr"/>
          <a:lstStyle>
            <a:lvl1pPr algn="ctr">
              <a:defRPr sz="1000">
                <a:solidFill>
                  <a:schemeClr val="tx1">
                    <a:tint val="75000"/>
                  </a:schemeClr>
                </a:solidFill>
              </a:defRPr>
            </a:lvl1pPr>
          </a:lstStyle>
          <a:p>
            <a:fld id="{A820851F-E4DF-3F41-8E0B-5A83BFD2689A}" type="datetimeFigureOut">
              <a:rPr lang="es-ES" smtClean="0"/>
              <a:t>11/03/2019</a:t>
            </a:fld>
            <a:endParaRPr lang="es-ES"/>
          </a:p>
        </p:txBody>
      </p:sp>
      <p:sp>
        <p:nvSpPr>
          <p:cNvPr id="13" name="Marcador de pie de página 4"/>
          <p:cNvSpPr>
            <a:spLocks noGrp="1"/>
          </p:cNvSpPr>
          <p:nvPr>
            <p:ph type="ftr" sz="quarter" idx="3"/>
          </p:nvPr>
        </p:nvSpPr>
        <p:spPr>
          <a:xfrm>
            <a:off x="467545" y="6525344"/>
            <a:ext cx="6480720" cy="216024"/>
          </a:xfrm>
          <a:prstGeom prst="rect">
            <a:avLst/>
          </a:prstGeom>
        </p:spPr>
        <p:txBody>
          <a:bodyPr vert="horz" wrap="none" lIns="91427" tIns="45713" rIns="91427" bIns="45713" rtlCol="0" anchor="ctr"/>
          <a:lstStyle>
            <a:lvl1pPr algn="l">
              <a:defRPr sz="1000">
                <a:solidFill>
                  <a:schemeClr val="tx1">
                    <a:tint val="75000"/>
                  </a:schemeClr>
                </a:solidFill>
              </a:defRPr>
            </a:lvl1pPr>
          </a:lstStyle>
          <a:p>
            <a:endParaRPr lang="es-ES"/>
          </a:p>
        </p:txBody>
      </p:sp>
      <p:sp>
        <p:nvSpPr>
          <p:cNvPr id="14" name="Marcador de número de diapositiva 5"/>
          <p:cNvSpPr>
            <a:spLocks noGrp="1"/>
          </p:cNvSpPr>
          <p:nvPr>
            <p:ph type="sldNum" sz="quarter" idx="4"/>
          </p:nvPr>
        </p:nvSpPr>
        <p:spPr>
          <a:xfrm>
            <a:off x="8172401" y="6525344"/>
            <a:ext cx="504056" cy="216024"/>
          </a:xfrm>
          <a:prstGeom prst="rect">
            <a:avLst/>
          </a:prstGeom>
          <a:solidFill>
            <a:schemeClr val="accent3"/>
          </a:solidFill>
        </p:spPr>
        <p:txBody>
          <a:bodyPr vert="horz" wrap="none" lIns="91427" tIns="45713" rIns="91427" bIns="45713" rtlCol="0" anchor="ctr"/>
          <a:lstStyle>
            <a:lvl1pPr algn="ctr">
              <a:defRPr sz="1000" b="1">
                <a:solidFill>
                  <a:schemeClr val="bg1"/>
                </a:solidFill>
              </a:defRPr>
            </a:lvl1pPr>
          </a:lstStyle>
          <a:p>
            <a:fld id="{6BDCBE57-3DF8-E34A-A687-20DD8272C65F}" type="slidenum">
              <a:rPr lang="es-ES" smtClean="0"/>
              <a:t>‹Nº›</a:t>
            </a:fld>
            <a:endParaRPr lang="es-ES"/>
          </a:p>
        </p:txBody>
      </p:sp>
    </p:spTree>
    <p:extLst>
      <p:ext uri="{BB962C8B-B14F-4D97-AF65-F5344CB8AC3E}">
        <p14:creationId xmlns:p14="http://schemas.microsoft.com/office/powerpoint/2010/main" val="2500440268"/>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bwMode="gray">
          <a:xfrm>
            <a:off x="18289" y="27432"/>
            <a:ext cx="7324344" cy="530352"/>
          </a:xfrm>
          <a:prstGeom prst="rect">
            <a:avLst/>
          </a:prstGeom>
        </p:spPr>
        <p:txBody>
          <a:bodyPr/>
          <a:lstStyle/>
          <a:p>
            <a:r>
              <a:rPr lang="en-US"/>
              <a:t>Click to edit Master title style</a:t>
            </a:r>
            <a:endParaRPr lang="en-GB" dirty="0"/>
          </a:p>
        </p:txBody>
      </p:sp>
      <p:sp>
        <p:nvSpPr>
          <p:cNvPr id="5" name="Text Placeholder 4"/>
          <p:cNvSpPr>
            <a:spLocks noGrp="1"/>
          </p:cNvSpPr>
          <p:nvPr>
            <p:ph type="body" sz="quarter" idx="10"/>
          </p:nvPr>
        </p:nvSpPr>
        <p:spPr bwMode="gray">
          <a:xfrm>
            <a:off x="237952" y="1154097"/>
            <a:ext cx="8692984" cy="4525962"/>
          </a:xfrm>
          <a:prstGeom prst="rect">
            <a:avLst/>
          </a:prstGeom>
        </p:spPr>
        <p:txBody>
          <a:bodyPr/>
          <a:lstStyle>
            <a:lvl2pPr marL="458723" indent="-222218">
              <a:defRPr/>
            </a:lvl2pPr>
            <a:lvl3pPr marL="904746" indent="-211108">
              <a:defRPr/>
            </a:lvl3pPr>
            <a:lvl4pPr marL="1368230" indent="-217457">
              <a:defRPr/>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999477277"/>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cSld name="1_Diapositiva de título">
    <p:spTree>
      <p:nvGrpSpPr>
        <p:cNvPr id="1" name=""/>
        <p:cNvGrpSpPr/>
        <p:nvPr/>
      </p:nvGrpSpPr>
      <p:grpSpPr>
        <a:xfrm>
          <a:off x="0" y="0"/>
          <a:ext cx="0" cy="0"/>
          <a:chOff x="0" y="0"/>
          <a:chExt cx="0" cy="0"/>
        </a:xfrm>
      </p:grpSpPr>
      <p:sp>
        <p:nvSpPr>
          <p:cNvPr id="4" name="Marcador de fecha 3"/>
          <p:cNvSpPr>
            <a:spLocks noGrp="1"/>
          </p:cNvSpPr>
          <p:nvPr>
            <p:ph type="dt" sz="half" idx="10"/>
          </p:nvPr>
        </p:nvSpPr>
        <p:spPr/>
        <p:txBody>
          <a:bodyPr/>
          <a:lstStyle/>
          <a:p>
            <a:fld id="{2BB703F1-74A1-AB4F-9446-295C17AB6A0F}" type="datetime1">
              <a:rPr lang="es-CL" smtClean="0">
                <a:solidFill>
                  <a:prstClr val="black">
                    <a:tint val="75000"/>
                  </a:prstClr>
                </a:solidFill>
              </a:rPr>
              <a:pPr/>
              <a:t>11-03-2019</a:t>
            </a:fld>
            <a:endParaRPr lang="es-CL">
              <a:solidFill>
                <a:prstClr val="black">
                  <a:tint val="75000"/>
                </a:prstClr>
              </a:solidFill>
            </a:endParaRPr>
          </a:p>
        </p:txBody>
      </p:sp>
      <p:sp>
        <p:nvSpPr>
          <p:cNvPr id="5" name="Marcador de pie de página 4"/>
          <p:cNvSpPr>
            <a:spLocks noGrp="1"/>
          </p:cNvSpPr>
          <p:nvPr>
            <p:ph type="ftr" sz="quarter" idx="11"/>
          </p:nvPr>
        </p:nvSpPr>
        <p:spPr/>
        <p:txBody>
          <a:bodyPr/>
          <a:lstStyle/>
          <a:p>
            <a:endParaRPr lang="es-CL">
              <a:solidFill>
                <a:prstClr val="black">
                  <a:tint val="75000"/>
                </a:prstClr>
              </a:solidFill>
            </a:endParaRPr>
          </a:p>
        </p:txBody>
      </p:sp>
      <p:sp>
        <p:nvSpPr>
          <p:cNvPr id="6" name="Marcador de número de diapositiva 5"/>
          <p:cNvSpPr>
            <a:spLocks noGrp="1"/>
          </p:cNvSpPr>
          <p:nvPr>
            <p:ph type="sldNum" sz="quarter" idx="12"/>
          </p:nvPr>
        </p:nvSpPr>
        <p:spPr/>
        <p:txBody>
          <a:bodyPr/>
          <a:lstStyle/>
          <a:p>
            <a:fld id="{45C89BD4-8210-7042-BFD1-E04EABEB8F5C}" type="slidenum">
              <a:rPr lang="es-CL" smtClean="0">
                <a:solidFill>
                  <a:prstClr val="black">
                    <a:tint val="75000"/>
                  </a:prstClr>
                </a:solidFill>
              </a:rPr>
              <a:pPr/>
              <a:t>‹Nº›</a:t>
            </a:fld>
            <a:endParaRPr lang="es-CL">
              <a:solidFill>
                <a:prstClr val="black">
                  <a:tint val="75000"/>
                </a:prstClr>
              </a:solidFill>
            </a:endParaRPr>
          </a:p>
        </p:txBody>
      </p:sp>
    </p:spTree>
    <p:extLst>
      <p:ext uri="{BB962C8B-B14F-4D97-AF65-F5344CB8AC3E}">
        <p14:creationId xmlns:p14="http://schemas.microsoft.com/office/powerpoint/2010/main" val="2055831571"/>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cSld name="3_Diapositiva de título">
    <p:spTree>
      <p:nvGrpSpPr>
        <p:cNvPr id="1" name=""/>
        <p:cNvGrpSpPr/>
        <p:nvPr/>
      </p:nvGrpSpPr>
      <p:grpSpPr>
        <a:xfrm>
          <a:off x="0" y="0"/>
          <a:ext cx="0" cy="0"/>
          <a:chOff x="0" y="0"/>
          <a:chExt cx="0" cy="0"/>
        </a:xfrm>
      </p:grpSpPr>
      <p:sp>
        <p:nvSpPr>
          <p:cNvPr id="4" name="Marcador de fecha 3"/>
          <p:cNvSpPr>
            <a:spLocks noGrp="1"/>
          </p:cNvSpPr>
          <p:nvPr>
            <p:ph type="dt" sz="half" idx="10"/>
          </p:nvPr>
        </p:nvSpPr>
        <p:spPr/>
        <p:txBody>
          <a:bodyPr/>
          <a:lstStyle/>
          <a:p>
            <a:fld id="{A820851F-E4DF-3F41-8E0B-5A83BFD2689A}" type="datetimeFigureOut">
              <a:rPr lang="es-ES" smtClean="0"/>
              <a:t>11/03/2019</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6BDCBE57-3DF8-E34A-A687-20DD8272C65F}" type="slidenum">
              <a:rPr lang="es-ES" smtClean="0"/>
              <a:t>‹Nº›</a:t>
            </a:fld>
            <a:endParaRPr lang="es-ES"/>
          </a:p>
        </p:txBody>
      </p:sp>
      <p:sp>
        <p:nvSpPr>
          <p:cNvPr id="8" name="CuadroTexto 6"/>
          <p:cNvSpPr txBox="1"/>
          <p:nvPr/>
        </p:nvSpPr>
        <p:spPr>
          <a:xfrm>
            <a:off x="395535" y="136014"/>
            <a:ext cx="8064000" cy="197568"/>
          </a:xfrm>
          <a:prstGeom prst="rect">
            <a:avLst/>
          </a:prstGeom>
          <a:noFill/>
        </p:spPr>
        <p:txBody>
          <a:bodyPr wrap="square" lIns="0" tIns="0" rIns="0" bIns="0" rtlCol="0" anchor="b" anchorCtr="0">
            <a:spAutoFit/>
          </a:bodyPr>
          <a:lstStyle/>
          <a:p>
            <a:pPr defTabSz="443971" fontAlgn="base">
              <a:lnSpc>
                <a:spcPct val="90000"/>
              </a:lnSpc>
              <a:spcBef>
                <a:spcPct val="0"/>
              </a:spcBef>
              <a:spcAft>
                <a:spcPct val="0"/>
              </a:spcAft>
            </a:pPr>
            <a:r>
              <a:rPr lang="es-CL" sz="1400" dirty="0">
                <a:solidFill>
                  <a:srgbClr val="8D8C8D"/>
                </a:solidFill>
                <a:cs typeface="Trebuchet MS"/>
              </a:rPr>
              <a:t>OPR 11 de noviembre 2015</a:t>
            </a:r>
            <a:endParaRPr lang="es-CL" sz="1400" b="1" dirty="0">
              <a:solidFill>
                <a:srgbClr val="8D8C8D"/>
              </a:solidFill>
              <a:cs typeface="Trebuchet MS"/>
            </a:endParaRPr>
          </a:p>
        </p:txBody>
      </p:sp>
    </p:spTree>
    <p:extLst>
      <p:ext uri="{BB962C8B-B14F-4D97-AF65-F5344CB8AC3E}">
        <p14:creationId xmlns:p14="http://schemas.microsoft.com/office/powerpoint/2010/main" val="3446166449"/>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cSld name="7_Diapositiva de título">
    <p:spTree>
      <p:nvGrpSpPr>
        <p:cNvPr id="1" name=""/>
        <p:cNvGrpSpPr/>
        <p:nvPr/>
      </p:nvGrpSpPr>
      <p:grpSpPr>
        <a:xfrm>
          <a:off x="0" y="0"/>
          <a:ext cx="0" cy="0"/>
          <a:chOff x="0" y="0"/>
          <a:chExt cx="0" cy="0"/>
        </a:xfrm>
      </p:grpSpPr>
      <p:sp>
        <p:nvSpPr>
          <p:cNvPr id="4" name="Marcador de fecha 3"/>
          <p:cNvSpPr>
            <a:spLocks noGrp="1"/>
          </p:cNvSpPr>
          <p:nvPr>
            <p:ph type="dt" sz="half" idx="10"/>
          </p:nvPr>
        </p:nvSpPr>
        <p:spPr/>
        <p:txBody>
          <a:bodyPr/>
          <a:lstStyle/>
          <a:p>
            <a:fld id="{A820851F-E4DF-3F41-8E0B-5A83BFD2689A}" type="datetimeFigureOut">
              <a:rPr lang="es-ES" smtClean="0"/>
              <a:t>11/03/2019</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6BDCBE57-3DF8-E34A-A687-20DD8272C65F}" type="slidenum">
              <a:rPr lang="es-ES" smtClean="0"/>
              <a:t>‹Nº›</a:t>
            </a:fld>
            <a:endParaRPr lang="es-ES"/>
          </a:p>
        </p:txBody>
      </p:sp>
      <p:sp>
        <p:nvSpPr>
          <p:cNvPr id="8" name="CuadroTexto 6"/>
          <p:cNvSpPr txBox="1"/>
          <p:nvPr/>
        </p:nvSpPr>
        <p:spPr>
          <a:xfrm>
            <a:off x="395535" y="136014"/>
            <a:ext cx="8064000" cy="197568"/>
          </a:xfrm>
          <a:prstGeom prst="rect">
            <a:avLst/>
          </a:prstGeom>
          <a:noFill/>
        </p:spPr>
        <p:txBody>
          <a:bodyPr wrap="square" lIns="0" tIns="0" rIns="0" bIns="0" rtlCol="0" anchor="b" anchorCtr="0">
            <a:spAutoFit/>
          </a:bodyPr>
          <a:lstStyle/>
          <a:p>
            <a:pPr defTabSz="446883" fontAlgn="base">
              <a:lnSpc>
                <a:spcPct val="90000"/>
              </a:lnSpc>
              <a:spcBef>
                <a:spcPct val="0"/>
              </a:spcBef>
              <a:spcAft>
                <a:spcPct val="0"/>
              </a:spcAft>
            </a:pPr>
            <a:r>
              <a:rPr lang="es-CL" sz="1400" dirty="0">
                <a:solidFill>
                  <a:srgbClr val="8D8C8D"/>
                </a:solidFill>
                <a:cs typeface="Trebuchet MS"/>
              </a:rPr>
              <a:t>OPR 11 de noviembre 2015</a:t>
            </a:r>
            <a:endParaRPr lang="es-CL" sz="1400" b="1" dirty="0">
              <a:solidFill>
                <a:srgbClr val="8D8C8D"/>
              </a:solidFill>
              <a:cs typeface="Trebuchet MS"/>
            </a:endParaRPr>
          </a:p>
        </p:txBody>
      </p:sp>
    </p:spTree>
    <p:extLst>
      <p:ext uri="{BB962C8B-B14F-4D97-AF65-F5344CB8AC3E}">
        <p14:creationId xmlns:p14="http://schemas.microsoft.com/office/powerpoint/2010/main" val="718947689"/>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userDrawn="1">
  <p:cSld name="4_Título y objetos">
    <p:spTree>
      <p:nvGrpSpPr>
        <p:cNvPr id="1" name=""/>
        <p:cNvGrpSpPr/>
        <p:nvPr/>
      </p:nvGrpSpPr>
      <p:grpSpPr>
        <a:xfrm>
          <a:off x="0" y="0"/>
          <a:ext cx="0" cy="0"/>
          <a:chOff x="0" y="0"/>
          <a:chExt cx="0" cy="0"/>
        </a:xfrm>
      </p:grpSpPr>
    </p:spTree>
    <p:extLst>
      <p:ext uri="{BB962C8B-B14F-4D97-AF65-F5344CB8AC3E}">
        <p14:creationId xmlns:p14="http://schemas.microsoft.com/office/powerpoint/2010/main" val="4039460880"/>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preserve="1" userDrawn="1">
  <p:cSld name="Diapositiva de título">
    <p:spTree>
      <p:nvGrpSpPr>
        <p:cNvPr id="1" name=""/>
        <p:cNvGrpSpPr/>
        <p:nvPr/>
      </p:nvGrpSpPr>
      <p:grpSpPr>
        <a:xfrm>
          <a:off x="0" y="0"/>
          <a:ext cx="0" cy="0"/>
          <a:chOff x="0" y="0"/>
          <a:chExt cx="0" cy="0"/>
        </a:xfrm>
      </p:grpSpPr>
      <p:pic>
        <p:nvPicPr>
          <p:cNvPr id="12" name="Picture 2" descr="C:\Users\espcdummer\Pictures\Logos\Logos Centinela\2014\Logo Centinela PPT 20140705.png"/>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5143686" y="5281328"/>
            <a:ext cx="3740406" cy="1468429"/>
          </a:xfrm>
          <a:prstGeom prst="rect">
            <a:avLst/>
          </a:prstGeom>
          <a:noFill/>
          <a:extLst>
            <a:ext uri="{909E8E84-426E-40DD-AFC4-6F175D3DCCD1}">
              <a14:hiddenFill xmlns:a14="http://schemas.microsoft.com/office/drawing/2010/main">
                <a:solidFill>
                  <a:srgbClr val="FFFFFF"/>
                </a:solidFill>
              </a14:hiddenFill>
            </a:ext>
          </a:extLst>
        </p:spPr>
      </p:pic>
      <p:pic>
        <p:nvPicPr>
          <p:cNvPr id="11" name="Imagen 14" descr="Trama_portada-05.png"/>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0" y="1"/>
            <a:ext cx="9144000" cy="3429000"/>
          </a:xfrm>
          <a:prstGeom prst="rect">
            <a:avLst/>
          </a:prstGeom>
        </p:spPr>
      </p:pic>
      <p:grpSp>
        <p:nvGrpSpPr>
          <p:cNvPr id="15" name="14 Grupo"/>
          <p:cNvGrpSpPr/>
          <p:nvPr userDrawn="1"/>
        </p:nvGrpSpPr>
        <p:grpSpPr>
          <a:xfrm rot="16200000">
            <a:off x="4499993" y="-1070992"/>
            <a:ext cx="144016" cy="9144000"/>
            <a:chOff x="3779912" y="1124744"/>
            <a:chExt cx="216024" cy="6336704"/>
          </a:xfrm>
        </p:grpSpPr>
        <p:sp>
          <p:nvSpPr>
            <p:cNvPr id="16" name="Rectángulo 10"/>
            <p:cNvSpPr/>
            <p:nvPr userDrawn="1"/>
          </p:nvSpPr>
          <p:spPr>
            <a:xfrm rot="5400000">
              <a:off x="3095836" y="1808820"/>
              <a:ext cx="1584176" cy="216024"/>
            </a:xfrm>
            <a:prstGeom prst="rect">
              <a:avLst/>
            </a:prstGeom>
            <a:solidFill>
              <a:srgbClr val="007A9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a:solidFill>
                  <a:srgbClr val="FFFFFF"/>
                </a:solidFill>
              </a:endParaRPr>
            </a:p>
          </p:txBody>
        </p:sp>
        <p:sp>
          <p:nvSpPr>
            <p:cNvPr id="17" name="Rectángulo 11"/>
            <p:cNvSpPr/>
            <p:nvPr userDrawn="1"/>
          </p:nvSpPr>
          <p:spPr>
            <a:xfrm rot="5400000">
              <a:off x="3095835" y="3392997"/>
              <a:ext cx="1584177" cy="216024"/>
            </a:xfrm>
            <a:prstGeom prst="rect">
              <a:avLst/>
            </a:prstGeom>
            <a:solidFill>
              <a:srgbClr val="62CDC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a:solidFill>
                  <a:srgbClr val="FFFFFF"/>
                </a:solidFill>
              </a:endParaRPr>
            </a:p>
          </p:txBody>
        </p:sp>
        <p:sp>
          <p:nvSpPr>
            <p:cNvPr id="18" name="Rectángulo 12"/>
            <p:cNvSpPr/>
            <p:nvPr userDrawn="1"/>
          </p:nvSpPr>
          <p:spPr>
            <a:xfrm rot="5400000">
              <a:off x="3095835" y="4977173"/>
              <a:ext cx="1584178" cy="216024"/>
            </a:xfrm>
            <a:prstGeom prst="rect">
              <a:avLst/>
            </a:prstGeom>
            <a:solidFill>
              <a:srgbClr val="D4202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a:solidFill>
                  <a:srgbClr val="FFFFFF"/>
                </a:solidFill>
              </a:endParaRPr>
            </a:p>
          </p:txBody>
        </p:sp>
        <p:sp>
          <p:nvSpPr>
            <p:cNvPr id="19" name="Rectángulo 13"/>
            <p:cNvSpPr/>
            <p:nvPr userDrawn="1"/>
          </p:nvSpPr>
          <p:spPr>
            <a:xfrm rot="5400000">
              <a:off x="3095836" y="6561348"/>
              <a:ext cx="1584176" cy="216024"/>
            </a:xfrm>
            <a:prstGeom prst="rect">
              <a:avLst/>
            </a:prstGeom>
            <a:solidFill>
              <a:srgbClr val="EDAB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a:solidFill>
                  <a:srgbClr val="FFFFFF"/>
                </a:solidFill>
              </a:endParaRPr>
            </a:p>
          </p:txBody>
        </p:sp>
      </p:grpSp>
      <p:sp>
        <p:nvSpPr>
          <p:cNvPr id="3" name="2 Título"/>
          <p:cNvSpPr>
            <a:spLocks noGrp="1"/>
          </p:cNvSpPr>
          <p:nvPr>
            <p:ph type="title"/>
          </p:nvPr>
        </p:nvSpPr>
        <p:spPr>
          <a:xfrm>
            <a:off x="467545" y="4149080"/>
            <a:ext cx="8208912" cy="1368152"/>
          </a:xfrm>
        </p:spPr>
        <p:txBody>
          <a:bodyPr>
            <a:noAutofit/>
          </a:bodyPr>
          <a:lstStyle>
            <a:lvl1pPr algn="l">
              <a:defRPr sz="3200">
                <a:solidFill>
                  <a:schemeClr val="accent3"/>
                </a:solidFill>
              </a:defRPr>
            </a:lvl1pPr>
          </a:lstStyle>
          <a:p>
            <a:r>
              <a:rPr lang="es-ES"/>
              <a:t>Haga clic para modificar el estilo de título del patrón</a:t>
            </a:r>
            <a:endParaRPr lang="es-CL" dirty="0"/>
          </a:p>
        </p:txBody>
      </p:sp>
      <p:sp>
        <p:nvSpPr>
          <p:cNvPr id="20" name="2 Subtítulo"/>
          <p:cNvSpPr>
            <a:spLocks noGrp="1"/>
          </p:cNvSpPr>
          <p:nvPr>
            <p:ph type="subTitle" idx="1"/>
          </p:nvPr>
        </p:nvSpPr>
        <p:spPr>
          <a:xfrm>
            <a:off x="467545" y="5733256"/>
            <a:ext cx="4968552" cy="864096"/>
          </a:xfrm>
          <a:prstGeom prst="rect">
            <a:avLst/>
          </a:prstGeom>
        </p:spPr>
        <p:txBody>
          <a:bodyPr>
            <a:noAutofit/>
          </a:bodyPr>
          <a:lstStyle>
            <a:lvl1pPr marL="0" indent="0" algn="l">
              <a:spcAft>
                <a:spcPts val="600"/>
              </a:spcAft>
              <a:buNone/>
              <a:defRPr sz="1800">
                <a:solidFill>
                  <a:schemeClr val="accent5"/>
                </a:solidFill>
              </a:defRPr>
            </a:lvl1pPr>
            <a:lvl2pPr marL="457135" indent="0" algn="ctr">
              <a:buNone/>
              <a:defRPr>
                <a:solidFill>
                  <a:schemeClr val="tx1">
                    <a:tint val="75000"/>
                  </a:schemeClr>
                </a:solidFill>
              </a:defRPr>
            </a:lvl2pPr>
            <a:lvl3pPr marL="914269" indent="0" algn="ctr">
              <a:buNone/>
              <a:defRPr>
                <a:solidFill>
                  <a:schemeClr val="tx1">
                    <a:tint val="75000"/>
                  </a:schemeClr>
                </a:solidFill>
              </a:defRPr>
            </a:lvl3pPr>
            <a:lvl4pPr marL="1371404" indent="0" algn="ctr">
              <a:buNone/>
              <a:defRPr>
                <a:solidFill>
                  <a:schemeClr val="tx1">
                    <a:tint val="75000"/>
                  </a:schemeClr>
                </a:solidFill>
              </a:defRPr>
            </a:lvl4pPr>
            <a:lvl5pPr marL="1828539" indent="0" algn="ctr">
              <a:buNone/>
              <a:defRPr>
                <a:solidFill>
                  <a:schemeClr val="tx1">
                    <a:tint val="75000"/>
                  </a:schemeClr>
                </a:solidFill>
              </a:defRPr>
            </a:lvl5pPr>
            <a:lvl6pPr marL="2285674" indent="0" algn="ctr">
              <a:buNone/>
              <a:defRPr>
                <a:solidFill>
                  <a:schemeClr val="tx1">
                    <a:tint val="75000"/>
                  </a:schemeClr>
                </a:solidFill>
              </a:defRPr>
            </a:lvl6pPr>
            <a:lvl7pPr marL="2742809" indent="0" algn="ctr">
              <a:buNone/>
              <a:defRPr>
                <a:solidFill>
                  <a:schemeClr val="tx1">
                    <a:tint val="75000"/>
                  </a:schemeClr>
                </a:solidFill>
              </a:defRPr>
            </a:lvl7pPr>
            <a:lvl8pPr marL="3199944" indent="0" algn="ctr">
              <a:buNone/>
              <a:defRPr>
                <a:solidFill>
                  <a:schemeClr val="tx1">
                    <a:tint val="75000"/>
                  </a:schemeClr>
                </a:solidFill>
              </a:defRPr>
            </a:lvl8pPr>
            <a:lvl9pPr marL="3657078" indent="0" algn="ctr">
              <a:buNone/>
              <a:defRPr>
                <a:solidFill>
                  <a:schemeClr val="tx1">
                    <a:tint val="75000"/>
                  </a:schemeClr>
                </a:solidFill>
              </a:defRPr>
            </a:lvl9pPr>
          </a:lstStyle>
          <a:p>
            <a:r>
              <a:rPr lang="es-ES"/>
              <a:t>Haga clic para modificar el estilo de subtítulo del patrón</a:t>
            </a:r>
            <a:endParaRPr lang="es-CL" dirty="0"/>
          </a:p>
        </p:txBody>
      </p:sp>
    </p:spTree>
    <p:extLst>
      <p:ext uri="{BB962C8B-B14F-4D97-AF65-F5344CB8AC3E}">
        <p14:creationId xmlns:p14="http://schemas.microsoft.com/office/powerpoint/2010/main" val="3931702527"/>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userDrawn="1">
  <p:cSld name="Título de sección">
    <p:spTree>
      <p:nvGrpSpPr>
        <p:cNvPr id="1" name=""/>
        <p:cNvGrpSpPr/>
        <p:nvPr/>
      </p:nvGrpSpPr>
      <p:grpSpPr>
        <a:xfrm>
          <a:off x="0" y="0"/>
          <a:ext cx="0" cy="0"/>
          <a:chOff x="0" y="0"/>
          <a:chExt cx="0" cy="0"/>
        </a:xfrm>
      </p:grpSpPr>
      <p:pic>
        <p:nvPicPr>
          <p:cNvPr id="12" name="Picture 2" descr="C:\Users\espcdummer\Pictures\Logos\Logos Centinela\2014\Logo Centinela PPT 20140705.png"/>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6251918" y="50953"/>
            <a:ext cx="2592288" cy="1017695"/>
          </a:xfrm>
          <a:prstGeom prst="rect">
            <a:avLst/>
          </a:prstGeom>
          <a:noFill/>
          <a:extLst>
            <a:ext uri="{909E8E84-426E-40DD-AFC4-6F175D3DCCD1}">
              <a14:hiddenFill xmlns:a14="http://schemas.microsoft.com/office/drawing/2010/main">
                <a:solidFill>
                  <a:srgbClr val="FFFFFF"/>
                </a:solidFill>
              </a14:hiddenFill>
            </a:ext>
          </a:extLst>
        </p:spPr>
      </p:pic>
      <p:sp>
        <p:nvSpPr>
          <p:cNvPr id="15" name="Rectángulo 14"/>
          <p:cNvSpPr/>
          <p:nvPr userDrawn="1"/>
        </p:nvSpPr>
        <p:spPr>
          <a:xfrm>
            <a:off x="1403648" y="3284984"/>
            <a:ext cx="7740352" cy="2016224"/>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lIns="91427" tIns="45713" rIns="91427" bIns="45713" rtlCol="0" anchor="ctr"/>
          <a:lstStyle/>
          <a:p>
            <a:pPr algn="ctr"/>
            <a:endParaRPr lang="es-ES_tradnl">
              <a:solidFill>
                <a:srgbClr val="FFFFFF"/>
              </a:solidFill>
            </a:endParaRPr>
          </a:p>
        </p:txBody>
      </p:sp>
      <p:sp>
        <p:nvSpPr>
          <p:cNvPr id="3" name="2 Título"/>
          <p:cNvSpPr>
            <a:spLocks noGrp="1"/>
          </p:cNvSpPr>
          <p:nvPr>
            <p:ph type="title"/>
          </p:nvPr>
        </p:nvSpPr>
        <p:spPr>
          <a:xfrm>
            <a:off x="1907704" y="3429000"/>
            <a:ext cx="6984776" cy="1728192"/>
          </a:xfrm>
        </p:spPr>
        <p:txBody>
          <a:bodyPr anchor="ctr">
            <a:noAutofit/>
          </a:bodyPr>
          <a:lstStyle>
            <a:lvl1pPr algn="l">
              <a:defRPr sz="3200">
                <a:solidFill>
                  <a:schemeClr val="accent3"/>
                </a:solidFill>
              </a:defRPr>
            </a:lvl1pPr>
          </a:lstStyle>
          <a:p>
            <a:r>
              <a:rPr lang="es-ES"/>
              <a:t>Haga clic para modificar el estilo de título del patrón</a:t>
            </a:r>
            <a:endParaRPr lang="es-CL" dirty="0"/>
          </a:p>
        </p:txBody>
      </p:sp>
      <p:sp>
        <p:nvSpPr>
          <p:cNvPr id="9" name="2 Subtítulo"/>
          <p:cNvSpPr>
            <a:spLocks noGrp="1"/>
          </p:cNvSpPr>
          <p:nvPr>
            <p:ph type="subTitle" idx="1"/>
          </p:nvPr>
        </p:nvSpPr>
        <p:spPr>
          <a:xfrm>
            <a:off x="1907704" y="5445224"/>
            <a:ext cx="6984776" cy="864096"/>
          </a:xfrm>
          <a:prstGeom prst="rect">
            <a:avLst/>
          </a:prstGeom>
        </p:spPr>
        <p:txBody>
          <a:bodyPr>
            <a:noAutofit/>
          </a:bodyPr>
          <a:lstStyle>
            <a:lvl1pPr marL="0" indent="0" algn="l">
              <a:buNone/>
              <a:defRPr sz="1800">
                <a:solidFill>
                  <a:schemeClr val="accent5"/>
                </a:solidFill>
              </a:defRPr>
            </a:lvl1pPr>
            <a:lvl2pPr marL="457135" indent="0" algn="ctr">
              <a:buNone/>
              <a:defRPr>
                <a:solidFill>
                  <a:schemeClr val="tx1">
                    <a:tint val="75000"/>
                  </a:schemeClr>
                </a:solidFill>
              </a:defRPr>
            </a:lvl2pPr>
            <a:lvl3pPr marL="914269" indent="0" algn="ctr">
              <a:buNone/>
              <a:defRPr>
                <a:solidFill>
                  <a:schemeClr val="tx1">
                    <a:tint val="75000"/>
                  </a:schemeClr>
                </a:solidFill>
              </a:defRPr>
            </a:lvl3pPr>
            <a:lvl4pPr marL="1371404" indent="0" algn="ctr">
              <a:buNone/>
              <a:defRPr>
                <a:solidFill>
                  <a:schemeClr val="tx1">
                    <a:tint val="75000"/>
                  </a:schemeClr>
                </a:solidFill>
              </a:defRPr>
            </a:lvl4pPr>
            <a:lvl5pPr marL="1828539" indent="0" algn="ctr">
              <a:buNone/>
              <a:defRPr>
                <a:solidFill>
                  <a:schemeClr val="tx1">
                    <a:tint val="75000"/>
                  </a:schemeClr>
                </a:solidFill>
              </a:defRPr>
            </a:lvl5pPr>
            <a:lvl6pPr marL="2285674" indent="0" algn="ctr">
              <a:buNone/>
              <a:defRPr>
                <a:solidFill>
                  <a:schemeClr val="tx1">
                    <a:tint val="75000"/>
                  </a:schemeClr>
                </a:solidFill>
              </a:defRPr>
            </a:lvl6pPr>
            <a:lvl7pPr marL="2742809" indent="0" algn="ctr">
              <a:buNone/>
              <a:defRPr>
                <a:solidFill>
                  <a:schemeClr val="tx1">
                    <a:tint val="75000"/>
                  </a:schemeClr>
                </a:solidFill>
              </a:defRPr>
            </a:lvl7pPr>
            <a:lvl8pPr marL="3199944" indent="0" algn="ctr">
              <a:buNone/>
              <a:defRPr>
                <a:solidFill>
                  <a:schemeClr val="tx1">
                    <a:tint val="75000"/>
                  </a:schemeClr>
                </a:solidFill>
              </a:defRPr>
            </a:lvl8pPr>
            <a:lvl9pPr marL="3657078" indent="0" algn="ctr">
              <a:buNone/>
              <a:defRPr>
                <a:solidFill>
                  <a:schemeClr val="tx1">
                    <a:tint val="75000"/>
                  </a:schemeClr>
                </a:solidFill>
              </a:defRPr>
            </a:lvl9pPr>
          </a:lstStyle>
          <a:p>
            <a:r>
              <a:rPr lang="es-ES"/>
              <a:t>Haga clic para modificar el estilo de subtítulo del patrón</a:t>
            </a:r>
            <a:endParaRPr lang="es-CL" dirty="0"/>
          </a:p>
        </p:txBody>
      </p:sp>
      <p:grpSp>
        <p:nvGrpSpPr>
          <p:cNvPr id="5" name="4 Grupo"/>
          <p:cNvGrpSpPr/>
          <p:nvPr userDrawn="1"/>
        </p:nvGrpSpPr>
        <p:grpSpPr>
          <a:xfrm rot="16200000">
            <a:off x="5165812" y="-693203"/>
            <a:ext cx="216024" cy="7740352"/>
            <a:chOff x="3779912" y="1124744"/>
            <a:chExt cx="216024" cy="6336704"/>
          </a:xfrm>
        </p:grpSpPr>
        <p:sp>
          <p:nvSpPr>
            <p:cNvPr id="6" name="Rectángulo 10"/>
            <p:cNvSpPr/>
            <p:nvPr userDrawn="1"/>
          </p:nvSpPr>
          <p:spPr>
            <a:xfrm rot="5400000">
              <a:off x="3095836" y="1808820"/>
              <a:ext cx="1584176" cy="216024"/>
            </a:xfrm>
            <a:prstGeom prst="rect">
              <a:avLst/>
            </a:prstGeom>
            <a:solidFill>
              <a:srgbClr val="007A9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a:solidFill>
                  <a:srgbClr val="FFFFFF"/>
                </a:solidFill>
              </a:endParaRPr>
            </a:p>
          </p:txBody>
        </p:sp>
        <p:sp>
          <p:nvSpPr>
            <p:cNvPr id="7" name="Rectángulo 11"/>
            <p:cNvSpPr/>
            <p:nvPr userDrawn="1"/>
          </p:nvSpPr>
          <p:spPr>
            <a:xfrm rot="5400000">
              <a:off x="3095835" y="3392997"/>
              <a:ext cx="1584177" cy="216024"/>
            </a:xfrm>
            <a:prstGeom prst="rect">
              <a:avLst/>
            </a:prstGeom>
            <a:solidFill>
              <a:srgbClr val="62CDC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a:solidFill>
                  <a:srgbClr val="FFFFFF"/>
                </a:solidFill>
              </a:endParaRPr>
            </a:p>
          </p:txBody>
        </p:sp>
        <p:sp>
          <p:nvSpPr>
            <p:cNvPr id="8" name="Rectángulo 12"/>
            <p:cNvSpPr/>
            <p:nvPr userDrawn="1"/>
          </p:nvSpPr>
          <p:spPr>
            <a:xfrm rot="5400000">
              <a:off x="3095835" y="4977173"/>
              <a:ext cx="1584178" cy="216024"/>
            </a:xfrm>
            <a:prstGeom prst="rect">
              <a:avLst/>
            </a:prstGeom>
            <a:solidFill>
              <a:srgbClr val="D4202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a:solidFill>
                  <a:srgbClr val="FFFFFF"/>
                </a:solidFill>
              </a:endParaRPr>
            </a:p>
          </p:txBody>
        </p:sp>
        <p:sp>
          <p:nvSpPr>
            <p:cNvPr id="10" name="Rectángulo 13"/>
            <p:cNvSpPr/>
            <p:nvPr userDrawn="1"/>
          </p:nvSpPr>
          <p:spPr>
            <a:xfrm rot="5400000">
              <a:off x="3095836" y="6561348"/>
              <a:ext cx="1584176" cy="216024"/>
            </a:xfrm>
            <a:prstGeom prst="rect">
              <a:avLst/>
            </a:prstGeom>
            <a:solidFill>
              <a:srgbClr val="EDAB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a:solidFill>
                  <a:srgbClr val="FFFFFF"/>
                </a:solidFill>
              </a:endParaRPr>
            </a:p>
          </p:txBody>
        </p:sp>
      </p:grpSp>
    </p:spTree>
    <p:extLst>
      <p:ext uri="{BB962C8B-B14F-4D97-AF65-F5344CB8AC3E}">
        <p14:creationId xmlns:p14="http://schemas.microsoft.com/office/powerpoint/2010/main" val="3053184714"/>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ítulo y objetos">
    <p:spTree>
      <p:nvGrpSpPr>
        <p:cNvPr id="1" name=""/>
        <p:cNvGrpSpPr/>
        <p:nvPr/>
      </p:nvGrpSpPr>
      <p:grpSpPr>
        <a:xfrm>
          <a:off x="0" y="0"/>
          <a:ext cx="0" cy="0"/>
          <a:chOff x="0" y="0"/>
          <a:chExt cx="0" cy="0"/>
        </a:xfrm>
      </p:grpSpPr>
      <p:sp>
        <p:nvSpPr>
          <p:cNvPr id="11" name="Marcador de título 1"/>
          <p:cNvSpPr>
            <a:spLocks noGrp="1"/>
          </p:cNvSpPr>
          <p:nvPr>
            <p:ph type="title"/>
          </p:nvPr>
        </p:nvSpPr>
        <p:spPr>
          <a:xfrm>
            <a:off x="467544" y="116632"/>
            <a:ext cx="6840760" cy="720080"/>
          </a:xfrm>
          <a:prstGeom prst="rect">
            <a:avLst/>
          </a:prstGeom>
        </p:spPr>
        <p:txBody>
          <a:bodyPr vert="horz" lIns="91427" tIns="45713" rIns="91427" bIns="45713" rtlCol="0" anchor="ctr">
            <a:noAutofit/>
          </a:bodyPr>
          <a:lstStyle/>
          <a:p>
            <a:r>
              <a:rPr lang="es-ES"/>
              <a:t>Haga clic para modificar el estilo de título del patrón</a:t>
            </a:r>
            <a:endParaRPr lang="es-ES" dirty="0"/>
          </a:p>
        </p:txBody>
      </p:sp>
      <p:sp>
        <p:nvSpPr>
          <p:cNvPr id="3" name="2 Marcador de contenido"/>
          <p:cNvSpPr>
            <a:spLocks noGrp="1"/>
          </p:cNvSpPr>
          <p:nvPr>
            <p:ph sz="quarter" idx="10"/>
          </p:nvPr>
        </p:nvSpPr>
        <p:spPr>
          <a:xfrm>
            <a:off x="467545" y="1268760"/>
            <a:ext cx="8208912" cy="5184576"/>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L" dirty="0"/>
          </a:p>
        </p:txBody>
      </p:sp>
      <p:sp>
        <p:nvSpPr>
          <p:cNvPr id="7" name="Marcador de fecha 3"/>
          <p:cNvSpPr>
            <a:spLocks noGrp="1"/>
          </p:cNvSpPr>
          <p:nvPr>
            <p:ph type="dt" sz="half" idx="2"/>
          </p:nvPr>
        </p:nvSpPr>
        <p:spPr>
          <a:xfrm>
            <a:off x="7020272" y="6525344"/>
            <a:ext cx="1080120" cy="216024"/>
          </a:xfrm>
          <a:prstGeom prst="rect">
            <a:avLst/>
          </a:prstGeom>
        </p:spPr>
        <p:txBody>
          <a:bodyPr vert="horz" wrap="none" lIns="91427" tIns="45713" rIns="91427" bIns="45713" rtlCol="0" anchor="ctr"/>
          <a:lstStyle>
            <a:lvl1pPr algn="ctr">
              <a:defRPr sz="1000">
                <a:solidFill>
                  <a:schemeClr val="tx1">
                    <a:tint val="75000"/>
                  </a:schemeClr>
                </a:solidFill>
              </a:defRPr>
            </a:lvl1pPr>
          </a:lstStyle>
          <a:p>
            <a:fld id="{27873CDE-5DF4-4B45-BE59-E76B8D71322D}" type="datetime1">
              <a:rPr lang="es-ES" smtClean="0">
                <a:solidFill>
                  <a:srgbClr val="3C3C3C">
                    <a:tint val="75000"/>
                  </a:srgbClr>
                </a:solidFill>
              </a:rPr>
              <a:pPr/>
              <a:t>11/03/2019</a:t>
            </a:fld>
            <a:endParaRPr lang="es-ES" dirty="0">
              <a:solidFill>
                <a:srgbClr val="3C3C3C">
                  <a:tint val="75000"/>
                </a:srgbClr>
              </a:solidFill>
            </a:endParaRPr>
          </a:p>
        </p:txBody>
      </p:sp>
      <p:sp>
        <p:nvSpPr>
          <p:cNvPr id="8" name="Marcador de pie de página 4"/>
          <p:cNvSpPr>
            <a:spLocks noGrp="1"/>
          </p:cNvSpPr>
          <p:nvPr>
            <p:ph type="ftr" sz="quarter" idx="3"/>
          </p:nvPr>
        </p:nvSpPr>
        <p:spPr>
          <a:xfrm>
            <a:off x="467545" y="6525344"/>
            <a:ext cx="6480720" cy="216024"/>
          </a:xfrm>
          <a:prstGeom prst="rect">
            <a:avLst/>
          </a:prstGeom>
        </p:spPr>
        <p:txBody>
          <a:bodyPr vert="horz" wrap="none" lIns="91427" tIns="45713" rIns="91427" bIns="45713" rtlCol="0" anchor="ctr"/>
          <a:lstStyle>
            <a:lvl1pPr algn="l">
              <a:defRPr sz="1000">
                <a:solidFill>
                  <a:schemeClr val="tx1">
                    <a:tint val="75000"/>
                  </a:schemeClr>
                </a:solidFill>
              </a:defRPr>
            </a:lvl1pPr>
          </a:lstStyle>
          <a:p>
            <a:endParaRPr lang="es-ES" dirty="0">
              <a:solidFill>
                <a:srgbClr val="3C3C3C">
                  <a:tint val="75000"/>
                </a:srgbClr>
              </a:solidFill>
            </a:endParaRPr>
          </a:p>
        </p:txBody>
      </p:sp>
      <p:sp>
        <p:nvSpPr>
          <p:cNvPr id="9" name="Marcador de número de diapositiva 5"/>
          <p:cNvSpPr>
            <a:spLocks noGrp="1"/>
          </p:cNvSpPr>
          <p:nvPr>
            <p:ph type="sldNum" sz="quarter" idx="4"/>
          </p:nvPr>
        </p:nvSpPr>
        <p:spPr>
          <a:xfrm>
            <a:off x="8172401" y="6525344"/>
            <a:ext cx="504056" cy="216024"/>
          </a:xfrm>
          <a:prstGeom prst="rect">
            <a:avLst/>
          </a:prstGeom>
          <a:solidFill>
            <a:schemeClr val="accent3"/>
          </a:solidFill>
        </p:spPr>
        <p:txBody>
          <a:bodyPr vert="horz" wrap="none" lIns="91427" tIns="45713" rIns="91427" bIns="45713" rtlCol="0" anchor="ctr"/>
          <a:lstStyle>
            <a:lvl1pPr algn="ctr">
              <a:defRPr sz="1000" b="1">
                <a:solidFill>
                  <a:schemeClr val="bg1"/>
                </a:solidFill>
              </a:defRPr>
            </a:lvl1pPr>
          </a:lstStyle>
          <a:p>
            <a:fld id="{6BDCBE57-3DF8-E34A-A687-20DD8272C65F}" type="slidenum">
              <a:rPr lang="es-ES" smtClean="0">
                <a:solidFill>
                  <a:srgbClr val="FFFFFF"/>
                </a:solidFill>
              </a:rPr>
              <a:pPr/>
              <a:t>‹Nº›</a:t>
            </a:fld>
            <a:endParaRPr lang="es-ES">
              <a:solidFill>
                <a:srgbClr val="FFFFFF"/>
              </a:solidFill>
            </a:endParaRPr>
          </a:p>
        </p:txBody>
      </p:sp>
    </p:spTree>
    <p:extLst>
      <p:ext uri="{BB962C8B-B14F-4D97-AF65-F5344CB8AC3E}">
        <p14:creationId xmlns:p14="http://schemas.microsoft.com/office/powerpoint/2010/main" val="2981914237"/>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exto a dos columnas">
    <p:spTree>
      <p:nvGrpSpPr>
        <p:cNvPr id="1" name=""/>
        <p:cNvGrpSpPr/>
        <p:nvPr/>
      </p:nvGrpSpPr>
      <p:grpSpPr>
        <a:xfrm>
          <a:off x="0" y="0"/>
          <a:ext cx="0" cy="0"/>
          <a:chOff x="0" y="0"/>
          <a:chExt cx="0" cy="0"/>
        </a:xfrm>
      </p:grpSpPr>
      <p:sp>
        <p:nvSpPr>
          <p:cNvPr id="19" name="Marcador de texto 2"/>
          <p:cNvSpPr>
            <a:spLocks noGrp="1"/>
          </p:cNvSpPr>
          <p:nvPr>
            <p:ph idx="1"/>
          </p:nvPr>
        </p:nvSpPr>
        <p:spPr>
          <a:xfrm>
            <a:off x="467545" y="1268760"/>
            <a:ext cx="3888432" cy="5184576"/>
          </a:xfrm>
          <a:prstGeom prst="rect">
            <a:avLst/>
          </a:prstGeom>
        </p:spPr>
        <p:txBody>
          <a:bodyPr vert="horz" lIns="91427" tIns="45713" rIns="91427" bIns="45713" rtlCol="0">
            <a:no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ES" dirty="0"/>
          </a:p>
        </p:txBody>
      </p:sp>
      <p:sp>
        <p:nvSpPr>
          <p:cNvPr id="28" name="Marcador de texto 2"/>
          <p:cNvSpPr>
            <a:spLocks noGrp="1"/>
          </p:cNvSpPr>
          <p:nvPr>
            <p:ph idx="10"/>
          </p:nvPr>
        </p:nvSpPr>
        <p:spPr>
          <a:xfrm>
            <a:off x="4788024" y="1268760"/>
            <a:ext cx="3888432" cy="5184576"/>
          </a:xfrm>
          <a:prstGeom prst="rect">
            <a:avLst/>
          </a:prstGeom>
        </p:spPr>
        <p:txBody>
          <a:bodyPr vert="horz" lIns="91427" tIns="45713" rIns="91427" bIns="45713" rtlCol="0">
            <a:no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ES" dirty="0"/>
          </a:p>
        </p:txBody>
      </p:sp>
      <p:sp>
        <p:nvSpPr>
          <p:cNvPr id="8" name="Marcador de título 1"/>
          <p:cNvSpPr>
            <a:spLocks noGrp="1"/>
          </p:cNvSpPr>
          <p:nvPr>
            <p:ph type="title"/>
          </p:nvPr>
        </p:nvSpPr>
        <p:spPr>
          <a:xfrm>
            <a:off x="467544" y="116632"/>
            <a:ext cx="6840760" cy="720080"/>
          </a:xfrm>
          <a:prstGeom prst="rect">
            <a:avLst/>
          </a:prstGeom>
        </p:spPr>
        <p:txBody>
          <a:bodyPr vert="horz" lIns="91427" tIns="45713" rIns="91427" bIns="45713" rtlCol="0" anchor="ctr">
            <a:noAutofit/>
          </a:bodyPr>
          <a:lstStyle/>
          <a:p>
            <a:r>
              <a:rPr lang="es-ES"/>
              <a:t>Haga clic para modificar el estilo de título del patrón</a:t>
            </a:r>
            <a:endParaRPr lang="es-ES" dirty="0"/>
          </a:p>
        </p:txBody>
      </p:sp>
      <p:sp>
        <p:nvSpPr>
          <p:cNvPr id="9" name="Marcador de fecha 3"/>
          <p:cNvSpPr>
            <a:spLocks noGrp="1"/>
          </p:cNvSpPr>
          <p:nvPr>
            <p:ph type="dt" sz="half" idx="2"/>
          </p:nvPr>
        </p:nvSpPr>
        <p:spPr>
          <a:xfrm>
            <a:off x="7020272" y="6525344"/>
            <a:ext cx="1080120" cy="216024"/>
          </a:xfrm>
          <a:prstGeom prst="rect">
            <a:avLst/>
          </a:prstGeom>
        </p:spPr>
        <p:txBody>
          <a:bodyPr vert="horz" wrap="none" lIns="91427" tIns="45713" rIns="91427" bIns="45713" rtlCol="0" anchor="ctr"/>
          <a:lstStyle>
            <a:lvl1pPr algn="ctr">
              <a:defRPr sz="1000">
                <a:solidFill>
                  <a:schemeClr val="tx1">
                    <a:tint val="75000"/>
                  </a:schemeClr>
                </a:solidFill>
              </a:defRPr>
            </a:lvl1pPr>
          </a:lstStyle>
          <a:p>
            <a:fld id="{27873CDE-5DF4-4B45-BE59-E76B8D71322D}" type="datetime1">
              <a:rPr lang="es-ES" smtClean="0">
                <a:solidFill>
                  <a:srgbClr val="3C3C3C">
                    <a:tint val="75000"/>
                  </a:srgbClr>
                </a:solidFill>
              </a:rPr>
              <a:pPr/>
              <a:t>11/03/2019</a:t>
            </a:fld>
            <a:endParaRPr lang="es-ES" dirty="0">
              <a:solidFill>
                <a:srgbClr val="3C3C3C">
                  <a:tint val="75000"/>
                </a:srgbClr>
              </a:solidFill>
            </a:endParaRPr>
          </a:p>
        </p:txBody>
      </p:sp>
      <p:sp>
        <p:nvSpPr>
          <p:cNvPr id="10" name="Marcador de pie de página 4"/>
          <p:cNvSpPr>
            <a:spLocks noGrp="1"/>
          </p:cNvSpPr>
          <p:nvPr>
            <p:ph type="ftr" sz="quarter" idx="3"/>
          </p:nvPr>
        </p:nvSpPr>
        <p:spPr>
          <a:xfrm>
            <a:off x="467545" y="6525344"/>
            <a:ext cx="6480720" cy="216024"/>
          </a:xfrm>
          <a:prstGeom prst="rect">
            <a:avLst/>
          </a:prstGeom>
        </p:spPr>
        <p:txBody>
          <a:bodyPr vert="horz" wrap="none" lIns="91427" tIns="45713" rIns="91427" bIns="45713" rtlCol="0" anchor="ctr"/>
          <a:lstStyle>
            <a:lvl1pPr algn="l">
              <a:defRPr sz="1000">
                <a:solidFill>
                  <a:schemeClr val="tx1">
                    <a:tint val="75000"/>
                  </a:schemeClr>
                </a:solidFill>
              </a:defRPr>
            </a:lvl1pPr>
          </a:lstStyle>
          <a:p>
            <a:endParaRPr lang="es-ES" dirty="0">
              <a:solidFill>
                <a:srgbClr val="3C3C3C">
                  <a:tint val="75000"/>
                </a:srgbClr>
              </a:solidFill>
            </a:endParaRPr>
          </a:p>
        </p:txBody>
      </p:sp>
      <p:sp>
        <p:nvSpPr>
          <p:cNvPr id="11" name="Marcador de número de diapositiva 5"/>
          <p:cNvSpPr>
            <a:spLocks noGrp="1"/>
          </p:cNvSpPr>
          <p:nvPr>
            <p:ph type="sldNum" sz="quarter" idx="4"/>
          </p:nvPr>
        </p:nvSpPr>
        <p:spPr>
          <a:xfrm>
            <a:off x="8172401" y="6525344"/>
            <a:ext cx="504056" cy="216024"/>
          </a:xfrm>
          <a:prstGeom prst="rect">
            <a:avLst/>
          </a:prstGeom>
          <a:solidFill>
            <a:schemeClr val="accent3"/>
          </a:solidFill>
        </p:spPr>
        <p:txBody>
          <a:bodyPr vert="horz" wrap="none" lIns="91427" tIns="45713" rIns="91427" bIns="45713" rtlCol="0" anchor="ctr"/>
          <a:lstStyle>
            <a:lvl1pPr algn="ctr">
              <a:defRPr sz="1000" b="1">
                <a:solidFill>
                  <a:schemeClr val="bg1"/>
                </a:solidFill>
              </a:defRPr>
            </a:lvl1pPr>
          </a:lstStyle>
          <a:p>
            <a:fld id="{6BDCBE57-3DF8-E34A-A687-20DD8272C65F}" type="slidenum">
              <a:rPr lang="es-ES" smtClean="0">
                <a:solidFill>
                  <a:srgbClr val="FFFFFF"/>
                </a:solidFill>
              </a:rPr>
              <a:pPr/>
              <a:t>‹Nº›</a:t>
            </a:fld>
            <a:endParaRPr lang="es-ES">
              <a:solidFill>
                <a:srgbClr val="FFFFFF"/>
              </a:solidFill>
            </a:endParaRPr>
          </a:p>
        </p:txBody>
      </p:sp>
    </p:spTree>
    <p:extLst>
      <p:ext uri="{BB962C8B-B14F-4D97-AF65-F5344CB8AC3E}">
        <p14:creationId xmlns:p14="http://schemas.microsoft.com/office/powerpoint/2010/main" val="38073620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Título y objetos">
    <p:spTree>
      <p:nvGrpSpPr>
        <p:cNvPr id="1" name=""/>
        <p:cNvGrpSpPr/>
        <p:nvPr/>
      </p:nvGrpSpPr>
      <p:grpSpPr>
        <a:xfrm>
          <a:off x="0" y="0"/>
          <a:ext cx="0" cy="0"/>
          <a:chOff x="0" y="0"/>
          <a:chExt cx="0" cy="0"/>
        </a:xfrm>
      </p:grpSpPr>
      <p:grpSp>
        <p:nvGrpSpPr>
          <p:cNvPr id="7" name="Agrupar 12"/>
          <p:cNvGrpSpPr/>
          <p:nvPr userDrawn="1"/>
        </p:nvGrpSpPr>
        <p:grpSpPr>
          <a:xfrm>
            <a:off x="0" y="655077"/>
            <a:ext cx="9144000" cy="90000"/>
            <a:chOff x="1443904" y="3985173"/>
            <a:chExt cx="7700096" cy="180000"/>
          </a:xfrm>
        </p:grpSpPr>
        <p:sp>
          <p:nvSpPr>
            <p:cNvPr id="8" name="Rectángulo 13"/>
            <p:cNvSpPr/>
            <p:nvPr userDrawn="1"/>
          </p:nvSpPr>
          <p:spPr>
            <a:xfrm>
              <a:off x="1443904" y="3985173"/>
              <a:ext cx="1926000" cy="180000"/>
            </a:xfrm>
            <a:prstGeom prst="rect">
              <a:avLst/>
            </a:prstGeom>
            <a:solidFill>
              <a:srgbClr val="007A9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a:p>
          </p:txBody>
        </p:sp>
        <p:sp>
          <p:nvSpPr>
            <p:cNvPr id="9" name="Rectángulo 14"/>
            <p:cNvSpPr/>
            <p:nvPr userDrawn="1"/>
          </p:nvSpPr>
          <p:spPr>
            <a:xfrm>
              <a:off x="3369904" y="3985173"/>
              <a:ext cx="1926000" cy="180000"/>
            </a:xfrm>
            <a:prstGeom prst="rect">
              <a:avLst/>
            </a:prstGeom>
            <a:solidFill>
              <a:srgbClr val="62CDC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a:p>
          </p:txBody>
        </p:sp>
        <p:sp>
          <p:nvSpPr>
            <p:cNvPr id="10" name="Rectángulo 15"/>
            <p:cNvSpPr/>
            <p:nvPr userDrawn="1"/>
          </p:nvSpPr>
          <p:spPr>
            <a:xfrm>
              <a:off x="5295904" y="3985173"/>
              <a:ext cx="1926000" cy="180000"/>
            </a:xfrm>
            <a:prstGeom prst="rect">
              <a:avLst/>
            </a:prstGeom>
            <a:solidFill>
              <a:srgbClr val="D4202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a:p>
          </p:txBody>
        </p:sp>
        <p:sp>
          <p:nvSpPr>
            <p:cNvPr id="11" name="Rectángulo 16"/>
            <p:cNvSpPr/>
            <p:nvPr userDrawn="1"/>
          </p:nvSpPr>
          <p:spPr>
            <a:xfrm>
              <a:off x="7218000" y="3985173"/>
              <a:ext cx="1926000" cy="180000"/>
            </a:xfrm>
            <a:prstGeom prst="rect">
              <a:avLst/>
            </a:prstGeom>
            <a:solidFill>
              <a:srgbClr val="EDAB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a:p>
          </p:txBody>
        </p:sp>
      </p:grpSp>
      <p:pic>
        <p:nvPicPr>
          <p:cNvPr id="13" name="Picture 2" descr="C:\Users\espcdummer\Pictures\Logos\Logos Centinela\2014\Logo Centinela PPT 20140705.png"/>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7674944" y="39650"/>
            <a:ext cx="1467197" cy="57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9460880"/>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exto a dos columnas (rebalse automático)">
    <p:spTree>
      <p:nvGrpSpPr>
        <p:cNvPr id="1" name=""/>
        <p:cNvGrpSpPr/>
        <p:nvPr/>
      </p:nvGrpSpPr>
      <p:grpSpPr>
        <a:xfrm>
          <a:off x="0" y="0"/>
          <a:ext cx="0" cy="0"/>
          <a:chOff x="0" y="0"/>
          <a:chExt cx="0" cy="0"/>
        </a:xfrm>
      </p:grpSpPr>
      <p:sp>
        <p:nvSpPr>
          <p:cNvPr id="7" name="Marcador de título 1"/>
          <p:cNvSpPr>
            <a:spLocks noGrp="1"/>
          </p:cNvSpPr>
          <p:nvPr>
            <p:ph type="title"/>
          </p:nvPr>
        </p:nvSpPr>
        <p:spPr>
          <a:xfrm>
            <a:off x="467544" y="116632"/>
            <a:ext cx="6840760" cy="720080"/>
          </a:xfrm>
          <a:prstGeom prst="rect">
            <a:avLst/>
          </a:prstGeom>
        </p:spPr>
        <p:txBody>
          <a:bodyPr vert="horz" lIns="91427" tIns="45713" rIns="91427" bIns="45713" rtlCol="0" anchor="ctr">
            <a:noAutofit/>
          </a:bodyPr>
          <a:lstStyle/>
          <a:p>
            <a:r>
              <a:rPr lang="es-ES"/>
              <a:t>Haga clic para modificar el estilo de título del patrón</a:t>
            </a:r>
            <a:endParaRPr lang="es-ES" dirty="0"/>
          </a:p>
        </p:txBody>
      </p:sp>
      <p:sp>
        <p:nvSpPr>
          <p:cNvPr id="11" name="2 Marcador de contenido"/>
          <p:cNvSpPr>
            <a:spLocks noGrp="1"/>
          </p:cNvSpPr>
          <p:nvPr>
            <p:ph sz="quarter" idx="10"/>
          </p:nvPr>
        </p:nvSpPr>
        <p:spPr>
          <a:xfrm>
            <a:off x="467545" y="1268760"/>
            <a:ext cx="8208912" cy="5184576"/>
          </a:xfrm>
        </p:spPr>
        <p:txBody>
          <a:bodyPr numCol="2" spcCol="359949">
            <a:no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L" dirty="0"/>
          </a:p>
        </p:txBody>
      </p:sp>
      <p:sp>
        <p:nvSpPr>
          <p:cNvPr id="12" name="Marcador de fecha 3"/>
          <p:cNvSpPr>
            <a:spLocks noGrp="1"/>
          </p:cNvSpPr>
          <p:nvPr>
            <p:ph type="dt" sz="half" idx="2"/>
          </p:nvPr>
        </p:nvSpPr>
        <p:spPr>
          <a:xfrm>
            <a:off x="7020272" y="6525344"/>
            <a:ext cx="1080120" cy="216024"/>
          </a:xfrm>
          <a:prstGeom prst="rect">
            <a:avLst/>
          </a:prstGeom>
        </p:spPr>
        <p:txBody>
          <a:bodyPr vert="horz" wrap="none" lIns="91427" tIns="45713" rIns="91427" bIns="45713" rtlCol="0" anchor="ctr"/>
          <a:lstStyle>
            <a:lvl1pPr algn="ctr">
              <a:defRPr sz="1000">
                <a:solidFill>
                  <a:schemeClr val="tx1">
                    <a:tint val="75000"/>
                  </a:schemeClr>
                </a:solidFill>
              </a:defRPr>
            </a:lvl1pPr>
          </a:lstStyle>
          <a:p>
            <a:fld id="{27873CDE-5DF4-4B45-BE59-E76B8D71322D}" type="datetime1">
              <a:rPr lang="es-ES" smtClean="0">
                <a:solidFill>
                  <a:srgbClr val="3C3C3C">
                    <a:tint val="75000"/>
                  </a:srgbClr>
                </a:solidFill>
              </a:rPr>
              <a:pPr/>
              <a:t>11/03/2019</a:t>
            </a:fld>
            <a:endParaRPr lang="es-ES" dirty="0">
              <a:solidFill>
                <a:srgbClr val="3C3C3C">
                  <a:tint val="75000"/>
                </a:srgbClr>
              </a:solidFill>
            </a:endParaRPr>
          </a:p>
        </p:txBody>
      </p:sp>
      <p:sp>
        <p:nvSpPr>
          <p:cNvPr id="13" name="Marcador de pie de página 4"/>
          <p:cNvSpPr>
            <a:spLocks noGrp="1"/>
          </p:cNvSpPr>
          <p:nvPr>
            <p:ph type="ftr" sz="quarter" idx="3"/>
          </p:nvPr>
        </p:nvSpPr>
        <p:spPr>
          <a:xfrm>
            <a:off x="467545" y="6525344"/>
            <a:ext cx="6480720" cy="216024"/>
          </a:xfrm>
          <a:prstGeom prst="rect">
            <a:avLst/>
          </a:prstGeom>
        </p:spPr>
        <p:txBody>
          <a:bodyPr vert="horz" wrap="none" lIns="91427" tIns="45713" rIns="91427" bIns="45713" rtlCol="0" anchor="ctr"/>
          <a:lstStyle>
            <a:lvl1pPr algn="l">
              <a:defRPr sz="1000">
                <a:solidFill>
                  <a:schemeClr val="tx1">
                    <a:tint val="75000"/>
                  </a:schemeClr>
                </a:solidFill>
              </a:defRPr>
            </a:lvl1pPr>
          </a:lstStyle>
          <a:p>
            <a:endParaRPr lang="es-ES" dirty="0">
              <a:solidFill>
                <a:srgbClr val="3C3C3C">
                  <a:tint val="75000"/>
                </a:srgbClr>
              </a:solidFill>
            </a:endParaRPr>
          </a:p>
        </p:txBody>
      </p:sp>
      <p:sp>
        <p:nvSpPr>
          <p:cNvPr id="14" name="Marcador de número de diapositiva 5"/>
          <p:cNvSpPr>
            <a:spLocks noGrp="1"/>
          </p:cNvSpPr>
          <p:nvPr>
            <p:ph type="sldNum" sz="quarter" idx="4"/>
          </p:nvPr>
        </p:nvSpPr>
        <p:spPr>
          <a:xfrm>
            <a:off x="8172401" y="6525344"/>
            <a:ext cx="504056" cy="216024"/>
          </a:xfrm>
          <a:prstGeom prst="rect">
            <a:avLst/>
          </a:prstGeom>
          <a:solidFill>
            <a:schemeClr val="accent3"/>
          </a:solidFill>
        </p:spPr>
        <p:txBody>
          <a:bodyPr vert="horz" wrap="none" lIns="91427" tIns="45713" rIns="91427" bIns="45713" rtlCol="0" anchor="ctr"/>
          <a:lstStyle>
            <a:lvl1pPr algn="ctr">
              <a:defRPr sz="1000" b="1">
                <a:solidFill>
                  <a:schemeClr val="bg1"/>
                </a:solidFill>
              </a:defRPr>
            </a:lvl1pPr>
          </a:lstStyle>
          <a:p>
            <a:fld id="{6BDCBE57-3DF8-E34A-A687-20DD8272C65F}" type="slidenum">
              <a:rPr lang="es-ES" smtClean="0">
                <a:solidFill>
                  <a:srgbClr val="FFFFFF"/>
                </a:solidFill>
              </a:rPr>
              <a:pPr/>
              <a:t>‹Nº›</a:t>
            </a:fld>
            <a:endParaRPr lang="es-ES">
              <a:solidFill>
                <a:srgbClr val="FFFFFF"/>
              </a:solidFill>
            </a:endParaRPr>
          </a:p>
        </p:txBody>
      </p:sp>
    </p:spTree>
    <p:extLst>
      <p:ext uri="{BB962C8B-B14F-4D97-AF65-F5344CB8AC3E}">
        <p14:creationId xmlns:p14="http://schemas.microsoft.com/office/powerpoint/2010/main" val="2663011722"/>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Sólo título">
    <p:spTree>
      <p:nvGrpSpPr>
        <p:cNvPr id="1" name=""/>
        <p:cNvGrpSpPr/>
        <p:nvPr/>
      </p:nvGrpSpPr>
      <p:grpSpPr>
        <a:xfrm>
          <a:off x="0" y="0"/>
          <a:ext cx="0" cy="0"/>
          <a:chOff x="0" y="0"/>
          <a:chExt cx="0" cy="0"/>
        </a:xfrm>
      </p:grpSpPr>
      <p:sp>
        <p:nvSpPr>
          <p:cNvPr id="9" name="Marcador de título 1"/>
          <p:cNvSpPr>
            <a:spLocks noGrp="1"/>
          </p:cNvSpPr>
          <p:nvPr>
            <p:ph type="title"/>
          </p:nvPr>
        </p:nvSpPr>
        <p:spPr>
          <a:xfrm>
            <a:off x="467544" y="116632"/>
            <a:ext cx="6840760" cy="720080"/>
          </a:xfrm>
          <a:prstGeom prst="rect">
            <a:avLst/>
          </a:prstGeom>
        </p:spPr>
        <p:txBody>
          <a:bodyPr vert="horz" lIns="91427" tIns="45713" rIns="91427" bIns="45713" rtlCol="0" anchor="ctr">
            <a:noAutofit/>
          </a:bodyPr>
          <a:lstStyle/>
          <a:p>
            <a:r>
              <a:rPr lang="es-ES"/>
              <a:t>Haga clic para modificar el estilo de título del patrón</a:t>
            </a:r>
            <a:endParaRPr lang="es-ES" dirty="0"/>
          </a:p>
        </p:txBody>
      </p:sp>
      <p:sp>
        <p:nvSpPr>
          <p:cNvPr id="10" name="Marcador de fecha 3"/>
          <p:cNvSpPr>
            <a:spLocks noGrp="1"/>
          </p:cNvSpPr>
          <p:nvPr>
            <p:ph type="dt" sz="half" idx="2"/>
          </p:nvPr>
        </p:nvSpPr>
        <p:spPr>
          <a:xfrm>
            <a:off x="7020272" y="6525344"/>
            <a:ext cx="1080120" cy="216024"/>
          </a:xfrm>
          <a:prstGeom prst="rect">
            <a:avLst/>
          </a:prstGeom>
        </p:spPr>
        <p:txBody>
          <a:bodyPr vert="horz" wrap="none" lIns="91427" tIns="45713" rIns="91427" bIns="45713" rtlCol="0" anchor="ctr"/>
          <a:lstStyle>
            <a:lvl1pPr algn="ctr">
              <a:defRPr sz="1000">
                <a:solidFill>
                  <a:schemeClr val="tx1">
                    <a:tint val="75000"/>
                  </a:schemeClr>
                </a:solidFill>
              </a:defRPr>
            </a:lvl1pPr>
          </a:lstStyle>
          <a:p>
            <a:fld id="{27873CDE-5DF4-4B45-BE59-E76B8D71322D}" type="datetime1">
              <a:rPr lang="es-ES" smtClean="0">
                <a:solidFill>
                  <a:srgbClr val="3C3C3C">
                    <a:tint val="75000"/>
                  </a:srgbClr>
                </a:solidFill>
              </a:rPr>
              <a:pPr/>
              <a:t>11/03/2019</a:t>
            </a:fld>
            <a:endParaRPr lang="es-ES" dirty="0">
              <a:solidFill>
                <a:srgbClr val="3C3C3C">
                  <a:tint val="75000"/>
                </a:srgbClr>
              </a:solidFill>
            </a:endParaRPr>
          </a:p>
        </p:txBody>
      </p:sp>
      <p:sp>
        <p:nvSpPr>
          <p:cNvPr id="11" name="Marcador de pie de página 4"/>
          <p:cNvSpPr>
            <a:spLocks noGrp="1"/>
          </p:cNvSpPr>
          <p:nvPr>
            <p:ph type="ftr" sz="quarter" idx="3"/>
          </p:nvPr>
        </p:nvSpPr>
        <p:spPr>
          <a:xfrm>
            <a:off x="467545" y="6525344"/>
            <a:ext cx="6480720" cy="216024"/>
          </a:xfrm>
          <a:prstGeom prst="rect">
            <a:avLst/>
          </a:prstGeom>
        </p:spPr>
        <p:txBody>
          <a:bodyPr vert="horz" wrap="none" lIns="91427" tIns="45713" rIns="91427" bIns="45713" rtlCol="0" anchor="ctr"/>
          <a:lstStyle>
            <a:lvl1pPr algn="l">
              <a:defRPr sz="1000">
                <a:solidFill>
                  <a:schemeClr val="tx1">
                    <a:tint val="75000"/>
                  </a:schemeClr>
                </a:solidFill>
              </a:defRPr>
            </a:lvl1pPr>
          </a:lstStyle>
          <a:p>
            <a:endParaRPr lang="es-ES" dirty="0">
              <a:solidFill>
                <a:srgbClr val="3C3C3C">
                  <a:tint val="75000"/>
                </a:srgbClr>
              </a:solidFill>
            </a:endParaRPr>
          </a:p>
        </p:txBody>
      </p:sp>
      <p:sp>
        <p:nvSpPr>
          <p:cNvPr id="12" name="Marcador de número de diapositiva 5"/>
          <p:cNvSpPr>
            <a:spLocks noGrp="1"/>
          </p:cNvSpPr>
          <p:nvPr>
            <p:ph type="sldNum" sz="quarter" idx="4"/>
          </p:nvPr>
        </p:nvSpPr>
        <p:spPr>
          <a:xfrm>
            <a:off x="8172401" y="6525344"/>
            <a:ext cx="504056" cy="216024"/>
          </a:xfrm>
          <a:prstGeom prst="rect">
            <a:avLst/>
          </a:prstGeom>
          <a:solidFill>
            <a:schemeClr val="accent3"/>
          </a:solidFill>
        </p:spPr>
        <p:txBody>
          <a:bodyPr vert="horz" wrap="none" lIns="91427" tIns="45713" rIns="91427" bIns="45713" rtlCol="0" anchor="ctr"/>
          <a:lstStyle>
            <a:lvl1pPr algn="ctr">
              <a:defRPr sz="1000" b="1">
                <a:solidFill>
                  <a:schemeClr val="bg1"/>
                </a:solidFill>
              </a:defRPr>
            </a:lvl1pPr>
          </a:lstStyle>
          <a:p>
            <a:fld id="{6BDCBE57-3DF8-E34A-A687-20DD8272C65F}" type="slidenum">
              <a:rPr lang="es-ES" smtClean="0">
                <a:solidFill>
                  <a:srgbClr val="FFFFFF"/>
                </a:solidFill>
              </a:rPr>
              <a:pPr/>
              <a:t>‹Nº›</a:t>
            </a:fld>
            <a:endParaRPr lang="es-ES">
              <a:solidFill>
                <a:srgbClr val="FFFFFF"/>
              </a:solidFill>
            </a:endParaRPr>
          </a:p>
        </p:txBody>
      </p:sp>
    </p:spTree>
    <p:extLst>
      <p:ext uri="{BB962C8B-B14F-4D97-AF65-F5344CB8AC3E}">
        <p14:creationId xmlns:p14="http://schemas.microsoft.com/office/powerpoint/2010/main" val="1360078841"/>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Diapositiva en blanco">
    <p:spTree>
      <p:nvGrpSpPr>
        <p:cNvPr id="1" name=""/>
        <p:cNvGrpSpPr/>
        <p:nvPr/>
      </p:nvGrpSpPr>
      <p:grpSpPr>
        <a:xfrm>
          <a:off x="0" y="0"/>
          <a:ext cx="0" cy="0"/>
          <a:chOff x="0" y="0"/>
          <a:chExt cx="0" cy="0"/>
        </a:xfrm>
      </p:grpSpPr>
      <p:sp>
        <p:nvSpPr>
          <p:cNvPr id="5" name="Marcador de fecha 3"/>
          <p:cNvSpPr>
            <a:spLocks noGrp="1"/>
          </p:cNvSpPr>
          <p:nvPr>
            <p:ph type="dt" sz="half" idx="2"/>
          </p:nvPr>
        </p:nvSpPr>
        <p:spPr>
          <a:xfrm>
            <a:off x="7020272" y="6525344"/>
            <a:ext cx="1080120" cy="216024"/>
          </a:xfrm>
          <a:prstGeom prst="rect">
            <a:avLst/>
          </a:prstGeom>
        </p:spPr>
        <p:txBody>
          <a:bodyPr vert="horz" wrap="none" lIns="91427" tIns="45713" rIns="91427" bIns="45713" rtlCol="0" anchor="ctr"/>
          <a:lstStyle>
            <a:lvl1pPr algn="ctr">
              <a:defRPr sz="1000">
                <a:solidFill>
                  <a:schemeClr val="tx1">
                    <a:tint val="75000"/>
                  </a:schemeClr>
                </a:solidFill>
              </a:defRPr>
            </a:lvl1pPr>
          </a:lstStyle>
          <a:p>
            <a:fld id="{27873CDE-5DF4-4B45-BE59-E76B8D71322D}" type="datetime1">
              <a:rPr lang="es-ES" smtClean="0">
                <a:solidFill>
                  <a:srgbClr val="3C3C3C">
                    <a:tint val="75000"/>
                  </a:srgbClr>
                </a:solidFill>
              </a:rPr>
              <a:pPr/>
              <a:t>11/03/2019</a:t>
            </a:fld>
            <a:endParaRPr lang="es-ES" dirty="0">
              <a:solidFill>
                <a:srgbClr val="3C3C3C">
                  <a:tint val="75000"/>
                </a:srgbClr>
              </a:solidFill>
            </a:endParaRPr>
          </a:p>
        </p:txBody>
      </p:sp>
      <p:sp>
        <p:nvSpPr>
          <p:cNvPr id="6" name="Marcador de pie de página 4"/>
          <p:cNvSpPr>
            <a:spLocks noGrp="1"/>
          </p:cNvSpPr>
          <p:nvPr>
            <p:ph type="ftr" sz="quarter" idx="3"/>
          </p:nvPr>
        </p:nvSpPr>
        <p:spPr>
          <a:xfrm>
            <a:off x="467545" y="6525344"/>
            <a:ext cx="6480720" cy="216024"/>
          </a:xfrm>
          <a:prstGeom prst="rect">
            <a:avLst/>
          </a:prstGeom>
        </p:spPr>
        <p:txBody>
          <a:bodyPr vert="horz" wrap="none" lIns="91427" tIns="45713" rIns="91427" bIns="45713" rtlCol="0" anchor="ctr"/>
          <a:lstStyle>
            <a:lvl1pPr algn="l">
              <a:defRPr sz="1000">
                <a:solidFill>
                  <a:schemeClr val="tx1">
                    <a:tint val="75000"/>
                  </a:schemeClr>
                </a:solidFill>
              </a:defRPr>
            </a:lvl1pPr>
          </a:lstStyle>
          <a:p>
            <a:endParaRPr lang="es-ES" dirty="0">
              <a:solidFill>
                <a:srgbClr val="3C3C3C">
                  <a:tint val="75000"/>
                </a:srgbClr>
              </a:solidFill>
            </a:endParaRPr>
          </a:p>
        </p:txBody>
      </p:sp>
      <p:sp>
        <p:nvSpPr>
          <p:cNvPr id="7" name="Marcador de número de diapositiva 5"/>
          <p:cNvSpPr>
            <a:spLocks noGrp="1"/>
          </p:cNvSpPr>
          <p:nvPr>
            <p:ph type="sldNum" sz="quarter" idx="4"/>
          </p:nvPr>
        </p:nvSpPr>
        <p:spPr>
          <a:xfrm>
            <a:off x="8172401" y="6525344"/>
            <a:ext cx="504056" cy="216024"/>
          </a:xfrm>
          <a:prstGeom prst="rect">
            <a:avLst/>
          </a:prstGeom>
          <a:solidFill>
            <a:schemeClr val="accent3"/>
          </a:solidFill>
        </p:spPr>
        <p:txBody>
          <a:bodyPr vert="horz" wrap="none" lIns="91427" tIns="45713" rIns="91427" bIns="45713" rtlCol="0" anchor="ctr"/>
          <a:lstStyle>
            <a:lvl1pPr algn="ctr">
              <a:defRPr sz="1000" b="1">
                <a:solidFill>
                  <a:schemeClr val="bg1"/>
                </a:solidFill>
              </a:defRPr>
            </a:lvl1pPr>
          </a:lstStyle>
          <a:p>
            <a:fld id="{6BDCBE57-3DF8-E34A-A687-20DD8272C65F}" type="slidenum">
              <a:rPr lang="es-ES" smtClean="0">
                <a:solidFill>
                  <a:srgbClr val="FFFFFF"/>
                </a:solidFill>
              </a:rPr>
              <a:pPr/>
              <a:t>‹Nº›</a:t>
            </a:fld>
            <a:endParaRPr lang="es-ES">
              <a:solidFill>
                <a:srgbClr val="FFFFFF"/>
              </a:solidFill>
            </a:endParaRPr>
          </a:p>
        </p:txBody>
      </p:sp>
    </p:spTree>
    <p:extLst>
      <p:ext uri="{BB962C8B-B14F-4D97-AF65-F5344CB8AC3E}">
        <p14:creationId xmlns:p14="http://schemas.microsoft.com/office/powerpoint/2010/main" val="2173552409"/>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Resumen ejecutivo">
    <p:spTree>
      <p:nvGrpSpPr>
        <p:cNvPr id="1" name=""/>
        <p:cNvGrpSpPr/>
        <p:nvPr/>
      </p:nvGrpSpPr>
      <p:grpSpPr>
        <a:xfrm>
          <a:off x="0" y="0"/>
          <a:ext cx="0" cy="0"/>
          <a:chOff x="0" y="0"/>
          <a:chExt cx="0" cy="0"/>
        </a:xfrm>
      </p:grpSpPr>
      <p:sp>
        <p:nvSpPr>
          <p:cNvPr id="6" name="Marcador de texto 24"/>
          <p:cNvSpPr>
            <a:spLocks noGrp="1"/>
          </p:cNvSpPr>
          <p:nvPr>
            <p:ph type="body" sz="quarter" idx="10" hasCustomPrompt="1"/>
          </p:nvPr>
        </p:nvSpPr>
        <p:spPr>
          <a:xfrm>
            <a:off x="568831" y="1252324"/>
            <a:ext cx="988483" cy="880533"/>
          </a:xfrm>
        </p:spPr>
        <p:txBody>
          <a:bodyPr wrap="none" tIns="0" rIns="0" bIns="0" anchor="b" anchorCtr="0">
            <a:noAutofit/>
          </a:bodyPr>
          <a:lstStyle>
            <a:lvl1pPr marL="0" indent="0" algn="r">
              <a:spcBef>
                <a:spcPts val="0"/>
              </a:spcBef>
              <a:buNone/>
              <a:defRPr sz="8000" b="0">
                <a:solidFill>
                  <a:srgbClr val="00778B"/>
                </a:solidFill>
              </a:defRPr>
            </a:lvl1pPr>
          </a:lstStyle>
          <a:p>
            <a:pPr lvl="0"/>
            <a:r>
              <a:rPr lang="es-ES_tradnl" dirty="0"/>
              <a:t>1</a:t>
            </a:r>
            <a:endParaRPr lang="es-ES" dirty="0"/>
          </a:p>
        </p:txBody>
      </p:sp>
      <p:sp>
        <p:nvSpPr>
          <p:cNvPr id="7" name="2 Marcador de texto"/>
          <p:cNvSpPr>
            <a:spLocks noGrp="1"/>
          </p:cNvSpPr>
          <p:nvPr>
            <p:ph type="body" sz="quarter" idx="13"/>
          </p:nvPr>
        </p:nvSpPr>
        <p:spPr>
          <a:xfrm>
            <a:off x="1691680" y="2132856"/>
            <a:ext cx="7057033" cy="2161009"/>
          </a:xfrm>
        </p:spPr>
        <p:txBody>
          <a:bodyPr vert="horz" lIns="91427" tIns="45713" rIns="91427" bIns="45713" rtlCol="0">
            <a:noAutofit/>
          </a:bodyPr>
          <a:lstStyle>
            <a:lvl1pPr>
              <a:spcAft>
                <a:spcPts val="600"/>
              </a:spcAft>
              <a:defRPr lang="es-ES" sz="1800" dirty="0" smtClean="0"/>
            </a:lvl1pPr>
            <a:lvl2pPr>
              <a:spcAft>
                <a:spcPts val="600"/>
              </a:spcAft>
              <a:defRPr lang="es-ES" sz="1600" dirty="0" smtClean="0"/>
            </a:lvl2pPr>
            <a:lvl3pPr>
              <a:spcAft>
                <a:spcPts val="600"/>
              </a:spcAft>
              <a:defRPr lang="es-ES" sz="1400" dirty="0" smtClean="0"/>
            </a:lvl3pPr>
            <a:lvl4pPr>
              <a:spcAft>
                <a:spcPts val="600"/>
              </a:spcAft>
              <a:defRPr lang="es-ES" sz="1200" dirty="0" smtClean="0"/>
            </a:lvl4pPr>
            <a:lvl5pPr>
              <a:spcAft>
                <a:spcPts val="600"/>
              </a:spcAft>
              <a:defRPr lang="es-CL" sz="1200" dirty="0"/>
            </a:lvl5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L" dirty="0"/>
          </a:p>
        </p:txBody>
      </p:sp>
      <p:sp>
        <p:nvSpPr>
          <p:cNvPr id="8" name="4 Marcador de posición de imagen"/>
          <p:cNvSpPr>
            <a:spLocks noGrp="1"/>
          </p:cNvSpPr>
          <p:nvPr>
            <p:ph type="pic" sz="quarter" idx="14"/>
          </p:nvPr>
        </p:nvSpPr>
        <p:spPr>
          <a:xfrm>
            <a:off x="1691681" y="4509120"/>
            <a:ext cx="7452319" cy="2348880"/>
          </a:xfrm>
        </p:spPr>
        <p:txBody>
          <a:bodyPr>
            <a:noAutofit/>
          </a:bodyPr>
          <a:lstStyle>
            <a:lvl1pPr marL="0" indent="0">
              <a:buNone/>
              <a:defRPr/>
            </a:lvl1pPr>
          </a:lstStyle>
          <a:p>
            <a:r>
              <a:rPr lang="es-ES"/>
              <a:t>Haga clic en el icono para agregar una imagen</a:t>
            </a:r>
            <a:endParaRPr lang="es-CL" dirty="0"/>
          </a:p>
        </p:txBody>
      </p:sp>
      <p:sp>
        <p:nvSpPr>
          <p:cNvPr id="9" name="5 Título"/>
          <p:cNvSpPr>
            <a:spLocks noGrp="1"/>
          </p:cNvSpPr>
          <p:nvPr>
            <p:ph type="title"/>
          </p:nvPr>
        </p:nvSpPr>
        <p:spPr>
          <a:xfrm>
            <a:off x="1691680" y="1412776"/>
            <a:ext cx="7056784" cy="576064"/>
          </a:xfrm>
        </p:spPr>
        <p:txBody>
          <a:bodyPr anchor="b">
            <a:noAutofit/>
          </a:bodyPr>
          <a:lstStyle>
            <a:lvl1pPr>
              <a:defRPr sz="2400"/>
            </a:lvl1pPr>
          </a:lstStyle>
          <a:p>
            <a:r>
              <a:rPr lang="es-ES"/>
              <a:t>Haga clic para modificar el estilo de título del patrón</a:t>
            </a:r>
            <a:endParaRPr lang="es-CL" dirty="0"/>
          </a:p>
        </p:txBody>
      </p:sp>
    </p:spTree>
    <p:extLst>
      <p:ext uri="{BB962C8B-B14F-4D97-AF65-F5344CB8AC3E}">
        <p14:creationId xmlns:p14="http://schemas.microsoft.com/office/powerpoint/2010/main" val="2179568861"/>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exto comprimido">
    <p:spTree>
      <p:nvGrpSpPr>
        <p:cNvPr id="1" name=""/>
        <p:cNvGrpSpPr/>
        <p:nvPr/>
      </p:nvGrpSpPr>
      <p:grpSpPr>
        <a:xfrm>
          <a:off x="0" y="0"/>
          <a:ext cx="0" cy="0"/>
          <a:chOff x="0" y="0"/>
          <a:chExt cx="0" cy="0"/>
        </a:xfrm>
      </p:grpSpPr>
      <p:sp>
        <p:nvSpPr>
          <p:cNvPr id="11" name="2 Marcador de texto"/>
          <p:cNvSpPr>
            <a:spLocks noGrp="1"/>
          </p:cNvSpPr>
          <p:nvPr>
            <p:ph type="body" sz="quarter" idx="13"/>
          </p:nvPr>
        </p:nvSpPr>
        <p:spPr>
          <a:xfrm>
            <a:off x="1691680" y="2132856"/>
            <a:ext cx="7057033" cy="4320480"/>
          </a:xfrm>
        </p:spPr>
        <p:txBody>
          <a:bodyPr vert="horz" lIns="91427" tIns="45713" rIns="91427" bIns="45713" rtlCol="0">
            <a:noAutofit/>
          </a:bodyPr>
          <a:lstStyle>
            <a:lvl1pPr>
              <a:spcAft>
                <a:spcPts val="600"/>
              </a:spcAft>
              <a:defRPr lang="es-ES" sz="1800" dirty="0" smtClean="0"/>
            </a:lvl1pPr>
            <a:lvl2pPr>
              <a:spcAft>
                <a:spcPts val="600"/>
              </a:spcAft>
              <a:defRPr lang="es-ES" sz="1600" dirty="0" smtClean="0"/>
            </a:lvl2pPr>
            <a:lvl3pPr>
              <a:spcAft>
                <a:spcPts val="600"/>
              </a:spcAft>
              <a:defRPr lang="es-ES" sz="1400" dirty="0" smtClean="0"/>
            </a:lvl3pPr>
            <a:lvl4pPr>
              <a:spcAft>
                <a:spcPts val="600"/>
              </a:spcAft>
              <a:defRPr lang="es-ES" sz="1200" dirty="0" smtClean="0"/>
            </a:lvl4pPr>
            <a:lvl5pPr>
              <a:spcAft>
                <a:spcPts val="600"/>
              </a:spcAft>
              <a:defRPr lang="es-CL" sz="1200" dirty="0"/>
            </a:lvl5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L" dirty="0"/>
          </a:p>
        </p:txBody>
      </p:sp>
      <p:sp>
        <p:nvSpPr>
          <p:cNvPr id="12" name="5 Título"/>
          <p:cNvSpPr>
            <a:spLocks noGrp="1"/>
          </p:cNvSpPr>
          <p:nvPr>
            <p:ph type="title"/>
          </p:nvPr>
        </p:nvSpPr>
        <p:spPr>
          <a:xfrm>
            <a:off x="1691680" y="1412776"/>
            <a:ext cx="7056784" cy="576064"/>
          </a:xfrm>
        </p:spPr>
        <p:txBody>
          <a:bodyPr anchor="b">
            <a:noAutofit/>
          </a:bodyPr>
          <a:lstStyle>
            <a:lvl1pPr>
              <a:defRPr sz="2400"/>
            </a:lvl1pPr>
          </a:lstStyle>
          <a:p>
            <a:r>
              <a:rPr lang="es-ES"/>
              <a:t>Haga clic para modificar el estilo de título del patrón</a:t>
            </a:r>
            <a:endParaRPr lang="es-CL" dirty="0"/>
          </a:p>
        </p:txBody>
      </p:sp>
      <p:sp>
        <p:nvSpPr>
          <p:cNvPr id="7" name="Marcador de fecha 3"/>
          <p:cNvSpPr>
            <a:spLocks noGrp="1"/>
          </p:cNvSpPr>
          <p:nvPr>
            <p:ph type="dt" sz="half" idx="2"/>
          </p:nvPr>
        </p:nvSpPr>
        <p:spPr>
          <a:xfrm>
            <a:off x="7020272" y="6525344"/>
            <a:ext cx="1080120" cy="216024"/>
          </a:xfrm>
          <a:prstGeom prst="rect">
            <a:avLst/>
          </a:prstGeom>
        </p:spPr>
        <p:txBody>
          <a:bodyPr vert="horz" wrap="none" lIns="91427" tIns="45713" rIns="91427" bIns="45713" rtlCol="0" anchor="ctr"/>
          <a:lstStyle>
            <a:lvl1pPr algn="ctr">
              <a:defRPr sz="1000">
                <a:solidFill>
                  <a:schemeClr val="tx1">
                    <a:tint val="75000"/>
                  </a:schemeClr>
                </a:solidFill>
              </a:defRPr>
            </a:lvl1pPr>
          </a:lstStyle>
          <a:p>
            <a:fld id="{27873CDE-5DF4-4B45-BE59-E76B8D71322D}" type="datetime1">
              <a:rPr lang="es-ES" smtClean="0">
                <a:solidFill>
                  <a:srgbClr val="3C3C3C">
                    <a:tint val="75000"/>
                  </a:srgbClr>
                </a:solidFill>
              </a:rPr>
              <a:pPr/>
              <a:t>11/03/2019</a:t>
            </a:fld>
            <a:endParaRPr lang="es-ES" dirty="0">
              <a:solidFill>
                <a:srgbClr val="3C3C3C">
                  <a:tint val="75000"/>
                </a:srgbClr>
              </a:solidFill>
            </a:endParaRPr>
          </a:p>
        </p:txBody>
      </p:sp>
      <p:sp>
        <p:nvSpPr>
          <p:cNvPr id="13" name="Marcador de pie de página 4"/>
          <p:cNvSpPr>
            <a:spLocks noGrp="1"/>
          </p:cNvSpPr>
          <p:nvPr>
            <p:ph type="ftr" sz="quarter" idx="3"/>
          </p:nvPr>
        </p:nvSpPr>
        <p:spPr>
          <a:xfrm>
            <a:off x="467545" y="6525344"/>
            <a:ext cx="6480720" cy="216024"/>
          </a:xfrm>
          <a:prstGeom prst="rect">
            <a:avLst/>
          </a:prstGeom>
        </p:spPr>
        <p:txBody>
          <a:bodyPr vert="horz" wrap="none" lIns="91427" tIns="45713" rIns="91427" bIns="45713" rtlCol="0" anchor="ctr"/>
          <a:lstStyle>
            <a:lvl1pPr algn="l">
              <a:defRPr sz="1000">
                <a:solidFill>
                  <a:schemeClr val="tx1">
                    <a:tint val="75000"/>
                  </a:schemeClr>
                </a:solidFill>
              </a:defRPr>
            </a:lvl1pPr>
          </a:lstStyle>
          <a:p>
            <a:endParaRPr lang="es-ES" dirty="0">
              <a:solidFill>
                <a:srgbClr val="3C3C3C">
                  <a:tint val="75000"/>
                </a:srgbClr>
              </a:solidFill>
            </a:endParaRPr>
          </a:p>
        </p:txBody>
      </p:sp>
      <p:sp>
        <p:nvSpPr>
          <p:cNvPr id="14" name="Marcador de número de diapositiva 5"/>
          <p:cNvSpPr>
            <a:spLocks noGrp="1"/>
          </p:cNvSpPr>
          <p:nvPr>
            <p:ph type="sldNum" sz="quarter" idx="4"/>
          </p:nvPr>
        </p:nvSpPr>
        <p:spPr>
          <a:xfrm>
            <a:off x="8172401" y="6525344"/>
            <a:ext cx="504056" cy="216024"/>
          </a:xfrm>
          <a:prstGeom prst="rect">
            <a:avLst/>
          </a:prstGeom>
          <a:solidFill>
            <a:schemeClr val="accent3"/>
          </a:solidFill>
        </p:spPr>
        <p:txBody>
          <a:bodyPr vert="horz" wrap="none" lIns="91427" tIns="45713" rIns="91427" bIns="45713" rtlCol="0" anchor="ctr"/>
          <a:lstStyle>
            <a:lvl1pPr algn="ctr">
              <a:defRPr sz="1000" b="1">
                <a:solidFill>
                  <a:schemeClr val="bg1"/>
                </a:solidFill>
              </a:defRPr>
            </a:lvl1pPr>
          </a:lstStyle>
          <a:p>
            <a:fld id="{6BDCBE57-3DF8-E34A-A687-20DD8272C65F}" type="slidenum">
              <a:rPr lang="es-ES" smtClean="0">
                <a:solidFill>
                  <a:srgbClr val="FFFFFF"/>
                </a:solidFill>
              </a:rPr>
              <a:pPr/>
              <a:t>‹Nº›</a:t>
            </a:fld>
            <a:endParaRPr lang="es-ES">
              <a:solidFill>
                <a:srgbClr val="FFFFFF"/>
              </a:solidFill>
            </a:endParaRPr>
          </a:p>
        </p:txBody>
      </p:sp>
    </p:spTree>
    <p:extLst>
      <p:ext uri="{BB962C8B-B14F-4D97-AF65-F5344CB8AC3E}">
        <p14:creationId xmlns:p14="http://schemas.microsoft.com/office/powerpoint/2010/main" val="3821885603"/>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preserve="1" userDrawn="1">
  <p:cSld name="Diapositiva de título">
    <p:spTree>
      <p:nvGrpSpPr>
        <p:cNvPr id="1" name=""/>
        <p:cNvGrpSpPr/>
        <p:nvPr/>
      </p:nvGrpSpPr>
      <p:grpSpPr>
        <a:xfrm>
          <a:off x="0" y="0"/>
          <a:ext cx="0" cy="0"/>
          <a:chOff x="0" y="0"/>
          <a:chExt cx="0" cy="0"/>
        </a:xfrm>
      </p:grpSpPr>
      <p:pic>
        <p:nvPicPr>
          <p:cNvPr id="12" name="Picture 2" descr="C:\Users\espcdummer\Pictures\Logos\Logos Centinela\2014\Logo Centinela PPT 20140705.png"/>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5143686" y="5281328"/>
            <a:ext cx="3740406" cy="1468429"/>
          </a:xfrm>
          <a:prstGeom prst="rect">
            <a:avLst/>
          </a:prstGeom>
          <a:noFill/>
          <a:extLst>
            <a:ext uri="{909E8E84-426E-40DD-AFC4-6F175D3DCCD1}">
              <a14:hiddenFill xmlns:a14="http://schemas.microsoft.com/office/drawing/2010/main">
                <a:solidFill>
                  <a:srgbClr val="FFFFFF"/>
                </a:solidFill>
              </a14:hiddenFill>
            </a:ext>
          </a:extLst>
        </p:spPr>
      </p:pic>
      <p:pic>
        <p:nvPicPr>
          <p:cNvPr id="11" name="Imagen 14" descr="Trama_portada-05.png"/>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0" y="1"/>
            <a:ext cx="9144000" cy="3429000"/>
          </a:xfrm>
          <a:prstGeom prst="rect">
            <a:avLst/>
          </a:prstGeom>
        </p:spPr>
      </p:pic>
      <p:grpSp>
        <p:nvGrpSpPr>
          <p:cNvPr id="15" name="14 Grupo"/>
          <p:cNvGrpSpPr/>
          <p:nvPr userDrawn="1"/>
        </p:nvGrpSpPr>
        <p:grpSpPr>
          <a:xfrm rot="16200000">
            <a:off x="4499993" y="-1070992"/>
            <a:ext cx="144016" cy="9144000"/>
            <a:chOff x="3779912" y="1124744"/>
            <a:chExt cx="216024" cy="6336704"/>
          </a:xfrm>
        </p:grpSpPr>
        <p:sp>
          <p:nvSpPr>
            <p:cNvPr id="16" name="Rectángulo 10"/>
            <p:cNvSpPr/>
            <p:nvPr userDrawn="1"/>
          </p:nvSpPr>
          <p:spPr>
            <a:xfrm rot="5400000">
              <a:off x="3095836" y="1808820"/>
              <a:ext cx="1584176" cy="216024"/>
            </a:xfrm>
            <a:prstGeom prst="rect">
              <a:avLst/>
            </a:prstGeom>
            <a:solidFill>
              <a:srgbClr val="007A9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a:solidFill>
                  <a:srgbClr val="FFFFFF"/>
                </a:solidFill>
              </a:endParaRPr>
            </a:p>
          </p:txBody>
        </p:sp>
        <p:sp>
          <p:nvSpPr>
            <p:cNvPr id="17" name="Rectángulo 11"/>
            <p:cNvSpPr/>
            <p:nvPr userDrawn="1"/>
          </p:nvSpPr>
          <p:spPr>
            <a:xfrm rot="5400000">
              <a:off x="3095835" y="3392997"/>
              <a:ext cx="1584177" cy="216024"/>
            </a:xfrm>
            <a:prstGeom prst="rect">
              <a:avLst/>
            </a:prstGeom>
            <a:solidFill>
              <a:srgbClr val="62CDC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a:solidFill>
                  <a:srgbClr val="FFFFFF"/>
                </a:solidFill>
              </a:endParaRPr>
            </a:p>
          </p:txBody>
        </p:sp>
        <p:sp>
          <p:nvSpPr>
            <p:cNvPr id="18" name="Rectángulo 12"/>
            <p:cNvSpPr/>
            <p:nvPr userDrawn="1"/>
          </p:nvSpPr>
          <p:spPr>
            <a:xfrm rot="5400000">
              <a:off x="3095835" y="4977173"/>
              <a:ext cx="1584178" cy="216024"/>
            </a:xfrm>
            <a:prstGeom prst="rect">
              <a:avLst/>
            </a:prstGeom>
            <a:solidFill>
              <a:srgbClr val="D4202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a:solidFill>
                  <a:srgbClr val="FFFFFF"/>
                </a:solidFill>
              </a:endParaRPr>
            </a:p>
          </p:txBody>
        </p:sp>
        <p:sp>
          <p:nvSpPr>
            <p:cNvPr id="19" name="Rectángulo 13"/>
            <p:cNvSpPr/>
            <p:nvPr userDrawn="1"/>
          </p:nvSpPr>
          <p:spPr>
            <a:xfrm rot="5400000">
              <a:off x="3095836" y="6561348"/>
              <a:ext cx="1584176" cy="216024"/>
            </a:xfrm>
            <a:prstGeom prst="rect">
              <a:avLst/>
            </a:prstGeom>
            <a:solidFill>
              <a:srgbClr val="EDAB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a:solidFill>
                  <a:srgbClr val="FFFFFF"/>
                </a:solidFill>
              </a:endParaRPr>
            </a:p>
          </p:txBody>
        </p:sp>
      </p:grpSp>
      <p:sp>
        <p:nvSpPr>
          <p:cNvPr id="3" name="2 Título"/>
          <p:cNvSpPr>
            <a:spLocks noGrp="1"/>
          </p:cNvSpPr>
          <p:nvPr>
            <p:ph type="title"/>
          </p:nvPr>
        </p:nvSpPr>
        <p:spPr>
          <a:xfrm>
            <a:off x="467545" y="4149080"/>
            <a:ext cx="8208912" cy="1368152"/>
          </a:xfrm>
        </p:spPr>
        <p:txBody>
          <a:bodyPr>
            <a:noAutofit/>
          </a:bodyPr>
          <a:lstStyle>
            <a:lvl1pPr algn="l">
              <a:defRPr sz="3200">
                <a:solidFill>
                  <a:schemeClr val="accent3"/>
                </a:solidFill>
              </a:defRPr>
            </a:lvl1pPr>
          </a:lstStyle>
          <a:p>
            <a:r>
              <a:rPr lang="es-ES"/>
              <a:t>Haga clic para modificar el estilo de título del patrón</a:t>
            </a:r>
            <a:endParaRPr lang="es-CL" dirty="0"/>
          </a:p>
        </p:txBody>
      </p:sp>
      <p:sp>
        <p:nvSpPr>
          <p:cNvPr id="20" name="2 Subtítulo"/>
          <p:cNvSpPr>
            <a:spLocks noGrp="1"/>
          </p:cNvSpPr>
          <p:nvPr>
            <p:ph type="subTitle" idx="1"/>
          </p:nvPr>
        </p:nvSpPr>
        <p:spPr>
          <a:xfrm>
            <a:off x="467545" y="5733256"/>
            <a:ext cx="4968552" cy="864096"/>
          </a:xfrm>
          <a:prstGeom prst="rect">
            <a:avLst/>
          </a:prstGeom>
        </p:spPr>
        <p:txBody>
          <a:bodyPr>
            <a:noAutofit/>
          </a:bodyPr>
          <a:lstStyle>
            <a:lvl1pPr marL="0" indent="0" algn="l">
              <a:spcAft>
                <a:spcPts val="600"/>
              </a:spcAft>
              <a:buNone/>
              <a:defRPr sz="1800">
                <a:solidFill>
                  <a:schemeClr val="accent5"/>
                </a:solidFill>
              </a:defRPr>
            </a:lvl1pPr>
            <a:lvl2pPr marL="457135" indent="0" algn="ctr">
              <a:buNone/>
              <a:defRPr>
                <a:solidFill>
                  <a:schemeClr val="tx1">
                    <a:tint val="75000"/>
                  </a:schemeClr>
                </a:solidFill>
              </a:defRPr>
            </a:lvl2pPr>
            <a:lvl3pPr marL="914269" indent="0" algn="ctr">
              <a:buNone/>
              <a:defRPr>
                <a:solidFill>
                  <a:schemeClr val="tx1">
                    <a:tint val="75000"/>
                  </a:schemeClr>
                </a:solidFill>
              </a:defRPr>
            </a:lvl3pPr>
            <a:lvl4pPr marL="1371404" indent="0" algn="ctr">
              <a:buNone/>
              <a:defRPr>
                <a:solidFill>
                  <a:schemeClr val="tx1">
                    <a:tint val="75000"/>
                  </a:schemeClr>
                </a:solidFill>
              </a:defRPr>
            </a:lvl4pPr>
            <a:lvl5pPr marL="1828539" indent="0" algn="ctr">
              <a:buNone/>
              <a:defRPr>
                <a:solidFill>
                  <a:schemeClr val="tx1">
                    <a:tint val="75000"/>
                  </a:schemeClr>
                </a:solidFill>
              </a:defRPr>
            </a:lvl5pPr>
            <a:lvl6pPr marL="2285674" indent="0" algn="ctr">
              <a:buNone/>
              <a:defRPr>
                <a:solidFill>
                  <a:schemeClr val="tx1">
                    <a:tint val="75000"/>
                  </a:schemeClr>
                </a:solidFill>
              </a:defRPr>
            </a:lvl6pPr>
            <a:lvl7pPr marL="2742809" indent="0" algn="ctr">
              <a:buNone/>
              <a:defRPr>
                <a:solidFill>
                  <a:schemeClr val="tx1">
                    <a:tint val="75000"/>
                  </a:schemeClr>
                </a:solidFill>
              </a:defRPr>
            </a:lvl7pPr>
            <a:lvl8pPr marL="3199944" indent="0" algn="ctr">
              <a:buNone/>
              <a:defRPr>
                <a:solidFill>
                  <a:schemeClr val="tx1">
                    <a:tint val="75000"/>
                  </a:schemeClr>
                </a:solidFill>
              </a:defRPr>
            </a:lvl8pPr>
            <a:lvl9pPr marL="3657078" indent="0" algn="ctr">
              <a:buNone/>
              <a:defRPr>
                <a:solidFill>
                  <a:schemeClr val="tx1">
                    <a:tint val="75000"/>
                  </a:schemeClr>
                </a:solidFill>
              </a:defRPr>
            </a:lvl9pPr>
          </a:lstStyle>
          <a:p>
            <a:r>
              <a:rPr lang="es-ES"/>
              <a:t>Haga clic para modificar el estilo de subtítulo del patrón</a:t>
            </a:r>
            <a:endParaRPr lang="es-CL" dirty="0"/>
          </a:p>
        </p:txBody>
      </p:sp>
    </p:spTree>
    <p:extLst>
      <p:ext uri="{BB962C8B-B14F-4D97-AF65-F5344CB8AC3E}">
        <p14:creationId xmlns:p14="http://schemas.microsoft.com/office/powerpoint/2010/main" val="1003262094"/>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preserve="1" userDrawn="1">
  <p:cSld name="Título de sección">
    <p:spTree>
      <p:nvGrpSpPr>
        <p:cNvPr id="1" name=""/>
        <p:cNvGrpSpPr/>
        <p:nvPr/>
      </p:nvGrpSpPr>
      <p:grpSpPr>
        <a:xfrm>
          <a:off x="0" y="0"/>
          <a:ext cx="0" cy="0"/>
          <a:chOff x="0" y="0"/>
          <a:chExt cx="0" cy="0"/>
        </a:xfrm>
      </p:grpSpPr>
      <p:pic>
        <p:nvPicPr>
          <p:cNvPr id="12" name="Picture 2" descr="C:\Users\espcdummer\Pictures\Logos\Logos Centinela\2014\Logo Centinela PPT 20140705.png"/>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6251918" y="50953"/>
            <a:ext cx="2592288" cy="1017695"/>
          </a:xfrm>
          <a:prstGeom prst="rect">
            <a:avLst/>
          </a:prstGeom>
          <a:noFill/>
          <a:extLst>
            <a:ext uri="{909E8E84-426E-40DD-AFC4-6F175D3DCCD1}">
              <a14:hiddenFill xmlns:a14="http://schemas.microsoft.com/office/drawing/2010/main">
                <a:solidFill>
                  <a:srgbClr val="FFFFFF"/>
                </a:solidFill>
              </a14:hiddenFill>
            </a:ext>
          </a:extLst>
        </p:spPr>
      </p:pic>
      <p:sp>
        <p:nvSpPr>
          <p:cNvPr id="15" name="Rectángulo 14"/>
          <p:cNvSpPr/>
          <p:nvPr userDrawn="1"/>
        </p:nvSpPr>
        <p:spPr>
          <a:xfrm>
            <a:off x="1403648" y="3284984"/>
            <a:ext cx="7740352" cy="2016224"/>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lIns="91427" tIns="45713" rIns="91427" bIns="45713" rtlCol="0" anchor="ctr"/>
          <a:lstStyle/>
          <a:p>
            <a:pPr algn="ctr"/>
            <a:endParaRPr lang="es-ES_tradnl">
              <a:solidFill>
                <a:srgbClr val="FFFFFF"/>
              </a:solidFill>
            </a:endParaRPr>
          </a:p>
        </p:txBody>
      </p:sp>
      <p:sp>
        <p:nvSpPr>
          <p:cNvPr id="3" name="2 Título"/>
          <p:cNvSpPr>
            <a:spLocks noGrp="1"/>
          </p:cNvSpPr>
          <p:nvPr>
            <p:ph type="title"/>
          </p:nvPr>
        </p:nvSpPr>
        <p:spPr>
          <a:xfrm>
            <a:off x="1907704" y="3429000"/>
            <a:ext cx="6984776" cy="1728192"/>
          </a:xfrm>
        </p:spPr>
        <p:txBody>
          <a:bodyPr anchor="ctr">
            <a:noAutofit/>
          </a:bodyPr>
          <a:lstStyle>
            <a:lvl1pPr algn="l">
              <a:defRPr sz="3200">
                <a:solidFill>
                  <a:schemeClr val="accent3"/>
                </a:solidFill>
              </a:defRPr>
            </a:lvl1pPr>
          </a:lstStyle>
          <a:p>
            <a:r>
              <a:rPr lang="es-ES"/>
              <a:t>Haga clic para modificar el estilo de título del patrón</a:t>
            </a:r>
            <a:endParaRPr lang="es-CL" dirty="0"/>
          </a:p>
        </p:txBody>
      </p:sp>
      <p:sp>
        <p:nvSpPr>
          <p:cNvPr id="9" name="2 Subtítulo"/>
          <p:cNvSpPr>
            <a:spLocks noGrp="1"/>
          </p:cNvSpPr>
          <p:nvPr>
            <p:ph type="subTitle" idx="1"/>
          </p:nvPr>
        </p:nvSpPr>
        <p:spPr>
          <a:xfrm>
            <a:off x="1907704" y="5445224"/>
            <a:ext cx="6984776" cy="864096"/>
          </a:xfrm>
          <a:prstGeom prst="rect">
            <a:avLst/>
          </a:prstGeom>
        </p:spPr>
        <p:txBody>
          <a:bodyPr>
            <a:noAutofit/>
          </a:bodyPr>
          <a:lstStyle>
            <a:lvl1pPr marL="0" indent="0" algn="l">
              <a:buNone/>
              <a:defRPr sz="1800">
                <a:solidFill>
                  <a:schemeClr val="accent5"/>
                </a:solidFill>
              </a:defRPr>
            </a:lvl1pPr>
            <a:lvl2pPr marL="457135" indent="0" algn="ctr">
              <a:buNone/>
              <a:defRPr>
                <a:solidFill>
                  <a:schemeClr val="tx1">
                    <a:tint val="75000"/>
                  </a:schemeClr>
                </a:solidFill>
              </a:defRPr>
            </a:lvl2pPr>
            <a:lvl3pPr marL="914269" indent="0" algn="ctr">
              <a:buNone/>
              <a:defRPr>
                <a:solidFill>
                  <a:schemeClr val="tx1">
                    <a:tint val="75000"/>
                  </a:schemeClr>
                </a:solidFill>
              </a:defRPr>
            </a:lvl3pPr>
            <a:lvl4pPr marL="1371404" indent="0" algn="ctr">
              <a:buNone/>
              <a:defRPr>
                <a:solidFill>
                  <a:schemeClr val="tx1">
                    <a:tint val="75000"/>
                  </a:schemeClr>
                </a:solidFill>
              </a:defRPr>
            </a:lvl4pPr>
            <a:lvl5pPr marL="1828539" indent="0" algn="ctr">
              <a:buNone/>
              <a:defRPr>
                <a:solidFill>
                  <a:schemeClr val="tx1">
                    <a:tint val="75000"/>
                  </a:schemeClr>
                </a:solidFill>
              </a:defRPr>
            </a:lvl5pPr>
            <a:lvl6pPr marL="2285674" indent="0" algn="ctr">
              <a:buNone/>
              <a:defRPr>
                <a:solidFill>
                  <a:schemeClr val="tx1">
                    <a:tint val="75000"/>
                  </a:schemeClr>
                </a:solidFill>
              </a:defRPr>
            </a:lvl6pPr>
            <a:lvl7pPr marL="2742809" indent="0" algn="ctr">
              <a:buNone/>
              <a:defRPr>
                <a:solidFill>
                  <a:schemeClr val="tx1">
                    <a:tint val="75000"/>
                  </a:schemeClr>
                </a:solidFill>
              </a:defRPr>
            </a:lvl7pPr>
            <a:lvl8pPr marL="3199944" indent="0" algn="ctr">
              <a:buNone/>
              <a:defRPr>
                <a:solidFill>
                  <a:schemeClr val="tx1">
                    <a:tint val="75000"/>
                  </a:schemeClr>
                </a:solidFill>
              </a:defRPr>
            </a:lvl8pPr>
            <a:lvl9pPr marL="3657078" indent="0" algn="ctr">
              <a:buNone/>
              <a:defRPr>
                <a:solidFill>
                  <a:schemeClr val="tx1">
                    <a:tint val="75000"/>
                  </a:schemeClr>
                </a:solidFill>
              </a:defRPr>
            </a:lvl9pPr>
          </a:lstStyle>
          <a:p>
            <a:r>
              <a:rPr lang="es-ES"/>
              <a:t>Haga clic para modificar el estilo de subtítulo del patrón</a:t>
            </a:r>
            <a:endParaRPr lang="es-CL" dirty="0"/>
          </a:p>
        </p:txBody>
      </p:sp>
      <p:grpSp>
        <p:nvGrpSpPr>
          <p:cNvPr id="5" name="4 Grupo"/>
          <p:cNvGrpSpPr/>
          <p:nvPr userDrawn="1"/>
        </p:nvGrpSpPr>
        <p:grpSpPr>
          <a:xfrm rot="16200000">
            <a:off x="5165812" y="-693203"/>
            <a:ext cx="216024" cy="7740352"/>
            <a:chOff x="3779912" y="1124744"/>
            <a:chExt cx="216024" cy="6336704"/>
          </a:xfrm>
        </p:grpSpPr>
        <p:sp>
          <p:nvSpPr>
            <p:cNvPr id="6" name="Rectángulo 10"/>
            <p:cNvSpPr/>
            <p:nvPr userDrawn="1"/>
          </p:nvSpPr>
          <p:spPr>
            <a:xfrm rot="5400000">
              <a:off x="3095836" y="1808820"/>
              <a:ext cx="1584176" cy="216024"/>
            </a:xfrm>
            <a:prstGeom prst="rect">
              <a:avLst/>
            </a:prstGeom>
            <a:solidFill>
              <a:srgbClr val="007A9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a:solidFill>
                  <a:srgbClr val="FFFFFF"/>
                </a:solidFill>
              </a:endParaRPr>
            </a:p>
          </p:txBody>
        </p:sp>
        <p:sp>
          <p:nvSpPr>
            <p:cNvPr id="7" name="Rectángulo 11"/>
            <p:cNvSpPr/>
            <p:nvPr userDrawn="1"/>
          </p:nvSpPr>
          <p:spPr>
            <a:xfrm rot="5400000">
              <a:off x="3095835" y="3392997"/>
              <a:ext cx="1584177" cy="216024"/>
            </a:xfrm>
            <a:prstGeom prst="rect">
              <a:avLst/>
            </a:prstGeom>
            <a:solidFill>
              <a:srgbClr val="62CDC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a:solidFill>
                  <a:srgbClr val="FFFFFF"/>
                </a:solidFill>
              </a:endParaRPr>
            </a:p>
          </p:txBody>
        </p:sp>
        <p:sp>
          <p:nvSpPr>
            <p:cNvPr id="8" name="Rectángulo 12"/>
            <p:cNvSpPr/>
            <p:nvPr userDrawn="1"/>
          </p:nvSpPr>
          <p:spPr>
            <a:xfrm rot="5400000">
              <a:off x="3095835" y="4977173"/>
              <a:ext cx="1584178" cy="216024"/>
            </a:xfrm>
            <a:prstGeom prst="rect">
              <a:avLst/>
            </a:prstGeom>
            <a:solidFill>
              <a:srgbClr val="D4202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a:solidFill>
                  <a:srgbClr val="FFFFFF"/>
                </a:solidFill>
              </a:endParaRPr>
            </a:p>
          </p:txBody>
        </p:sp>
        <p:sp>
          <p:nvSpPr>
            <p:cNvPr id="10" name="Rectángulo 13"/>
            <p:cNvSpPr/>
            <p:nvPr userDrawn="1"/>
          </p:nvSpPr>
          <p:spPr>
            <a:xfrm rot="5400000">
              <a:off x="3095836" y="6561348"/>
              <a:ext cx="1584176" cy="216024"/>
            </a:xfrm>
            <a:prstGeom prst="rect">
              <a:avLst/>
            </a:prstGeom>
            <a:solidFill>
              <a:srgbClr val="EDAB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a:solidFill>
                  <a:srgbClr val="FFFFFF"/>
                </a:solidFill>
              </a:endParaRPr>
            </a:p>
          </p:txBody>
        </p:sp>
      </p:grpSp>
    </p:spTree>
    <p:extLst>
      <p:ext uri="{BB962C8B-B14F-4D97-AF65-F5344CB8AC3E}">
        <p14:creationId xmlns:p14="http://schemas.microsoft.com/office/powerpoint/2010/main" val="1115929755"/>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ítulo y objetos">
    <p:spTree>
      <p:nvGrpSpPr>
        <p:cNvPr id="1" name=""/>
        <p:cNvGrpSpPr/>
        <p:nvPr/>
      </p:nvGrpSpPr>
      <p:grpSpPr>
        <a:xfrm>
          <a:off x="0" y="0"/>
          <a:ext cx="0" cy="0"/>
          <a:chOff x="0" y="0"/>
          <a:chExt cx="0" cy="0"/>
        </a:xfrm>
      </p:grpSpPr>
      <p:sp>
        <p:nvSpPr>
          <p:cNvPr id="11" name="Marcador de título 1"/>
          <p:cNvSpPr>
            <a:spLocks noGrp="1"/>
          </p:cNvSpPr>
          <p:nvPr>
            <p:ph type="title"/>
          </p:nvPr>
        </p:nvSpPr>
        <p:spPr>
          <a:xfrm>
            <a:off x="467544" y="116632"/>
            <a:ext cx="6840760" cy="720080"/>
          </a:xfrm>
          <a:prstGeom prst="rect">
            <a:avLst/>
          </a:prstGeom>
        </p:spPr>
        <p:txBody>
          <a:bodyPr vert="horz" lIns="91427" tIns="45713" rIns="91427" bIns="45713" rtlCol="0" anchor="ctr">
            <a:noAutofit/>
          </a:bodyPr>
          <a:lstStyle/>
          <a:p>
            <a:r>
              <a:rPr lang="es-ES"/>
              <a:t>Haga clic para modificar el estilo de título del patrón</a:t>
            </a:r>
            <a:endParaRPr lang="es-ES" dirty="0"/>
          </a:p>
        </p:txBody>
      </p:sp>
      <p:sp>
        <p:nvSpPr>
          <p:cNvPr id="3" name="2 Marcador de contenido"/>
          <p:cNvSpPr>
            <a:spLocks noGrp="1"/>
          </p:cNvSpPr>
          <p:nvPr>
            <p:ph sz="quarter" idx="10"/>
          </p:nvPr>
        </p:nvSpPr>
        <p:spPr>
          <a:xfrm>
            <a:off x="467545" y="1268760"/>
            <a:ext cx="8208912" cy="5184576"/>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L" dirty="0"/>
          </a:p>
        </p:txBody>
      </p:sp>
      <p:sp>
        <p:nvSpPr>
          <p:cNvPr id="7" name="Marcador de fecha 3"/>
          <p:cNvSpPr>
            <a:spLocks noGrp="1"/>
          </p:cNvSpPr>
          <p:nvPr>
            <p:ph type="dt" sz="half" idx="2"/>
          </p:nvPr>
        </p:nvSpPr>
        <p:spPr>
          <a:xfrm>
            <a:off x="7020272" y="6525344"/>
            <a:ext cx="1080120" cy="216024"/>
          </a:xfrm>
          <a:prstGeom prst="rect">
            <a:avLst/>
          </a:prstGeom>
        </p:spPr>
        <p:txBody>
          <a:bodyPr vert="horz" wrap="none" lIns="91427" tIns="45713" rIns="91427" bIns="45713" rtlCol="0" anchor="ctr"/>
          <a:lstStyle>
            <a:lvl1pPr algn="ctr">
              <a:defRPr sz="1000">
                <a:solidFill>
                  <a:schemeClr val="tx1">
                    <a:tint val="75000"/>
                  </a:schemeClr>
                </a:solidFill>
              </a:defRPr>
            </a:lvl1pPr>
          </a:lstStyle>
          <a:p>
            <a:fld id="{27873CDE-5DF4-4B45-BE59-E76B8D71322D}" type="datetime1">
              <a:rPr lang="es-ES" smtClean="0">
                <a:solidFill>
                  <a:srgbClr val="3C3C3C">
                    <a:tint val="75000"/>
                  </a:srgbClr>
                </a:solidFill>
              </a:rPr>
              <a:pPr/>
              <a:t>11/03/2019</a:t>
            </a:fld>
            <a:endParaRPr lang="es-ES" dirty="0">
              <a:solidFill>
                <a:srgbClr val="3C3C3C">
                  <a:tint val="75000"/>
                </a:srgbClr>
              </a:solidFill>
            </a:endParaRPr>
          </a:p>
        </p:txBody>
      </p:sp>
      <p:sp>
        <p:nvSpPr>
          <p:cNvPr id="8" name="Marcador de pie de página 4"/>
          <p:cNvSpPr>
            <a:spLocks noGrp="1"/>
          </p:cNvSpPr>
          <p:nvPr>
            <p:ph type="ftr" sz="quarter" idx="3"/>
          </p:nvPr>
        </p:nvSpPr>
        <p:spPr>
          <a:xfrm>
            <a:off x="467545" y="6525344"/>
            <a:ext cx="6480720" cy="216024"/>
          </a:xfrm>
          <a:prstGeom prst="rect">
            <a:avLst/>
          </a:prstGeom>
        </p:spPr>
        <p:txBody>
          <a:bodyPr vert="horz" wrap="none" lIns="91427" tIns="45713" rIns="91427" bIns="45713" rtlCol="0" anchor="ctr"/>
          <a:lstStyle>
            <a:lvl1pPr algn="l">
              <a:defRPr sz="1000">
                <a:solidFill>
                  <a:schemeClr val="tx1">
                    <a:tint val="75000"/>
                  </a:schemeClr>
                </a:solidFill>
              </a:defRPr>
            </a:lvl1pPr>
          </a:lstStyle>
          <a:p>
            <a:endParaRPr lang="es-ES" dirty="0">
              <a:solidFill>
                <a:srgbClr val="3C3C3C">
                  <a:tint val="75000"/>
                </a:srgbClr>
              </a:solidFill>
            </a:endParaRPr>
          </a:p>
        </p:txBody>
      </p:sp>
      <p:sp>
        <p:nvSpPr>
          <p:cNvPr id="9" name="Marcador de número de diapositiva 5"/>
          <p:cNvSpPr>
            <a:spLocks noGrp="1"/>
          </p:cNvSpPr>
          <p:nvPr>
            <p:ph type="sldNum" sz="quarter" idx="4"/>
          </p:nvPr>
        </p:nvSpPr>
        <p:spPr>
          <a:xfrm>
            <a:off x="8172401" y="6525344"/>
            <a:ext cx="504056" cy="216024"/>
          </a:xfrm>
          <a:prstGeom prst="rect">
            <a:avLst/>
          </a:prstGeom>
          <a:solidFill>
            <a:schemeClr val="accent3"/>
          </a:solidFill>
        </p:spPr>
        <p:txBody>
          <a:bodyPr vert="horz" wrap="none" lIns="91427" tIns="45713" rIns="91427" bIns="45713" rtlCol="0" anchor="ctr"/>
          <a:lstStyle>
            <a:lvl1pPr algn="ctr">
              <a:defRPr sz="1000" b="1">
                <a:solidFill>
                  <a:schemeClr val="bg1"/>
                </a:solidFill>
              </a:defRPr>
            </a:lvl1pPr>
          </a:lstStyle>
          <a:p>
            <a:fld id="{6BDCBE57-3DF8-E34A-A687-20DD8272C65F}" type="slidenum">
              <a:rPr lang="es-ES" smtClean="0">
                <a:solidFill>
                  <a:srgbClr val="FFFFFF"/>
                </a:solidFill>
              </a:rPr>
              <a:pPr/>
              <a:t>‹Nº›</a:t>
            </a:fld>
            <a:endParaRPr lang="es-ES">
              <a:solidFill>
                <a:srgbClr val="FFFFFF"/>
              </a:solidFill>
            </a:endParaRPr>
          </a:p>
        </p:txBody>
      </p:sp>
    </p:spTree>
    <p:extLst>
      <p:ext uri="{BB962C8B-B14F-4D97-AF65-F5344CB8AC3E}">
        <p14:creationId xmlns:p14="http://schemas.microsoft.com/office/powerpoint/2010/main" val="476660846"/>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exto a dos columnas">
    <p:spTree>
      <p:nvGrpSpPr>
        <p:cNvPr id="1" name=""/>
        <p:cNvGrpSpPr/>
        <p:nvPr/>
      </p:nvGrpSpPr>
      <p:grpSpPr>
        <a:xfrm>
          <a:off x="0" y="0"/>
          <a:ext cx="0" cy="0"/>
          <a:chOff x="0" y="0"/>
          <a:chExt cx="0" cy="0"/>
        </a:xfrm>
      </p:grpSpPr>
      <p:sp>
        <p:nvSpPr>
          <p:cNvPr id="19" name="Marcador de texto 2"/>
          <p:cNvSpPr>
            <a:spLocks noGrp="1"/>
          </p:cNvSpPr>
          <p:nvPr>
            <p:ph idx="1"/>
          </p:nvPr>
        </p:nvSpPr>
        <p:spPr>
          <a:xfrm>
            <a:off x="467545" y="1268760"/>
            <a:ext cx="3888432" cy="5184576"/>
          </a:xfrm>
          <a:prstGeom prst="rect">
            <a:avLst/>
          </a:prstGeom>
        </p:spPr>
        <p:txBody>
          <a:bodyPr vert="horz" lIns="91427" tIns="45713" rIns="91427" bIns="45713" rtlCol="0">
            <a:no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ES" dirty="0"/>
          </a:p>
        </p:txBody>
      </p:sp>
      <p:sp>
        <p:nvSpPr>
          <p:cNvPr id="28" name="Marcador de texto 2"/>
          <p:cNvSpPr>
            <a:spLocks noGrp="1"/>
          </p:cNvSpPr>
          <p:nvPr>
            <p:ph idx="10"/>
          </p:nvPr>
        </p:nvSpPr>
        <p:spPr>
          <a:xfrm>
            <a:off x="4788024" y="1268760"/>
            <a:ext cx="3888432" cy="5184576"/>
          </a:xfrm>
          <a:prstGeom prst="rect">
            <a:avLst/>
          </a:prstGeom>
        </p:spPr>
        <p:txBody>
          <a:bodyPr vert="horz" lIns="91427" tIns="45713" rIns="91427" bIns="45713" rtlCol="0">
            <a:no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ES" dirty="0"/>
          </a:p>
        </p:txBody>
      </p:sp>
      <p:sp>
        <p:nvSpPr>
          <p:cNvPr id="8" name="Marcador de título 1"/>
          <p:cNvSpPr>
            <a:spLocks noGrp="1"/>
          </p:cNvSpPr>
          <p:nvPr>
            <p:ph type="title"/>
          </p:nvPr>
        </p:nvSpPr>
        <p:spPr>
          <a:xfrm>
            <a:off x="467544" y="116632"/>
            <a:ext cx="6840760" cy="720080"/>
          </a:xfrm>
          <a:prstGeom prst="rect">
            <a:avLst/>
          </a:prstGeom>
        </p:spPr>
        <p:txBody>
          <a:bodyPr vert="horz" lIns="91427" tIns="45713" rIns="91427" bIns="45713" rtlCol="0" anchor="ctr">
            <a:noAutofit/>
          </a:bodyPr>
          <a:lstStyle/>
          <a:p>
            <a:r>
              <a:rPr lang="es-ES"/>
              <a:t>Haga clic para modificar el estilo de título del patrón</a:t>
            </a:r>
            <a:endParaRPr lang="es-ES" dirty="0"/>
          </a:p>
        </p:txBody>
      </p:sp>
      <p:sp>
        <p:nvSpPr>
          <p:cNvPr id="9" name="Marcador de fecha 3"/>
          <p:cNvSpPr>
            <a:spLocks noGrp="1"/>
          </p:cNvSpPr>
          <p:nvPr>
            <p:ph type="dt" sz="half" idx="2"/>
          </p:nvPr>
        </p:nvSpPr>
        <p:spPr>
          <a:xfrm>
            <a:off x="7020272" y="6525344"/>
            <a:ext cx="1080120" cy="216024"/>
          </a:xfrm>
          <a:prstGeom prst="rect">
            <a:avLst/>
          </a:prstGeom>
        </p:spPr>
        <p:txBody>
          <a:bodyPr vert="horz" wrap="none" lIns="91427" tIns="45713" rIns="91427" bIns="45713" rtlCol="0" anchor="ctr"/>
          <a:lstStyle>
            <a:lvl1pPr algn="ctr">
              <a:defRPr sz="1000">
                <a:solidFill>
                  <a:schemeClr val="tx1">
                    <a:tint val="75000"/>
                  </a:schemeClr>
                </a:solidFill>
              </a:defRPr>
            </a:lvl1pPr>
          </a:lstStyle>
          <a:p>
            <a:fld id="{27873CDE-5DF4-4B45-BE59-E76B8D71322D}" type="datetime1">
              <a:rPr lang="es-ES" smtClean="0">
                <a:solidFill>
                  <a:srgbClr val="3C3C3C">
                    <a:tint val="75000"/>
                  </a:srgbClr>
                </a:solidFill>
              </a:rPr>
              <a:pPr/>
              <a:t>11/03/2019</a:t>
            </a:fld>
            <a:endParaRPr lang="es-ES" dirty="0">
              <a:solidFill>
                <a:srgbClr val="3C3C3C">
                  <a:tint val="75000"/>
                </a:srgbClr>
              </a:solidFill>
            </a:endParaRPr>
          </a:p>
        </p:txBody>
      </p:sp>
      <p:sp>
        <p:nvSpPr>
          <p:cNvPr id="10" name="Marcador de pie de página 4"/>
          <p:cNvSpPr>
            <a:spLocks noGrp="1"/>
          </p:cNvSpPr>
          <p:nvPr>
            <p:ph type="ftr" sz="quarter" idx="3"/>
          </p:nvPr>
        </p:nvSpPr>
        <p:spPr>
          <a:xfrm>
            <a:off x="467545" y="6525344"/>
            <a:ext cx="6480720" cy="216024"/>
          </a:xfrm>
          <a:prstGeom prst="rect">
            <a:avLst/>
          </a:prstGeom>
        </p:spPr>
        <p:txBody>
          <a:bodyPr vert="horz" wrap="none" lIns="91427" tIns="45713" rIns="91427" bIns="45713" rtlCol="0" anchor="ctr"/>
          <a:lstStyle>
            <a:lvl1pPr algn="l">
              <a:defRPr sz="1000">
                <a:solidFill>
                  <a:schemeClr val="tx1">
                    <a:tint val="75000"/>
                  </a:schemeClr>
                </a:solidFill>
              </a:defRPr>
            </a:lvl1pPr>
          </a:lstStyle>
          <a:p>
            <a:endParaRPr lang="es-ES" dirty="0">
              <a:solidFill>
                <a:srgbClr val="3C3C3C">
                  <a:tint val="75000"/>
                </a:srgbClr>
              </a:solidFill>
            </a:endParaRPr>
          </a:p>
        </p:txBody>
      </p:sp>
      <p:sp>
        <p:nvSpPr>
          <p:cNvPr id="11" name="Marcador de número de diapositiva 5"/>
          <p:cNvSpPr>
            <a:spLocks noGrp="1"/>
          </p:cNvSpPr>
          <p:nvPr>
            <p:ph type="sldNum" sz="quarter" idx="4"/>
          </p:nvPr>
        </p:nvSpPr>
        <p:spPr>
          <a:xfrm>
            <a:off x="8172401" y="6525344"/>
            <a:ext cx="504056" cy="216024"/>
          </a:xfrm>
          <a:prstGeom prst="rect">
            <a:avLst/>
          </a:prstGeom>
          <a:solidFill>
            <a:schemeClr val="accent3"/>
          </a:solidFill>
        </p:spPr>
        <p:txBody>
          <a:bodyPr vert="horz" wrap="none" lIns="91427" tIns="45713" rIns="91427" bIns="45713" rtlCol="0" anchor="ctr"/>
          <a:lstStyle>
            <a:lvl1pPr algn="ctr">
              <a:defRPr sz="1000" b="1">
                <a:solidFill>
                  <a:schemeClr val="bg1"/>
                </a:solidFill>
              </a:defRPr>
            </a:lvl1pPr>
          </a:lstStyle>
          <a:p>
            <a:fld id="{6BDCBE57-3DF8-E34A-A687-20DD8272C65F}" type="slidenum">
              <a:rPr lang="es-ES" smtClean="0">
                <a:solidFill>
                  <a:srgbClr val="FFFFFF"/>
                </a:solidFill>
              </a:rPr>
              <a:pPr/>
              <a:t>‹Nº›</a:t>
            </a:fld>
            <a:endParaRPr lang="es-ES">
              <a:solidFill>
                <a:srgbClr val="FFFFFF"/>
              </a:solidFill>
            </a:endParaRPr>
          </a:p>
        </p:txBody>
      </p:sp>
    </p:spTree>
    <p:extLst>
      <p:ext uri="{BB962C8B-B14F-4D97-AF65-F5344CB8AC3E}">
        <p14:creationId xmlns:p14="http://schemas.microsoft.com/office/powerpoint/2010/main" val="3538173259"/>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exto a dos columnas (rebalse automático)">
    <p:spTree>
      <p:nvGrpSpPr>
        <p:cNvPr id="1" name=""/>
        <p:cNvGrpSpPr/>
        <p:nvPr/>
      </p:nvGrpSpPr>
      <p:grpSpPr>
        <a:xfrm>
          <a:off x="0" y="0"/>
          <a:ext cx="0" cy="0"/>
          <a:chOff x="0" y="0"/>
          <a:chExt cx="0" cy="0"/>
        </a:xfrm>
      </p:grpSpPr>
      <p:sp>
        <p:nvSpPr>
          <p:cNvPr id="7" name="Marcador de título 1"/>
          <p:cNvSpPr>
            <a:spLocks noGrp="1"/>
          </p:cNvSpPr>
          <p:nvPr>
            <p:ph type="title"/>
          </p:nvPr>
        </p:nvSpPr>
        <p:spPr>
          <a:xfrm>
            <a:off x="467544" y="116632"/>
            <a:ext cx="6840760" cy="720080"/>
          </a:xfrm>
          <a:prstGeom prst="rect">
            <a:avLst/>
          </a:prstGeom>
        </p:spPr>
        <p:txBody>
          <a:bodyPr vert="horz" lIns="91427" tIns="45713" rIns="91427" bIns="45713" rtlCol="0" anchor="ctr">
            <a:noAutofit/>
          </a:bodyPr>
          <a:lstStyle/>
          <a:p>
            <a:r>
              <a:rPr lang="es-ES"/>
              <a:t>Haga clic para modificar el estilo de título del patrón</a:t>
            </a:r>
            <a:endParaRPr lang="es-ES" dirty="0"/>
          </a:p>
        </p:txBody>
      </p:sp>
      <p:sp>
        <p:nvSpPr>
          <p:cNvPr id="11" name="2 Marcador de contenido"/>
          <p:cNvSpPr>
            <a:spLocks noGrp="1"/>
          </p:cNvSpPr>
          <p:nvPr>
            <p:ph sz="quarter" idx="10"/>
          </p:nvPr>
        </p:nvSpPr>
        <p:spPr>
          <a:xfrm>
            <a:off x="467545" y="1268760"/>
            <a:ext cx="8208912" cy="5184576"/>
          </a:xfrm>
        </p:spPr>
        <p:txBody>
          <a:bodyPr numCol="2" spcCol="359949">
            <a:no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L" dirty="0"/>
          </a:p>
        </p:txBody>
      </p:sp>
      <p:sp>
        <p:nvSpPr>
          <p:cNvPr id="12" name="Marcador de fecha 3"/>
          <p:cNvSpPr>
            <a:spLocks noGrp="1"/>
          </p:cNvSpPr>
          <p:nvPr>
            <p:ph type="dt" sz="half" idx="2"/>
          </p:nvPr>
        </p:nvSpPr>
        <p:spPr>
          <a:xfrm>
            <a:off x="7020272" y="6525344"/>
            <a:ext cx="1080120" cy="216024"/>
          </a:xfrm>
          <a:prstGeom prst="rect">
            <a:avLst/>
          </a:prstGeom>
        </p:spPr>
        <p:txBody>
          <a:bodyPr vert="horz" wrap="none" lIns="91427" tIns="45713" rIns="91427" bIns="45713" rtlCol="0" anchor="ctr"/>
          <a:lstStyle>
            <a:lvl1pPr algn="ctr">
              <a:defRPr sz="1000">
                <a:solidFill>
                  <a:schemeClr val="tx1">
                    <a:tint val="75000"/>
                  </a:schemeClr>
                </a:solidFill>
              </a:defRPr>
            </a:lvl1pPr>
          </a:lstStyle>
          <a:p>
            <a:fld id="{27873CDE-5DF4-4B45-BE59-E76B8D71322D}" type="datetime1">
              <a:rPr lang="es-ES" smtClean="0">
                <a:solidFill>
                  <a:srgbClr val="3C3C3C">
                    <a:tint val="75000"/>
                  </a:srgbClr>
                </a:solidFill>
              </a:rPr>
              <a:pPr/>
              <a:t>11/03/2019</a:t>
            </a:fld>
            <a:endParaRPr lang="es-ES" dirty="0">
              <a:solidFill>
                <a:srgbClr val="3C3C3C">
                  <a:tint val="75000"/>
                </a:srgbClr>
              </a:solidFill>
            </a:endParaRPr>
          </a:p>
        </p:txBody>
      </p:sp>
      <p:sp>
        <p:nvSpPr>
          <p:cNvPr id="13" name="Marcador de pie de página 4"/>
          <p:cNvSpPr>
            <a:spLocks noGrp="1"/>
          </p:cNvSpPr>
          <p:nvPr>
            <p:ph type="ftr" sz="quarter" idx="3"/>
          </p:nvPr>
        </p:nvSpPr>
        <p:spPr>
          <a:xfrm>
            <a:off x="467545" y="6525344"/>
            <a:ext cx="6480720" cy="216024"/>
          </a:xfrm>
          <a:prstGeom prst="rect">
            <a:avLst/>
          </a:prstGeom>
        </p:spPr>
        <p:txBody>
          <a:bodyPr vert="horz" wrap="none" lIns="91427" tIns="45713" rIns="91427" bIns="45713" rtlCol="0" anchor="ctr"/>
          <a:lstStyle>
            <a:lvl1pPr algn="l">
              <a:defRPr sz="1000">
                <a:solidFill>
                  <a:schemeClr val="tx1">
                    <a:tint val="75000"/>
                  </a:schemeClr>
                </a:solidFill>
              </a:defRPr>
            </a:lvl1pPr>
          </a:lstStyle>
          <a:p>
            <a:endParaRPr lang="es-ES" dirty="0">
              <a:solidFill>
                <a:srgbClr val="3C3C3C">
                  <a:tint val="75000"/>
                </a:srgbClr>
              </a:solidFill>
            </a:endParaRPr>
          </a:p>
        </p:txBody>
      </p:sp>
      <p:sp>
        <p:nvSpPr>
          <p:cNvPr id="14" name="Marcador de número de diapositiva 5"/>
          <p:cNvSpPr>
            <a:spLocks noGrp="1"/>
          </p:cNvSpPr>
          <p:nvPr>
            <p:ph type="sldNum" sz="quarter" idx="4"/>
          </p:nvPr>
        </p:nvSpPr>
        <p:spPr>
          <a:xfrm>
            <a:off x="8172401" y="6525344"/>
            <a:ext cx="504056" cy="216024"/>
          </a:xfrm>
          <a:prstGeom prst="rect">
            <a:avLst/>
          </a:prstGeom>
          <a:solidFill>
            <a:schemeClr val="accent3"/>
          </a:solidFill>
        </p:spPr>
        <p:txBody>
          <a:bodyPr vert="horz" wrap="none" lIns="91427" tIns="45713" rIns="91427" bIns="45713" rtlCol="0" anchor="ctr"/>
          <a:lstStyle>
            <a:lvl1pPr algn="ctr">
              <a:defRPr sz="1000" b="1">
                <a:solidFill>
                  <a:schemeClr val="bg1"/>
                </a:solidFill>
              </a:defRPr>
            </a:lvl1pPr>
          </a:lstStyle>
          <a:p>
            <a:fld id="{6BDCBE57-3DF8-E34A-A687-20DD8272C65F}" type="slidenum">
              <a:rPr lang="es-ES" smtClean="0">
                <a:solidFill>
                  <a:srgbClr val="FFFFFF"/>
                </a:solidFill>
              </a:rPr>
              <a:pPr/>
              <a:t>‹Nº›</a:t>
            </a:fld>
            <a:endParaRPr lang="es-ES">
              <a:solidFill>
                <a:srgbClr val="FFFFFF"/>
              </a:solidFill>
            </a:endParaRPr>
          </a:p>
        </p:txBody>
      </p:sp>
    </p:spTree>
    <p:extLst>
      <p:ext uri="{BB962C8B-B14F-4D97-AF65-F5344CB8AC3E}">
        <p14:creationId xmlns:p14="http://schemas.microsoft.com/office/powerpoint/2010/main" val="3881565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Blanco (1)">
    <p:spTree>
      <p:nvGrpSpPr>
        <p:cNvPr id="1" name=""/>
        <p:cNvGrpSpPr/>
        <p:nvPr/>
      </p:nvGrpSpPr>
      <p:grpSpPr>
        <a:xfrm>
          <a:off x="0" y="0"/>
          <a:ext cx="0" cy="0"/>
          <a:chOff x="0" y="0"/>
          <a:chExt cx="0" cy="0"/>
        </a:xfrm>
      </p:grpSpPr>
      <p:cxnSp>
        <p:nvCxnSpPr>
          <p:cNvPr id="3" name="2 Conector recto"/>
          <p:cNvCxnSpPr/>
          <p:nvPr userDrawn="1"/>
        </p:nvCxnSpPr>
        <p:spPr>
          <a:xfrm>
            <a:off x="0" y="908050"/>
            <a:ext cx="9144000" cy="0"/>
          </a:xfrm>
          <a:prstGeom prst="line">
            <a:avLst/>
          </a:prstGeom>
          <a:ln>
            <a:solidFill>
              <a:schemeClr val="tx1">
                <a:lumMod val="65000"/>
                <a:lumOff val="35000"/>
              </a:schemeClr>
            </a:solidFill>
          </a:ln>
          <a:effectLst/>
        </p:spPr>
        <p:style>
          <a:lnRef idx="2">
            <a:schemeClr val="accent1"/>
          </a:lnRef>
          <a:fillRef idx="0">
            <a:schemeClr val="accent1"/>
          </a:fillRef>
          <a:effectRef idx="1">
            <a:schemeClr val="accent1"/>
          </a:effectRef>
          <a:fontRef idx="minor">
            <a:schemeClr val="tx1"/>
          </a:fontRef>
        </p:style>
      </p:cxnSp>
      <p:sp>
        <p:nvSpPr>
          <p:cNvPr id="4" name="3 Rectángulo"/>
          <p:cNvSpPr/>
          <p:nvPr userDrawn="1"/>
        </p:nvSpPr>
        <p:spPr>
          <a:xfrm>
            <a:off x="7740650" y="449263"/>
            <a:ext cx="1008063" cy="31591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91427" tIns="45713" rIns="91427" bIns="45713" anchor="ctr"/>
          <a:lstStyle/>
          <a:p>
            <a:pPr algn="ctr">
              <a:defRPr/>
            </a:pPr>
            <a:endParaRPr lang="es-CL" sz="1400" b="1">
              <a:solidFill>
                <a:prstClr val="white"/>
              </a:solidFill>
            </a:endParaRPr>
          </a:p>
        </p:txBody>
      </p:sp>
      <p:sp>
        <p:nvSpPr>
          <p:cNvPr id="10" name="Título 1"/>
          <p:cNvSpPr>
            <a:spLocks noGrp="1"/>
          </p:cNvSpPr>
          <p:nvPr>
            <p:ph type="title"/>
          </p:nvPr>
        </p:nvSpPr>
        <p:spPr>
          <a:xfrm>
            <a:off x="179512" y="61320"/>
            <a:ext cx="7683244" cy="775392"/>
          </a:xfrm>
        </p:spPr>
        <p:txBody>
          <a:bodyPr/>
          <a:lstStyle>
            <a:lvl1pPr>
              <a:defRPr sz="3200"/>
            </a:lvl1pPr>
          </a:lstStyle>
          <a:p>
            <a:r>
              <a:rPr lang="es-ES"/>
              <a:t>Haga clic para modificar el estilo de título del patrón</a:t>
            </a:r>
            <a:endParaRPr lang="es-ES" dirty="0"/>
          </a:p>
        </p:txBody>
      </p:sp>
      <p:sp>
        <p:nvSpPr>
          <p:cNvPr id="6" name="5 Marcador de número de diapositiva"/>
          <p:cNvSpPr>
            <a:spLocks noGrp="1"/>
          </p:cNvSpPr>
          <p:nvPr>
            <p:ph type="sldNum" sz="quarter" idx="10"/>
          </p:nvPr>
        </p:nvSpPr>
        <p:spPr/>
        <p:txBody>
          <a:bodyPr rtlCol="0"/>
          <a:lstStyle>
            <a:lvl1pPr defTabSz="457135" fontAlgn="auto">
              <a:spcBef>
                <a:spcPts val="0"/>
              </a:spcBef>
              <a:spcAft>
                <a:spcPts val="0"/>
              </a:spcAft>
              <a:defRPr>
                <a:solidFill>
                  <a:prstClr val="black">
                    <a:lumMod val="65000"/>
                    <a:lumOff val="35000"/>
                  </a:prstClr>
                </a:solidFill>
                <a:latin typeface="Arial" pitchFamily="34" charset="0"/>
                <a:ea typeface="ＭＳ Ｐゴシック" pitchFamily="-112" charset="-128"/>
                <a:cs typeface="Arial" pitchFamily="34" charset="0"/>
              </a:defRPr>
            </a:lvl1pPr>
          </a:lstStyle>
          <a:p>
            <a:pPr>
              <a:defRPr/>
            </a:pPr>
            <a:fld id="{97114E4A-BF5C-4C56-8058-0807B2E656C0}" type="slidenum">
              <a:rPr lang="es-CL"/>
              <a:pPr>
                <a:defRPr/>
              </a:pPr>
              <a:t>‹Nº›</a:t>
            </a:fld>
            <a:endParaRPr lang="es-CL"/>
          </a:p>
        </p:txBody>
      </p:sp>
      <p:pic>
        <p:nvPicPr>
          <p:cNvPr id="7" name="Picture 2" descr="C:\Users\espcdummer\Pictures\Logos\Logos Centinela\2014\Logo Centinela PPT 20140705.png"/>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7664311" y="135347"/>
            <a:ext cx="1467197" cy="57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9494473"/>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Sólo título">
    <p:spTree>
      <p:nvGrpSpPr>
        <p:cNvPr id="1" name=""/>
        <p:cNvGrpSpPr/>
        <p:nvPr/>
      </p:nvGrpSpPr>
      <p:grpSpPr>
        <a:xfrm>
          <a:off x="0" y="0"/>
          <a:ext cx="0" cy="0"/>
          <a:chOff x="0" y="0"/>
          <a:chExt cx="0" cy="0"/>
        </a:xfrm>
      </p:grpSpPr>
      <p:sp>
        <p:nvSpPr>
          <p:cNvPr id="9" name="Marcador de título 1"/>
          <p:cNvSpPr>
            <a:spLocks noGrp="1"/>
          </p:cNvSpPr>
          <p:nvPr>
            <p:ph type="title"/>
          </p:nvPr>
        </p:nvSpPr>
        <p:spPr>
          <a:xfrm>
            <a:off x="467544" y="116632"/>
            <a:ext cx="6840760" cy="720080"/>
          </a:xfrm>
          <a:prstGeom prst="rect">
            <a:avLst/>
          </a:prstGeom>
        </p:spPr>
        <p:txBody>
          <a:bodyPr vert="horz" lIns="91427" tIns="45713" rIns="91427" bIns="45713" rtlCol="0" anchor="ctr">
            <a:noAutofit/>
          </a:bodyPr>
          <a:lstStyle/>
          <a:p>
            <a:r>
              <a:rPr lang="es-ES"/>
              <a:t>Haga clic para modificar el estilo de título del patrón</a:t>
            </a:r>
            <a:endParaRPr lang="es-ES" dirty="0"/>
          </a:p>
        </p:txBody>
      </p:sp>
      <p:sp>
        <p:nvSpPr>
          <p:cNvPr id="10" name="Marcador de fecha 3"/>
          <p:cNvSpPr>
            <a:spLocks noGrp="1"/>
          </p:cNvSpPr>
          <p:nvPr>
            <p:ph type="dt" sz="half" idx="2"/>
          </p:nvPr>
        </p:nvSpPr>
        <p:spPr>
          <a:xfrm>
            <a:off x="7020272" y="6525344"/>
            <a:ext cx="1080120" cy="216024"/>
          </a:xfrm>
          <a:prstGeom prst="rect">
            <a:avLst/>
          </a:prstGeom>
        </p:spPr>
        <p:txBody>
          <a:bodyPr vert="horz" wrap="none" lIns="91427" tIns="45713" rIns="91427" bIns="45713" rtlCol="0" anchor="ctr"/>
          <a:lstStyle>
            <a:lvl1pPr algn="ctr">
              <a:defRPr sz="1000">
                <a:solidFill>
                  <a:schemeClr val="tx1">
                    <a:tint val="75000"/>
                  </a:schemeClr>
                </a:solidFill>
              </a:defRPr>
            </a:lvl1pPr>
          </a:lstStyle>
          <a:p>
            <a:fld id="{27873CDE-5DF4-4B45-BE59-E76B8D71322D}" type="datetime1">
              <a:rPr lang="es-ES" smtClean="0">
                <a:solidFill>
                  <a:srgbClr val="3C3C3C">
                    <a:tint val="75000"/>
                  </a:srgbClr>
                </a:solidFill>
              </a:rPr>
              <a:pPr/>
              <a:t>11/03/2019</a:t>
            </a:fld>
            <a:endParaRPr lang="es-ES" dirty="0">
              <a:solidFill>
                <a:srgbClr val="3C3C3C">
                  <a:tint val="75000"/>
                </a:srgbClr>
              </a:solidFill>
            </a:endParaRPr>
          </a:p>
        </p:txBody>
      </p:sp>
      <p:sp>
        <p:nvSpPr>
          <p:cNvPr id="11" name="Marcador de pie de página 4"/>
          <p:cNvSpPr>
            <a:spLocks noGrp="1"/>
          </p:cNvSpPr>
          <p:nvPr>
            <p:ph type="ftr" sz="quarter" idx="3"/>
          </p:nvPr>
        </p:nvSpPr>
        <p:spPr>
          <a:xfrm>
            <a:off x="467545" y="6525344"/>
            <a:ext cx="6480720" cy="216024"/>
          </a:xfrm>
          <a:prstGeom prst="rect">
            <a:avLst/>
          </a:prstGeom>
        </p:spPr>
        <p:txBody>
          <a:bodyPr vert="horz" wrap="none" lIns="91427" tIns="45713" rIns="91427" bIns="45713" rtlCol="0" anchor="ctr"/>
          <a:lstStyle>
            <a:lvl1pPr algn="l">
              <a:defRPr sz="1000">
                <a:solidFill>
                  <a:schemeClr val="tx1">
                    <a:tint val="75000"/>
                  </a:schemeClr>
                </a:solidFill>
              </a:defRPr>
            </a:lvl1pPr>
          </a:lstStyle>
          <a:p>
            <a:endParaRPr lang="es-ES" dirty="0">
              <a:solidFill>
                <a:srgbClr val="3C3C3C">
                  <a:tint val="75000"/>
                </a:srgbClr>
              </a:solidFill>
            </a:endParaRPr>
          </a:p>
        </p:txBody>
      </p:sp>
      <p:sp>
        <p:nvSpPr>
          <p:cNvPr id="12" name="Marcador de número de diapositiva 5"/>
          <p:cNvSpPr>
            <a:spLocks noGrp="1"/>
          </p:cNvSpPr>
          <p:nvPr>
            <p:ph type="sldNum" sz="quarter" idx="4"/>
          </p:nvPr>
        </p:nvSpPr>
        <p:spPr>
          <a:xfrm>
            <a:off x="8172401" y="6525344"/>
            <a:ext cx="504056" cy="216024"/>
          </a:xfrm>
          <a:prstGeom prst="rect">
            <a:avLst/>
          </a:prstGeom>
          <a:solidFill>
            <a:schemeClr val="accent3"/>
          </a:solidFill>
        </p:spPr>
        <p:txBody>
          <a:bodyPr vert="horz" wrap="none" lIns="91427" tIns="45713" rIns="91427" bIns="45713" rtlCol="0" anchor="ctr"/>
          <a:lstStyle>
            <a:lvl1pPr algn="ctr">
              <a:defRPr sz="1000" b="1">
                <a:solidFill>
                  <a:schemeClr val="bg1"/>
                </a:solidFill>
              </a:defRPr>
            </a:lvl1pPr>
          </a:lstStyle>
          <a:p>
            <a:fld id="{6BDCBE57-3DF8-E34A-A687-20DD8272C65F}" type="slidenum">
              <a:rPr lang="es-ES" smtClean="0">
                <a:solidFill>
                  <a:srgbClr val="FFFFFF"/>
                </a:solidFill>
              </a:rPr>
              <a:pPr/>
              <a:t>‹Nº›</a:t>
            </a:fld>
            <a:endParaRPr lang="es-ES">
              <a:solidFill>
                <a:srgbClr val="FFFFFF"/>
              </a:solidFill>
            </a:endParaRPr>
          </a:p>
        </p:txBody>
      </p:sp>
    </p:spTree>
    <p:extLst>
      <p:ext uri="{BB962C8B-B14F-4D97-AF65-F5344CB8AC3E}">
        <p14:creationId xmlns:p14="http://schemas.microsoft.com/office/powerpoint/2010/main" val="1640937233"/>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Diapositiva en blanco">
    <p:spTree>
      <p:nvGrpSpPr>
        <p:cNvPr id="1" name=""/>
        <p:cNvGrpSpPr/>
        <p:nvPr/>
      </p:nvGrpSpPr>
      <p:grpSpPr>
        <a:xfrm>
          <a:off x="0" y="0"/>
          <a:ext cx="0" cy="0"/>
          <a:chOff x="0" y="0"/>
          <a:chExt cx="0" cy="0"/>
        </a:xfrm>
      </p:grpSpPr>
      <p:sp>
        <p:nvSpPr>
          <p:cNvPr id="5" name="Marcador de fecha 3"/>
          <p:cNvSpPr>
            <a:spLocks noGrp="1"/>
          </p:cNvSpPr>
          <p:nvPr>
            <p:ph type="dt" sz="half" idx="2"/>
          </p:nvPr>
        </p:nvSpPr>
        <p:spPr>
          <a:xfrm>
            <a:off x="7020272" y="6525344"/>
            <a:ext cx="1080120" cy="216024"/>
          </a:xfrm>
          <a:prstGeom prst="rect">
            <a:avLst/>
          </a:prstGeom>
        </p:spPr>
        <p:txBody>
          <a:bodyPr vert="horz" wrap="none" lIns="91427" tIns="45713" rIns="91427" bIns="45713" rtlCol="0" anchor="ctr"/>
          <a:lstStyle>
            <a:lvl1pPr algn="ctr">
              <a:defRPr sz="1000">
                <a:solidFill>
                  <a:schemeClr val="tx1">
                    <a:tint val="75000"/>
                  </a:schemeClr>
                </a:solidFill>
              </a:defRPr>
            </a:lvl1pPr>
          </a:lstStyle>
          <a:p>
            <a:fld id="{27873CDE-5DF4-4B45-BE59-E76B8D71322D}" type="datetime1">
              <a:rPr lang="es-ES" smtClean="0">
                <a:solidFill>
                  <a:srgbClr val="3C3C3C">
                    <a:tint val="75000"/>
                  </a:srgbClr>
                </a:solidFill>
              </a:rPr>
              <a:pPr/>
              <a:t>11/03/2019</a:t>
            </a:fld>
            <a:endParaRPr lang="es-ES" dirty="0">
              <a:solidFill>
                <a:srgbClr val="3C3C3C">
                  <a:tint val="75000"/>
                </a:srgbClr>
              </a:solidFill>
            </a:endParaRPr>
          </a:p>
        </p:txBody>
      </p:sp>
      <p:sp>
        <p:nvSpPr>
          <p:cNvPr id="6" name="Marcador de pie de página 4"/>
          <p:cNvSpPr>
            <a:spLocks noGrp="1"/>
          </p:cNvSpPr>
          <p:nvPr>
            <p:ph type="ftr" sz="quarter" idx="3"/>
          </p:nvPr>
        </p:nvSpPr>
        <p:spPr>
          <a:xfrm>
            <a:off x="467545" y="6525344"/>
            <a:ext cx="6480720" cy="216024"/>
          </a:xfrm>
          <a:prstGeom prst="rect">
            <a:avLst/>
          </a:prstGeom>
        </p:spPr>
        <p:txBody>
          <a:bodyPr vert="horz" wrap="none" lIns="91427" tIns="45713" rIns="91427" bIns="45713" rtlCol="0" anchor="ctr"/>
          <a:lstStyle>
            <a:lvl1pPr algn="l">
              <a:defRPr sz="1000">
                <a:solidFill>
                  <a:schemeClr val="tx1">
                    <a:tint val="75000"/>
                  </a:schemeClr>
                </a:solidFill>
              </a:defRPr>
            </a:lvl1pPr>
          </a:lstStyle>
          <a:p>
            <a:endParaRPr lang="es-ES" dirty="0">
              <a:solidFill>
                <a:srgbClr val="3C3C3C">
                  <a:tint val="75000"/>
                </a:srgbClr>
              </a:solidFill>
            </a:endParaRPr>
          </a:p>
        </p:txBody>
      </p:sp>
      <p:sp>
        <p:nvSpPr>
          <p:cNvPr id="7" name="Marcador de número de diapositiva 5"/>
          <p:cNvSpPr>
            <a:spLocks noGrp="1"/>
          </p:cNvSpPr>
          <p:nvPr>
            <p:ph type="sldNum" sz="quarter" idx="4"/>
          </p:nvPr>
        </p:nvSpPr>
        <p:spPr>
          <a:xfrm>
            <a:off x="8172401" y="6525344"/>
            <a:ext cx="504056" cy="216024"/>
          </a:xfrm>
          <a:prstGeom prst="rect">
            <a:avLst/>
          </a:prstGeom>
          <a:solidFill>
            <a:schemeClr val="accent3"/>
          </a:solidFill>
        </p:spPr>
        <p:txBody>
          <a:bodyPr vert="horz" wrap="none" lIns="91427" tIns="45713" rIns="91427" bIns="45713" rtlCol="0" anchor="ctr"/>
          <a:lstStyle>
            <a:lvl1pPr algn="ctr">
              <a:defRPr sz="1000" b="1">
                <a:solidFill>
                  <a:schemeClr val="bg1"/>
                </a:solidFill>
              </a:defRPr>
            </a:lvl1pPr>
          </a:lstStyle>
          <a:p>
            <a:fld id="{6BDCBE57-3DF8-E34A-A687-20DD8272C65F}" type="slidenum">
              <a:rPr lang="es-ES" smtClean="0">
                <a:solidFill>
                  <a:srgbClr val="FFFFFF"/>
                </a:solidFill>
              </a:rPr>
              <a:pPr/>
              <a:t>‹Nº›</a:t>
            </a:fld>
            <a:endParaRPr lang="es-ES">
              <a:solidFill>
                <a:srgbClr val="FFFFFF"/>
              </a:solidFill>
            </a:endParaRPr>
          </a:p>
        </p:txBody>
      </p:sp>
    </p:spTree>
    <p:extLst>
      <p:ext uri="{BB962C8B-B14F-4D97-AF65-F5344CB8AC3E}">
        <p14:creationId xmlns:p14="http://schemas.microsoft.com/office/powerpoint/2010/main" val="1568243550"/>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Resumen ejecutivo">
    <p:spTree>
      <p:nvGrpSpPr>
        <p:cNvPr id="1" name=""/>
        <p:cNvGrpSpPr/>
        <p:nvPr/>
      </p:nvGrpSpPr>
      <p:grpSpPr>
        <a:xfrm>
          <a:off x="0" y="0"/>
          <a:ext cx="0" cy="0"/>
          <a:chOff x="0" y="0"/>
          <a:chExt cx="0" cy="0"/>
        </a:xfrm>
      </p:grpSpPr>
      <p:sp>
        <p:nvSpPr>
          <p:cNvPr id="6" name="Marcador de texto 24"/>
          <p:cNvSpPr>
            <a:spLocks noGrp="1"/>
          </p:cNvSpPr>
          <p:nvPr>
            <p:ph type="body" sz="quarter" idx="10" hasCustomPrompt="1"/>
          </p:nvPr>
        </p:nvSpPr>
        <p:spPr>
          <a:xfrm>
            <a:off x="568831" y="1252324"/>
            <a:ext cx="988483" cy="880533"/>
          </a:xfrm>
        </p:spPr>
        <p:txBody>
          <a:bodyPr wrap="none" tIns="0" rIns="0" bIns="0" anchor="b" anchorCtr="0">
            <a:noAutofit/>
          </a:bodyPr>
          <a:lstStyle>
            <a:lvl1pPr marL="0" indent="0" algn="r">
              <a:spcBef>
                <a:spcPts val="0"/>
              </a:spcBef>
              <a:buNone/>
              <a:defRPr sz="8000" b="0">
                <a:solidFill>
                  <a:srgbClr val="00778B"/>
                </a:solidFill>
              </a:defRPr>
            </a:lvl1pPr>
          </a:lstStyle>
          <a:p>
            <a:pPr lvl="0"/>
            <a:r>
              <a:rPr lang="es-ES_tradnl" dirty="0"/>
              <a:t>1</a:t>
            </a:r>
            <a:endParaRPr lang="es-ES" dirty="0"/>
          </a:p>
        </p:txBody>
      </p:sp>
      <p:sp>
        <p:nvSpPr>
          <p:cNvPr id="7" name="2 Marcador de texto"/>
          <p:cNvSpPr>
            <a:spLocks noGrp="1"/>
          </p:cNvSpPr>
          <p:nvPr>
            <p:ph type="body" sz="quarter" idx="13"/>
          </p:nvPr>
        </p:nvSpPr>
        <p:spPr>
          <a:xfrm>
            <a:off x="1691680" y="2132856"/>
            <a:ext cx="7057033" cy="2161009"/>
          </a:xfrm>
        </p:spPr>
        <p:txBody>
          <a:bodyPr vert="horz" lIns="91427" tIns="45713" rIns="91427" bIns="45713" rtlCol="0">
            <a:noAutofit/>
          </a:bodyPr>
          <a:lstStyle>
            <a:lvl1pPr>
              <a:spcAft>
                <a:spcPts val="600"/>
              </a:spcAft>
              <a:defRPr lang="es-ES" sz="1800" dirty="0" smtClean="0"/>
            </a:lvl1pPr>
            <a:lvl2pPr>
              <a:spcAft>
                <a:spcPts val="600"/>
              </a:spcAft>
              <a:defRPr lang="es-ES" sz="1600" dirty="0" smtClean="0"/>
            </a:lvl2pPr>
            <a:lvl3pPr>
              <a:spcAft>
                <a:spcPts val="600"/>
              </a:spcAft>
              <a:defRPr lang="es-ES" sz="1400" dirty="0" smtClean="0"/>
            </a:lvl3pPr>
            <a:lvl4pPr>
              <a:spcAft>
                <a:spcPts val="600"/>
              </a:spcAft>
              <a:defRPr lang="es-ES" sz="1200" dirty="0" smtClean="0"/>
            </a:lvl4pPr>
            <a:lvl5pPr>
              <a:spcAft>
                <a:spcPts val="600"/>
              </a:spcAft>
              <a:defRPr lang="es-CL" sz="1200" dirty="0"/>
            </a:lvl5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L" dirty="0"/>
          </a:p>
        </p:txBody>
      </p:sp>
      <p:sp>
        <p:nvSpPr>
          <p:cNvPr id="8" name="4 Marcador de posición de imagen"/>
          <p:cNvSpPr>
            <a:spLocks noGrp="1"/>
          </p:cNvSpPr>
          <p:nvPr>
            <p:ph type="pic" sz="quarter" idx="14"/>
          </p:nvPr>
        </p:nvSpPr>
        <p:spPr>
          <a:xfrm>
            <a:off x="1691681" y="4509120"/>
            <a:ext cx="7452319" cy="2348880"/>
          </a:xfrm>
        </p:spPr>
        <p:txBody>
          <a:bodyPr>
            <a:noAutofit/>
          </a:bodyPr>
          <a:lstStyle>
            <a:lvl1pPr marL="0" indent="0">
              <a:buNone/>
              <a:defRPr/>
            </a:lvl1pPr>
          </a:lstStyle>
          <a:p>
            <a:r>
              <a:rPr lang="es-ES"/>
              <a:t>Haga clic en el icono para agregar una imagen</a:t>
            </a:r>
            <a:endParaRPr lang="es-CL" dirty="0"/>
          </a:p>
        </p:txBody>
      </p:sp>
      <p:sp>
        <p:nvSpPr>
          <p:cNvPr id="9" name="5 Título"/>
          <p:cNvSpPr>
            <a:spLocks noGrp="1"/>
          </p:cNvSpPr>
          <p:nvPr>
            <p:ph type="title"/>
          </p:nvPr>
        </p:nvSpPr>
        <p:spPr>
          <a:xfrm>
            <a:off x="1691680" y="1412776"/>
            <a:ext cx="7056784" cy="576064"/>
          </a:xfrm>
        </p:spPr>
        <p:txBody>
          <a:bodyPr anchor="b">
            <a:noAutofit/>
          </a:bodyPr>
          <a:lstStyle>
            <a:lvl1pPr>
              <a:defRPr sz="2400"/>
            </a:lvl1pPr>
          </a:lstStyle>
          <a:p>
            <a:r>
              <a:rPr lang="es-ES"/>
              <a:t>Haga clic para modificar el estilo de título del patrón</a:t>
            </a:r>
            <a:endParaRPr lang="es-CL" dirty="0"/>
          </a:p>
        </p:txBody>
      </p:sp>
    </p:spTree>
    <p:extLst>
      <p:ext uri="{BB962C8B-B14F-4D97-AF65-F5344CB8AC3E}">
        <p14:creationId xmlns:p14="http://schemas.microsoft.com/office/powerpoint/2010/main" val="3832181576"/>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exto comprimido">
    <p:spTree>
      <p:nvGrpSpPr>
        <p:cNvPr id="1" name=""/>
        <p:cNvGrpSpPr/>
        <p:nvPr/>
      </p:nvGrpSpPr>
      <p:grpSpPr>
        <a:xfrm>
          <a:off x="0" y="0"/>
          <a:ext cx="0" cy="0"/>
          <a:chOff x="0" y="0"/>
          <a:chExt cx="0" cy="0"/>
        </a:xfrm>
      </p:grpSpPr>
      <p:sp>
        <p:nvSpPr>
          <p:cNvPr id="11" name="2 Marcador de texto"/>
          <p:cNvSpPr>
            <a:spLocks noGrp="1"/>
          </p:cNvSpPr>
          <p:nvPr>
            <p:ph type="body" sz="quarter" idx="13"/>
          </p:nvPr>
        </p:nvSpPr>
        <p:spPr>
          <a:xfrm>
            <a:off x="1691680" y="2132856"/>
            <a:ext cx="7057033" cy="4320480"/>
          </a:xfrm>
        </p:spPr>
        <p:txBody>
          <a:bodyPr vert="horz" lIns="91427" tIns="45713" rIns="91427" bIns="45713" rtlCol="0">
            <a:noAutofit/>
          </a:bodyPr>
          <a:lstStyle>
            <a:lvl1pPr>
              <a:spcAft>
                <a:spcPts val="600"/>
              </a:spcAft>
              <a:defRPr lang="es-ES" sz="1800" dirty="0" smtClean="0"/>
            </a:lvl1pPr>
            <a:lvl2pPr>
              <a:spcAft>
                <a:spcPts val="600"/>
              </a:spcAft>
              <a:defRPr lang="es-ES" sz="1600" dirty="0" smtClean="0"/>
            </a:lvl2pPr>
            <a:lvl3pPr>
              <a:spcAft>
                <a:spcPts val="600"/>
              </a:spcAft>
              <a:defRPr lang="es-ES" sz="1400" dirty="0" smtClean="0"/>
            </a:lvl3pPr>
            <a:lvl4pPr>
              <a:spcAft>
                <a:spcPts val="600"/>
              </a:spcAft>
              <a:defRPr lang="es-ES" sz="1200" dirty="0" smtClean="0"/>
            </a:lvl4pPr>
            <a:lvl5pPr>
              <a:spcAft>
                <a:spcPts val="600"/>
              </a:spcAft>
              <a:defRPr lang="es-CL" sz="1200" dirty="0"/>
            </a:lvl5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L" dirty="0"/>
          </a:p>
        </p:txBody>
      </p:sp>
      <p:sp>
        <p:nvSpPr>
          <p:cNvPr id="12" name="5 Título"/>
          <p:cNvSpPr>
            <a:spLocks noGrp="1"/>
          </p:cNvSpPr>
          <p:nvPr>
            <p:ph type="title"/>
          </p:nvPr>
        </p:nvSpPr>
        <p:spPr>
          <a:xfrm>
            <a:off x="1691680" y="1412776"/>
            <a:ext cx="7056784" cy="576064"/>
          </a:xfrm>
        </p:spPr>
        <p:txBody>
          <a:bodyPr anchor="b">
            <a:noAutofit/>
          </a:bodyPr>
          <a:lstStyle>
            <a:lvl1pPr>
              <a:defRPr sz="2400"/>
            </a:lvl1pPr>
          </a:lstStyle>
          <a:p>
            <a:r>
              <a:rPr lang="es-ES"/>
              <a:t>Haga clic para modificar el estilo de título del patrón</a:t>
            </a:r>
            <a:endParaRPr lang="es-CL" dirty="0"/>
          </a:p>
        </p:txBody>
      </p:sp>
      <p:sp>
        <p:nvSpPr>
          <p:cNvPr id="7" name="Marcador de fecha 3"/>
          <p:cNvSpPr>
            <a:spLocks noGrp="1"/>
          </p:cNvSpPr>
          <p:nvPr>
            <p:ph type="dt" sz="half" idx="2"/>
          </p:nvPr>
        </p:nvSpPr>
        <p:spPr>
          <a:xfrm>
            <a:off x="7020272" y="6525344"/>
            <a:ext cx="1080120" cy="216024"/>
          </a:xfrm>
          <a:prstGeom prst="rect">
            <a:avLst/>
          </a:prstGeom>
        </p:spPr>
        <p:txBody>
          <a:bodyPr vert="horz" wrap="none" lIns="91427" tIns="45713" rIns="91427" bIns="45713" rtlCol="0" anchor="ctr"/>
          <a:lstStyle>
            <a:lvl1pPr algn="ctr">
              <a:defRPr sz="1000">
                <a:solidFill>
                  <a:schemeClr val="tx1">
                    <a:tint val="75000"/>
                  </a:schemeClr>
                </a:solidFill>
              </a:defRPr>
            </a:lvl1pPr>
          </a:lstStyle>
          <a:p>
            <a:fld id="{27873CDE-5DF4-4B45-BE59-E76B8D71322D}" type="datetime1">
              <a:rPr lang="es-ES" smtClean="0">
                <a:solidFill>
                  <a:srgbClr val="3C3C3C">
                    <a:tint val="75000"/>
                  </a:srgbClr>
                </a:solidFill>
              </a:rPr>
              <a:pPr/>
              <a:t>11/03/2019</a:t>
            </a:fld>
            <a:endParaRPr lang="es-ES" dirty="0">
              <a:solidFill>
                <a:srgbClr val="3C3C3C">
                  <a:tint val="75000"/>
                </a:srgbClr>
              </a:solidFill>
            </a:endParaRPr>
          </a:p>
        </p:txBody>
      </p:sp>
      <p:sp>
        <p:nvSpPr>
          <p:cNvPr id="13" name="Marcador de pie de página 4"/>
          <p:cNvSpPr>
            <a:spLocks noGrp="1"/>
          </p:cNvSpPr>
          <p:nvPr>
            <p:ph type="ftr" sz="quarter" idx="3"/>
          </p:nvPr>
        </p:nvSpPr>
        <p:spPr>
          <a:xfrm>
            <a:off x="467545" y="6525344"/>
            <a:ext cx="6480720" cy="216024"/>
          </a:xfrm>
          <a:prstGeom prst="rect">
            <a:avLst/>
          </a:prstGeom>
        </p:spPr>
        <p:txBody>
          <a:bodyPr vert="horz" wrap="none" lIns="91427" tIns="45713" rIns="91427" bIns="45713" rtlCol="0" anchor="ctr"/>
          <a:lstStyle>
            <a:lvl1pPr algn="l">
              <a:defRPr sz="1000">
                <a:solidFill>
                  <a:schemeClr val="tx1">
                    <a:tint val="75000"/>
                  </a:schemeClr>
                </a:solidFill>
              </a:defRPr>
            </a:lvl1pPr>
          </a:lstStyle>
          <a:p>
            <a:endParaRPr lang="es-ES" dirty="0">
              <a:solidFill>
                <a:srgbClr val="3C3C3C">
                  <a:tint val="75000"/>
                </a:srgbClr>
              </a:solidFill>
            </a:endParaRPr>
          </a:p>
        </p:txBody>
      </p:sp>
      <p:sp>
        <p:nvSpPr>
          <p:cNvPr id="14" name="Marcador de número de diapositiva 5"/>
          <p:cNvSpPr>
            <a:spLocks noGrp="1"/>
          </p:cNvSpPr>
          <p:nvPr>
            <p:ph type="sldNum" sz="quarter" idx="4"/>
          </p:nvPr>
        </p:nvSpPr>
        <p:spPr>
          <a:xfrm>
            <a:off x="8172401" y="6525344"/>
            <a:ext cx="504056" cy="216024"/>
          </a:xfrm>
          <a:prstGeom prst="rect">
            <a:avLst/>
          </a:prstGeom>
          <a:solidFill>
            <a:schemeClr val="accent3"/>
          </a:solidFill>
        </p:spPr>
        <p:txBody>
          <a:bodyPr vert="horz" wrap="none" lIns="91427" tIns="45713" rIns="91427" bIns="45713" rtlCol="0" anchor="ctr"/>
          <a:lstStyle>
            <a:lvl1pPr algn="ctr">
              <a:defRPr sz="1000" b="1">
                <a:solidFill>
                  <a:schemeClr val="bg1"/>
                </a:solidFill>
              </a:defRPr>
            </a:lvl1pPr>
          </a:lstStyle>
          <a:p>
            <a:fld id="{6BDCBE57-3DF8-E34A-A687-20DD8272C65F}" type="slidenum">
              <a:rPr lang="es-ES" smtClean="0">
                <a:solidFill>
                  <a:srgbClr val="FFFFFF"/>
                </a:solidFill>
              </a:rPr>
              <a:pPr/>
              <a:t>‹Nº›</a:t>
            </a:fld>
            <a:endParaRPr lang="es-ES">
              <a:solidFill>
                <a:srgbClr val="FFFFFF"/>
              </a:solidFill>
            </a:endParaRPr>
          </a:p>
        </p:txBody>
      </p:sp>
    </p:spTree>
    <p:extLst>
      <p:ext uri="{BB962C8B-B14F-4D97-AF65-F5344CB8AC3E}">
        <p14:creationId xmlns:p14="http://schemas.microsoft.com/office/powerpoint/2010/main" val="3910224533"/>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Diapositiva de título">
    <p:spTree>
      <p:nvGrpSpPr>
        <p:cNvPr id="1" name=""/>
        <p:cNvGrpSpPr/>
        <p:nvPr/>
      </p:nvGrpSpPr>
      <p:grpSpPr>
        <a:xfrm>
          <a:off x="0" y="0"/>
          <a:ext cx="0" cy="0"/>
          <a:chOff x="0" y="0"/>
          <a:chExt cx="0" cy="0"/>
        </a:xfrm>
      </p:grpSpPr>
      <p:pic>
        <p:nvPicPr>
          <p:cNvPr id="13" name="Imagen 12" descr="42-52871446.jpg"/>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a:xfrm>
            <a:off x="1" y="-4764"/>
            <a:ext cx="1327021" cy="6890148"/>
          </a:xfrm>
          <a:prstGeom prst="rect">
            <a:avLst/>
          </a:prstGeom>
        </p:spPr>
      </p:pic>
      <p:sp>
        <p:nvSpPr>
          <p:cNvPr id="14" name="Título 13"/>
          <p:cNvSpPr>
            <a:spLocks noGrp="1"/>
          </p:cNvSpPr>
          <p:nvPr>
            <p:ph type="title" hasCustomPrompt="1"/>
          </p:nvPr>
        </p:nvSpPr>
        <p:spPr>
          <a:xfrm>
            <a:off x="1761067" y="970630"/>
            <a:ext cx="6706658" cy="1143000"/>
          </a:xfrm>
        </p:spPr>
        <p:txBody>
          <a:bodyPr lIns="0" tIns="0" rIns="0" bIns="0">
            <a:noAutofit/>
          </a:bodyPr>
          <a:lstStyle>
            <a:lvl1pPr algn="r">
              <a:lnSpc>
                <a:spcPct val="90000"/>
              </a:lnSpc>
              <a:defRPr sz="3700">
                <a:solidFill>
                  <a:srgbClr val="3C3C3B"/>
                </a:solidFill>
                <a:latin typeface="+mj-lt"/>
                <a:cs typeface="Calibri"/>
              </a:defRPr>
            </a:lvl1pPr>
          </a:lstStyle>
          <a:p>
            <a:r>
              <a:rPr lang="es-ES_tradnl" sz="3200" b="0" i="0" dirty="0">
                <a:solidFill>
                  <a:srgbClr val="007A94"/>
                </a:solidFill>
                <a:latin typeface="Trebuchet MS"/>
                <a:ea typeface="Trebuchet MS"/>
                <a:cs typeface="Trebuchet MS"/>
              </a:rPr>
              <a:t>Título de</a:t>
            </a:r>
            <a:br>
              <a:rPr lang="es-ES_tradnl" sz="3200" b="0" i="0" dirty="0">
                <a:solidFill>
                  <a:srgbClr val="007A94"/>
                </a:solidFill>
                <a:latin typeface="Trebuchet MS"/>
                <a:ea typeface="Trebuchet MS"/>
                <a:cs typeface="Trebuchet MS"/>
              </a:rPr>
            </a:br>
            <a:r>
              <a:rPr lang="es-ES_tradnl" sz="3200" b="0" i="0" dirty="0">
                <a:solidFill>
                  <a:srgbClr val="007A94"/>
                </a:solidFill>
                <a:latin typeface="Trebuchet MS"/>
                <a:ea typeface="Trebuchet MS"/>
                <a:cs typeface="Trebuchet MS"/>
              </a:rPr>
              <a:t>Presentación</a:t>
            </a:r>
          </a:p>
        </p:txBody>
      </p:sp>
      <p:sp>
        <p:nvSpPr>
          <p:cNvPr id="22" name="Marcador de texto 21"/>
          <p:cNvSpPr>
            <a:spLocks noGrp="1"/>
          </p:cNvSpPr>
          <p:nvPr>
            <p:ph type="body" sz="quarter" idx="10" hasCustomPrompt="1"/>
          </p:nvPr>
        </p:nvSpPr>
        <p:spPr>
          <a:xfrm>
            <a:off x="4662706" y="2715379"/>
            <a:ext cx="3814763" cy="212400"/>
          </a:xfrm>
        </p:spPr>
        <p:txBody>
          <a:bodyPr lIns="0" tIns="0" rIns="0" bIns="0" anchor="ctr" anchorCtr="0">
            <a:noAutofit/>
          </a:bodyPr>
          <a:lstStyle>
            <a:lvl1pPr marL="0" indent="0" algn="r" rtl="0">
              <a:buNone/>
              <a:defRPr sz="1800">
                <a:solidFill>
                  <a:srgbClr val="3C3C3B"/>
                </a:solidFill>
                <a:latin typeface="+mj-lt"/>
                <a:cs typeface="Calibri"/>
              </a:defRPr>
            </a:lvl1pPr>
            <a:lvl2pPr>
              <a:defRPr sz="1400">
                <a:solidFill>
                  <a:schemeClr val="accent5">
                    <a:lumMod val="75000"/>
                  </a:schemeClr>
                </a:solidFill>
              </a:defRPr>
            </a:lvl2pPr>
            <a:lvl3pPr>
              <a:defRPr sz="1400">
                <a:solidFill>
                  <a:schemeClr val="accent5">
                    <a:lumMod val="75000"/>
                  </a:schemeClr>
                </a:solidFill>
              </a:defRPr>
            </a:lvl3pPr>
            <a:lvl4pPr>
              <a:defRPr sz="1400">
                <a:solidFill>
                  <a:schemeClr val="accent5">
                    <a:lumMod val="75000"/>
                  </a:schemeClr>
                </a:solidFill>
              </a:defRPr>
            </a:lvl4pPr>
            <a:lvl5pPr>
              <a:defRPr sz="1400">
                <a:solidFill>
                  <a:schemeClr val="accent5">
                    <a:lumMod val="75000"/>
                  </a:schemeClr>
                </a:solidFill>
              </a:defRPr>
            </a:lvl5pPr>
          </a:lstStyle>
          <a:p>
            <a:pPr rtl="0"/>
            <a:r>
              <a:rPr lang="es-ES_tradnl" sz="1400" b="0" i="0" u="none" strike="noStrike" kern="1200" baseline="0" dirty="0">
                <a:solidFill>
                  <a:srgbClr val="8D8C8D"/>
                </a:solidFill>
                <a:latin typeface="Trebuchet MS"/>
              </a:rPr>
              <a:t>Nombre de Presentador</a:t>
            </a:r>
          </a:p>
        </p:txBody>
      </p:sp>
      <p:sp>
        <p:nvSpPr>
          <p:cNvPr id="25" name="Marcador de texto 21"/>
          <p:cNvSpPr>
            <a:spLocks noGrp="1"/>
          </p:cNvSpPr>
          <p:nvPr>
            <p:ph type="body" sz="quarter" idx="11" hasCustomPrompt="1"/>
          </p:nvPr>
        </p:nvSpPr>
        <p:spPr>
          <a:xfrm>
            <a:off x="4662706" y="2954618"/>
            <a:ext cx="3814763" cy="212400"/>
          </a:xfrm>
        </p:spPr>
        <p:txBody>
          <a:bodyPr lIns="0" tIns="0" rIns="0" bIns="0" anchor="ctr" anchorCtr="0">
            <a:noAutofit/>
          </a:bodyPr>
          <a:lstStyle>
            <a:lvl1pPr marL="0" indent="0" algn="r" rtl="0">
              <a:buNone/>
              <a:defRPr sz="1800" cap="all" baseline="0">
                <a:solidFill>
                  <a:srgbClr val="3C3C3B"/>
                </a:solidFill>
                <a:latin typeface="+mj-lt"/>
                <a:cs typeface="Calibri"/>
              </a:defRPr>
            </a:lvl1pPr>
            <a:lvl2pPr>
              <a:defRPr sz="1400">
                <a:solidFill>
                  <a:schemeClr val="accent5">
                    <a:lumMod val="75000"/>
                  </a:schemeClr>
                </a:solidFill>
              </a:defRPr>
            </a:lvl2pPr>
            <a:lvl3pPr>
              <a:defRPr sz="1400">
                <a:solidFill>
                  <a:schemeClr val="accent5">
                    <a:lumMod val="75000"/>
                  </a:schemeClr>
                </a:solidFill>
              </a:defRPr>
            </a:lvl3pPr>
            <a:lvl4pPr>
              <a:defRPr sz="1400">
                <a:solidFill>
                  <a:schemeClr val="accent5">
                    <a:lumMod val="75000"/>
                  </a:schemeClr>
                </a:solidFill>
              </a:defRPr>
            </a:lvl4pPr>
            <a:lvl5pPr>
              <a:defRPr sz="1400">
                <a:solidFill>
                  <a:schemeClr val="accent5">
                    <a:lumMod val="75000"/>
                  </a:schemeClr>
                </a:solidFill>
              </a:defRPr>
            </a:lvl5pPr>
          </a:lstStyle>
          <a:p>
            <a:pPr rtl="0"/>
            <a:r>
              <a:rPr lang="es-ES_tradnl" sz="1400" b="0" i="0" u="none" strike="noStrike" kern="1200" baseline="0" dirty="0">
                <a:solidFill>
                  <a:srgbClr val="8D8C8D"/>
                </a:solidFill>
                <a:latin typeface="Trebuchet MS"/>
              </a:rPr>
              <a:t>Nombre de Conferencia</a:t>
            </a:r>
          </a:p>
        </p:txBody>
      </p:sp>
      <p:sp>
        <p:nvSpPr>
          <p:cNvPr id="27" name="Marcador de texto 21"/>
          <p:cNvSpPr>
            <a:spLocks noGrp="1"/>
          </p:cNvSpPr>
          <p:nvPr>
            <p:ph type="body" sz="quarter" idx="12" hasCustomPrompt="1"/>
          </p:nvPr>
        </p:nvSpPr>
        <p:spPr>
          <a:xfrm>
            <a:off x="4662706" y="3191932"/>
            <a:ext cx="3814763" cy="212400"/>
          </a:xfrm>
        </p:spPr>
        <p:txBody>
          <a:bodyPr tIns="0" rIns="0" bIns="0" anchor="ctr" anchorCtr="0">
            <a:noAutofit/>
          </a:bodyPr>
          <a:lstStyle>
            <a:lvl1pPr marL="0" indent="0" algn="r" rtl="0">
              <a:buNone/>
              <a:defRPr sz="1400" baseline="0">
                <a:solidFill>
                  <a:srgbClr val="3C3C3B"/>
                </a:solidFill>
                <a:latin typeface="+mj-lt"/>
                <a:cs typeface="Calibri"/>
              </a:defRPr>
            </a:lvl1pPr>
            <a:lvl2pPr>
              <a:defRPr sz="1400">
                <a:solidFill>
                  <a:schemeClr val="accent5">
                    <a:lumMod val="75000"/>
                  </a:schemeClr>
                </a:solidFill>
              </a:defRPr>
            </a:lvl2pPr>
            <a:lvl3pPr>
              <a:defRPr sz="1400">
                <a:solidFill>
                  <a:schemeClr val="accent5">
                    <a:lumMod val="75000"/>
                  </a:schemeClr>
                </a:solidFill>
              </a:defRPr>
            </a:lvl3pPr>
            <a:lvl4pPr>
              <a:defRPr sz="1400">
                <a:solidFill>
                  <a:schemeClr val="accent5">
                    <a:lumMod val="75000"/>
                  </a:schemeClr>
                </a:solidFill>
              </a:defRPr>
            </a:lvl4pPr>
            <a:lvl5pPr>
              <a:defRPr sz="1400">
                <a:solidFill>
                  <a:schemeClr val="accent5">
                    <a:lumMod val="75000"/>
                  </a:schemeClr>
                </a:solidFill>
              </a:defRPr>
            </a:lvl5pPr>
          </a:lstStyle>
          <a:p>
            <a:pPr rtl="0"/>
            <a:r>
              <a:rPr lang="es-ES_tradnl" sz="1400" b="0" i="0" u="none" strike="noStrike" kern="1200" baseline="0" dirty="0">
                <a:solidFill>
                  <a:srgbClr val="8D8C8D"/>
                </a:solidFill>
                <a:latin typeface="Trebuchet MS"/>
              </a:rPr>
              <a:t>15 de Enero del 2014</a:t>
            </a:r>
          </a:p>
        </p:txBody>
      </p:sp>
      <p:grpSp>
        <p:nvGrpSpPr>
          <p:cNvPr id="35" name="Agrupar 34"/>
          <p:cNvGrpSpPr/>
          <p:nvPr userDrawn="1"/>
        </p:nvGrpSpPr>
        <p:grpSpPr>
          <a:xfrm rot="5400000">
            <a:off x="-2027936" y="3346451"/>
            <a:ext cx="6882426" cy="179998"/>
            <a:chOff x="1443904" y="3985173"/>
            <a:chExt cx="7700096" cy="180001"/>
          </a:xfrm>
        </p:grpSpPr>
        <p:sp>
          <p:nvSpPr>
            <p:cNvPr id="36" name="Rectángulo 35"/>
            <p:cNvSpPr/>
            <p:nvPr userDrawn="1"/>
          </p:nvSpPr>
          <p:spPr>
            <a:xfrm>
              <a:off x="1443904" y="3985174"/>
              <a:ext cx="1926000" cy="180000"/>
            </a:xfrm>
            <a:prstGeom prst="rect">
              <a:avLst/>
            </a:prstGeom>
            <a:solidFill>
              <a:srgbClr val="007A9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269"/>
              <a:endParaRPr lang="es-ES_tradnl">
                <a:solidFill>
                  <a:srgbClr val="FFFFFF"/>
                </a:solidFill>
              </a:endParaRPr>
            </a:p>
          </p:txBody>
        </p:sp>
        <p:sp>
          <p:nvSpPr>
            <p:cNvPr id="37" name="Rectángulo 36"/>
            <p:cNvSpPr/>
            <p:nvPr userDrawn="1"/>
          </p:nvSpPr>
          <p:spPr>
            <a:xfrm>
              <a:off x="3369904" y="3985173"/>
              <a:ext cx="1926000" cy="180000"/>
            </a:xfrm>
            <a:prstGeom prst="rect">
              <a:avLst/>
            </a:prstGeom>
            <a:solidFill>
              <a:srgbClr val="62CDC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269"/>
              <a:endParaRPr lang="es-ES_tradnl">
                <a:solidFill>
                  <a:srgbClr val="FFFFFF"/>
                </a:solidFill>
              </a:endParaRPr>
            </a:p>
          </p:txBody>
        </p:sp>
        <p:sp>
          <p:nvSpPr>
            <p:cNvPr id="38" name="Rectángulo 37"/>
            <p:cNvSpPr/>
            <p:nvPr userDrawn="1"/>
          </p:nvSpPr>
          <p:spPr>
            <a:xfrm>
              <a:off x="5295904" y="3985173"/>
              <a:ext cx="1926000" cy="180000"/>
            </a:xfrm>
            <a:prstGeom prst="rect">
              <a:avLst/>
            </a:prstGeom>
            <a:solidFill>
              <a:srgbClr val="D4202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269"/>
              <a:endParaRPr lang="es-ES_tradnl">
                <a:solidFill>
                  <a:srgbClr val="FFFFFF"/>
                </a:solidFill>
              </a:endParaRPr>
            </a:p>
          </p:txBody>
        </p:sp>
        <p:sp>
          <p:nvSpPr>
            <p:cNvPr id="39" name="Rectángulo 38"/>
            <p:cNvSpPr/>
            <p:nvPr userDrawn="1"/>
          </p:nvSpPr>
          <p:spPr>
            <a:xfrm>
              <a:off x="7218000" y="3985173"/>
              <a:ext cx="1926000" cy="180000"/>
            </a:xfrm>
            <a:prstGeom prst="rect">
              <a:avLst/>
            </a:prstGeom>
            <a:solidFill>
              <a:srgbClr val="EDAB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269"/>
              <a:endParaRPr lang="es-ES_tradnl">
                <a:solidFill>
                  <a:srgbClr val="FFFFFF"/>
                </a:solidFill>
              </a:endParaRPr>
            </a:p>
          </p:txBody>
        </p:sp>
      </p:grpSp>
      <p:pic>
        <p:nvPicPr>
          <p:cNvPr id="40" name="Imagen 39"/>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5666060" y="5453372"/>
            <a:ext cx="3056984" cy="1194739"/>
          </a:xfrm>
          <a:prstGeom prst="rect">
            <a:avLst/>
          </a:prstGeom>
        </p:spPr>
      </p:pic>
    </p:spTree>
    <p:extLst>
      <p:ext uri="{BB962C8B-B14F-4D97-AF65-F5344CB8AC3E}">
        <p14:creationId xmlns:p14="http://schemas.microsoft.com/office/powerpoint/2010/main" val="1519062690"/>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Diseño personalizado">
    <p:spTree>
      <p:nvGrpSpPr>
        <p:cNvPr id="1" name=""/>
        <p:cNvGrpSpPr/>
        <p:nvPr/>
      </p:nvGrpSpPr>
      <p:grpSpPr>
        <a:xfrm>
          <a:off x="0" y="0"/>
          <a:ext cx="0" cy="0"/>
          <a:chOff x="0" y="0"/>
          <a:chExt cx="0" cy="0"/>
        </a:xfrm>
      </p:grpSpPr>
      <p:sp>
        <p:nvSpPr>
          <p:cNvPr id="15" name="Rectángulo 14"/>
          <p:cNvSpPr/>
          <p:nvPr userDrawn="1"/>
        </p:nvSpPr>
        <p:spPr>
          <a:xfrm>
            <a:off x="924976" y="2427071"/>
            <a:ext cx="8233631" cy="1994569"/>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lIns="91427" tIns="45713" rIns="91427" bIns="45713" rtlCol="0" anchor="ctr"/>
          <a:lstStyle/>
          <a:p>
            <a:pPr algn="ctr" defTabSz="914269"/>
            <a:endParaRPr lang="es-ES_tradnl">
              <a:solidFill>
                <a:srgbClr val="FFFFFF"/>
              </a:solidFill>
            </a:endParaRPr>
          </a:p>
        </p:txBody>
      </p:sp>
      <p:sp>
        <p:nvSpPr>
          <p:cNvPr id="2" name="Título 1"/>
          <p:cNvSpPr>
            <a:spLocks noGrp="1"/>
          </p:cNvSpPr>
          <p:nvPr>
            <p:ph type="title" hasCustomPrompt="1"/>
          </p:nvPr>
        </p:nvSpPr>
        <p:spPr>
          <a:xfrm>
            <a:off x="2154768" y="2789354"/>
            <a:ext cx="6587067" cy="1143000"/>
          </a:xfrm>
        </p:spPr>
        <p:txBody>
          <a:bodyPr wrap="none" lIns="0" tIns="0" rIns="0" bIns="0" anchor="ctr" anchorCtr="0">
            <a:noAutofit/>
          </a:bodyPr>
          <a:lstStyle>
            <a:lvl1pPr algn="r">
              <a:lnSpc>
                <a:spcPct val="90000"/>
              </a:lnSpc>
              <a:defRPr sz="3600" b="0" i="0" baseline="0">
                <a:solidFill>
                  <a:schemeClr val="tx2"/>
                </a:solidFill>
                <a:latin typeface="+mj-lt"/>
              </a:defRPr>
            </a:lvl1pPr>
          </a:lstStyle>
          <a:p>
            <a:r>
              <a:rPr lang="es-ES" sz="3000" dirty="0">
                <a:solidFill>
                  <a:srgbClr val="007A94"/>
                </a:solidFill>
              </a:rPr>
              <a:t>Subtítulo de Presentación</a:t>
            </a:r>
            <a:endParaRPr lang="es-ES" dirty="0"/>
          </a:p>
        </p:txBody>
      </p:sp>
      <p:grpSp>
        <p:nvGrpSpPr>
          <p:cNvPr id="10" name="Agrupar 9"/>
          <p:cNvGrpSpPr/>
          <p:nvPr userDrawn="1"/>
        </p:nvGrpSpPr>
        <p:grpSpPr>
          <a:xfrm rot="5400000">
            <a:off x="-3339002" y="3338998"/>
            <a:ext cx="6858003" cy="179998"/>
            <a:chOff x="1443904" y="3985173"/>
            <a:chExt cx="7700096" cy="180001"/>
          </a:xfrm>
        </p:grpSpPr>
        <p:sp>
          <p:nvSpPr>
            <p:cNvPr id="11" name="Rectángulo 10"/>
            <p:cNvSpPr/>
            <p:nvPr userDrawn="1"/>
          </p:nvSpPr>
          <p:spPr>
            <a:xfrm>
              <a:off x="1443904" y="3985174"/>
              <a:ext cx="1926000" cy="180000"/>
            </a:xfrm>
            <a:prstGeom prst="rect">
              <a:avLst/>
            </a:prstGeom>
            <a:solidFill>
              <a:srgbClr val="007A9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269"/>
              <a:endParaRPr lang="es-ES_tradnl">
                <a:solidFill>
                  <a:srgbClr val="FFFFFF"/>
                </a:solidFill>
              </a:endParaRPr>
            </a:p>
          </p:txBody>
        </p:sp>
        <p:sp>
          <p:nvSpPr>
            <p:cNvPr id="12" name="Rectángulo 11"/>
            <p:cNvSpPr/>
            <p:nvPr userDrawn="1"/>
          </p:nvSpPr>
          <p:spPr>
            <a:xfrm>
              <a:off x="3369904" y="3985173"/>
              <a:ext cx="1926000" cy="180000"/>
            </a:xfrm>
            <a:prstGeom prst="rect">
              <a:avLst/>
            </a:prstGeom>
            <a:solidFill>
              <a:srgbClr val="62CDC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269"/>
              <a:endParaRPr lang="es-ES_tradnl">
                <a:solidFill>
                  <a:srgbClr val="FFFFFF"/>
                </a:solidFill>
              </a:endParaRPr>
            </a:p>
          </p:txBody>
        </p:sp>
        <p:sp>
          <p:nvSpPr>
            <p:cNvPr id="13" name="Rectángulo 12"/>
            <p:cNvSpPr/>
            <p:nvPr userDrawn="1"/>
          </p:nvSpPr>
          <p:spPr>
            <a:xfrm>
              <a:off x="5295904" y="3985173"/>
              <a:ext cx="1926000" cy="180000"/>
            </a:xfrm>
            <a:prstGeom prst="rect">
              <a:avLst/>
            </a:prstGeom>
            <a:solidFill>
              <a:srgbClr val="D4202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269"/>
              <a:endParaRPr lang="es-ES_tradnl">
                <a:solidFill>
                  <a:srgbClr val="FFFFFF"/>
                </a:solidFill>
              </a:endParaRPr>
            </a:p>
          </p:txBody>
        </p:sp>
        <p:sp>
          <p:nvSpPr>
            <p:cNvPr id="14" name="Rectángulo 13"/>
            <p:cNvSpPr/>
            <p:nvPr userDrawn="1"/>
          </p:nvSpPr>
          <p:spPr>
            <a:xfrm>
              <a:off x="7218000" y="3985173"/>
              <a:ext cx="1926000" cy="180000"/>
            </a:xfrm>
            <a:prstGeom prst="rect">
              <a:avLst/>
            </a:prstGeom>
            <a:solidFill>
              <a:srgbClr val="EDAB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269"/>
              <a:endParaRPr lang="es-ES_tradnl">
                <a:solidFill>
                  <a:srgbClr val="FFFFFF"/>
                </a:solidFill>
              </a:endParaRPr>
            </a:p>
          </p:txBody>
        </p:sp>
      </p:grpSp>
      <p:pic>
        <p:nvPicPr>
          <p:cNvPr id="21" name="Imagen 20"/>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117354" y="229301"/>
            <a:ext cx="1752727" cy="685006"/>
          </a:xfrm>
          <a:prstGeom prst="rect">
            <a:avLst/>
          </a:prstGeom>
        </p:spPr>
      </p:pic>
    </p:spTree>
    <p:extLst>
      <p:ext uri="{BB962C8B-B14F-4D97-AF65-F5344CB8AC3E}">
        <p14:creationId xmlns:p14="http://schemas.microsoft.com/office/powerpoint/2010/main" val="2318394533"/>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Título y objetos">
    <p:spTree>
      <p:nvGrpSpPr>
        <p:cNvPr id="1" name=""/>
        <p:cNvGrpSpPr/>
        <p:nvPr/>
      </p:nvGrpSpPr>
      <p:grpSpPr>
        <a:xfrm>
          <a:off x="0" y="0"/>
          <a:ext cx="0" cy="0"/>
          <a:chOff x="0" y="0"/>
          <a:chExt cx="0" cy="0"/>
        </a:xfrm>
      </p:grpSpPr>
      <p:sp>
        <p:nvSpPr>
          <p:cNvPr id="22" name="Marcador de texto 2"/>
          <p:cNvSpPr>
            <a:spLocks noGrp="1"/>
          </p:cNvSpPr>
          <p:nvPr>
            <p:ph type="body" idx="1" hasCustomPrompt="1"/>
          </p:nvPr>
        </p:nvSpPr>
        <p:spPr>
          <a:xfrm>
            <a:off x="1708554" y="1038763"/>
            <a:ext cx="5621866" cy="558801"/>
          </a:xfrm>
        </p:spPr>
        <p:txBody>
          <a:bodyPr wrap="none" lIns="0" tIns="0" rIns="0" bIns="0" anchor="b">
            <a:noAutofit/>
          </a:bodyPr>
          <a:lstStyle>
            <a:lvl1pPr marL="0" indent="0">
              <a:spcBef>
                <a:spcPts val="0"/>
              </a:spcBef>
              <a:buNone/>
              <a:defRPr sz="2800">
                <a:solidFill>
                  <a:schemeClr val="accent3"/>
                </a:solidFill>
                <a:latin typeface="+mj-lt"/>
              </a:defRPr>
            </a:lvl1pPr>
            <a:lvl2pPr marL="457135" indent="0">
              <a:buNone/>
              <a:defRPr sz="1800">
                <a:solidFill>
                  <a:schemeClr val="tx1">
                    <a:tint val="75000"/>
                  </a:schemeClr>
                </a:solidFill>
              </a:defRPr>
            </a:lvl2pPr>
            <a:lvl3pPr marL="914269" indent="0">
              <a:buNone/>
              <a:defRPr sz="1600">
                <a:solidFill>
                  <a:schemeClr val="tx1">
                    <a:tint val="75000"/>
                  </a:schemeClr>
                </a:solidFill>
              </a:defRPr>
            </a:lvl3pPr>
            <a:lvl4pPr marL="1371404" indent="0">
              <a:buNone/>
              <a:defRPr sz="1400">
                <a:solidFill>
                  <a:schemeClr val="tx1">
                    <a:tint val="75000"/>
                  </a:schemeClr>
                </a:solidFill>
              </a:defRPr>
            </a:lvl4pPr>
            <a:lvl5pPr marL="1828539" indent="0">
              <a:buNone/>
              <a:defRPr sz="1400">
                <a:solidFill>
                  <a:schemeClr val="tx1">
                    <a:tint val="75000"/>
                  </a:schemeClr>
                </a:solidFill>
              </a:defRPr>
            </a:lvl5pPr>
            <a:lvl6pPr marL="2285674" indent="0">
              <a:buNone/>
              <a:defRPr sz="1400">
                <a:solidFill>
                  <a:schemeClr val="tx1">
                    <a:tint val="75000"/>
                  </a:schemeClr>
                </a:solidFill>
              </a:defRPr>
            </a:lvl6pPr>
            <a:lvl7pPr marL="2742809" indent="0">
              <a:buNone/>
              <a:defRPr sz="1400">
                <a:solidFill>
                  <a:schemeClr val="tx1">
                    <a:tint val="75000"/>
                  </a:schemeClr>
                </a:solidFill>
              </a:defRPr>
            </a:lvl7pPr>
            <a:lvl8pPr marL="3199944" indent="0">
              <a:buNone/>
              <a:defRPr sz="1400">
                <a:solidFill>
                  <a:schemeClr val="tx1">
                    <a:tint val="75000"/>
                  </a:schemeClr>
                </a:solidFill>
              </a:defRPr>
            </a:lvl8pPr>
            <a:lvl9pPr marL="3657078" indent="0">
              <a:buNone/>
              <a:defRPr sz="1400">
                <a:solidFill>
                  <a:schemeClr val="tx1">
                    <a:tint val="75000"/>
                  </a:schemeClr>
                </a:solidFill>
              </a:defRPr>
            </a:lvl9pPr>
          </a:lstStyle>
          <a:p>
            <a:r>
              <a:rPr lang="es-ES" sz="2500" b="0" i="0" dirty="0">
                <a:solidFill>
                  <a:srgbClr val="8D8C8D"/>
                </a:solidFill>
                <a:latin typeface="Trebuchet MS"/>
                <a:ea typeface="Trebuchet MS"/>
                <a:cs typeface="Trebuchet MS"/>
              </a:rPr>
              <a:t>Título del tema</a:t>
            </a:r>
            <a:endParaRPr lang="es-ES_tradnl" dirty="0"/>
          </a:p>
        </p:txBody>
      </p:sp>
      <p:sp>
        <p:nvSpPr>
          <p:cNvPr id="25" name="Marcador de texto 24"/>
          <p:cNvSpPr>
            <a:spLocks noGrp="1"/>
          </p:cNvSpPr>
          <p:nvPr>
            <p:ph type="body" sz="quarter" idx="10" hasCustomPrompt="1"/>
          </p:nvPr>
        </p:nvSpPr>
        <p:spPr>
          <a:xfrm>
            <a:off x="568831" y="894833"/>
            <a:ext cx="988483" cy="880533"/>
          </a:xfrm>
        </p:spPr>
        <p:txBody>
          <a:bodyPr wrap="none" tIns="0" rIns="0" bIns="0" anchor="b" anchorCtr="0">
            <a:noAutofit/>
          </a:bodyPr>
          <a:lstStyle>
            <a:lvl1pPr marL="0" indent="0" algn="r">
              <a:spcBef>
                <a:spcPts val="0"/>
              </a:spcBef>
              <a:buNone/>
              <a:defRPr sz="8000" b="0">
                <a:solidFill>
                  <a:srgbClr val="00778B"/>
                </a:solidFill>
              </a:defRPr>
            </a:lvl1pPr>
          </a:lstStyle>
          <a:p>
            <a:pPr lvl="0"/>
            <a:r>
              <a:rPr lang="es-ES_tradnl" dirty="0"/>
              <a:t>1</a:t>
            </a:r>
            <a:endParaRPr lang="es-ES" dirty="0"/>
          </a:p>
        </p:txBody>
      </p:sp>
      <p:sp>
        <p:nvSpPr>
          <p:cNvPr id="29" name="Marcador de texto 28"/>
          <p:cNvSpPr>
            <a:spLocks noGrp="1"/>
          </p:cNvSpPr>
          <p:nvPr>
            <p:ph type="body" sz="quarter" idx="11" hasCustomPrompt="1"/>
          </p:nvPr>
        </p:nvSpPr>
        <p:spPr>
          <a:xfrm>
            <a:off x="924976" y="1775366"/>
            <a:ext cx="7814213" cy="2136233"/>
          </a:xfrm>
        </p:spPr>
        <p:txBody>
          <a:bodyPr wrap="square" lIns="0" tIns="0" rIns="0" bIns="0" numCol="1" spcCol="179974">
            <a:noAutofit/>
          </a:bodyPr>
          <a:lstStyle>
            <a:lvl1pPr marL="0" marR="0" indent="0" algn="just" defTabSz="457135" rtl="0" eaLnBrk="1" fontAlgn="auto" latinLnBrk="0" hangingPunct="1">
              <a:lnSpc>
                <a:spcPct val="100000"/>
              </a:lnSpc>
              <a:spcBef>
                <a:spcPts val="0"/>
              </a:spcBef>
              <a:spcAft>
                <a:spcPts val="600"/>
              </a:spcAft>
              <a:buClrTx/>
              <a:buSzTx/>
              <a:buFont typeface="Arial"/>
              <a:buNone/>
              <a:tabLst/>
              <a:defRPr sz="1600" baseline="0">
                <a:solidFill>
                  <a:srgbClr val="3C3C3B"/>
                </a:solidFill>
              </a:defRPr>
            </a:lvl1pPr>
            <a:lvl2pPr marL="457135" indent="0">
              <a:buNone/>
              <a:defRPr sz="1300">
                <a:solidFill>
                  <a:srgbClr val="888B8D"/>
                </a:solidFill>
              </a:defRPr>
            </a:lvl2pPr>
            <a:lvl3pPr marL="914269" indent="0">
              <a:buNone/>
              <a:defRPr sz="1300">
                <a:solidFill>
                  <a:srgbClr val="888B8D"/>
                </a:solidFill>
              </a:defRPr>
            </a:lvl3pPr>
            <a:lvl4pPr marL="1371404" indent="0">
              <a:buNone/>
              <a:defRPr sz="1300">
                <a:solidFill>
                  <a:srgbClr val="888B8D"/>
                </a:solidFill>
              </a:defRPr>
            </a:lvl4pPr>
            <a:lvl5pPr marL="1828539" indent="0">
              <a:buNone/>
              <a:defRPr sz="1300">
                <a:solidFill>
                  <a:srgbClr val="888B8D"/>
                </a:solidFill>
              </a:defRPr>
            </a:lvl5pPr>
          </a:lstStyle>
          <a:p>
            <a:pPr marL="0" marR="0" lvl="0" indent="0" algn="l" defTabSz="457135" rtl="0" eaLnBrk="1" fontAlgn="auto" latinLnBrk="0" hangingPunct="1">
              <a:lnSpc>
                <a:spcPct val="100000"/>
              </a:lnSpc>
              <a:spcBef>
                <a:spcPts val="0"/>
              </a:spcBef>
              <a:spcAft>
                <a:spcPts val="0"/>
              </a:spcAft>
              <a:buClrTx/>
              <a:buSzTx/>
              <a:buFont typeface="Arial"/>
              <a:buNone/>
              <a:tabLst/>
              <a:defRPr/>
            </a:pPr>
            <a:r>
              <a:rPr lang="es-ES_tradnl" dirty="0"/>
              <a:t>Área de texto de texto regular. Esto es texto simulado. Área de texto de texto regular. Esto es texto simulado.</a:t>
            </a:r>
          </a:p>
          <a:p>
            <a:pPr marL="0" marR="0" lvl="0" indent="0" algn="l" defTabSz="457135" rtl="0" eaLnBrk="1" fontAlgn="auto" latinLnBrk="0" hangingPunct="1">
              <a:lnSpc>
                <a:spcPct val="100000"/>
              </a:lnSpc>
              <a:spcBef>
                <a:spcPts val="0"/>
              </a:spcBef>
              <a:spcAft>
                <a:spcPts val="0"/>
              </a:spcAft>
              <a:buClrTx/>
              <a:buSzTx/>
              <a:buFont typeface="Arial"/>
              <a:buNone/>
              <a:tabLst/>
              <a:defRPr/>
            </a:pPr>
            <a:r>
              <a:rPr lang="es-ES_tradnl" dirty="0"/>
              <a:t>Área de texto de texto regular. Esto es texto simulado. Área de texto de texto regular. Esto es texto simulado.</a:t>
            </a:r>
          </a:p>
          <a:p>
            <a:pPr marL="0" marR="0" lvl="0" indent="0" algn="l" defTabSz="457135" rtl="0" eaLnBrk="1" fontAlgn="auto" latinLnBrk="0" hangingPunct="1">
              <a:lnSpc>
                <a:spcPct val="100000"/>
              </a:lnSpc>
              <a:spcBef>
                <a:spcPts val="0"/>
              </a:spcBef>
              <a:spcAft>
                <a:spcPts val="0"/>
              </a:spcAft>
              <a:buClrTx/>
              <a:buSzTx/>
              <a:buFont typeface="Arial"/>
              <a:buNone/>
              <a:tabLst/>
              <a:defRPr/>
            </a:pPr>
            <a:r>
              <a:rPr lang="es-ES_tradnl" dirty="0"/>
              <a:t>Área de texto de texto regular. Esto es texto simulado. Área de texto de texto regular. Esto es texto simulado. Área de texto de texto regular. Esto es texto simulado. Área de texto de texto regular. Esto es texto simulado.</a:t>
            </a:r>
          </a:p>
          <a:p>
            <a:pPr marL="0" marR="0" lvl="0" indent="0" algn="l" defTabSz="457135" rtl="0" eaLnBrk="1" fontAlgn="auto" latinLnBrk="0" hangingPunct="1">
              <a:lnSpc>
                <a:spcPct val="100000"/>
              </a:lnSpc>
              <a:spcBef>
                <a:spcPts val="0"/>
              </a:spcBef>
              <a:spcAft>
                <a:spcPts val="0"/>
              </a:spcAft>
              <a:buClrTx/>
              <a:buSzTx/>
              <a:buFont typeface="Arial"/>
              <a:buNone/>
              <a:tabLst/>
              <a:defRPr/>
            </a:pPr>
            <a:r>
              <a:rPr lang="es-ES_tradnl" dirty="0"/>
              <a:t>Área de texto de texto regular. Esto es texto simulado. Área de texto de texto regular. Esto es texto simulado.</a:t>
            </a:r>
          </a:p>
          <a:p>
            <a:pPr marL="0" marR="0" lvl="0" indent="0" algn="l" defTabSz="457135" rtl="0" eaLnBrk="1" fontAlgn="auto" latinLnBrk="0" hangingPunct="1">
              <a:lnSpc>
                <a:spcPct val="100000"/>
              </a:lnSpc>
              <a:spcBef>
                <a:spcPts val="0"/>
              </a:spcBef>
              <a:spcAft>
                <a:spcPts val="0"/>
              </a:spcAft>
              <a:buClrTx/>
              <a:buSzTx/>
              <a:buFont typeface="Arial"/>
              <a:buNone/>
              <a:tabLst/>
              <a:defRPr/>
            </a:pPr>
            <a:endParaRPr lang="es-ES_tradnl" dirty="0"/>
          </a:p>
        </p:txBody>
      </p:sp>
      <p:sp>
        <p:nvSpPr>
          <p:cNvPr id="35" name="Marcador de posición de imagen 34"/>
          <p:cNvSpPr>
            <a:spLocks noGrp="1"/>
          </p:cNvSpPr>
          <p:nvPr>
            <p:ph type="pic" sz="quarter" idx="12"/>
          </p:nvPr>
        </p:nvSpPr>
        <p:spPr>
          <a:xfrm>
            <a:off x="924977" y="4113741"/>
            <a:ext cx="8219024" cy="2744260"/>
          </a:xfrm>
        </p:spPr>
        <p:txBody>
          <a:bodyPr/>
          <a:lstStyle>
            <a:lvl1pPr>
              <a:defRPr>
                <a:solidFill>
                  <a:schemeClr val="accent5"/>
                </a:solidFill>
              </a:defRPr>
            </a:lvl1pPr>
          </a:lstStyle>
          <a:p>
            <a:endParaRPr lang="es-ES"/>
          </a:p>
        </p:txBody>
      </p:sp>
      <p:grpSp>
        <p:nvGrpSpPr>
          <p:cNvPr id="27" name="Agrupar 26"/>
          <p:cNvGrpSpPr/>
          <p:nvPr userDrawn="1"/>
        </p:nvGrpSpPr>
        <p:grpSpPr>
          <a:xfrm rot="5400000">
            <a:off x="-3339002" y="3338998"/>
            <a:ext cx="6858003" cy="179998"/>
            <a:chOff x="1443904" y="3985173"/>
            <a:chExt cx="7700096" cy="180001"/>
          </a:xfrm>
        </p:grpSpPr>
        <p:sp>
          <p:nvSpPr>
            <p:cNvPr id="28" name="Rectángulo 27"/>
            <p:cNvSpPr/>
            <p:nvPr userDrawn="1"/>
          </p:nvSpPr>
          <p:spPr>
            <a:xfrm>
              <a:off x="1443904" y="3985174"/>
              <a:ext cx="1926000" cy="180000"/>
            </a:xfrm>
            <a:prstGeom prst="rect">
              <a:avLst/>
            </a:prstGeom>
            <a:solidFill>
              <a:srgbClr val="007A9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269"/>
              <a:endParaRPr lang="es-ES_tradnl">
                <a:solidFill>
                  <a:srgbClr val="FFFFFF"/>
                </a:solidFill>
              </a:endParaRPr>
            </a:p>
          </p:txBody>
        </p:sp>
        <p:sp>
          <p:nvSpPr>
            <p:cNvPr id="30" name="Rectángulo 29"/>
            <p:cNvSpPr/>
            <p:nvPr userDrawn="1"/>
          </p:nvSpPr>
          <p:spPr>
            <a:xfrm>
              <a:off x="3369904" y="3985173"/>
              <a:ext cx="1926000" cy="180000"/>
            </a:xfrm>
            <a:prstGeom prst="rect">
              <a:avLst/>
            </a:prstGeom>
            <a:solidFill>
              <a:srgbClr val="62CDC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269"/>
              <a:endParaRPr lang="es-ES_tradnl">
                <a:solidFill>
                  <a:srgbClr val="FFFFFF"/>
                </a:solidFill>
              </a:endParaRPr>
            </a:p>
          </p:txBody>
        </p:sp>
        <p:sp>
          <p:nvSpPr>
            <p:cNvPr id="31" name="Rectángulo 30"/>
            <p:cNvSpPr/>
            <p:nvPr userDrawn="1"/>
          </p:nvSpPr>
          <p:spPr>
            <a:xfrm>
              <a:off x="5295904" y="3985173"/>
              <a:ext cx="1926000" cy="180000"/>
            </a:xfrm>
            <a:prstGeom prst="rect">
              <a:avLst/>
            </a:prstGeom>
            <a:solidFill>
              <a:srgbClr val="D4202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269"/>
              <a:endParaRPr lang="es-ES_tradnl">
                <a:solidFill>
                  <a:srgbClr val="FFFFFF"/>
                </a:solidFill>
              </a:endParaRPr>
            </a:p>
          </p:txBody>
        </p:sp>
        <p:sp>
          <p:nvSpPr>
            <p:cNvPr id="32" name="Rectángulo 31"/>
            <p:cNvSpPr/>
            <p:nvPr userDrawn="1"/>
          </p:nvSpPr>
          <p:spPr>
            <a:xfrm>
              <a:off x="7218000" y="3985173"/>
              <a:ext cx="1926000" cy="180000"/>
            </a:xfrm>
            <a:prstGeom prst="rect">
              <a:avLst/>
            </a:prstGeom>
            <a:solidFill>
              <a:srgbClr val="EDAB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269"/>
              <a:endParaRPr lang="es-ES_tradnl">
                <a:solidFill>
                  <a:srgbClr val="FFFFFF"/>
                </a:solidFill>
              </a:endParaRPr>
            </a:p>
          </p:txBody>
        </p:sp>
      </p:grpSp>
      <p:pic>
        <p:nvPicPr>
          <p:cNvPr id="13" name="Imagen 12"/>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117353" y="229301"/>
            <a:ext cx="1752727" cy="685006"/>
          </a:xfrm>
          <a:prstGeom prst="rect">
            <a:avLst/>
          </a:prstGeom>
        </p:spPr>
      </p:pic>
    </p:spTree>
    <p:extLst>
      <p:ext uri="{BB962C8B-B14F-4D97-AF65-F5344CB8AC3E}">
        <p14:creationId xmlns:p14="http://schemas.microsoft.com/office/powerpoint/2010/main" val="269707054"/>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1_Título y objetos">
    <p:spTree>
      <p:nvGrpSpPr>
        <p:cNvPr id="1" name=""/>
        <p:cNvGrpSpPr/>
        <p:nvPr/>
      </p:nvGrpSpPr>
      <p:grpSpPr>
        <a:xfrm>
          <a:off x="0" y="0"/>
          <a:ext cx="0" cy="0"/>
          <a:chOff x="0" y="0"/>
          <a:chExt cx="0" cy="0"/>
        </a:xfrm>
      </p:grpSpPr>
      <p:sp>
        <p:nvSpPr>
          <p:cNvPr id="22" name="Marcador de texto 2"/>
          <p:cNvSpPr>
            <a:spLocks noGrp="1"/>
          </p:cNvSpPr>
          <p:nvPr>
            <p:ph type="body" idx="1" hasCustomPrompt="1"/>
          </p:nvPr>
        </p:nvSpPr>
        <p:spPr>
          <a:xfrm>
            <a:off x="919060" y="1182696"/>
            <a:ext cx="5621866" cy="558801"/>
          </a:xfrm>
        </p:spPr>
        <p:txBody>
          <a:bodyPr wrap="none" lIns="0" tIns="0" rIns="0" bIns="0" anchor="b">
            <a:noAutofit/>
          </a:bodyPr>
          <a:lstStyle>
            <a:lvl1pPr marL="0" indent="0">
              <a:spcBef>
                <a:spcPts val="0"/>
              </a:spcBef>
              <a:buNone/>
              <a:defRPr sz="2800">
                <a:solidFill>
                  <a:schemeClr val="accent3"/>
                </a:solidFill>
                <a:latin typeface="+mj-lt"/>
              </a:defRPr>
            </a:lvl1pPr>
            <a:lvl2pPr marL="457135" indent="0">
              <a:buNone/>
              <a:defRPr sz="1800">
                <a:solidFill>
                  <a:schemeClr val="tx1">
                    <a:tint val="75000"/>
                  </a:schemeClr>
                </a:solidFill>
              </a:defRPr>
            </a:lvl2pPr>
            <a:lvl3pPr marL="914269" indent="0">
              <a:buNone/>
              <a:defRPr sz="1600">
                <a:solidFill>
                  <a:schemeClr val="tx1">
                    <a:tint val="75000"/>
                  </a:schemeClr>
                </a:solidFill>
              </a:defRPr>
            </a:lvl3pPr>
            <a:lvl4pPr marL="1371404" indent="0">
              <a:buNone/>
              <a:defRPr sz="1400">
                <a:solidFill>
                  <a:schemeClr val="tx1">
                    <a:tint val="75000"/>
                  </a:schemeClr>
                </a:solidFill>
              </a:defRPr>
            </a:lvl4pPr>
            <a:lvl5pPr marL="1828539" indent="0">
              <a:buNone/>
              <a:defRPr sz="1400">
                <a:solidFill>
                  <a:schemeClr val="tx1">
                    <a:tint val="75000"/>
                  </a:schemeClr>
                </a:solidFill>
              </a:defRPr>
            </a:lvl5pPr>
            <a:lvl6pPr marL="2285674" indent="0">
              <a:buNone/>
              <a:defRPr sz="1400">
                <a:solidFill>
                  <a:schemeClr val="tx1">
                    <a:tint val="75000"/>
                  </a:schemeClr>
                </a:solidFill>
              </a:defRPr>
            </a:lvl6pPr>
            <a:lvl7pPr marL="2742809" indent="0">
              <a:buNone/>
              <a:defRPr sz="1400">
                <a:solidFill>
                  <a:schemeClr val="tx1">
                    <a:tint val="75000"/>
                  </a:schemeClr>
                </a:solidFill>
              </a:defRPr>
            </a:lvl7pPr>
            <a:lvl8pPr marL="3199944" indent="0">
              <a:buNone/>
              <a:defRPr sz="1400">
                <a:solidFill>
                  <a:schemeClr val="tx1">
                    <a:tint val="75000"/>
                  </a:schemeClr>
                </a:solidFill>
              </a:defRPr>
            </a:lvl8pPr>
            <a:lvl9pPr marL="3657078" indent="0">
              <a:buNone/>
              <a:defRPr sz="1400">
                <a:solidFill>
                  <a:schemeClr val="tx1">
                    <a:tint val="75000"/>
                  </a:schemeClr>
                </a:solidFill>
              </a:defRPr>
            </a:lvl9pPr>
          </a:lstStyle>
          <a:p>
            <a:r>
              <a:rPr lang="es-ES" sz="2500" b="0" i="0" dirty="0">
                <a:solidFill>
                  <a:srgbClr val="8D8C8D"/>
                </a:solidFill>
                <a:latin typeface="Trebuchet MS"/>
                <a:ea typeface="Trebuchet MS"/>
                <a:cs typeface="Trebuchet MS"/>
              </a:rPr>
              <a:t>Título del tema</a:t>
            </a:r>
            <a:endParaRPr lang="es-ES_tradnl" dirty="0"/>
          </a:p>
        </p:txBody>
      </p:sp>
      <p:sp>
        <p:nvSpPr>
          <p:cNvPr id="29" name="Marcador de texto 28"/>
          <p:cNvSpPr>
            <a:spLocks noGrp="1"/>
          </p:cNvSpPr>
          <p:nvPr>
            <p:ph type="body" sz="quarter" idx="11" hasCustomPrompt="1"/>
          </p:nvPr>
        </p:nvSpPr>
        <p:spPr>
          <a:xfrm>
            <a:off x="914400" y="1919299"/>
            <a:ext cx="7824788" cy="4515369"/>
          </a:xfrm>
        </p:spPr>
        <p:txBody>
          <a:bodyPr wrap="square" lIns="0" tIns="0" rIns="0" bIns="0" numCol="1" spcCol="269961">
            <a:noAutofit/>
          </a:bodyPr>
          <a:lstStyle>
            <a:lvl1pPr marL="0" indent="0" algn="just">
              <a:lnSpc>
                <a:spcPct val="100000"/>
              </a:lnSpc>
              <a:spcBef>
                <a:spcPts val="0"/>
              </a:spcBef>
              <a:spcAft>
                <a:spcPts val="600"/>
              </a:spcAft>
              <a:buNone/>
              <a:defRPr sz="1600">
                <a:solidFill>
                  <a:srgbClr val="3C3C3B"/>
                </a:solidFill>
              </a:defRPr>
            </a:lvl1pPr>
            <a:lvl2pPr marL="457135" indent="0">
              <a:buNone/>
              <a:defRPr sz="1300">
                <a:solidFill>
                  <a:srgbClr val="888B8D"/>
                </a:solidFill>
              </a:defRPr>
            </a:lvl2pPr>
            <a:lvl3pPr marL="914269" indent="0">
              <a:buNone/>
              <a:defRPr sz="1300">
                <a:solidFill>
                  <a:srgbClr val="888B8D"/>
                </a:solidFill>
              </a:defRPr>
            </a:lvl3pPr>
            <a:lvl4pPr marL="1371404" indent="0">
              <a:buNone/>
              <a:defRPr sz="1300">
                <a:solidFill>
                  <a:srgbClr val="888B8D"/>
                </a:solidFill>
              </a:defRPr>
            </a:lvl4pPr>
            <a:lvl5pPr marL="1828539" indent="0">
              <a:buNone/>
              <a:defRPr sz="1300">
                <a:solidFill>
                  <a:srgbClr val="888B8D"/>
                </a:solidFill>
              </a:defRPr>
            </a:lvl5pPr>
          </a:lstStyle>
          <a:p>
            <a:pPr lvl="0"/>
            <a:r>
              <a:rPr lang="es-ES_tradnl" dirty="0"/>
              <a:t>Área de texto de texto regular. Esto es texto simulado. Área de texto de texto regular. Esto es texto simulado área de texto de texto regular. Esto es texto simulado. </a:t>
            </a:r>
          </a:p>
          <a:p>
            <a:pPr lvl="0"/>
            <a:r>
              <a:rPr lang="es-ES_tradnl" dirty="0"/>
              <a:t>Área de texto de texto regular. Esto es texto simulado. Área de texto de texto regular. Esto es texto simulado. Área de texto de texto regular. Esto es texto simulado. Área de texto de texto regular. Esto es texto simulado. Área de texto de texto regular. Esto es texto simulado. </a:t>
            </a:r>
          </a:p>
          <a:p>
            <a:pPr lvl="0"/>
            <a:r>
              <a:rPr lang="es-ES_tradnl" dirty="0"/>
              <a:t>Área de texto de texto regular. Esto es texto simulado. Esto es texto simulado, esto es texto simulado, esto es texto simulado esto es texto simulado. Área de texto de texto regular. Esto es texto simulado. Área de texto de texto regular. Esto es texto simulado. Área de texto de texto regular. Esto es texto simulado. Área de texto de texto regular. Esto es texto simulado. Área de texto de texto regular. Esto es texto simulado.</a:t>
            </a:r>
          </a:p>
          <a:p>
            <a:pPr lvl="0"/>
            <a:r>
              <a:rPr lang="es-ES_tradnl" dirty="0"/>
              <a:t>Área de texto de texto regular. Esto es texto simulado. Área de texto de texto regular. Esto es texto simulado. Área de texto de texto regular. </a:t>
            </a:r>
          </a:p>
        </p:txBody>
      </p:sp>
      <p:grpSp>
        <p:nvGrpSpPr>
          <p:cNvPr id="13" name="Agrupar 12"/>
          <p:cNvGrpSpPr/>
          <p:nvPr userDrawn="1"/>
        </p:nvGrpSpPr>
        <p:grpSpPr>
          <a:xfrm rot="5400000">
            <a:off x="-3339002" y="3338998"/>
            <a:ext cx="6858003" cy="179998"/>
            <a:chOff x="1443904" y="3985173"/>
            <a:chExt cx="7700096" cy="180001"/>
          </a:xfrm>
        </p:grpSpPr>
        <p:sp>
          <p:nvSpPr>
            <p:cNvPr id="20" name="Rectángulo 19"/>
            <p:cNvSpPr/>
            <p:nvPr userDrawn="1"/>
          </p:nvSpPr>
          <p:spPr>
            <a:xfrm>
              <a:off x="1443904" y="3985174"/>
              <a:ext cx="1926000" cy="180000"/>
            </a:xfrm>
            <a:prstGeom prst="rect">
              <a:avLst/>
            </a:prstGeom>
            <a:solidFill>
              <a:srgbClr val="007A9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269"/>
              <a:endParaRPr lang="es-ES_tradnl">
                <a:solidFill>
                  <a:srgbClr val="FFFFFF"/>
                </a:solidFill>
              </a:endParaRPr>
            </a:p>
          </p:txBody>
        </p:sp>
        <p:sp>
          <p:nvSpPr>
            <p:cNvPr id="21" name="Rectángulo 20"/>
            <p:cNvSpPr/>
            <p:nvPr userDrawn="1"/>
          </p:nvSpPr>
          <p:spPr>
            <a:xfrm>
              <a:off x="3369904" y="3985173"/>
              <a:ext cx="1926000" cy="180000"/>
            </a:xfrm>
            <a:prstGeom prst="rect">
              <a:avLst/>
            </a:prstGeom>
            <a:solidFill>
              <a:srgbClr val="62CDC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269"/>
              <a:endParaRPr lang="es-ES_tradnl">
                <a:solidFill>
                  <a:srgbClr val="FFFFFF"/>
                </a:solidFill>
              </a:endParaRPr>
            </a:p>
          </p:txBody>
        </p:sp>
        <p:sp>
          <p:nvSpPr>
            <p:cNvPr id="23" name="Rectángulo 22"/>
            <p:cNvSpPr/>
            <p:nvPr userDrawn="1"/>
          </p:nvSpPr>
          <p:spPr>
            <a:xfrm>
              <a:off x="5295904" y="3985173"/>
              <a:ext cx="1926000" cy="180000"/>
            </a:xfrm>
            <a:prstGeom prst="rect">
              <a:avLst/>
            </a:prstGeom>
            <a:solidFill>
              <a:srgbClr val="D4202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269"/>
              <a:endParaRPr lang="es-ES_tradnl">
                <a:solidFill>
                  <a:srgbClr val="FFFFFF"/>
                </a:solidFill>
              </a:endParaRPr>
            </a:p>
          </p:txBody>
        </p:sp>
        <p:sp>
          <p:nvSpPr>
            <p:cNvPr id="24" name="Rectángulo 23"/>
            <p:cNvSpPr/>
            <p:nvPr userDrawn="1"/>
          </p:nvSpPr>
          <p:spPr>
            <a:xfrm>
              <a:off x="7218000" y="3985173"/>
              <a:ext cx="1926000" cy="180000"/>
            </a:xfrm>
            <a:prstGeom prst="rect">
              <a:avLst/>
            </a:prstGeom>
            <a:solidFill>
              <a:srgbClr val="EDAB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269"/>
              <a:endParaRPr lang="es-ES_tradnl">
                <a:solidFill>
                  <a:srgbClr val="FFFFFF"/>
                </a:solidFill>
              </a:endParaRPr>
            </a:p>
          </p:txBody>
        </p:sp>
      </p:grpSp>
      <p:pic>
        <p:nvPicPr>
          <p:cNvPr id="12" name="Imagen 1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117353" y="229301"/>
            <a:ext cx="1752727" cy="685006"/>
          </a:xfrm>
          <a:prstGeom prst="rect">
            <a:avLst/>
          </a:prstGeom>
        </p:spPr>
      </p:pic>
    </p:spTree>
    <p:extLst>
      <p:ext uri="{BB962C8B-B14F-4D97-AF65-F5344CB8AC3E}">
        <p14:creationId xmlns:p14="http://schemas.microsoft.com/office/powerpoint/2010/main" val="2499540697"/>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3_Título y objetos">
    <p:spTree>
      <p:nvGrpSpPr>
        <p:cNvPr id="1" name=""/>
        <p:cNvGrpSpPr/>
        <p:nvPr/>
      </p:nvGrpSpPr>
      <p:grpSpPr>
        <a:xfrm>
          <a:off x="0" y="0"/>
          <a:ext cx="0" cy="0"/>
          <a:chOff x="0" y="0"/>
          <a:chExt cx="0" cy="0"/>
        </a:xfrm>
      </p:grpSpPr>
      <p:sp>
        <p:nvSpPr>
          <p:cNvPr id="22" name="Marcador de texto 2"/>
          <p:cNvSpPr>
            <a:spLocks noGrp="1"/>
          </p:cNvSpPr>
          <p:nvPr>
            <p:ph type="body" idx="1" hasCustomPrompt="1"/>
          </p:nvPr>
        </p:nvSpPr>
        <p:spPr>
          <a:xfrm>
            <a:off x="1573643" y="1354668"/>
            <a:ext cx="5621866" cy="558801"/>
          </a:xfrm>
        </p:spPr>
        <p:txBody>
          <a:bodyPr wrap="none" lIns="0" tIns="0" rIns="0" bIns="0" anchor="b">
            <a:noAutofit/>
          </a:bodyPr>
          <a:lstStyle>
            <a:lvl1pPr marL="0" indent="0">
              <a:spcBef>
                <a:spcPts val="0"/>
              </a:spcBef>
              <a:buNone/>
              <a:defRPr sz="2600">
                <a:solidFill>
                  <a:schemeClr val="accent3"/>
                </a:solidFill>
                <a:latin typeface="+mj-lt"/>
              </a:defRPr>
            </a:lvl1pPr>
            <a:lvl2pPr marL="457135" indent="0">
              <a:buNone/>
              <a:defRPr sz="1800">
                <a:solidFill>
                  <a:schemeClr val="tx1">
                    <a:tint val="75000"/>
                  </a:schemeClr>
                </a:solidFill>
              </a:defRPr>
            </a:lvl2pPr>
            <a:lvl3pPr marL="914269" indent="0">
              <a:buNone/>
              <a:defRPr sz="1600">
                <a:solidFill>
                  <a:schemeClr val="tx1">
                    <a:tint val="75000"/>
                  </a:schemeClr>
                </a:solidFill>
              </a:defRPr>
            </a:lvl3pPr>
            <a:lvl4pPr marL="1371404" indent="0">
              <a:buNone/>
              <a:defRPr sz="1400">
                <a:solidFill>
                  <a:schemeClr val="tx1">
                    <a:tint val="75000"/>
                  </a:schemeClr>
                </a:solidFill>
              </a:defRPr>
            </a:lvl4pPr>
            <a:lvl5pPr marL="1828539" indent="0">
              <a:buNone/>
              <a:defRPr sz="1400">
                <a:solidFill>
                  <a:schemeClr val="tx1">
                    <a:tint val="75000"/>
                  </a:schemeClr>
                </a:solidFill>
              </a:defRPr>
            </a:lvl5pPr>
            <a:lvl6pPr marL="2285674" indent="0">
              <a:buNone/>
              <a:defRPr sz="1400">
                <a:solidFill>
                  <a:schemeClr val="tx1">
                    <a:tint val="75000"/>
                  </a:schemeClr>
                </a:solidFill>
              </a:defRPr>
            </a:lvl6pPr>
            <a:lvl7pPr marL="2742809" indent="0">
              <a:buNone/>
              <a:defRPr sz="1400">
                <a:solidFill>
                  <a:schemeClr val="tx1">
                    <a:tint val="75000"/>
                  </a:schemeClr>
                </a:solidFill>
              </a:defRPr>
            </a:lvl7pPr>
            <a:lvl8pPr marL="3199944" indent="0">
              <a:buNone/>
              <a:defRPr sz="1400">
                <a:solidFill>
                  <a:schemeClr val="tx1">
                    <a:tint val="75000"/>
                  </a:schemeClr>
                </a:solidFill>
              </a:defRPr>
            </a:lvl8pPr>
            <a:lvl9pPr marL="3657078" indent="0">
              <a:buNone/>
              <a:defRPr sz="1400">
                <a:solidFill>
                  <a:schemeClr val="tx1">
                    <a:tint val="75000"/>
                  </a:schemeClr>
                </a:solidFill>
              </a:defRPr>
            </a:lvl9pPr>
          </a:lstStyle>
          <a:p>
            <a:r>
              <a:rPr lang="es-ES" sz="2500" b="0" i="0" dirty="0">
                <a:solidFill>
                  <a:srgbClr val="8D8C8D"/>
                </a:solidFill>
                <a:latin typeface="Trebuchet MS"/>
                <a:ea typeface="Trebuchet MS"/>
                <a:cs typeface="Trebuchet MS"/>
              </a:rPr>
              <a:t>Título del gráfico y tabla</a:t>
            </a:r>
            <a:endParaRPr lang="es-ES_tradnl" dirty="0"/>
          </a:p>
        </p:txBody>
      </p:sp>
      <p:sp>
        <p:nvSpPr>
          <p:cNvPr id="4" name="Marcador de gráfico 3"/>
          <p:cNvSpPr>
            <a:spLocks noGrp="1"/>
          </p:cNvSpPr>
          <p:nvPr>
            <p:ph type="chart" sz="quarter" idx="10"/>
          </p:nvPr>
        </p:nvSpPr>
        <p:spPr>
          <a:xfrm>
            <a:off x="1573215" y="2286001"/>
            <a:ext cx="7028920" cy="3776663"/>
          </a:xfrm>
        </p:spPr>
        <p:txBody>
          <a:bodyPr/>
          <a:lstStyle>
            <a:lvl1pPr>
              <a:defRPr>
                <a:solidFill>
                  <a:schemeClr val="accent5"/>
                </a:solidFill>
              </a:defRPr>
            </a:lvl1pPr>
          </a:lstStyle>
          <a:p>
            <a:endParaRPr lang="es-ES"/>
          </a:p>
        </p:txBody>
      </p:sp>
      <p:grpSp>
        <p:nvGrpSpPr>
          <p:cNvPr id="12" name="Agrupar 11"/>
          <p:cNvGrpSpPr/>
          <p:nvPr userDrawn="1"/>
        </p:nvGrpSpPr>
        <p:grpSpPr>
          <a:xfrm rot="5400000">
            <a:off x="-3339002" y="3338998"/>
            <a:ext cx="6858003" cy="179998"/>
            <a:chOff x="1443904" y="3985173"/>
            <a:chExt cx="7700096" cy="180001"/>
          </a:xfrm>
        </p:grpSpPr>
        <p:sp>
          <p:nvSpPr>
            <p:cNvPr id="13" name="Rectángulo 12"/>
            <p:cNvSpPr/>
            <p:nvPr userDrawn="1"/>
          </p:nvSpPr>
          <p:spPr>
            <a:xfrm>
              <a:off x="1443904" y="3985174"/>
              <a:ext cx="1926000" cy="180000"/>
            </a:xfrm>
            <a:prstGeom prst="rect">
              <a:avLst/>
            </a:prstGeom>
            <a:solidFill>
              <a:srgbClr val="007A9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269"/>
              <a:endParaRPr lang="es-ES_tradnl">
                <a:solidFill>
                  <a:srgbClr val="FFFFFF"/>
                </a:solidFill>
              </a:endParaRPr>
            </a:p>
          </p:txBody>
        </p:sp>
        <p:sp>
          <p:nvSpPr>
            <p:cNvPr id="14" name="Rectángulo 13"/>
            <p:cNvSpPr/>
            <p:nvPr userDrawn="1"/>
          </p:nvSpPr>
          <p:spPr>
            <a:xfrm>
              <a:off x="3369904" y="3985173"/>
              <a:ext cx="1926000" cy="180000"/>
            </a:xfrm>
            <a:prstGeom prst="rect">
              <a:avLst/>
            </a:prstGeom>
            <a:solidFill>
              <a:srgbClr val="62CDC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269"/>
              <a:endParaRPr lang="es-ES_tradnl">
                <a:solidFill>
                  <a:srgbClr val="FFFFFF"/>
                </a:solidFill>
              </a:endParaRPr>
            </a:p>
          </p:txBody>
        </p:sp>
        <p:sp>
          <p:nvSpPr>
            <p:cNvPr id="21" name="Rectángulo 20"/>
            <p:cNvSpPr/>
            <p:nvPr userDrawn="1"/>
          </p:nvSpPr>
          <p:spPr>
            <a:xfrm>
              <a:off x="5295904" y="3985173"/>
              <a:ext cx="1926000" cy="180000"/>
            </a:xfrm>
            <a:prstGeom prst="rect">
              <a:avLst/>
            </a:prstGeom>
            <a:solidFill>
              <a:srgbClr val="D4202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269"/>
              <a:endParaRPr lang="es-ES_tradnl">
                <a:solidFill>
                  <a:srgbClr val="FFFFFF"/>
                </a:solidFill>
              </a:endParaRPr>
            </a:p>
          </p:txBody>
        </p:sp>
        <p:sp>
          <p:nvSpPr>
            <p:cNvPr id="23" name="Rectángulo 22"/>
            <p:cNvSpPr/>
            <p:nvPr userDrawn="1"/>
          </p:nvSpPr>
          <p:spPr>
            <a:xfrm>
              <a:off x="7218000" y="3985173"/>
              <a:ext cx="1926000" cy="180000"/>
            </a:xfrm>
            <a:prstGeom prst="rect">
              <a:avLst/>
            </a:prstGeom>
            <a:solidFill>
              <a:srgbClr val="EDAB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269"/>
              <a:endParaRPr lang="es-ES_tradnl">
                <a:solidFill>
                  <a:srgbClr val="FFFFFF"/>
                </a:solidFill>
              </a:endParaRPr>
            </a:p>
          </p:txBody>
        </p:sp>
      </p:grpSp>
      <p:pic>
        <p:nvPicPr>
          <p:cNvPr id="10" name="Imagen 9"/>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117353" y="229301"/>
            <a:ext cx="1752727" cy="685006"/>
          </a:xfrm>
          <a:prstGeom prst="rect">
            <a:avLst/>
          </a:prstGeom>
        </p:spPr>
      </p:pic>
    </p:spTree>
    <p:extLst>
      <p:ext uri="{BB962C8B-B14F-4D97-AF65-F5344CB8AC3E}">
        <p14:creationId xmlns:p14="http://schemas.microsoft.com/office/powerpoint/2010/main" val="232023689"/>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4_Título y objetos">
    <p:spTree>
      <p:nvGrpSpPr>
        <p:cNvPr id="1" name=""/>
        <p:cNvGrpSpPr/>
        <p:nvPr/>
      </p:nvGrpSpPr>
      <p:grpSpPr>
        <a:xfrm>
          <a:off x="0" y="0"/>
          <a:ext cx="0" cy="0"/>
          <a:chOff x="0" y="0"/>
          <a:chExt cx="0" cy="0"/>
        </a:xfrm>
      </p:grpSpPr>
      <p:grpSp>
        <p:nvGrpSpPr>
          <p:cNvPr id="12" name="Agrupar 11"/>
          <p:cNvGrpSpPr/>
          <p:nvPr userDrawn="1"/>
        </p:nvGrpSpPr>
        <p:grpSpPr>
          <a:xfrm rot="5400000">
            <a:off x="-3339002" y="3338998"/>
            <a:ext cx="6858003" cy="179998"/>
            <a:chOff x="1443904" y="3985173"/>
            <a:chExt cx="7700096" cy="180001"/>
          </a:xfrm>
        </p:grpSpPr>
        <p:sp>
          <p:nvSpPr>
            <p:cNvPr id="13" name="Rectángulo 12"/>
            <p:cNvSpPr/>
            <p:nvPr userDrawn="1"/>
          </p:nvSpPr>
          <p:spPr>
            <a:xfrm>
              <a:off x="1443904" y="3985174"/>
              <a:ext cx="1926000" cy="180000"/>
            </a:xfrm>
            <a:prstGeom prst="rect">
              <a:avLst/>
            </a:prstGeom>
            <a:solidFill>
              <a:srgbClr val="007A9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269"/>
              <a:endParaRPr lang="es-ES_tradnl">
                <a:solidFill>
                  <a:srgbClr val="FFFFFF"/>
                </a:solidFill>
              </a:endParaRPr>
            </a:p>
          </p:txBody>
        </p:sp>
        <p:sp>
          <p:nvSpPr>
            <p:cNvPr id="14" name="Rectángulo 13"/>
            <p:cNvSpPr/>
            <p:nvPr userDrawn="1"/>
          </p:nvSpPr>
          <p:spPr>
            <a:xfrm>
              <a:off x="3369904" y="3985173"/>
              <a:ext cx="1926000" cy="180000"/>
            </a:xfrm>
            <a:prstGeom prst="rect">
              <a:avLst/>
            </a:prstGeom>
            <a:solidFill>
              <a:srgbClr val="62CDC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269"/>
              <a:endParaRPr lang="es-ES_tradnl">
                <a:solidFill>
                  <a:srgbClr val="FFFFFF"/>
                </a:solidFill>
              </a:endParaRPr>
            </a:p>
          </p:txBody>
        </p:sp>
        <p:sp>
          <p:nvSpPr>
            <p:cNvPr id="21" name="Rectángulo 20"/>
            <p:cNvSpPr/>
            <p:nvPr userDrawn="1"/>
          </p:nvSpPr>
          <p:spPr>
            <a:xfrm>
              <a:off x="5295904" y="3985173"/>
              <a:ext cx="1926000" cy="180000"/>
            </a:xfrm>
            <a:prstGeom prst="rect">
              <a:avLst/>
            </a:prstGeom>
            <a:solidFill>
              <a:srgbClr val="D4202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269"/>
              <a:endParaRPr lang="es-ES_tradnl">
                <a:solidFill>
                  <a:srgbClr val="FFFFFF"/>
                </a:solidFill>
              </a:endParaRPr>
            </a:p>
          </p:txBody>
        </p:sp>
        <p:sp>
          <p:nvSpPr>
            <p:cNvPr id="23" name="Rectángulo 22"/>
            <p:cNvSpPr/>
            <p:nvPr userDrawn="1"/>
          </p:nvSpPr>
          <p:spPr>
            <a:xfrm>
              <a:off x="7218000" y="3985173"/>
              <a:ext cx="1926000" cy="180000"/>
            </a:xfrm>
            <a:prstGeom prst="rect">
              <a:avLst/>
            </a:prstGeom>
            <a:solidFill>
              <a:srgbClr val="EDAB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269"/>
              <a:endParaRPr lang="es-ES_tradnl">
                <a:solidFill>
                  <a:srgbClr val="FFFFFF"/>
                </a:solidFill>
              </a:endParaRPr>
            </a:p>
          </p:txBody>
        </p:sp>
      </p:grpSp>
      <p:pic>
        <p:nvPicPr>
          <p:cNvPr id="8" name="Imagen 7"/>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117353" y="229301"/>
            <a:ext cx="1752727" cy="685006"/>
          </a:xfrm>
          <a:prstGeom prst="rect">
            <a:avLst/>
          </a:prstGeom>
        </p:spPr>
      </p:pic>
    </p:spTree>
    <p:extLst>
      <p:ext uri="{BB962C8B-B14F-4D97-AF65-F5344CB8AC3E}">
        <p14:creationId xmlns:p14="http://schemas.microsoft.com/office/powerpoint/2010/main" val="9947706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_Diapositiva de título">
    <p:spTree>
      <p:nvGrpSpPr>
        <p:cNvPr id="1" name=""/>
        <p:cNvGrpSpPr/>
        <p:nvPr/>
      </p:nvGrpSpPr>
      <p:grpSpPr>
        <a:xfrm>
          <a:off x="0" y="0"/>
          <a:ext cx="0" cy="0"/>
          <a:chOff x="0" y="0"/>
          <a:chExt cx="0" cy="0"/>
        </a:xfrm>
      </p:grpSpPr>
      <p:sp>
        <p:nvSpPr>
          <p:cNvPr id="4" name="Marcador de fecha 3"/>
          <p:cNvSpPr>
            <a:spLocks noGrp="1"/>
          </p:cNvSpPr>
          <p:nvPr>
            <p:ph type="dt" sz="half" idx="10"/>
          </p:nvPr>
        </p:nvSpPr>
        <p:spPr/>
        <p:txBody>
          <a:bodyPr/>
          <a:lstStyle/>
          <a:p>
            <a:fld id="{2BB703F1-74A1-AB4F-9446-295C17AB6A0F}" type="datetime1">
              <a:rPr lang="es-CL" smtClean="0">
                <a:solidFill>
                  <a:prstClr val="black">
                    <a:tint val="75000"/>
                  </a:prstClr>
                </a:solidFill>
              </a:rPr>
              <a:pPr/>
              <a:t>11-03-2019</a:t>
            </a:fld>
            <a:endParaRPr lang="es-CL">
              <a:solidFill>
                <a:prstClr val="black">
                  <a:tint val="75000"/>
                </a:prstClr>
              </a:solidFill>
            </a:endParaRPr>
          </a:p>
        </p:txBody>
      </p:sp>
      <p:sp>
        <p:nvSpPr>
          <p:cNvPr id="5" name="Marcador de pie de página 4"/>
          <p:cNvSpPr>
            <a:spLocks noGrp="1"/>
          </p:cNvSpPr>
          <p:nvPr>
            <p:ph type="ftr" sz="quarter" idx="11"/>
          </p:nvPr>
        </p:nvSpPr>
        <p:spPr/>
        <p:txBody>
          <a:bodyPr/>
          <a:lstStyle/>
          <a:p>
            <a:endParaRPr lang="es-CL">
              <a:solidFill>
                <a:prstClr val="black">
                  <a:tint val="75000"/>
                </a:prstClr>
              </a:solidFill>
            </a:endParaRPr>
          </a:p>
        </p:txBody>
      </p:sp>
      <p:sp>
        <p:nvSpPr>
          <p:cNvPr id="6" name="Marcador de número de diapositiva 5"/>
          <p:cNvSpPr>
            <a:spLocks noGrp="1"/>
          </p:cNvSpPr>
          <p:nvPr>
            <p:ph type="sldNum" sz="quarter" idx="12"/>
          </p:nvPr>
        </p:nvSpPr>
        <p:spPr/>
        <p:txBody>
          <a:bodyPr/>
          <a:lstStyle/>
          <a:p>
            <a:fld id="{45C89BD4-8210-7042-BFD1-E04EABEB8F5C}" type="slidenum">
              <a:rPr lang="es-CL" smtClean="0">
                <a:solidFill>
                  <a:prstClr val="black">
                    <a:tint val="75000"/>
                  </a:prstClr>
                </a:solidFill>
              </a:rPr>
              <a:pPr/>
              <a:t>‹Nº›</a:t>
            </a:fld>
            <a:endParaRPr lang="es-CL">
              <a:solidFill>
                <a:prstClr val="black">
                  <a:tint val="75000"/>
                </a:prstClr>
              </a:solidFill>
            </a:endParaRPr>
          </a:p>
        </p:txBody>
      </p:sp>
    </p:spTree>
    <p:extLst>
      <p:ext uri="{BB962C8B-B14F-4D97-AF65-F5344CB8AC3E}">
        <p14:creationId xmlns:p14="http://schemas.microsoft.com/office/powerpoint/2010/main" val="1177344404"/>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showMasterSp="0" preserve="1">
  <p:cSld name="Diapositiva de título">
    <p:spTree>
      <p:nvGrpSpPr>
        <p:cNvPr id="1" name=""/>
        <p:cNvGrpSpPr/>
        <p:nvPr/>
      </p:nvGrpSpPr>
      <p:grpSpPr>
        <a:xfrm>
          <a:off x="0" y="0"/>
          <a:ext cx="0" cy="0"/>
          <a:chOff x="0" y="0"/>
          <a:chExt cx="0" cy="0"/>
        </a:xfrm>
      </p:grpSpPr>
      <p:pic>
        <p:nvPicPr>
          <p:cNvPr id="12" name="Picture 2" descr="C:\Users\espcdummer\Pictures\Logos\Logos Centinela\2014\Logo Centinela PPT 20140705.png"/>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5143686" y="5281328"/>
            <a:ext cx="3740406" cy="1468429"/>
          </a:xfrm>
          <a:prstGeom prst="rect">
            <a:avLst/>
          </a:prstGeom>
          <a:noFill/>
          <a:extLst>
            <a:ext uri="{909E8E84-426E-40DD-AFC4-6F175D3DCCD1}">
              <a14:hiddenFill xmlns:a14="http://schemas.microsoft.com/office/drawing/2010/main">
                <a:solidFill>
                  <a:srgbClr val="FFFFFF"/>
                </a:solidFill>
              </a14:hiddenFill>
            </a:ext>
          </a:extLst>
        </p:spPr>
      </p:pic>
      <p:pic>
        <p:nvPicPr>
          <p:cNvPr id="11" name="Imagen 14" descr="Trama_portada-05.png"/>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0" y="1"/>
            <a:ext cx="9144000" cy="3429000"/>
          </a:xfrm>
          <a:prstGeom prst="rect">
            <a:avLst/>
          </a:prstGeom>
        </p:spPr>
      </p:pic>
      <p:grpSp>
        <p:nvGrpSpPr>
          <p:cNvPr id="15" name="14 Grupo"/>
          <p:cNvGrpSpPr/>
          <p:nvPr/>
        </p:nvGrpSpPr>
        <p:grpSpPr>
          <a:xfrm rot="16200000">
            <a:off x="4499993" y="-1070992"/>
            <a:ext cx="144016" cy="9144000"/>
            <a:chOff x="3779912" y="1124744"/>
            <a:chExt cx="216024" cy="6336704"/>
          </a:xfrm>
        </p:grpSpPr>
        <p:sp>
          <p:nvSpPr>
            <p:cNvPr id="16" name="Rectángulo 10"/>
            <p:cNvSpPr/>
            <p:nvPr userDrawn="1"/>
          </p:nvSpPr>
          <p:spPr>
            <a:xfrm rot="5400000">
              <a:off x="3095836" y="1808820"/>
              <a:ext cx="1584176" cy="216024"/>
            </a:xfrm>
            <a:prstGeom prst="rect">
              <a:avLst/>
            </a:prstGeom>
            <a:solidFill>
              <a:srgbClr val="007A9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a:solidFill>
                  <a:srgbClr val="FFFFFF"/>
                </a:solidFill>
              </a:endParaRPr>
            </a:p>
          </p:txBody>
        </p:sp>
        <p:sp>
          <p:nvSpPr>
            <p:cNvPr id="17" name="Rectángulo 11"/>
            <p:cNvSpPr/>
            <p:nvPr userDrawn="1"/>
          </p:nvSpPr>
          <p:spPr>
            <a:xfrm rot="5400000">
              <a:off x="3095835" y="3392997"/>
              <a:ext cx="1584177" cy="216024"/>
            </a:xfrm>
            <a:prstGeom prst="rect">
              <a:avLst/>
            </a:prstGeom>
            <a:solidFill>
              <a:srgbClr val="62CDC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a:solidFill>
                  <a:srgbClr val="FFFFFF"/>
                </a:solidFill>
              </a:endParaRPr>
            </a:p>
          </p:txBody>
        </p:sp>
        <p:sp>
          <p:nvSpPr>
            <p:cNvPr id="18" name="Rectángulo 12"/>
            <p:cNvSpPr/>
            <p:nvPr userDrawn="1"/>
          </p:nvSpPr>
          <p:spPr>
            <a:xfrm rot="5400000">
              <a:off x="3095835" y="4977173"/>
              <a:ext cx="1584178" cy="216024"/>
            </a:xfrm>
            <a:prstGeom prst="rect">
              <a:avLst/>
            </a:prstGeom>
            <a:solidFill>
              <a:srgbClr val="D4202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a:solidFill>
                  <a:srgbClr val="FFFFFF"/>
                </a:solidFill>
              </a:endParaRPr>
            </a:p>
          </p:txBody>
        </p:sp>
        <p:sp>
          <p:nvSpPr>
            <p:cNvPr id="19" name="Rectángulo 13"/>
            <p:cNvSpPr/>
            <p:nvPr userDrawn="1"/>
          </p:nvSpPr>
          <p:spPr>
            <a:xfrm rot="5400000">
              <a:off x="3095836" y="6561348"/>
              <a:ext cx="1584176" cy="216024"/>
            </a:xfrm>
            <a:prstGeom prst="rect">
              <a:avLst/>
            </a:prstGeom>
            <a:solidFill>
              <a:srgbClr val="EDAB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a:solidFill>
                  <a:srgbClr val="FFFFFF"/>
                </a:solidFill>
              </a:endParaRPr>
            </a:p>
          </p:txBody>
        </p:sp>
      </p:grpSp>
      <p:sp>
        <p:nvSpPr>
          <p:cNvPr id="3" name="2 Título"/>
          <p:cNvSpPr>
            <a:spLocks noGrp="1"/>
          </p:cNvSpPr>
          <p:nvPr>
            <p:ph type="title"/>
          </p:nvPr>
        </p:nvSpPr>
        <p:spPr>
          <a:xfrm>
            <a:off x="467545" y="4149080"/>
            <a:ext cx="8208912" cy="1368152"/>
          </a:xfrm>
        </p:spPr>
        <p:txBody>
          <a:bodyPr>
            <a:noAutofit/>
          </a:bodyPr>
          <a:lstStyle>
            <a:lvl1pPr algn="l">
              <a:defRPr sz="3200">
                <a:solidFill>
                  <a:schemeClr val="accent3"/>
                </a:solidFill>
              </a:defRPr>
            </a:lvl1pPr>
          </a:lstStyle>
          <a:p>
            <a:r>
              <a:rPr lang="es-ES"/>
              <a:t>Haga clic para modificar el estilo de título del patrón</a:t>
            </a:r>
            <a:endParaRPr lang="es-CL" dirty="0"/>
          </a:p>
        </p:txBody>
      </p:sp>
      <p:sp>
        <p:nvSpPr>
          <p:cNvPr id="20" name="2 Subtítulo"/>
          <p:cNvSpPr>
            <a:spLocks noGrp="1"/>
          </p:cNvSpPr>
          <p:nvPr>
            <p:ph type="subTitle" idx="1"/>
          </p:nvPr>
        </p:nvSpPr>
        <p:spPr>
          <a:xfrm>
            <a:off x="467545" y="5733256"/>
            <a:ext cx="4968552" cy="864096"/>
          </a:xfrm>
          <a:prstGeom prst="rect">
            <a:avLst/>
          </a:prstGeom>
        </p:spPr>
        <p:txBody>
          <a:bodyPr>
            <a:noAutofit/>
          </a:bodyPr>
          <a:lstStyle>
            <a:lvl1pPr marL="0" indent="0" algn="l">
              <a:spcAft>
                <a:spcPts val="600"/>
              </a:spcAft>
              <a:buNone/>
              <a:defRPr sz="1800">
                <a:solidFill>
                  <a:schemeClr val="accent5"/>
                </a:solidFill>
              </a:defRPr>
            </a:lvl1pPr>
            <a:lvl2pPr marL="457135" indent="0" algn="ctr">
              <a:buNone/>
              <a:defRPr>
                <a:solidFill>
                  <a:schemeClr val="tx1">
                    <a:tint val="75000"/>
                  </a:schemeClr>
                </a:solidFill>
              </a:defRPr>
            </a:lvl2pPr>
            <a:lvl3pPr marL="914269" indent="0" algn="ctr">
              <a:buNone/>
              <a:defRPr>
                <a:solidFill>
                  <a:schemeClr val="tx1">
                    <a:tint val="75000"/>
                  </a:schemeClr>
                </a:solidFill>
              </a:defRPr>
            </a:lvl3pPr>
            <a:lvl4pPr marL="1371404" indent="0" algn="ctr">
              <a:buNone/>
              <a:defRPr>
                <a:solidFill>
                  <a:schemeClr val="tx1">
                    <a:tint val="75000"/>
                  </a:schemeClr>
                </a:solidFill>
              </a:defRPr>
            </a:lvl4pPr>
            <a:lvl5pPr marL="1828539" indent="0" algn="ctr">
              <a:buNone/>
              <a:defRPr>
                <a:solidFill>
                  <a:schemeClr val="tx1">
                    <a:tint val="75000"/>
                  </a:schemeClr>
                </a:solidFill>
              </a:defRPr>
            </a:lvl5pPr>
            <a:lvl6pPr marL="2285674" indent="0" algn="ctr">
              <a:buNone/>
              <a:defRPr>
                <a:solidFill>
                  <a:schemeClr val="tx1">
                    <a:tint val="75000"/>
                  </a:schemeClr>
                </a:solidFill>
              </a:defRPr>
            </a:lvl6pPr>
            <a:lvl7pPr marL="2742809" indent="0" algn="ctr">
              <a:buNone/>
              <a:defRPr>
                <a:solidFill>
                  <a:schemeClr val="tx1">
                    <a:tint val="75000"/>
                  </a:schemeClr>
                </a:solidFill>
              </a:defRPr>
            </a:lvl7pPr>
            <a:lvl8pPr marL="3199944" indent="0" algn="ctr">
              <a:buNone/>
              <a:defRPr>
                <a:solidFill>
                  <a:schemeClr val="tx1">
                    <a:tint val="75000"/>
                  </a:schemeClr>
                </a:solidFill>
              </a:defRPr>
            </a:lvl8pPr>
            <a:lvl9pPr marL="3657078" indent="0" algn="ctr">
              <a:buNone/>
              <a:defRPr>
                <a:solidFill>
                  <a:schemeClr val="tx1">
                    <a:tint val="75000"/>
                  </a:schemeClr>
                </a:solidFill>
              </a:defRPr>
            </a:lvl9pPr>
          </a:lstStyle>
          <a:p>
            <a:r>
              <a:rPr lang="es-ES"/>
              <a:t>Haga clic para modificar el estilo de subtítulo del patrón</a:t>
            </a:r>
            <a:endParaRPr lang="es-CL" dirty="0"/>
          </a:p>
        </p:txBody>
      </p:sp>
    </p:spTree>
    <p:extLst>
      <p:ext uri="{BB962C8B-B14F-4D97-AF65-F5344CB8AC3E}">
        <p14:creationId xmlns:p14="http://schemas.microsoft.com/office/powerpoint/2010/main" val="1502461115"/>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showMasterSp="0" preserve="1">
  <p:cSld name="Título de sección">
    <p:spTree>
      <p:nvGrpSpPr>
        <p:cNvPr id="1" name=""/>
        <p:cNvGrpSpPr/>
        <p:nvPr/>
      </p:nvGrpSpPr>
      <p:grpSpPr>
        <a:xfrm>
          <a:off x="0" y="0"/>
          <a:ext cx="0" cy="0"/>
          <a:chOff x="0" y="0"/>
          <a:chExt cx="0" cy="0"/>
        </a:xfrm>
      </p:grpSpPr>
      <p:pic>
        <p:nvPicPr>
          <p:cNvPr id="12" name="Picture 2" descr="C:\Users\espcdummer\Pictures\Logos\Logos Centinela\2014\Logo Centinela PPT 20140705.png"/>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6251918" y="50953"/>
            <a:ext cx="2592288" cy="1017695"/>
          </a:xfrm>
          <a:prstGeom prst="rect">
            <a:avLst/>
          </a:prstGeom>
          <a:noFill/>
          <a:extLst>
            <a:ext uri="{909E8E84-426E-40DD-AFC4-6F175D3DCCD1}">
              <a14:hiddenFill xmlns:a14="http://schemas.microsoft.com/office/drawing/2010/main">
                <a:solidFill>
                  <a:srgbClr val="FFFFFF"/>
                </a:solidFill>
              </a14:hiddenFill>
            </a:ext>
          </a:extLst>
        </p:spPr>
      </p:pic>
      <p:sp>
        <p:nvSpPr>
          <p:cNvPr id="15" name="Rectángulo 14"/>
          <p:cNvSpPr/>
          <p:nvPr/>
        </p:nvSpPr>
        <p:spPr>
          <a:xfrm>
            <a:off x="1403648" y="3284984"/>
            <a:ext cx="7740352" cy="2016224"/>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lIns="91427" tIns="45713" rIns="91427" bIns="45713" rtlCol="0" anchor="ctr"/>
          <a:lstStyle/>
          <a:p>
            <a:pPr algn="ctr"/>
            <a:endParaRPr lang="es-ES_tradnl">
              <a:solidFill>
                <a:srgbClr val="FFFFFF"/>
              </a:solidFill>
            </a:endParaRPr>
          </a:p>
        </p:txBody>
      </p:sp>
      <p:sp>
        <p:nvSpPr>
          <p:cNvPr id="3" name="2 Título"/>
          <p:cNvSpPr>
            <a:spLocks noGrp="1"/>
          </p:cNvSpPr>
          <p:nvPr>
            <p:ph type="title"/>
          </p:nvPr>
        </p:nvSpPr>
        <p:spPr>
          <a:xfrm>
            <a:off x="1907704" y="3429000"/>
            <a:ext cx="6984776" cy="1728192"/>
          </a:xfrm>
        </p:spPr>
        <p:txBody>
          <a:bodyPr anchor="ctr">
            <a:noAutofit/>
          </a:bodyPr>
          <a:lstStyle>
            <a:lvl1pPr algn="l">
              <a:defRPr sz="3200">
                <a:solidFill>
                  <a:schemeClr val="accent3"/>
                </a:solidFill>
              </a:defRPr>
            </a:lvl1pPr>
          </a:lstStyle>
          <a:p>
            <a:r>
              <a:rPr lang="es-ES"/>
              <a:t>Haga clic para modificar el estilo de título del patrón</a:t>
            </a:r>
            <a:endParaRPr lang="es-CL" dirty="0"/>
          </a:p>
        </p:txBody>
      </p:sp>
      <p:sp>
        <p:nvSpPr>
          <p:cNvPr id="9" name="2 Subtítulo"/>
          <p:cNvSpPr>
            <a:spLocks noGrp="1"/>
          </p:cNvSpPr>
          <p:nvPr>
            <p:ph type="subTitle" idx="1"/>
          </p:nvPr>
        </p:nvSpPr>
        <p:spPr>
          <a:xfrm>
            <a:off x="1907704" y="5445224"/>
            <a:ext cx="6984776" cy="864096"/>
          </a:xfrm>
          <a:prstGeom prst="rect">
            <a:avLst/>
          </a:prstGeom>
        </p:spPr>
        <p:txBody>
          <a:bodyPr>
            <a:noAutofit/>
          </a:bodyPr>
          <a:lstStyle>
            <a:lvl1pPr marL="0" indent="0" algn="l">
              <a:buNone/>
              <a:defRPr sz="1800">
                <a:solidFill>
                  <a:schemeClr val="accent5"/>
                </a:solidFill>
              </a:defRPr>
            </a:lvl1pPr>
            <a:lvl2pPr marL="457135" indent="0" algn="ctr">
              <a:buNone/>
              <a:defRPr>
                <a:solidFill>
                  <a:schemeClr val="tx1">
                    <a:tint val="75000"/>
                  </a:schemeClr>
                </a:solidFill>
              </a:defRPr>
            </a:lvl2pPr>
            <a:lvl3pPr marL="914269" indent="0" algn="ctr">
              <a:buNone/>
              <a:defRPr>
                <a:solidFill>
                  <a:schemeClr val="tx1">
                    <a:tint val="75000"/>
                  </a:schemeClr>
                </a:solidFill>
              </a:defRPr>
            </a:lvl3pPr>
            <a:lvl4pPr marL="1371404" indent="0" algn="ctr">
              <a:buNone/>
              <a:defRPr>
                <a:solidFill>
                  <a:schemeClr val="tx1">
                    <a:tint val="75000"/>
                  </a:schemeClr>
                </a:solidFill>
              </a:defRPr>
            </a:lvl4pPr>
            <a:lvl5pPr marL="1828539" indent="0" algn="ctr">
              <a:buNone/>
              <a:defRPr>
                <a:solidFill>
                  <a:schemeClr val="tx1">
                    <a:tint val="75000"/>
                  </a:schemeClr>
                </a:solidFill>
              </a:defRPr>
            </a:lvl5pPr>
            <a:lvl6pPr marL="2285674" indent="0" algn="ctr">
              <a:buNone/>
              <a:defRPr>
                <a:solidFill>
                  <a:schemeClr val="tx1">
                    <a:tint val="75000"/>
                  </a:schemeClr>
                </a:solidFill>
              </a:defRPr>
            </a:lvl6pPr>
            <a:lvl7pPr marL="2742809" indent="0" algn="ctr">
              <a:buNone/>
              <a:defRPr>
                <a:solidFill>
                  <a:schemeClr val="tx1">
                    <a:tint val="75000"/>
                  </a:schemeClr>
                </a:solidFill>
              </a:defRPr>
            </a:lvl7pPr>
            <a:lvl8pPr marL="3199944" indent="0" algn="ctr">
              <a:buNone/>
              <a:defRPr>
                <a:solidFill>
                  <a:schemeClr val="tx1">
                    <a:tint val="75000"/>
                  </a:schemeClr>
                </a:solidFill>
              </a:defRPr>
            </a:lvl8pPr>
            <a:lvl9pPr marL="3657078" indent="0" algn="ctr">
              <a:buNone/>
              <a:defRPr>
                <a:solidFill>
                  <a:schemeClr val="tx1">
                    <a:tint val="75000"/>
                  </a:schemeClr>
                </a:solidFill>
              </a:defRPr>
            </a:lvl9pPr>
          </a:lstStyle>
          <a:p>
            <a:r>
              <a:rPr lang="es-ES"/>
              <a:t>Haga clic para modificar el estilo de subtítulo del patrón</a:t>
            </a:r>
            <a:endParaRPr lang="es-CL" dirty="0"/>
          </a:p>
        </p:txBody>
      </p:sp>
      <p:grpSp>
        <p:nvGrpSpPr>
          <p:cNvPr id="5" name="4 Grupo"/>
          <p:cNvGrpSpPr/>
          <p:nvPr/>
        </p:nvGrpSpPr>
        <p:grpSpPr>
          <a:xfrm rot="16200000">
            <a:off x="5165812" y="-693203"/>
            <a:ext cx="216024" cy="7740352"/>
            <a:chOff x="3779912" y="1124744"/>
            <a:chExt cx="216024" cy="6336704"/>
          </a:xfrm>
        </p:grpSpPr>
        <p:sp>
          <p:nvSpPr>
            <p:cNvPr id="6" name="Rectángulo 10"/>
            <p:cNvSpPr/>
            <p:nvPr userDrawn="1"/>
          </p:nvSpPr>
          <p:spPr>
            <a:xfrm rot="5400000">
              <a:off x="3095836" y="1808820"/>
              <a:ext cx="1584176" cy="216024"/>
            </a:xfrm>
            <a:prstGeom prst="rect">
              <a:avLst/>
            </a:prstGeom>
            <a:solidFill>
              <a:srgbClr val="007A9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a:solidFill>
                  <a:srgbClr val="FFFFFF"/>
                </a:solidFill>
              </a:endParaRPr>
            </a:p>
          </p:txBody>
        </p:sp>
        <p:sp>
          <p:nvSpPr>
            <p:cNvPr id="7" name="Rectángulo 11"/>
            <p:cNvSpPr/>
            <p:nvPr userDrawn="1"/>
          </p:nvSpPr>
          <p:spPr>
            <a:xfrm rot="5400000">
              <a:off x="3095835" y="3392997"/>
              <a:ext cx="1584177" cy="216024"/>
            </a:xfrm>
            <a:prstGeom prst="rect">
              <a:avLst/>
            </a:prstGeom>
            <a:solidFill>
              <a:srgbClr val="62CDC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a:solidFill>
                  <a:srgbClr val="FFFFFF"/>
                </a:solidFill>
              </a:endParaRPr>
            </a:p>
          </p:txBody>
        </p:sp>
        <p:sp>
          <p:nvSpPr>
            <p:cNvPr id="8" name="Rectángulo 12"/>
            <p:cNvSpPr/>
            <p:nvPr userDrawn="1"/>
          </p:nvSpPr>
          <p:spPr>
            <a:xfrm rot="5400000">
              <a:off x="3095835" y="4977173"/>
              <a:ext cx="1584178" cy="216024"/>
            </a:xfrm>
            <a:prstGeom prst="rect">
              <a:avLst/>
            </a:prstGeom>
            <a:solidFill>
              <a:srgbClr val="D4202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a:solidFill>
                  <a:srgbClr val="FFFFFF"/>
                </a:solidFill>
              </a:endParaRPr>
            </a:p>
          </p:txBody>
        </p:sp>
        <p:sp>
          <p:nvSpPr>
            <p:cNvPr id="10" name="Rectángulo 13"/>
            <p:cNvSpPr/>
            <p:nvPr userDrawn="1"/>
          </p:nvSpPr>
          <p:spPr>
            <a:xfrm rot="5400000">
              <a:off x="3095836" y="6561348"/>
              <a:ext cx="1584176" cy="216024"/>
            </a:xfrm>
            <a:prstGeom prst="rect">
              <a:avLst/>
            </a:prstGeom>
            <a:solidFill>
              <a:srgbClr val="EDAB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a:solidFill>
                  <a:srgbClr val="FFFFFF"/>
                </a:solidFill>
              </a:endParaRPr>
            </a:p>
          </p:txBody>
        </p:sp>
      </p:grpSp>
    </p:spTree>
    <p:extLst>
      <p:ext uri="{BB962C8B-B14F-4D97-AF65-F5344CB8AC3E}">
        <p14:creationId xmlns:p14="http://schemas.microsoft.com/office/powerpoint/2010/main" val="1953464243"/>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Título y objetos">
    <p:spTree>
      <p:nvGrpSpPr>
        <p:cNvPr id="1" name=""/>
        <p:cNvGrpSpPr/>
        <p:nvPr/>
      </p:nvGrpSpPr>
      <p:grpSpPr>
        <a:xfrm>
          <a:off x="0" y="0"/>
          <a:ext cx="0" cy="0"/>
          <a:chOff x="0" y="0"/>
          <a:chExt cx="0" cy="0"/>
        </a:xfrm>
      </p:grpSpPr>
      <p:sp>
        <p:nvSpPr>
          <p:cNvPr id="11" name="Marcador de título 1"/>
          <p:cNvSpPr>
            <a:spLocks noGrp="1"/>
          </p:cNvSpPr>
          <p:nvPr>
            <p:ph type="title"/>
          </p:nvPr>
        </p:nvSpPr>
        <p:spPr>
          <a:xfrm>
            <a:off x="467544" y="116632"/>
            <a:ext cx="6840760" cy="720080"/>
          </a:xfrm>
          <a:prstGeom prst="rect">
            <a:avLst/>
          </a:prstGeom>
        </p:spPr>
        <p:txBody>
          <a:bodyPr vert="horz" lIns="91427" tIns="45713" rIns="91427" bIns="45713" rtlCol="0" anchor="ctr">
            <a:noAutofit/>
          </a:bodyPr>
          <a:lstStyle/>
          <a:p>
            <a:r>
              <a:rPr lang="es-ES" dirty="0"/>
              <a:t>Haga clic para modificar el estilo de título del patrón</a:t>
            </a:r>
          </a:p>
        </p:txBody>
      </p:sp>
      <p:sp>
        <p:nvSpPr>
          <p:cNvPr id="3" name="2 Marcador de contenido"/>
          <p:cNvSpPr>
            <a:spLocks noGrp="1"/>
          </p:cNvSpPr>
          <p:nvPr>
            <p:ph sz="quarter" idx="10"/>
          </p:nvPr>
        </p:nvSpPr>
        <p:spPr>
          <a:xfrm>
            <a:off x="467545" y="1268760"/>
            <a:ext cx="8208912" cy="5184576"/>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L" dirty="0"/>
          </a:p>
        </p:txBody>
      </p:sp>
      <p:sp>
        <p:nvSpPr>
          <p:cNvPr id="7" name="Marcador de fecha 3"/>
          <p:cNvSpPr>
            <a:spLocks noGrp="1"/>
          </p:cNvSpPr>
          <p:nvPr>
            <p:ph type="dt" sz="half" idx="2"/>
          </p:nvPr>
        </p:nvSpPr>
        <p:spPr>
          <a:xfrm>
            <a:off x="7020272" y="6525344"/>
            <a:ext cx="1080120" cy="216024"/>
          </a:xfrm>
          <a:prstGeom prst="rect">
            <a:avLst/>
          </a:prstGeom>
        </p:spPr>
        <p:txBody>
          <a:bodyPr vert="horz" wrap="none" lIns="91427" tIns="45713" rIns="91427" bIns="45713" rtlCol="0" anchor="ctr"/>
          <a:lstStyle>
            <a:lvl1pPr algn="ctr">
              <a:defRPr sz="1000">
                <a:solidFill>
                  <a:schemeClr val="tx1">
                    <a:tint val="75000"/>
                  </a:schemeClr>
                </a:solidFill>
              </a:defRPr>
            </a:lvl1pPr>
          </a:lstStyle>
          <a:p>
            <a:fld id="{A820851F-E4DF-3F41-8E0B-5A83BFD2689A}" type="datetimeFigureOut">
              <a:rPr lang="es-ES" smtClean="0">
                <a:solidFill>
                  <a:srgbClr val="3C3C3C">
                    <a:tint val="75000"/>
                  </a:srgbClr>
                </a:solidFill>
              </a:rPr>
              <a:pPr/>
              <a:t>11/03/2019</a:t>
            </a:fld>
            <a:endParaRPr lang="es-ES">
              <a:solidFill>
                <a:srgbClr val="3C3C3C">
                  <a:tint val="75000"/>
                </a:srgbClr>
              </a:solidFill>
            </a:endParaRPr>
          </a:p>
        </p:txBody>
      </p:sp>
      <p:sp>
        <p:nvSpPr>
          <p:cNvPr id="8" name="Marcador de pie de página 4"/>
          <p:cNvSpPr>
            <a:spLocks noGrp="1"/>
          </p:cNvSpPr>
          <p:nvPr>
            <p:ph type="ftr" sz="quarter" idx="3"/>
          </p:nvPr>
        </p:nvSpPr>
        <p:spPr>
          <a:xfrm>
            <a:off x="467545" y="6525344"/>
            <a:ext cx="6480720" cy="216024"/>
          </a:xfrm>
          <a:prstGeom prst="rect">
            <a:avLst/>
          </a:prstGeom>
        </p:spPr>
        <p:txBody>
          <a:bodyPr vert="horz" wrap="none" lIns="91427" tIns="45713" rIns="91427" bIns="45713" rtlCol="0" anchor="ctr"/>
          <a:lstStyle>
            <a:lvl1pPr algn="l">
              <a:defRPr sz="1000">
                <a:solidFill>
                  <a:schemeClr val="tx1">
                    <a:tint val="75000"/>
                  </a:schemeClr>
                </a:solidFill>
              </a:defRPr>
            </a:lvl1pPr>
          </a:lstStyle>
          <a:p>
            <a:endParaRPr lang="es-ES">
              <a:solidFill>
                <a:srgbClr val="3C3C3C">
                  <a:tint val="75000"/>
                </a:srgbClr>
              </a:solidFill>
            </a:endParaRPr>
          </a:p>
        </p:txBody>
      </p:sp>
      <p:sp>
        <p:nvSpPr>
          <p:cNvPr id="9" name="Marcador de número de diapositiva 5"/>
          <p:cNvSpPr>
            <a:spLocks noGrp="1"/>
          </p:cNvSpPr>
          <p:nvPr>
            <p:ph type="sldNum" sz="quarter" idx="4"/>
          </p:nvPr>
        </p:nvSpPr>
        <p:spPr>
          <a:xfrm>
            <a:off x="8172401" y="6525344"/>
            <a:ext cx="504056" cy="216024"/>
          </a:xfrm>
          <a:prstGeom prst="rect">
            <a:avLst/>
          </a:prstGeom>
          <a:solidFill>
            <a:schemeClr val="accent3"/>
          </a:solidFill>
        </p:spPr>
        <p:txBody>
          <a:bodyPr vert="horz" wrap="none" lIns="91427" tIns="45713" rIns="91427" bIns="45713" rtlCol="0" anchor="ctr"/>
          <a:lstStyle>
            <a:lvl1pPr algn="ctr">
              <a:defRPr sz="1000" b="1">
                <a:solidFill>
                  <a:schemeClr val="bg1"/>
                </a:solidFill>
              </a:defRPr>
            </a:lvl1pPr>
          </a:lstStyle>
          <a:p>
            <a:fld id="{6BDCBE57-3DF8-E34A-A687-20DD8272C65F}" type="slidenum">
              <a:rPr lang="es-ES" smtClean="0">
                <a:solidFill>
                  <a:srgbClr val="FFFFFF"/>
                </a:solidFill>
              </a:rPr>
              <a:pPr/>
              <a:t>‹Nº›</a:t>
            </a:fld>
            <a:endParaRPr lang="es-ES">
              <a:solidFill>
                <a:srgbClr val="FFFFFF"/>
              </a:solidFill>
            </a:endParaRPr>
          </a:p>
        </p:txBody>
      </p:sp>
    </p:spTree>
    <p:extLst>
      <p:ext uri="{BB962C8B-B14F-4D97-AF65-F5344CB8AC3E}">
        <p14:creationId xmlns:p14="http://schemas.microsoft.com/office/powerpoint/2010/main" val="4248027626"/>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Texto a dos columnas">
    <p:spTree>
      <p:nvGrpSpPr>
        <p:cNvPr id="1" name=""/>
        <p:cNvGrpSpPr/>
        <p:nvPr/>
      </p:nvGrpSpPr>
      <p:grpSpPr>
        <a:xfrm>
          <a:off x="0" y="0"/>
          <a:ext cx="0" cy="0"/>
          <a:chOff x="0" y="0"/>
          <a:chExt cx="0" cy="0"/>
        </a:xfrm>
      </p:grpSpPr>
      <p:sp>
        <p:nvSpPr>
          <p:cNvPr id="19" name="Marcador de texto 2"/>
          <p:cNvSpPr>
            <a:spLocks noGrp="1"/>
          </p:cNvSpPr>
          <p:nvPr>
            <p:ph idx="1"/>
          </p:nvPr>
        </p:nvSpPr>
        <p:spPr>
          <a:xfrm>
            <a:off x="467545" y="1268760"/>
            <a:ext cx="3888432" cy="5184576"/>
          </a:xfrm>
          <a:prstGeom prst="rect">
            <a:avLst/>
          </a:prstGeom>
        </p:spPr>
        <p:txBody>
          <a:bodyPr vert="horz" lIns="91427" tIns="45713" rIns="91427" bIns="45713" rtlCol="0">
            <a:no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ES" dirty="0"/>
          </a:p>
        </p:txBody>
      </p:sp>
      <p:sp>
        <p:nvSpPr>
          <p:cNvPr id="28" name="Marcador de texto 2"/>
          <p:cNvSpPr>
            <a:spLocks noGrp="1"/>
          </p:cNvSpPr>
          <p:nvPr>
            <p:ph idx="10"/>
          </p:nvPr>
        </p:nvSpPr>
        <p:spPr>
          <a:xfrm>
            <a:off x="4788024" y="1268760"/>
            <a:ext cx="3888432" cy="5184576"/>
          </a:xfrm>
          <a:prstGeom prst="rect">
            <a:avLst/>
          </a:prstGeom>
        </p:spPr>
        <p:txBody>
          <a:bodyPr vert="horz" lIns="91427" tIns="45713" rIns="91427" bIns="45713" rtlCol="0">
            <a:no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ES" dirty="0"/>
          </a:p>
        </p:txBody>
      </p:sp>
      <p:sp>
        <p:nvSpPr>
          <p:cNvPr id="8" name="Marcador de título 1"/>
          <p:cNvSpPr>
            <a:spLocks noGrp="1"/>
          </p:cNvSpPr>
          <p:nvPr>
            <p:ph type="title"/>
          </p:nvPr>
        </p:nvSpPr>
        <p:spPr>
          <a:xfrm>
            <a:off x="467544" y="116632"/>
            <a:ext cx="6840760" cy="720080"/>
          </a:xfrm>
          <a:prstGeom prst="rect">
            <a:avLst/>
          </a:prstGeom>
        </p:spPr>
        <p:txBody>
          <a:bodyPr vert="horz" lIns="91427" tIns="45713" rIns="91427" bIns="45713" rtlCol="0" anchor="ctr">
            <a:noAutofit/>
          </a:bodyPr>
          <a:lstStyle/>
          <a:p>
            <a:r>
              <a:rPr lang="es-ES" dirty="0"/>
              <a:t>Haga clic para modificar el estilo de título del patrón</a:t>
            </a:r>
          </a:p>
        </p:txBody>
      </p:sp>
      <p:sp>
        <p:nvSpPr>
          <p:cNvPr id="9" name="Marcador de fecha 3"/>
          <p:cNvSpPr>
            <a:spLocks noGrp="1"/>
          </p:cNvSpPr>
          <p:nvPr>
            <p:ph type="dt" sz="half" idx="2"/>
          </p:nvPr>
        </p:nvSpPr>
        <p:spPr>
          <a:xfrm>
            <a:off x="7020272" y="6525344"/>
            <a:ext cx="1080120" cy="216024"/>
          </a:xfrm>
          <a:prstGeom prst="rect">
            <a:avLst/>
          </a:prstGeom>
        </p:spPr>
        <p:txBody>
          <a:bodyPr vert="horz" wrap="none" lIns="91427" tIns="45713" rIns="91427" bIns="45713" rtlCol="0" anchor="ctr"/>
          <a:lstStyle>
            <a:lvl1pPr algn="ctr">
              <a:defRPr sz="1000">
                <a:solidFill>
                  <a:schemeClr val="tx1">
                    <a:tint val="75000"/>
                  </a:schemeClr>
                </a:solidFill>
              </a:defRPr>
            </a:lvl1pPr>
          </a:lstStyle>
          <a:p>
            <a:fld id="{A820851F-E4DF-3F41-8E0B-5A83BFD2689A}" type="datetimeFigureOut">
              <a:rPr lang="es-ES" smtClean="0">
                <a:solidFill>
                  <a:srgbClr val="3C3C3C">
                    <a:tint val="75000"/>
                  </a:srgbClr>
                </a:solidFill>
              </a:rPr>
              <a:pPr/>
              <a:t>11/03/2019</a:t>
            </a:fld>
            <a:endParaRPr lang="es-ES">
              <a:solidFill>
                <a:srgbClr val="3C3C3C">
                  <a:tint val="75000"/>
                </a:srgbClr>
              </a:solidFill>
            </a:endParaRPr>
          </a:p>
        </p:txBody>
      </p:sp>
      <p:sp>
        <p:nvSpPr>
          <p:cNvPr id="10" name="Marcador de pie de página 4"/>
          <p:cNvSpPr>
            <a:spLocks noGrp="1"/>
          </p:cNvSpPr>
          <p:nvPr>
            <p:ph type="ftr" sz="quarter" idx="3"/>
          </p:nvPr>
        </p:nvSpPr>
        <p:spPr>
          <a:xfrm>
            <a:off x="467545" y="6525344"/>
            <a:ext cx="6480720" cy="216024"/>
          </a:xfrm>
          <a:prstGeom prst="rect">
            <a:avLst/>
          </a:prstGeom>
        </p:spPr>
        <p:txBody>
          <a:bodyPr vert="horz" wrap="none" lIns="91427" tIns="45713" rIns="91427" bIns="45713" rtlCol="0" anchor="ctr"/>
          <a:lstStyle>
            <a:lvl1pPr algn="l">
              <a:defRPr sz="1000">
                <a:solidFill>
                  <a:schemeClr val="tx1">
                    <a:tint val="75000"/>
                  </a:schemeClr>
                </a:solidFill>
              </a:defRPr>
            </a:lvl1pPr>
          </a:lstStyle>
          <a:p>
            <a:endParaRPr lang="es-ES">
              <a:solidFill>
                <a:srgbClr val="3C3C3C">
                  <a:tint val="75000"/>
                </a:srgbClr>
              </a:solidFill>
            </a:endParaRPr>
          </a:p>
        </p:txBody>
      </p:sp>
      <p:sp>
        <p:nvSpPr>
          <p:cNvPr id="11" name="Marcador de número de diapositiva 5"/>
          <p:cNvSpPr>
            <a:spLocks noGrp="1"/>
          </p:cNvSpPr>
          <p:nvPr>
            <p:ph type="sldNum" sz="quarter" idx="4"/>
          </p:nvPr>
        </p:nvSpPr>
        <p:spPr>
          <a:xfrm>
            <a:off x="8172401" y="6525344"/>
            <a:ext cx="504056" cy="216024"/>
          </a:xfrm>
          <a:prstGeom prst="rect">
            <a:avLst/>
          </a:prstGeom>
          <a:solidFill>
            <a:schemeClr val="accent3"/>
          </a:solidFill>
        </p:spPr>
        <p:txBody>
          <a:bodyPr vert="horz" wrap="none" lIns="91427" tIns="45713" rIns="91427" bIns="45713" rtlCol="0" anchor="ctr"/>
          <a:lstStyle>
            <a:lvl1pPr algn="ctr">
              <a:defRPr sz="1000" b="1">
                <a:solidFill>
                  <a:schemeClr val="bg1"/>
                </a:solidFill>
              </a:defRPr>
            </a:lvl1pPr>
          </a:lstStyle>
          <a:p>
            <a:fld id="{6BDCBE57-3DF8-E34A-A687-20DD8272C65F}" type="slidenum">
              <a:rPr lang="es-ES" smtClean="0">
                <a:solidFill>
                  <a:srgbClr val="FFFFFF"/>
                </a:solidFill>
              </a:rPr>
              <a:pPr/>
              <a:t>‹Nº›</a:t>
            </a:fld>
            <a:endParaRPr lang="es-ES">
              <a:solidFill>
                <a:srgbClr val="FFFFFF"/>
              </a:solidFill>
            </a:endParaRPr>
          </a:p>
        </p:txBody>
      </p:sp>
    </p:spTree>
    <p:extLst>
      <p:ext uri="{BB962C8B-B14F-4D97-AF65-F5344CB8AC3E}">
        <p14:creationId xmlns:p14="http://schemas.microsoft.com/office/powerpoint/2010/main" val="3103520649"/>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Texto a dos columnas (rebalse automático)">
    <p:spTree>
      <p:nvGrpSpPr>
        <p:cNvPr id="1" name=""/>
        <p:cNvGrpSpPr/>
        <p:nvPr/>
      </p:nvGrpSpPr>
      <p:grpSpPr>
        <a:xfrm>
          <a:off x="0" y="0"/>
          <a:ext cx="0" cy="0"/>
          <a:chOff x="0" y="0"/>
          <a:chExt cx="0" cy="0"/>
        </a:xfrm>
      </p:grpSpPr>
      <p:sp>
        <p:nvSpPr>
          <p:cNvPr id="7" name="Marcador de título 1"/>
          <p:cNvSpPr>
            <a:spLocks noGrp="1"/>
          </p:cNvSpPr>
          <p:nvPr>
            <p:ph type="title"/>
          </p:nvPr>
        </p:nvSpPr>
        <p:spPr>
          <a:xfrm>
            <a:off x="467544" y="116632"/>
            <a:ext cx="6840760" cy="720080"/>
          </a:xfrm>
          <a:prstGeom prst="rect">
            <a:avLst/>
          </a:prstGeom>
        </p:spPr>
        <p:txBody>
          <a:bodyPr vert="horz" lIns="91427" tIns="45713" rIns="91427" bIns="45713" rtlCol="0" anchor="ctr">
            <a:noAutofit/>
          </a:bodyPr>
          <a:lstStyle/>
          <a:p>
            <a:r>
              <a:rPr lang="es-ES" dirty="0"/>
              <a:t>Haga clic para modificar el estilo de título del patrón</a:t>
            </a:r>
          </a:p>
        </p:txBody>
      </p:sp>
      <p:sp>
        <p:nvSpPr>
          <p:cNvPr id="11" name="2 Marcador de contenido"/>
          <p:cNvSpPr>
            <a:spLocks noGrp="1"/>
          </p:cNvSpPr>
          <p:nvPr>
            <p:ph sz="quarter" idx="10"/>
          </p:nvPr>
        </p:nvSpPr>
        <p:spPr>
          <a:xfrm>
            <a:off x="467545" y="1268760"/>
            <a:ext cx="8208912" cy="5184576"/>
          </a:xfrm>
        </p:spPr>
        <p:txBody>
          <a:bodyPr numCol="2" spcCol="359949">
            <a:noAutofit/>
          </a:body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CL" dirty="0"/>
          </a:p>
        </p:txBody>
      </p:sp>
      <p:sp>
        <p:nvSpPr>
          <p:cNvPr id="12" name="Marcador de fecha 3"/>
          <p:cNvSpPr>
            <a:spLocks noGrp="1"/>
          </p:cNvSpPr>
          <p:nvPr>
            <p:ph type="dt" sz="half" idx="2"/>
          </p:nvPr>
        </p:nvSpPr>
        <p:spPr>
          <a:xfrm>
            <a:off x="7020272" y="6525344"/>
            <a:ext cx="1080120" cy="216024"/>
          </a:xfrm>
          <a:prstGeom prst="rect">
            <a:avLst/>
          </a:prstGeom>
        </p:spPr>
        <p:txBody>
          <a:bodyPr vert="horz" wrap="none" lIns="91427" tIns="45713" rIns="91427" bIns="45713" rtlCol="0" anchor="ctr"/>
          <a:lstStyle>
            <a:lvl1pPr algn="ctr">
              <a:defRPr sz="1000">
                <a:solidFill>
                  <a:schemeClr val="tx1">
                    <a:tint val="75000"/>
                  </a:schemeClr>
                </a:solidFill>
              </a:defRPr>
            </a:lvl1pPr>
          </a:lstStyle>
          <a:p>
            <a:fld id="{A820851F-E4DF-3F41-8E0B-5A83BFD2689A}" type="datetimeFigureOut">
              <a:rPr lang="es-ES" smtClean="0">
                <a:solidFill>
                  <a:srgbClr val="3C3C3C">
                    <a:tint val="75000"/>
                  </a:srgbClr>
                </a:solidFill>
              </a:rPr>
              <a:pPr/>
              <a:t>11/03/2019</a:t>
            </a:fld>
            <a:endParaRPr lang="es-ES">
              <a:solidFill>
                <a:srgbClr val="3C3C3C">
                  <a:tint val="75000"/>
                </a:srgbClr>
              </a:solidFill>
            </a:endParaRPr>
          </a:p>
        </p:txBody>
      </p:sp>
      <p:sp>
        <p:nvSpPr>
          <p:cNvPr id="13" name="Marcador de pie de página 4"/>
          <p:cNvSpPr>
            <a:spLocks noGrp="1"/>
          </p:cNvSpPr>
          <p:nvPr>
            <p:ph type="ftr" sz="quarter" idx="3"/>
          </p:nvPr>
        </p:nvSpPr>
        <p:spPr>
          <a:xfrm>
            <a:off x="467545" y="6525344"/>
            <a:ext cx="6480720" cy="216024"/>
          </a:xfrm>
          <a:prstGeom prst="rect">
            <a:avLst/>
          </a:prstGeom>
        </p:spPr>
        <p:txBody>
          <a:bodyPr vert="horz" wrap="none" lIns="91427" tIns="45713" rIns="91427" bIns="45713" rtlCol="0" anchor="ctr"/>
          <a:lstStyle>
            <a:lvl1pPr algn="l">
              <a:defRPr sz="1000">
                <a:solidFill>
                  <a:schemeClr val="tx1">
                    <a:tint val="75000"/>
                  </a:schemeClr>
                </a:solidFill>
              </a:defRPr>
            </a:lvl1pPr>
          </a:lstStyle>
          <a:p>
            <a:endParaRPr lang="es-ES">
              <a:solidFill>
                <a:srgbClr val="3C3C3C">
                  <a:tint val="75000"/>
                </a:srgbClr>
              </a:solidFill>
            </a:endParaRPr>
          </a:p>
        </p:txBody>
      </p:sp>
      <p:sp>
        <p:nvSpPr>
          <p:cNvPr id="14" name="Marcador de número de diapositiva 5"/>
          <p:cNvSpPr>
            <a:spLocks noGrp="1"/>
          </p:cNvSpPr>
          <p:nvPr>
            <p:ph type="sldNum" sz="quarter" idx="4"/>
          </p:nvPr>
        </p:nvSpPr>
        <p:spPr>
          <a:xfrm>
            <a:off x="8172401" y="6525344"/>
            <a:ext cx="504056" cy="216024"/>
          </a:xfrm>
          <a:prstGeom prst="rect">
            <a:avLst/>
          </a:prstGeom>
          <a:solidFill>
            <a:schemeClr val="accent3"/>
          </a:solidFill>
        </p:spPr>
        <p:txBody>
          <a:bodyPr vert="horz" wrap="none" lIns="91427" tIns="45713" rIns="91427" bIns="45713" rtlCol="0" anchor="ctr"/>
          <a:lstStyle>
            <a:lvl1pPr algn="ctr">
              <a:defRPr sz="1000" b="1">
                <a:solidFill>
                  <a:schemeClr val="bg1"/>
                </a:solidFill>
              </a:defRPr>
            </a:lvl1pPr>
          </a:lstStyle>
          <a:p>
            <a:fld id="{6BDCBE57-3DF8-E34A-A687-20DD8272C65F}" type="slidenum">
              <a:rPr lang="es-ES" smtClean="0">
                <a:solidFill>
                  <a:srgbClr val="FFFFFF"/>
                </a:solidFill>
              </a:rPr>
              <a:pPr/>
              <a:t>‹Nº›</a:t>
            </a:fld>
            <a:endParaRPr lang="es-ES">
              <a:solidFill>
                <a:srgbClr val="FFFFFF"/>
              </a:solidFill>
            </a:endParaRPr>
          </a:p>
        </p:txBody>
      </p:sp>
    </p:spTree>
    <p:extLst>
      <p:ext uri="{BB962C8B-B14F-4D97-AF65-F5344CB8AC3E}">
        <p14:creationId xmlns:p14="http://schemas.microsoft.com/office/powerpoint/2010/main" val="995988911"/>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Sólo título">
    <p:spTree>
      <p:nvGrpSpPr>
        <p:cNvPr id="1" name=""/>
        <p:cNvGrpSpPr/>
        <p:nvPr/>
      </p:nvGrpSpPr>
      <p:grpSpPr>
        <a:xfrm>
          <a:off x="0" y="0"/>
          <a:ext cx="0" cy="0"/>
          <a:chOff x="0" y="0"/>
          <a:chExt cx="0" cy="0"/>
        </a:xfrm>
      </p:grpSpPr>
      <p:sp>
        <p:nvSpPr>
          <p:cNvPr id="9" name="Marcador de título 1"/>
          <p:cNvSpPr>
            <a:spLocks noGrp="1"/>
          </p:cNvSpPr>
          <p:nvPr>
            <p:ph type="title"/>
          </p:nvPr>
        </p:nvSpPr>
        <p:spPr>
          <a:xfrm>
            <a:off x="467544" y="116632"/>
            <a:ext cx="6840760" cy="720080"/>
          </a:xfrm>
          <a:prstGeom prst="rect">
            <a:avLst/>
          </a:prstGeom>
        </p:spPr>
        <p:txBody>
          <a:bodyPr vert="horz" lIns="91427" tIns="45713" rIns="91427" bIns="45713" rtlCol="0" anchor="ctr">
            <a:noAutofit/>
          </a:bodyPr>
          <a:lstStyle/>
          <a:p>
            <a:r>
              <a:rPr lang="es-ES" dirty="0"/>
              <a:t>Haga clic para modificar el estilo de título del patrón</a:t>
            </a:r>
          </a:p>
        </p:txBody>
      </p:sp>
      <p:sp>
        <p:nvSpPr>
          <p:cNvPr id="10" name="Marcador de fecha 3"/>
          <p:cNvSpPr>
            <a:spLocks noGrp="1"/>
          </p:cNvSpPr>
          <p:nvPr>
            <p:ph type="dt" sz="half" idx="2"/>
          </p:nvPr>
        </p:nvSpPr>
        <p:spPr>
          <a:xfrm>
            <a:off x="7020272" y="6525344"/>
            <a:ext cx="1080120" cy="216024"/>
          </a:xfrm>
          <a:prstGeom prst="rect">
            <a:avLst/>
          </a:prstGeom>
        </p:spPr>
        <p:txBody>
          <a:bodyPr vert="horz" wrap="none" lIns="91427" tIns="45713" rIns="91427" bIns="45713" rtlCol="0" anchor="ctr"/>
          <a:lstStyle>
            <a:lvl1pPr algn="ctr">
              <a:defRPr sz="1000">
                <a:solidFill>
                  <a:schemeClr val="tx1">
                    <a:tint val="75000"/>
                  </a:schemeClr>
                </a:solidFill>
              </a:defRPr>
            </a:lvl1pPr>
          </a:lstStyle>
          <a:p>
            <a:fld id="{A820851F-E4DF-3F41-8E0B-5A83BFD2689A}" type="datetimeFigureOut">
              <a:rPr lang="es-ES" smtClean="0">
                <a:solidFill>
                  <a:srgbClr val="3C3C3C">
                    <a:tint val="75000"/>
                  </a:srgbClr>
                </a:solidFill>
              </a:rPr>
              <a:pPr/>
              <a:t>11/03/2019</a:t>
            </a:fld>
            <a:endParaRPr lang="es-ES">
              <a:solidFill>
                <a:srgbClr val="3C3C3C">
                  <a:tint val="75000"/>
                </a:srgbClr>
              </a:solidFill>
            </a:endParaRPr>
          </a:p>
        </p:txBody>
      </p:sp>
      <p:sp>
        <p:nvSpPr>
          <p:cNvPr id="11" name="Marcador de pie de página 4"/>
          <p:cNvSpPr>
            <a:spLocks noGrp="1"/>
          </p:cNvSpPr>
          <p:nvPr>
            <p:ph type="ftr" sz="quarter" idx="3"/>
          </p:nvPr>
        </p:nvSpPr>
        <p:spPr>
          <a:xfrm>
            <a:off x="467545" y="6525344"/>
            <a:ext cx="6480720" cy="216024"/>
          </a:xfrm>
          <a:prstGeom prst="rect">
            <a:avLst/>
          </a:prstGeom>
        </p:spPr>
        <p:txBody>
          <a:bodyPr vert="horz" wrap="none" lIns="91427" tIns="45713" rIns="91427" bIns="45713" rtlCol="0" anchor="ctr"/>
          <a:lstStyle>
            <a:lvl1pPr algn="l">
              <a:defRPr sz="1000">
                <a:solidFill>
                  <a:schemeClr val="tx1">
                    <a:tint val="75000"/>
                  </a:schemeClr>
                </a:solidFill>
              </a:defRPr>
            </a:lvl1pPr>
          </a:lstStyle>
          <a:p>
            <a:endParaRPr lang="es-ES">
              <a:solidFill>
                <a:srgbClr val="3C3C3C">
                  <a:tint val="75000"/>
                </a:srgbClr>
              </a:solidFill>
            </a:endParaRPr>
          </a:p>
        </p:txBody>
      </p:sp>
      <p:sp>
        <p:nvSpPr>
          <p:cNvPr id="12" name="Marcador de número de diapositiva 5"/>
          <p:cNvSpPr>
            <a:spLocks noGrp="1"/>
          </p:cNvSpPr>
          <p:nvPr>
            <p:ph type="sldNum" sz="quarter" idx="4"/>
          </p:nvPr>
        </p:nvSpPr>
        <p:spPr>
          <a:xfrm>
            <a:off x="8172401" y="6525344"/>
            <a:ext cx="504056" cy="216024"/>
          </a:xfrm>
          <a:prstGeom prst="rect">
            <a:avLst/>
          </a:prstGeom>
          <a:solidFill>
            <a:schemeClr val="accent3"/>
          </a:solidFill>
        </p:spPr>
        <p:txBody>
          <a:bodyPr vert="horz" wrap="none" lIns="91427" tIns="45713" rIns="91427" bIns="45713" rtlCol="0" anchor="ctr"/>
          <a:lstStyle>
            <a:lvl1pPr algn="ctr">
              <a:defRPr sz="1000" b="1">
                <a:solidFill>
                  <a:schemeClr val="bg1"/>
                </a:solidFill>
              </a:defRPr>
            </a:lvl1pPr>
          </a:lstStyle>
          <a:p>
            <a:fld id="{6BDCBE57-3DF8-E34A-A687-20DD8272C65F}" type="slidenum">
              <a:rPr lang="es-ES" smtClean="0">
                <a:solidFill>
                  <a:srgbClr val="FFFFFF"/>
                </a:solidFill>
              </a:rPr>
              <a:pPr/>
              <a:t>‹Nº›</a:t>
            </a:fld>
            <a:endParaRPr lang="es-ES">
              <a:solidFill>
                <a:srgbClr val="FFFFFF"/>
              </a:solidFill>
            </a:endParaRPr>
          </a:p>
        </p:txBody>
      </p:sp>
    </p:spTree>
    <p:extLst>
      <p:ext uri="{BB962C8B-B14F-4D97-AF65-F5344CB8AC3E}">
        <p14:creationId xmlns:p14="http://schemas.microsoft.com/office/powerpoint/2010/main" val="4052414282"/>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Diapositiva en blanco">
    <p:spTree>
      <p:nvGrpSpPr>
        <p:cNvPr id="1" name=""/>
        <p:cNvGrpSpPr/>
        <p:nvPr/>
      </p:nvGrpSpPr>
      <p:grpSpPr>
        <a:xfrm>
          <a:off x="0" y="0"/>
          <a:ext cx="0" cy="0"/>
          <a:chOff x="0" y="0"/>
          <a:chExt cx="0" cy="0"/>
        </a:xfrm>
      </p:grpSpPr>
      <p:sp>
        <p:nvSpPr>
          <p:cNvPr id="5" name="Marcador de fecha 3"/>
          <p:cNvSpPr>
            <a:spLocks noGrp="1"/>
          </p:cNvSpPr>
          <p:nvPr>
            <p:ph type="dt" sz="half" idx="2"/>
          </p:nvPr>
        </p:nvSpPr>
        <p:spPr>
          <a:xfrm>
            <a:off x="7020272" y="6525344"/>
            <a:ext cx="1080120" cy="216024"/>
          </a:xfrm>
          <a:prstGeom prst="rect">
            <a:avLst/>
          </a:prstGeom>
        </p:spPr>
        <p:txBody>
          <a:bodyPr vert="horz" wrap="none" lIns="91427" tIns="45713" rIns="91427" bIns="45713" rtlCol="0" anchor="ctr"/>
          <a:lstStyle>
            <a:lvl1pPr algn="ctr">
              <a:defRPr sz="1000">
                <a:solidFill>
                  <a:schemeClr val="tx1">
                    <a:tint val="75000"/>
                  </a:schemeClr>
                </a:solidFill>
              </a:defRPr>
            </a:lvl1pPr>
          </a:lstStyle>
          <a:p>
            <a:fld id="{A820851F-E4DF-3F41-8E0B-5A83BFD2689A}" type="datetimeFigureOut">
              <a:rPr lang="es-ES" smtClean="0">
                <a:solidFill>
                  <a:srgbClr val="3C3C3C">
                    <a:tint val="75000"/>
                  </a:srgbClr>
                </a:solidFill>
              </a:rPr>
              <a:pPr/>
              <a:t>11/03/2019</a:t>
            </a:fld>
            <a:endParaRPr lang="es-ES">
              <a:solidFill>
                <a:srgbClr val="3C3C3C">
                  <a:tint val="75000"/>
                </a:srgbClr>
              </a:solidFill>
            </a:endParaRPr>
          </a:p>
        </p:txBody>
      </p:sp>
      <p:sp>
        <p:nvSpPr>
          <p:cNvPr id="6" name="Marcador de pie de página 4"/>
          <p:cNvSpPr>
            <a:spLocks noGrp="1"/>
          </p:cNvSpPr>
          <p:nvPr>
            <p:ph type="ftr" sz="quarter" idx="3"/>
          </p:nvPr>
        </p:nvSpPr>
        <p:spPr>
          <a:xfrm>
            <a:off x="467545" y="6525344"/>
            <a:ext cx="6480720" cy="216024"/>
          </a:xfrm>
          <a:prstGeom prst="rect">
            <a:avLst/>
          </a:prstGeom>
        </p:spPr>
        <p:txBody>
          <a:bodyPr vert="horz" wrap="none" lIns="91427" tIns="45713" rIns="91427" bIns="45713" rtlCol="0" anchor="ctr"/>
          <a:lstStyle>
            <a:lvl1pPr algn="l">
              <a:defRPr sz="1000">
                <a:solidFill>
                  <a:schemeClr val="tx1">
                    <a:tint val="75000"/>
                  </a:schemeClr>
                </a:solidFill>
              </a:defRPr>
            </a:lvl1pPr>
          </a:lstStyle>
          <a:p>
            <a:endParaRPr lang="es-ES">
              <a:solidFill>
                <a:srgbClr val="3C3C3C">
                  <a:tint val="75000"/>
                </a:srgbClr>
              </a:solidFill>
            </a:endParaRPr>
          </a:p>
        </p:txBody>
      </p:sp>
      <p:sp>
        <p:nvSpPr>
          <p:cNvPr id="7" name="Marcador de número de diapositiva 5"/>
          <p:cNvSpPr>
            <a:spLocks noGrp="1"/>
          </p:cNvSpPr>
          <p:nvPr>
            <p:ph type="sldNum" sz="quarter" idx="4"/>
          </p:nvPr>
        </p:nvSpPr>
        <p:spPr>
          <a:xfrm>
            <a:off x="8172401" y="6525344"/>
            <a:ext cx="504056" cy="216024"/>
          </a:xfrm>
          <a:prstGeom prst="rect">
            <a:avLst/>
          </a:prstGeom>
          <a:solidFill>
            <a:schemeClr val="accent3"/>
          </a:solidFill>
        </p:spPr>
        <p:txBody>
          <a:bodyPr vert="horz" wrap="none" lIns="91427" tIns="45713" rIns="91427" bIns="45713" rtlCol="0" anchor="ctr"/>
          <a:lstStyle>
            <a:lvl1pPr algn="ctr">
              <a:defRPr sz="1000" b="1">
                <a:solidFill>
                  <a:schemeClr val="bg1"/>
                </a:solidFill>
              </a:defRPr>
            </a:lvl1pPr>
          </a:lstStyle>
          <a:p>
            <a:fld id="{6BDCBE57-3DF8-E34A-A687-20DD8272C65F}" type="slidenum">
              <a:rPr lang="es-ES" smtClean="0">
                <a:solidFill>
                  <a:srgbClr val="FFFFFF"/>
                </a:solidFill>
              </a:rPr>
              <a:pPr/>
              <a:t>‹Nº›</a:t>
            </a:fld>
            <a:endParaRPr lang="es-ES">
              <a:solidFill>
                <a:srgbClr val="FFFFFF"/>
              </a:solidFill>
            </a:endParaRPr>
          </a:p>
        </p:txBody>
      </p:sp>
    </p:spTree>
    <p:extLst>
      <p:ext uri="{BB962C8B-B14F-4D97-AF65-F5344CB8AC3E}">
        <p14:creationId xmlns:p14="http://schemas.microsoft.com/office/powerpoint/2010/main" val="209795044"/>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Resumen ejecutivo">
    <p:spTree>
      <p:nvGrpSpPr>
        <p:cNvPr id="1" name=""/>
        <p:cNvGrpSpPr/>
        <p:nvPr/>
      </p:nvGrpSpPr>
      <p:grpSpPr>
        <a:xfrm>
          <a:off x="0" y="0"/>
          <a:ext cx="0" cy="0"/>
          <a:chOff x="0" y="0"/>
          <a:chExt cx="0" cy="0"/>
        </a:xfrm>
      </p:grpSpPr>
      <p:sp>
        <p:nvSpPr>
          <p:cNvPr id="6" name="Marcador de texto 24"/>
          <p:cNvSpPr>
            <a:spLocks noGrp="1"/>
          </p:cNvSpPr>
          <p:nvPr>
            <p:ph type="body" sz="quarter" idx="10" hasCustomPrompt="1"/>
          </p:nvPr>
        </p:nvSpPr>
        <p:spPr>
          <a:xfrm>
            <a:off x="568831" y="1252324"/>
            <a:ext cx="988483" cy="880533"/>
          </a:xfrm>
        </p:spPr>
        <p:txBody>
          <a:bodyPr wrap="none" tIns="0" rIns="0" bIns="0" anchor="b" anchorCtr="0">
            <a:noAutofit/>
          </a:bodyPr>
          <a:lstStyle>
            <a:lvl1pPr marL="0" indent="0" algn="r">
              <a:spcBef>
                <a:spcPts val="0"/>
              </a:spcBef>
              <a:buNone/>
              <a:defRPr sz="8000" b="0">
                <a:solidFill>
                  <a:srgbClr val="00778B"/>
                </a:solidFill>
              </a:defRPr>
            </a:lvl1pPr>
          </a:lstStyle>
          <a:p>
            <a:pPr lvl="0"/>
            <a:r>
              <a:rPr lang="es-ES_tradnl" dirty="0"/>
              <a:t>1</a:t>
            </a:r>
            <a:endParaRPr lang="es-ES" dirty="0"/>
          </a:p>
        </p:txBody>
      </p:sp>
      <p:sp>
        <p:nvSpPr>
          <p:cNvPr id="7" name="2 Marcador de texto"/>
          <p:cNvSpPr>
            <a:spLocks noGrp="1"/>
          </p:cNvSpPr>
          <p:nvPr>
            <p:ph type="body" sz="quarter" idx="13"/>
          </p:nvPr>
        </p:nvSpPr>
        <p:spPr>
          <a:xfrm>
            <a:off x="1691680" y="2132856"/>
            <a:ext cx="7057033" cy="2161009"/>
          </a:xfrm>
        </p:spPr>
        <p:txBody>
          <a:bodyPr vert="horz" lIns="91427" tIns="45713" rIns="91427" bIns="45713" rtlCol="0">
            <a:noAutofit/>
          </a:bodyPr>
          <a:lstStyle>
            <a:lvl1pPr>
              <a:spcAft>
                <a:spcPts val="600"/>
              </a:spcAft>
              <a:defRPr lang="es-ES" sz="1800" dirty="0" smtClean="0">
                <a:solidFill>
                  <a:schemeClr val="bg2">
                    <a:lumMod val="10000"/>
                  </a:schemeClr>
                </a:solidFill>
              </a:defRPr>
            </a:lvl1pPr>
            <a:lvl2pPr>
              <a:spcAft>
                <a:spcPts val="600"/>
              </a:spcAft>
              <a:defRPr lang="es-ES" sz="1600" dirty="0" smtClean="0">
                <a:solidFill>
                  <a:schemeClr val="bg2">
                    <a:lumMod val="10000"/>
                  </a:schemeClr>
                </a:solidFill>
              </a:defRPr>
            </a:lvl2pPr>
            <a:lvl3pPr>
              <a:spcAft>
                <a:spcPts val="600"/>
              </a:spcAft>
              <a:defRPr lang="es-ES" sz="1400" dirty="0" smtClean="0">
                <a:solidFill>
                  <a:schemeClr val="bg2">
                    <a:lumMod val="10000"/>
                  </a:schemeClr>
                </a:solidFill>
              </a:defRPr>
            </a:lvl3pPr>
            <a:lvl4pPr>
              <a:spcAft>
                <a:spcPts val="600"/>
              </a:spcAft>
              <a:defRPr lang="es-ES" sz="1200" dirty="0" smtClean="0">
                <a:solidFill>
                  <a:schemeClr val="bg2">
                    <a:lumMod val="10000"/>
                  </a:schemeClr>
                </a:solidFill>
              </a:defRPr>
            </a:lvl4pPr>
            <a:lvl5pPr>
              <a:spcAft>
                <a:spcPts val="600"/>
              </a:spcAft>
              <a:defRPr lang="es-CL" sz="1200" dirty="0">
                <a:solidFill>
                  <a:schemeClr val="bg2">
                    <a:lumMod val="10000"/>
                  </a:schemeClr>
                </a:solidFill>
              </a:defRPr>
            </a:lvl5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L" dirty="0"/>
          </a:p>
        </p:txBody>
      </p:sp>
      <p:sp>
        <p:nvSpPr>
          <p:cNvPr id="8" name="4 Marcador de posición de imagen"/>
          <p:cNvSpPr>
            <a:spLocks noGrp="1"/>
          </p:cNvSpPr>
          <p:nvPr>
            <p:ph type="pic" sz="quarter" idx="14"/>
          </p:nvPr>
        </p:nvSpPr>
        <p:spPr>
          <a:xfrm>
            <a:off x="1691681" y="4509120"/>
            <a:ext cx="7452319" cy="2348880"/>
          </a:xfrm>
        </p:spPr>
        <p:txBody>
          <a:bodyPr>
            <a:noAutofit/>
          </a:bodyPr>
          <a:lstStyle>
            <a:lvl1pPr marL="0" indent="0">
              <a:buNone/>
              <a:defRPr/>
            </a:lvl1pPr>
          </a:lstStyle>
          <a:p>
            <a:r>
              <a:rPr lang="es-ES"/>
              <a:t>Haga clic en el icono para agregar una imagen</a:t>
            </a:r>
            <a:endParaRPr lang="es-CL" dirty="0"/>
          </a:p>
        </p:txBody>
      </p:sp>
      <p:sp>
        <p:nvSpPr>
          <p:cNvPr id="9" name="5 Título"/>
          <p:cNvSpPr>
            <a:spLocks noGrp="1"/>
          </p:cNvSpPr>
          <p:nvPr>
            <p:ph type="title"/>
          </p:nvPr>
        </p:nvSpPr>
        <p:spPr>
          <a:xfrm>
            <a:off x="1691680" y="1412776"/>
            <a:ext cx="7056784" cy="576064"/>
          </a:xfrm>
        </p:spPr>
        <p:txBody>
          <a:bodyPr anchor="b">
            <a:noAutofit/>
          </a:bodyPr>
          <a:lstStyle>
            <a:lvl1pPr>
              <a:defRPr sz="2400"/>
            </a:lvl1pPr>
          </a:lstStyle>
          <a:p>
            <a:r>
              <a:rPr lang="es-ES" dirty="0"/>
              <a:t>Haga clic para modificar el estilo de título del patrón</a:t>
            </a:r>
            <a:endParaRPr lang="es-CL" dirty="0"/>
          </a:p>
        </p:txBody>
      </p:sp>
    </p:spTree>
    <p:extLst>
      <p:ext uri="{BB962C8B-B14F-4D97-AF65-F5344CB8AC3E}">
        <p14:creationId xmlns:p14="http://schemas.microsoft.com/office/powerpoint/2010/main" val="1415062344"/>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Texto comprimido">
    <p:spTree>
      <p:nvGrpSpPr>
        <p:cNvPr id="1" name=""/>
        <p:cNvGrpSpPr/>
        <p:nvPr/>
      </p:nvGrpSpPr>
      <p:grpSpPr>
        <a:xfrm>
          <a:off x="0" y="0"/>
          <a:ext cx="0" cy="0"/>
          <a:chOff x="0" y="0"/>
          <a:chExt cx="0" cy="0"/>
        </a:xfrm>
      </p:grpSpPr>
      <p:sp>
        <p:nvSpPr>
          <p:cNvPr id="11" name="2 Marcador de texto"/>
          <p:cNvSpPr>
            <a:spLocks noGrp="1"/>
          </p:cNvSpPr>
          <p:nvPr>
            <p:ph type="body" sz="quarter" idx="13"/>
          </p:nvPr>
        </p:nvSpPr>
        <p:spPr>
          <a:xfrm>
            <a:off x="1691680" y="2132856"/>
            <a:ext cx="7057033" cy="4320480"/>
          </a:xfrm>
        </p:spPr>
        <p:txBody>
          <a:bodyPr vert="horz" lIns="91427" tIns="45713" rIns="91427" bIns="45713" rtlCol="0">
            <a:noAutofit/>
          </a:bodyPr>
          <a:lstStyle>
            <a:lvl1pPr>
              <a:spcAft>
                <a:spcPts val="600"/>
              </a:spcAft>
              <a:defRPr lang="es-ES" sz="1800" dirty="0" smtClean="0"/>
            </a:lvl1pPr>
            <a:lvl2pPr>
              <a:spcAft>
                <a:spcPts val="600"/>
              </a:spcAft>
              <a:defRPr lang="es-ES" sz="1600" dirty="0" smtClean="0"/>
            </a:lvl2pPr>
            <a:lvl3pPr>
              <a:spcAft>
                <a:spcPts val="600"/>
              </a:spcAft>
              <a:defRPr lang="es-ES" sz="1400" dirty="0" smtClean="0"/>
            </a:lvl3pPr>
            <a:lvl4pPr>
              <a:spcAft>
                <a:spcPts val="600"/>
              </a:spcAft>
              <a:defRPr lang="es-ES" sz="1200" dirty="0" smtClean="0"/>
            </a:lvl4pPr>
            <a:lvl5pPr>
              <a:spcAft>
                <a:spcPts val="600"/>
              </a:spcAft>
              <a:defRPr lang="es-CL" sz="1200" dirty="0"/>
            </a:lvl5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L" dirty="0"/>
          </a:p>
        </p:txBody>
      </p:sp>
      <p:sp>
        <p:nvSpPr>
          <p:cNvPr id="12" name="5 Título"/>
          <p:cNvSpPr>
            <a:spLocks noGrp="1"/>
          </p:cNvSpPr>
          <p:nvPr>
            <p:ph type="title"/>
          </p:nvPr>
        </p:nvSpPr>
        <p:spPr>
          <a:xfrm>
            <a:off x="1691680" y="1412776"/>
            <a:ext cx="7056784" cy="576064"/>
          </a:xfrm>
        </p:spPr>
        <p:txBody>
          <a:bodyPr anchor="b">
            <a:noAutofit/>
          </a:bodyPr>
          <a:lstStyle>
            <a:lvl1pPr>
              <a:defRPr sz="2400"/>
            </a:lvl1pPr>
          </a:lstStyle>
          <a:p>
            <a:r>
              <a:rPr lang="es-ES"/>
              <a:t>Haga clic para modificar el estilo de título del patrón</a:t>
            </a:r>
            <a:endParaRPr lang="es-CL" dirty="0"/>
          </a:p>
        </p:txBody>
      </p:sp>
      <p:sp>
        <p:nvSpPr>
          <p:cNvPr id="7" name="Marcador de fecha 3"/>
          <p:cNvSpPr>
            <a:spLocks noGrp="1"/>
          </p:cNvSpPr>
          <p:nvPr>
            <p:ph type="dt" sz="half" idx="2"/>
          </p:nvPr>
        </p:nvSpPr>
        <p:spPr>
          <a:xfrm>
            <a:off x="7020272" y="6525344"/>
            <a:ext cx="1080120" cy="216024"/>
          </a:xfrm>
          <a:prstGeom prst="rect">
            <a:avLst/>
          </a:prstGeom>
        </p:spPr>
        <p:txBody>
          <a:bodyPr vert="horz" wrap="none" lIns="91427" tIns="45713" rIns="91427" bIns="45713" rtlCol="0" anchor="ctr"/>
          <a:lstStyle>
            <a:lvl1pPr algn="ctr">
              <a:defRPr sz="1000">
                <a:solidFill>
                  <a:schemeClr val="tx1">
                    <a:tint val="75000"/>
                  </a:schemeClr>
                </a:solidFill>
              </a:defRPr>
            </a:lvl1pPr>
          </a:lstStyle>
          <a:p>
            <a:fld id="{A820851F-E4DF-3F41-8E0B-5A83BFD2689A}" type="datetimeFigureOut">
              <a:rPr lang="es-ES" smtClean="0">
                <a:solidFill>
                  <a:srgbClr val="3C3C3C">
                    <a:tint val="75000"/>
                  </a:srgbClr>
                </a:solidFill>
              </a:rPr>
              <a:pPr/>
              <a:t>11/03/2019</a:t>
            </a:fld>
            <a:endParaRPr lang="es-ES">
              <a:solidFill>
                <a:srgbClr val="3C3C3C">
                  <a:tint val="75000"/>
                </a:srgbClr>
              </a:solidFill>
            </a:endParaRPr>
          </a:p>
        </p:txBody>
      </p:sp>
      <p:sp>
        <p:nvSpPr>
          <p:cNvPr id="13" name="Marcador de pie de página 4"/>
          <p:cNvSpPr>
            <a:spLocks noGrp="1"/>
          </p:cNvSpPr>
          <p:nvPr>
            <p:ph type="ftr" sz="quarter" idx="3"/>
          </p:nvPr>
        </p:nvSpPr>
        <p:spPr>
          <a:xfrm>
            <a:off x="467545" y="6525344"/>
            <a:ext cx="6480720" cy="216024"/>
          </a:xfrm>
          <a:prstGeom prst="rect">
            <a:avLst/>
          </a:prstGeom>
        </p:spPr>
        <p:txBody>
          <a:bodyPr vert="horz" wrap="none" lIns="91427" tIns="45713" rIns="91427" bIns="45713" rtlCol="0" anchor="ctr"/>
          <a:lstStyle>
            <a:lvl1pPr algn="l">
              <a:defRPr sz="1000">
                <a:solidFill>
                  <a:schemeClr val="tx1">
                    <a:tint val="75000"/>
                  </a:schemeClr>
                </a:solidFill>
              </a:defRPr>
            </a:lvl1pPr>
          </a:lstStyle>
          <a:p>
            <a:endParaRPr lang="es-ES">
              <a:solidFill>
                <a:srgbClr val="3C3C3C">
                  <a:tint val="75000"/>
                </a:srgbClr>
              </a:solidFill>
            </a:endParaRPr>
          </a:p>
        </p:txBody>
      </p:sp>
      <p:sp>
        <p:nvSpPr>
          <p:cNvPr id="14" name="Marcador de número de diapositiva 5"/>
          <p:cNvSpPr>
            <a:spLocks noGrp="1"/>
          </p:cNvSpPr>
          <p:nvPr>
            <p:ph type="sldNum" sz="quarter" idx="4"/>
          </p:nvPr>
        </p:nvSpPr>
        <p:spPr>
          <a:xfrm>
            <a:off x="8172401" y="6525344"/>
            <a:ext cx="504056" cy="216024"/>
          </a:xfrm>
          <a:prstGeom prst="rect">
            <a:avLst/>
          </a:prstGeom>
          <a:solidFill>
            <a:schemeClr val="accent3"/>
          </a:solidFill>
        </p:spPr>
        <p:txBody>
          <a:bodyPr vert="horz" wrap="none" lIns="91427" tIns="45713" rIns="91427" bIns="45713" rtlCol="0" anchor="ctr"/>
          <a:lstStyle>
            <a:lvl1pPr algn="ctr">
              <a:defRPr sz="1000" b="1">
                <a:solidFill>
                  <a:schemeClr val="bg1"/>
                </a:solidFill>
              </a:defRPr>
            </a:lvl1pPr>
          </a:lstStyle>
          <a:p>
            <a:fld id="{6BDCBE57-3DF8-E34A-A687-20DD8272C65F}" type="slidenum">
              <a:rPr lang="es-ES" smtClean="0">
                <a:solidFill>
                  <a:srgbClr val="FFFFFF"/>
                </a:solidFill>
              </a:rPr>
              <a:pPr/>
              <a:t>‹Nº›</a:t>
            </a:fld>
            <a:endParaRPr lang="es-ES">
              <a:solidFill>
                <a:srgbClr val="FFFFFF"/>
              </a:solidFill>
            </a:endParaRPr>
          </a:p>
        </p:txBody>
      </p:sp>
    </p:spTree>
    <p:extLst>
      <p:ext uri="{BB962C8B-B14F-4D97-AF65-F5344CB8AC3E}">
        <p14:creationId xmlns:p14="http://schemas.microsoft.com/office/powerpoint/2010/main" val="239333948"/>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bwMode="gray">
          <a:xfrm>
            <a:off x="18289" y="27432"/>
            <a:ext cx="7324344" cy="530352"/>
          </a:xfrm>
          <a:prstGeom prst="rect">
            <a:avLst/>
          </a:prstGeom>
        </p:spPr>
        <p:txBody>
          <a:bodyPr/>
          <a:lstStyle/>
          <a:p>
            <a:r>
              <a:rPr lang="en-US"/>
              <a:t>Click to edit Master title style</a:t>
            </a:r>
            <a:endParaRPr lang="en-GB" dirty="0"/>
          </a:p>
        </p:txBody>
      </p:sp>
      <p:sp>
        <p:nvSpPr>
          <p:cNvPr id="5" name="Text Placeholder 4"/>
          <p:cNvSpPr>
            <a:spLocks noGrp="1"/>
          </p:cNvSpPr>
          <p:nvPr>
            <p:ph type="body" sz="quarter" idx="10"/>
          </p:nvPr>
        </p:nvSpPr>
        <p:spPr bwMode="gray">
          <a:xfrm>
            <a:off x="237952" y="1154097"/>
            <a:ext cx="8692984" cy="4525962"/>
          </a:xfrm>
          <a:prstGeom prst="rect">
            <a:avLst/>
          </a:prstGeom>
        </p:spPr>
        <p:txBody>
          <a:bodyPr/>
          <a:lstStyle>
            <a:lvl2pPr marL="458723" indent="-222218">
              <a:defRPr/>
            </a:lvl2pPr>
            <a:lvl3pPr marL="904746" indent="-211108">
              <a:defRPr/>
            </a:lvl3pPr>
            <a:lvl4pPr marL="1368230" indent="-217457">
              <a:defRPr/>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5935983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2_Título y objetos">
    <p:spTree>
      <p:nvGrpSpPr>
        <p:cNvPr id="1" name=""/>
        <p:cNvGrpSpPr/>
        <p:nvPr/>
      </p:nvGrpSpPr>
      <p:grpSpPr>
        <a:xfrm>
          <a:off x="0" y="0"/>
          <a:ext cx="0" cy="0"/>
          <a:chOff x="0" y="0"/>
          <a:chExt cx="0" cy="0"/>
        </a:xfrm>
      </p:grpSpPr>
      <p:sp>
        <p:nvSpPr>
          <p:cNvPr id="11" name="Marcador de título 1"/>
          <p:cNvSpPr>
            <a:spLocks noGrp="1"/>
          </p:cNvSpPr>
          <p:nvPr>
            <p:ph type="title"/>
          </p:nvPr>
        </p:nvSpPr>
        <p:spPr>
          <a:xfrm>
            <a:off x="467544" y="116632"/>
            <a:ext cx="6840760" cy="720080"/>
          </a:xfrm>
          <a:prstGeom prst="rect">
            <a:avLst/>
          </a:prstGeom>
        </p:spPr>
        <p:txBody>
          <a:bodyPr vert="horz" lIns="91427" tIns="45713" rIns="91427" bIns="45713" rtlCol="0" anchor="ctr">
            <a:noAutofit/>
          </a:bodyPr>
          <a:lstStyle/>
          <a:p>
            <a:r>
              <a:rPr lang="es-ES"/>
              <a:t>Haga clic para modificar el estilo de título del patrón</a:t>
            </a:r>
            <a:endParaRPr lang="es-ES" dirty="0"/>
          </a:p>
        </p:txBody>
      </p:sp>
      <p:sp>
        <p:nvSpPr>
          <p:cNvPr id="3" name="2 Marcador de contenido"/>
          <p:cNvSpPr>
            <a:spLocks noGrp="1"/>
          </p:cNvSpPr>
          <p:nvPr>
            <p:ph sz="quarter" idx="10"/>
          </p:nvPr>
        </p:nvSpPr>
        <p:spPr>
          <a:xfrm>
            <a:off x="467545" y="1268760"/>
            <a:ext cx="8208912" cy="5184576"/>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L" dirty="0"/>
          </a:p>
        </p:txBody>
      </p:sp>
      <p:sp>
        <p:nvSpPr>
          <p:cNvPr id="7" name="Marcador de fecha 3"/>
          <p:cNvSpPr>
            <a:spLocks noGrp="1"/>
          </p:cNvSpPr>
          <p:nvPr>
            <p:ph type="dt" sz="half" idx="2"/>
          </p:nvPr>
        </p:nvSpPr>
        <p:spPr>
          <a:xfrm>
            <a:off x="7020272" y="6525344"/>
            <a:ext cx="1080120" cy="216024"/>
          </a:xfrm>
          <a:prstGeom prst="rect">
            <a:avLst/>
          </a:prstGeom>
        </p:spPr>
        <p:txBody>
          <a:bodyPr vert="horz" wrap="none" lIns="91427" tIns="45713" rIns="91427" bIns="45713" rtlCol="0" anchor="ctr"/>
          <a:lstStyle>
            <a:lvl1pPr algn="ctr">
              <a:defRPr sz="1000">
                <a:solidFill>
                  <a:schemeClr val="tx1">
                    <a:tint val="75000"/>
                  </a:schemeClr>
                </a:solidFill>
              </a:defRPr>
            </a:lvl1pPr>
          </a:lstStyle>
          <a:p>
            <a:fld id="{D222AEBF-5F0D-4926-839A-08580D4A539F}" type="datetime1">
              <a:rPr lang="es-ES" smtClean="0">
                <a:solidFill>
                  <a:srgbClr val="3C3C3C">
                    <a:tint val="75000"/>
                  </a:srgbClr>
                </a:solidFill>
              </a:rPr>
              <a:pPr/>
              <a:t>11/03/2019</a:t>
            </a:fld>
            <a:endParaRPr lang="es-ES" dirty="0">
              <a:solidFill>
                <a:srgbClr val="3C3C3C">
                  <a:tint val="75000"/>
                </a:srgbClr>
              </a:solidFill>
            </a:endParaRPr>
          </a:p>
        </p:txBody>
      </p:sp>
      <p:sp>
        <p:nvSpPr>
          <p:cNvPr id="8" name="Marcador de pie de página 4"/>
          <p:cNvSpPr>
            <a:spLocks noGrp="1"/>
          </p:cNvSpPr>
          <p:nvPr>
            <p:ph type="ftr" sz="quarter" idx="3"/>
          </p:nvPr>
        </p:nvSpPr>
        <p:spPr>
          <a:xfrm>
            <a:off x="467545" y="6525344"/>
            <a:ext cx="6480720" cy="216024"/>
          </a:xfrm>
          <a:prstGeom prst="rect">
            <a:avLst/>
          </a:prstGeom>
        </p:spPr>
        <p:txBody>
          <a:bodyPr vert="horz" wrap="none" lIns="91427" tIns="45713" rIns="91427" bIns="45713" rtlCol="0" anchor="ctr"/>
          <a:lstStyle>
            <a:lvl1pPr algn="l">
              <a:defRPr sz="1000">
                <a:solidFill>
                  <a:schemeClr val="tx1">
                    <a:tint val="75000"/>
                  </a:schemeClr>
                </a:solidFill>
              </a:defRPr>
            </a:lvl1pPr>
          </a:lstStyle>
          <a:p>
            <a:r>
              <a:rPr lang="es-ES" dirty="0">
                <a:solidFill>
                  <a:srgbClr val="3C3C3C">
                    <a:tint val="75000"/>
                  </a:srgbClr>
                </a:solidFill>
              </a:rPr>
              <a:t>OPR CEN N°17 - 14/01/2016</a:t>
            </a:r>
          </a:p>
        </p:txBody>
      </p:sp>
      <p:sp>
        <p:nvSpPr>
          <p:cNvPr id="9" name="Marcador de número de diapositiva 5"/>
          <p:cNvSpPr>
            <a:spLocks noGrp="1"/>
          </p:cNvSpPr>
          <p:nvPr>
            <p:ph type="sldNum" sz="quarter" idx="4"/>
          </p:nvPr>
        </p:nvSpPr>
        <p:spPr>
          <a:xfrm>
            <a:off x="8172401" y="6525344"/>
            <a:ext cx="504056" cy="216024"/>
          </a:xfrm>
          <a:prstGeom prst="rect">
            <a:avLst/>
          </a:prstGeom>
          <a:solidFill>
            <a:schemeClr val="accent3"/>
          </a:solidFill>
        </p:spPr>
        <p:txBody>
          <a:bodyPr vert="horz" wrap="none" lIns="91427" tIns="45713" rIns="91427" bIns="45713" rtlCol="0" anchor="ctr"/>
          <a:lstStyle>
            <a:lvl1pPr algn="ctr">
              <a:defRPr sz="1000" b="1">
                <a:solidFill>
                  <a:schemeClr val="bg1"/>
                </a:solidFill>
              </a:defRPr>
            </a:lvl1pPr>
          </a:lstStyle>
          <a:p>
            <a:fld id="{6BDCBE57-3DF8-E34A-A687-20DD8272C65F}" type="slidenum">
              <a:rPr lang="es-ES" smtClean="0">
                <a:solidFill>
                  <a:srgbClr val="FFFFFF"/>
                </a:solidFill>
              </a:rPr>
              <a:pPr/>
              <a:t>‹Nº›</a:t>
            </a:fld>
            <a:endParaRPr lang="es-ES">
              <a:solidFill>
                <a:srgbClr val="FFFFFF"/>
              </a:solidFill>
            </a:endParaRPr>
          </a:p>
        </p:txBody>
      </p:sp>
    </p:spTree>
    <p:extLst>
      <p:ext uri="{BB962C8B-B14F-4D97-AF65-F5344CB8AC3E}">
        <p14:creationId xmlns:p14="http://schemas.microsoft.com/office/powerpoint/2010/main" val="3576990850"/>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cSld name="1_Diapositiva de título">
    <p:spTree>
      <p:nvGrpSpPr>
        <p:cNvPr id="1" name=""/>
        <p:cNvGrpSpPr/>
        <p:nvPr/>
      </p:nvGrpSpPr>
      <p:grpSpPr>
        <a:xfrm>
          <a:off x="0" y="0"/>
          <a:ext cx="0" cy="0"/>
          <a:chOff x="0" y="0"/>
          <a:chExt cx="0" cy="0"/>
        </a:xfrm>
      </p:grpSpPr>
      <p:sp>
        <p:nvSpPr>
          <p:cNvPr id="4" name="Marcador de fecha 3"/>
          <p:cNvSpPr>
            <a:spLocks noGrp="1"/>
          </p:cNvSpPr>
          <p:nvPr>
            <p:ph type="dt" sz="half" idx="10"/>
          </p:nvPr>
        </p:nvSpPr>
        <p:spPr/>
        <p:txBody>
          <a:bodyPr/>
          <a:lstStyle/>
          <a:p>
            <a:fld id="{2BB703F1-74A1-AB4F-9446-295C17AB6A0F}" type="datetime1">
              <a:rPr lang="es-CL" smtClean="0">
                <a:solidFill>
                  <a:prstClr val="black">
                    <a:tint val="75000"/>
                  </a:prstClr>
                </a:solidFill>
              </a:rPr>
              <a:pPr/>
              <a:t>11-03-2019</a:t>
            </a:fld>
            <a:endParaRPr lang="es-CL">
              <a:solidFill>
                <a:prstClr val="black">
                  <a:tint val="75000"/>
                </a:prstClr>
              </a:solidFill>
            </a:endParaRPr>
          </a:p>
        </p:txBody>
      </p:sp>
      <p:sp>
        <p:nvSpPr>
          <p:cNvPr id="5" name="Marcador de pie de página 4"/>
          <p:cNvSpPr>
            <a:spLocks noGrp="1"/>
          </p:cNvSpPr>
          <p:nvPr>
            <p:ph type="ftr" sz="quarter" idx="11"/>
          </p:nvPr>
        </p:nvSpPr>
        <p:spPr/>
        <p:txBody>
          <a:bodyPr/>
          <a:lstStyle/>
          <a:p>
            <a:endParaRPr lang="es-CL">
              <a:solidFill>
                <a:prstClr val="black">
                  <a:tint val="75000"/>
                </a:prstClr>
              </a:solidFill>
            </a:endParaRPr>
          </a:p>
        </p:txBody>
      </p:sp>
      <p:sp>
        <p:nvSpPr>
          <p:cNvPr id="6" name="Marcador de número de diapositiva 5"/>
          <p:cNvSpPr>
            <a:spLocks noGrp="1"/>
          </p:cNvSpPr>
          <p:nvPr>
            <p:ph type="sldNum" sz="quarter" idx="12"/>
          </p:nvPr>
        </p:nvSpPr>
        <p:spPr/>
        <p:txBody>
          <a:bodyPr/>
          <a:lstStyle/>
          <a:p>
            <a:fld id="{45C89BD4-8210-7042-BFD1-E04EABEB8F5C}" type="slidenum">
              <a:rPr lang="es-CL" smtClean="0">
                <a:solidFill>
                  <a:prstClr val="black">
                    <a:tint val="75000"/>
                  </a:prstClr>
                </a:solidFill>
              </a:rPr>
              <a:pPr/>
              <a:t>‹Nº›</a:t>
            </a:fld>
            <a:endParaRPr lang="es-CL">
              <a:solidFill>
                <a:prstClr val="black">
                  <a:tint val="75000"/>
                </a:prstClr>
              </a:solidFill>
            </a:endParaRPr>
          </a:p>
        </p:txBody>
      </p:sp>
    </p:spTree>
    <p:extLst>
      <p:ext uri="{BB962C8B-B14F-4D97-AF65-F5344CB8AC3E}">
        <p14:creationId xmlns:p14="http://schemas.microsoft.com/office/powerpoint/2010/main" val="935201514"/>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p:cSld name="3_Diapositiva de título">
    <p:spTree>
      <p:nvGrpSpPr>
        <p:cNvPr id="1" name=""/>
        <p:cNvGrpSpPr/>
        <p:nvPr/>
      </p:nvGrpSpPr>
      <p:grpSpPr>
        <a:xfrm>
          <a:off x="0" y="0"/>
          <a:ext cx="0" cy="0"/>
          <a:chOff x="0" y="0"/>
          <a:chExt cx="0" cy="0"/>
        </a:xfrm>
      </p:grpSpPr>
      <p:sp>
        <p:nvSpPr>
          <p:cNvPr id="4" name="Marcador de fecha 3"/>
          <p:cNvSpPr>
            <a:spLocks noGrp="1"/>
          </p:cNvSpPr>
          <p:nvPr>
            <p:ph type="dt" sz="half" idx="10"/>
          </p:nvPr>
        </p:nvSpPr>
        <p:spPr/>
        <p:txBody>
          <a:bodyPr/>
          <a:lstStyle/>
          <a:p>
            <a:fld id="{A820851F-E4DF-3F41-8E0B-5A83BFD2689A}" type="datetimeFigureOut">
              <a:rPr lang="es-ES" smtClean="0">
                <a:solidFill>
                  <a:srgbClr val="3C3C3C">
                    <a:tint val="75000"/>
                  </a:srgbClr>
                </a:solidFill>
              </a:rPr>
              <a:pPr/>
              <a:t>11/03/2019</a:t>
            </a:fld>
            <a:endParaRPr lang="es-ES">
              <a:solidFill>
                <a:srgbClr val="3C3C3C">
                  <a:tint val="75000"/>
                </a:srgbClr>
              </a:solidFill>
            </a:endParaRPr>
          </a:p>
        </p:txBody>
      </p:sp>
      <p:sp>
        <p:nvSpPr>
          <p:cNvPr id="5" name="Marcador de pie de página 4"/>
          <p:cNvSpPr>
            <a:spLocks noGrp="1"/>
          </p:cNvSpPr>
          <p:nvPr>
            <p:ph type="ftr" sz="quarter" idx="11"/>
          </p:nvPr>
        </p:nvSpPr>
        <p:spPr/>
        <p:txBody>
          <a:bodyPr/>
          <a:lstStyle/>
          <a:p>
            <a:endParaRPr lang="es-ES">
              <a:solidFill>
                <a:srgbClr val="3C3C3C">
                  <a:tint val="75000"/>
                </a:srgbClr>
              </a:solidFill>
            </a:endParaRPr>
          </a:p>
        </p:txBody>
      </p:sp>
      <p:sp>
        <p:nvSpPr>
          <p:cNvPr id="6" name="Marcador de número de diapositiva 5"/>
          <p:cNvSpPr>
            <a:spLocks noGrp="1"/>
          </p:cNvSpPr>
          <p:nvPr>
            <p:ph type="sldNum" sz="quarter" idx="12"/>
          </p:nvPr>
        </p:nvSpPr>
        <p:spPr/>
        <p:txBody>
          <a:bodyPr/>
          <a:lstStyle/>
          <a:p>
            <a:fld id="{6BDCBE57-3DF8-E34A-A687-20DD8272C65F}" type="slidenum">
              <a:rPr lang="es-ES" smtClean="0">
                <a:solidFill>
                  <a:srgbClr val="FFFFFF"/>
                </a:solidFill>
              </a:rPr>
              <a:pPr/>
              <a:t>‹Nº›</a:t>
            </a:fld>
            <a:endParaRPr lang="es-ES">
              <a:solidFill>
                <a:srgbClr val="FFFFFF"/>
              </a:solidFill>
            </a:endParaRPr>
          </a:p>
        </p:txBody>
      </p:sp>
      <p:sp>
        <p:nvSpPr>
          <p:cNvPr id="8" name="CuadroTexto 6"/>
          <p:cNvSpPr txBox="1"/>
          <p:nvPr/>
        </p:nvSpPr>
        <p:spPr>
          <a:xfrm>
            <a:off x="395535" y="136014"/>
            <a:ext cx="8064000" cy="197568"/>
          </a:xfrm>
          <a:prstGeom prst="rect">
            <a:avLst/>
          </a:prstGeom>
          <a:noFill/>
        </p:spPr>
        <p:txBody>
          <a:bodyPr wrap="square" lIns="0" tIns="0" rIns="0" bIns="0" rtlCol="0" anchor="b" anchorCtr="0">
            <a:spAutoFit/>
          </a:bodyPr>
          <a:lstStyle/>
          <a:p>
            <a:pPr defTabSz="443971" fontAlgn="base">
              <a:lnSpc>
                <a:spcPct val="90000"/>
              </a:lnSpc>
              <a:spcBef>
                <a:spcPct val="0"/>
              </a:spcBef>
              <a:spcAft>
                <a:spcPct val="0"/>
              </a:spcAft>
            </a:pPr>
            <a:r>
              <a:rPr lang="es-CL" sz="1400" dirty="0">
                <a:solidFill>
                  <a:srgbClr val="8D8C8D"/>
                </a:solidFill>
                <a:cs typeface="Trebuchet MS"/>
              </a:rPr>
              <a:t>OPR 11 de noviembre 2015</a:t>
            </a:r>
            <a:endParaRPr lang="es-CL" sz="1400" b="1" dirty="0">
              <a:solidFill>
                <a:srgbClr val="8D8C8D"/>
              </a:solidFill>
              <a:cs typeface="Trebuchet MS"/>
            </a:endParaRPr>
          </a:p>
        </p:txBody>
      </p:sp>
    </p:spTree>
    <p:extLst>
      <p:ext uri="{BB962C8B-B14F-4D97-AF65-F5344CB8AC3E}">
        <p14:creationId xmlns:p14="http://schemas.microsoft.com/office/powerpoint/2010/main" val="2744922521"/>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p:cSld name="7_Diapositiva de título">
    <p:spTree>
      <p:nvGrpSpPr>
        <p:cNvPr id="1" name=""/>
        <p:cNvGrpSpPr/>
        <p:nvPr/>
      </p:nvGrpSpPr>
      <p:grpSpPr>
        <a:xfrm>
          <a:off x="0" y="0"/>
          <a:ext cx="0" cy="0"/>
          <a:chOff x="0" y="0"/>
          <a:chExt cx="0" cy="0"/>
        </a:xfrm>
      </p:grpSpPr>
      <p:sp>
        <p:nvSpPr>
          <p:cNvPr id="4" name="Marcador de fecha 3"/>
          <p:cNvSpPr>
            <a:spLocks noGrp="1"/>
          </p:cNvSpPr>
          <p:nvPr>
            <p:ph type="dt" sz="half" idx="10"/>
          </p:nvPr>
        </p:nvSpPr>
        <p:spPr/>
        <p:txBody>
          <a:bodyPr/>
          <a:lstStyle/>
          <a:p>
            <a:fld id="{A820851F-E4DF-3F41-8E0B-5A83BFD2689A}" type="datetimeFigureOut">
              <a:rPr lang="es-ES" smtClean="0">
                <a:solidFill>
                  <a:srgbClr val="3C3C3C">
                    <a:tint val="75000"/>
                  </a:srgbClr>
                </a:solidFill>
              </a:rPr>
              <a:pPr/>
              <a:t>11/03/2019</a:t>
            </a:fld>
            <a:endParaRPr lang="es-ES">
              <a:solidFill>
                <a:srgbClr val="3C3C3C">
                  <a:tint val="75000"/>
                </a:srgbClr>
              </a:solidFill>
            </a:endParaRPr>
          </a:p>
        </p:txBody>
      </p:sp>
      <p:sp>
        <p:nvSpPr>
          <p:cNvPr id="5" name="Marcador de pie de página 4"/>
          <p:cNvSpPr>
            <a:spLocks noGrp="1"/>
          </p:cNvSpPr>
          <p:nvPr>
            <p:ph type="ftr" sz="quarter" idx="11"/>
          </p:nvPr>
        </p:nvSpPr>
        <p:spPr/>
        <p:txBody>
          <a:bodyPr/>
          <a:lstStyle/>
          <a:p>
            <a:endParaRPr lang="es-ES">
              <a:solidFill>
                <a:srgbClr val="3C3C3C">
                  <a:tint val="75000"/>
                </a:srgbClr>
              </a:solidFill>
            </a:endParaRPr>
          </a:p>
        </p:txBody>
      </p:sp>
      <p:sp>
        <p:nvSpPr>
          <p:cNvPr id="6" name="Marcador de número de diapositiva 5"/>
          <p:cNvSpPr>
            <a:spLocks noGrp="1"/>
          </p:cNvSpPr>
          <p:nvPr>
            <p:ph type="sldNum" sz="quarter" idx="12"/>
          </p:nvPr>
        </p:nvSpPr>
        <p:spPr/>
        <p:txBody>
          <a:bodyPr/>
          <a:lstStyle/>
          <a:p>
            <a:fld id="{6BDCBE57-3DF8-E34A-A687-20DD8272C65F}" type="slidenum">
              <a:rPr lang="es-ES" smtClean="0">
                <a:solidFill>
                  <a:srgbClr val="FFFFFF"/>
                </a:solidFill>
              </a:rPr>
              <a:pPr/>
              <a:t>‹Nº›</a:t>
            </a:fld>
            <a:endParaRPr lang="es-ES">
              <a:solidFill>
                <a:srgbClr val="FFFFFF"/>
              </a:solidFill>
            </a:endParaRPr>
          </a:p>
        </p:txBody>
      </p:sp>
      <p:sp>
        <p:nvSpPr>
          <p:cNvPr id="8" name="CuadroTexto 6"/>
          <p:cNvSpPr txBox="1"/>
          <p:nvPr/>
        </p:nvSpPr>
        <p:spPr>
          <a:xfrm>
            <a:off x="395535" y="136014"/>
            <a:ext cx="8064000" cy="197568"/>
          </a:xfrm>
          <a:prstGeom prst="rect">
            <a:avLst/>
          </a:prstGeom>
          <a:noFill/>
        </p:spPr>
        <p:txBody>
          <a:bodyPr wrap="square" lIns="0" tIns="0" rIns="0" bIns="0" rtlCol="0" anchor="b" anchorCtr="0">
            <a:spAutoFit/>
          </a:bodyPr>
          <a:lstStyle/>
          <a:p>
            <a:pPr defTabSz="446883" fontAlgn="base">
              <a:lnSpc>
                <a:spcPct val="90000"/>
              </a:lnSpc>
              <a:spcBef>
                <a:spcPct val="0"/>
              </a:spcBef>
              <a:spcAft>
                <a:spcPct val="0"/>
              </a:spcAft>
            </a:pPr>
            <a:r>
              <a:rPr lang="es-CL" sz="1400" dirty="0">
                <a:solidFill>
                  <a:srgbClr val="8D8C8D"/>
                </a:solidFill>
                <a:cs typeface="Trebuchet MS"/>
              </a:rPr>
              <a:t>OPR 11 de noviembre 2015</a:t>
            </a:r>
            <a:endParaRPr lang="es-CL" sz="1400" b="1" dirty="0">
              <a:solidFill>
                <a:srgbClr val="8D8C8D"/>
              </a:solidFill>
              <a:cs typeface="Trebuchet MS"/>
            </a:endParaRPr>
          </a:p>
        </p:txBody>
      </p:sp>
    </p:spTree>
    <p:extLst>
      <p:ext uri="{BB962C8B-B14F-4D97-AF65-F5344CB8AC3E}">
        <p14:creationId xmlns:p14="http://schemas.microsoft.com/office/powerpoint/2010/main" val="778662097"/>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userDrawn="1">
  <p:cSld name="2_Título y objetos">
    <p:spTree>
      <p:nvGrpSpPr>
        <p:cNvPr id="1" name=""/>
        <p:cNvGrpSpPr/>
        <p:nvPr/>
      </p:nvGrpSpPr>
      <p:grpSpPr>
        <a:xfrm>
          <a:off x="0" y="0"/>
          <a:ext cx="0" cy="0"/>
          <a:chOff x="0" y="0"/>
          <a:chExt cx="0" cy="0"/>
        </a:xfrm>
      </p:grpSpPr>
      <p:sp>
        <p:nvSpPr>
          <p:cNvPr id="11" name="Marcador de título 1"/>
          <p:cNvSpPr>
            <a:spLocks noGrp="1"/>
          </p:cNvSpPr>
          <p:nvPr>
            <p:ph type="title"/>
          </p:nvPr>
        </p:nvSpPr>
        <p:spPr>
          <a:xfrm>
            <a:off x="467544" y="116632"/>
            <a:ext cx="6840760" cy="720080"/>
          </a:xfrm>
          <a:prstGeom prst="rect">
            <a:avLst/>
          </a:prstGeom>
        </p:spPr>
        <p:txBody>
          <a:bodyPr vert="horz" lIns="91427" tIns="45713" rIns="91427" bIns="45713" rtlCol="0" anchor="ctr">
            <a:noAutofit/>
          </a:bodyPr>
          <a:lstStyle/>
          <a:p>
            <a:r>
              <a:rPr lang="es-ES" dirty="0"/>
              <a:t>Haga clic para modificar el estilo de título del patrón</a:t>
            </a:r>
          </a:p>
        </p:txBody>
      </p:sp>
      <p:sp>
        <p:nvSpPr>
          <p:cNvPr id="3" name="2 Marcador de contenido"/>
          <p:cNvSpPr>
            <a:spLocks noGrp="1"/>
          </p:cNvSpPr>
          <p:nvPr>
            <p:ph sz="quarter" idx="10"/>
          </p:nvPr>
        </p:nvSpPr>
        <p:spPr>
          <a:xfrm>
            <a:off x="467545" y="1268760"/>
            <a:ext cx="8208912" cy="5184576"/>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L" dirty="0"/>
          </a:p>
        </p:txBody>
      </p:sp>
      <p:sp>
        <p:nvSpPr>
          <p:cNvPr id="7" name="Marcador de fecha 3"/>
          <p:cNvSpPr>
            <a:spLocks noGrp="1"/>
          </p:cNvSpPr>
          <p:nvPr>
            <p:ph type="dt" sz="half" idx="2"/>
          </p:nvPr>
        </p:nvSpPr>
        <p:spPr>
          <a:xfrm>
            <a:off x="7020272" y="6525344"/>
            <a:ext cx="1080120" cy="216024"/>
          </a:xfrm>
          <a:prstGeom prst="rect">
            <a:avLst/>
          </a:prstGeom>
        </p:spPr>
        <p:txBody>
          <a:bodyPr vert="horz" wrap="none" lIns="91427" tIns="45713" rIns="91427" bIns="45713" rtlCol="0" anchor="ctr"/>
          <a:lstStyle>
            <a:lvl1pPr algn="ctr">
              <a:defRPr sz="1000">
                <a:solidFill>
                  <a:schemeClr val="tx1">
                    <a:tint val="75000"/>
                  </a:schemeClr>
                </a:solidFill>
              </a:defRPr>
            </a:lvl1pPr>
          </a:lstStyle>
          <a:p>
            <a:fld id="{D222AEBF-5F0D-4926-839A-08580D4A539F}" type="datetime1">
              <a:rPr lang="es-ES" smtClean="0">
                <a:solidFill>
                  <a:srgbClr val="3C3C3C">
                    <a:tint val="75000"/>
                  </a:srgbClr>
                </a:solidFill>
              </a:rPr>
              <a:pPr/>
              <a:t>11/03/2019</a:t>
            </a:fld>
            <a:endParaRPr lang="es-ES" dirty="0">
              <a:solidFill>
                <a:srgbClr val="3C3C3C">
                  <a:tint val="75000"/>
                </a:srgbClr>
              </a:solidFill>
            </a:endParaRPr>
          </a:p>
        </p:txBody>
      </p:sp>
      <p:sp>
        <p:nvSpPr>
          <p:cNvPr id="8" name="Marcador de pie de página 4"/>
          <p:cNvSpPr>
            <a:spLocks noGrp="1"/>
          </p:cNvSpPr>
          <p:nvPr>
            <p:ph type="ftr" sz="quarter" idx="3"/>
          </p:nvPr>
        </p:nvSpPr>
        <p:spPr>
          <a:xfrm>
            <a:off x="467545" y="6525344"/>
            <a:ext cx="6480720" cy="216024"/>
          </a:xfrm>
          <a:prstGeom prst="rect">
            <a:avLst/>
          </a:prstGeom>
        </p:spPr>
        <p:txBody>
          <a:bodyPr vert="horz" wrap="none" lIns="91427" tIns="45713" rIns="91427" bIns="45713" rtlCol="0" anchor="ctr"/>
          <a:lstStyle>
            <a:lvl1pPr algn="l">
              <a:defRPr sz="1000">
                <a:solidFill>
                  <a:schemeClr val="tx1">
                    <a:tint val="75000"/>
                  </a:schemeClr>
                </a:solidFill>
              </a:defRPr>
            </a:lvl1pPr>
          </a:lstStyle>
          <a:p>
            <a:r>
              <a:rPr lang="es-ES" dirty="0">
                <a:solidFill>
                  <a:srgbClr val="3C3C3C">
                    <a:tint val="75000"/>
                  </a:srgbClr>
                </a:solidFill>
              </a:rPr>
              <a:t>OPR CEN N°17 - 14/01/2016</a:t>
            </a:r>
          </a:p>
        </p:txBody>
      </p:sp>
      <p:sp>
        <p:nvSpPr>
          <p:cNvPr id="9" name="Marcador de número de diapositiva 5"/>
          <p:cNvSpPr>
            <a:spLocks noGrp="1"/>
          </p:cNvSpPr>
          <p:nvPr>
            <p:ph type="sldNum" sz="quarter" idx="4"/>
          </p:nvPr>
        </p:nvSpPr>
        <p:spPr>
          <a:xfrm>
            <a:off x="8172401" y="6525344"/>
            <a:ext cx="504056" cy="216024"/>
          </a:xfrm>
          <a:prstGeom prst="rect">
            <a:avLst/>
          </a:prstGeom>
          <a:solidFill>
            <a:schemeClr val="accent3"/>
          </a:solidFill>
        </p:spPr>
        <p:txBody>
          <a:bodyPr vert="horz" wrap="none" lIns="91427" tIns="45713" rIns="91427" bIns="45713" rtlCol="0" anchor="ctr"/>
          <a:lstStyle>
            <a:lvl1pPr algn="ctr">
              <a:defRPr sz="1000" b="1">
                <a:solidFill>
                  <a:schemeClr val="bg1"/>
                </a:solidFill>
              </a:defRPr>
            </a:lvl1pPr>
          </a:lstStyle>
          <a:p>
            <a:fld id="{6BDCBE57-3DF8-E34A-A687-20DD8272C65F}" type="slidenum">
              <a:rPr lang="es-ES" smtClean="0">
                <a:solidFill>
                  <a:srgbClr val="FFFFFF"/>
                </a:solidFill>
              </a:rPr>
              <a:pPr/>
              <a:t>‹Nº›</a:t>
            </a:fld>
            <a:endParaRPr lang="es-ES">
              <a:solidFill>
                <a:srgbClr val="FFFFFF"/>
              </a:solidFill>
            </a:endParaRPr>
          </a:p>
        </p:txBody>
      </p:sp>
    </p:spTree>
    <p:extLst>
      <p:ext uri="{BB962C8B-B14F-4D97-AF65-F5344CB8AC3E}">
        <p14:creationId xmlns:p14="http://schemas.microsoft.com/office/powerpoint/2010/main" val="966969827"/>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userDrawn="1">
  <p:cSld name="4_Título y objetos">
    <p:spTree>
      <p:nvGrpSpPr>
        <p:cNvPr id="1" name=""/>
        <p:cNvGrpSpPr/>
        <p:nvPr/>
      </p:nvGrpSpPr>
      <p:grpSpPr>
        <a:xfrm>
          <a:off x="0" y="0"/>
          <a:ext cx="0" cy="0"/>
          <a:chOff x="0" y="0"/>
          <a:chExt cx="0" cy="0"/>
        </a:xfrm>
      </p:grpSpPr>
      <p:pic>
        <p:nvPicPr>
          <p:cNvPr id="10" name="Imagen 9"/>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556498" y="51699"/>
            <a:ext cx="1519832" cy="593984"/>
          </a:xfrm>
          <a:prstGeom prst="rect">
            <a:avLst/>
          </a:prstGeom>
        </p:spPr>
      </p:pic>
      <p:grpSp>
        <p:nvGrpSpPr>
          <p:cNvPr id="13" name="Agrupar 12"/>
          <p:cNvGrpSpPr/>
          <p:nvPr userDrawn="1"/>
        </p:nvGrpSpPr>
        <p:grpSpPr>
          <a:xfrm>
            <a:off x="0" y="595697"/>
            <a:ext cx="9144000" cy="90000"/>
            <a:chOff x="1443904" y="3985173"/>
            <a:chExt cx="7700096" cy="180000"/>
          </a:xfrm>
        </p:grpSpPr>
        <p:sp>
          <p:nvSpPr>
            <p:cNvPr id="14" name="Rectángulo 13"/>
            <p:cNvSpPr/>
            <p:nvPr userDrawn="1"/>
          </p:nvSpPr>
          <p:spPr>
            <a:xfrm>
              <a:off x="1443904" y="3985173"/>
              <a:ext cx="1926000" cy="180000"/>
            </a:xfrm>
            <a:prstGeom prst="rect">
              <a:avLst/>
            </a:prstGeom>
            <a:solidFill>
              <a:srgbClr val="007A9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a:solidFill>
                  <a:srgbClr val="FFFFFF"/>
                </a:solidFill>
              </a:endParaRPr>
            </a:p>
          </p:txBody>
        </p:sp>
        <p:sp>
          <p:nvSpPr>
            <p:cNvPr id="15" name="Rectángulo 14"/>
            <p:cNvSpPr/>
            <p:nvPr userDrawn="1"/>
          </p:nvSpPr>
          <p:spPr>
            <a:xfrm>
              <a:off x="3369904" y="3985173"/>
              <a:ext cx="1926000" cy="180000"/>
            </a:xfrm>
            <a:prstGeom prst="rect">
              <a:avLst/>
            </a:prstGeom>
            <a:solidFill>
              <a:srgbClr val="62CDC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a:solidFill>
                  <a:srgbClr val="FFFFFF"/>
                </a:solidFill>
              </a:endParaRPr>
            </a:p>
          </p:txBody>
        </p:sp>
        <p:sp>
          <p:nvSpPr>
            <p:cNvPr id="16" name="Rectángulo 15"/>
            <p:cNvSpPr/>
            <p:nvPr userDrawn="1"/>
          </p:nvSpPr>
          <p:spPr>
            <a:xfrm>
              <a:off x="5295904" y="3985173"/>
              <a:ext cx="1926000" cy="180000"/>
            </a:xfrm>
            <a:prstGeom prst="rect">
              <a:avLst/>
            </a:prstGeom>
            <a:solidFill>
              <a:srgbClr val="D4202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a:solidFill>
                  <a:srgbClr val="FFFFFF"/>
                </a:solidFill>
              </a:endParaRPr>
            </a:p>
          </p:txBody>
        </p:sp>
        <p:sp>
          <p:nvSpPr>
            <p:cNvPr id="17" name="Rectángulo 16"/>
            <p:cNvSpPr/>
            <p:nvPr userDrawn="1"/>
          </p:nvSpPr>
          <p:spPr>
            <a:xfrm>
              <a:off x="7218000" y="3985173"/>
              <a:ext cx="1926000" cy="180000"/>
            </a:xfrm>
            <a:prstGeom prst="rect">
              <a:avLst/>
            </a:prstGeom>
            <a:solidFill>
              <a:srgbClr val="EDAB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a:solidFill>
                  <a:srgbClr val="FFFFFF"/>
                </a:solidFill>
              </a:endParaRPr>
            </a:p>
          </p:txBody>
        </p:sp>
      </p:grpSp>
    </p:spTree>
    <p:extLst>
      <p:ext uri="{BB962C8B-B14F-4D97-AF65-F5344CB8AC3E}">
        <p14:creationId xmlns:p14="http://schemas.microsoft.com/office/powerpoint/2010/main" val="1687712762"/>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userDrawn="1">
  <p:cSld name="Diseño personalizado">
    <p:spTree>
      <p:nvGrpSpPr>
        <p:cNvPr id="1" name=""/>
        <p:cNvGrpSpPr/>
        <p:nvPr/>
      </p:nvGrpSpPr>
      <p:grpSpPr>
        <a:xfrm>
          <a:off x="0" y="0"/>
          <a:ext cx="0" cy="0"/>
          <a:chOff x="0" y="0"/>
          <a:chExt cx="0" cy="0"/>
        </a:xfrm>
      </p:grpSpPr>
      <p:sp>
        <p:nvSpPr>
          <p:cNvPr id="14" name="Rectángulo 13"/>
          <p:cNvSpPr/>
          <p:nvPr userDrawn="1"/>
        </p:nvSpPr>
        <p:spPr>
          <a:xfrm>
            <a:off x="1443904" y="3237967"/>
            <a:ext cx="7714702" cy="1994569"/>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lIns="91427" tIns="45713" rIns="91427" bIns="45713" rtlCol="0" anchor="ctr"/>
          <a:lstStyle/>
          <a:p>
            <a:pPr algn="ctr"/>
            <a:endParaRPr lang="es-ES_tradnl">
              <a:solidFill>
                <a:srgbClr val="FFFFFF"/>
              </a:solidFill>
            </a:endParaRPr>
          </a:p>
        </p:txBody>
      </p:sp>
      <p:grpSp>
        <p:nvGrpSpPr>
          <p:cNvPr id="15" name="Agrupar 14"/>
          <p:cNvGrpSpPr/>
          <p:nvPr userDrawn="1"/>
        </p:nvGrpSpPr>
        <p:grpSpPr>
          <a:xfrm>
            <a:off x="1443904" y="3057966"/>
            <a:ext cx="7700096" cy="180000"/>
            <a:chOff x="1443904" y="3985173"/>
            <a:chExt cx="7700096" cy="180000"/>
          </a:xfrm>
        </p:grpSpPr>
        <p:sp>
          <p:nvSpPr>
            <p:cNvPr id="16" name="Rectángulo 15"/>
            <p:cNvSpPr/>
            <p:nvPr userDrawn="1"/>
          </p:nvSpPr>
          <p:spPr>
            <a:xfrm>
              <a:off x="1443904" y="3985173"/>
              <a:ext cx="1926000" cy="180000"/>
            </a:xfrm>
            <a:prstGeom prst="rect">
              <a:avLst/>
            </a:prstGeom>
            <a:solidFill>
              <a:srgbClr val="007A9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a:solidFill>
                  <a:srgbClr val="FFFFFF"/>
                </a:solidFill>
              </a:endParaRPr>
            </a:p>
          </p:txBody>
        </p:sp>
        <p:sp>
          <p:nvSpPr>
            <p:cNvPr id="17" name="Rectángulo 16"/>
            <p:cNvSpPr/>
            <p:nvPr userDrawn="1"/>
          </p:nvSpPr>
          <p:spPr>
            <a:xfrm>
              <a:off x="3369904" y="3985173"/>
              <a:ext cx="1926000" cy="180000"/>
            </a:xfrm>
            <a:prstGeom prst="rect">
              <a:avLst/>
            </a:prstGeom>
            <a:solidFill>
              <a:srgbClr val="62CDC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a:solidFill>
                  <a:srgbClr val="FFFFFF"/>
                </a:solidFill>
              </a:endParaRPr>
            </a:p>
          </p:txBody>
        </p:sp>
        <p:sp>
          <p:nvSpPr>
            <p:cNvPr id="18" name="Rectángulo 17"/>
            <p:cNvSpPr/>
            <p:nvPr userDrawn="1"/>
          </p:nvSpPr>
          <p:spPr>
            <a:xfrm>
              <a:off x="5295904" y="3985173"/>
              <a:ext cx="1926000" cy="180000"/>
            </a:xfrm>
            <a:prstGeom prst="rect">
              <a:avLst/>
            </a:prstGeom>
            <a:solidFill>
              <a:srgbClr val="D4202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a:solidFill>
                  <a:srgbClr val="FFFFFF"/>
                </a:solidFill>
              </a:endParaRPr>
            </a:p>
          </p:txBody>
        </p:sp>
        <p:sp>
          <p:nvSpPr>
            <p:cNvPr id="19" name="Rectángulo 18"/>
            <p:cNvSpPr/>
            <p:nvPr userDrawn="1"/>
          </p:nvSpPr>
          <p:spPr>
            <a:xfrm>
              <a:off x="7218000" y="3985173"/>
              <a:ext cx="1926000" cy="180000"/>
            </a:xfrm>
            <a:prstGeom prst="rect">
              <a:avLst/>
            </a:prstGeom>
            <a:solidFill>
              <a:srgbClr val="EDAB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a:solidFill>
                  <a:srgbClr val="FFFFFF"/>
                </a:solidFill>
              </a:endParaRPr>
            </a:p>
          </p:txBody>
        </p:sp>
      </p:grpSp>
      <p:sp>
        <p:nvSpPr>
          <p:cNvPr id="2" name="Título 1"/>
          <p:cNvSpPr>
            <a:spLocks noGrp="1"/>
          </p:cNvSpPr>
          <p:nvPr>
            <p:ph type="title" hasCustomPrompt="1"/>
          </p:nvPr>
        </p:nvSpPr>
        <p:spPr>
          <a:xfrm>
            <a:off x="1879598" y="4056015"/>
            <a:ext cx="6989768" cy="1143000"/>
          </a:xfrm>
        </p:spPr>
        <p:txBody>
          <a:bodyPr lIns="0" tIns="0" rIns="0" bIns="0" anchor="t" anchorCtr="0">
            <a:noAutofit/>
          </a:bodyPr>
          <a:lstStyle>
            <a:lvl1pPr algn="l">
              <a:lnSpc>
                <a:spcPct val="80000"/>
              </a:lnSpc>
              <a:defRPr sz="3400" b="0" i="0" baseline="0">
                <a:solidFill>
                  <a:schemeClr val="accent3"/>
                </a:solidFill>
              </a:defRPr>
            </a:lvl1pPr>
          </a:lstStyle>
          <a:p>
            <a:r>
              <a:rPr lang="es-ES" sz="3000" dirty="0">
                <a:solidFill>
                  <a:srgbClr val="007A94"/>
                </a:solidFill>
              </a:rPr>
              <a:t>Subtítulo de Presentación</a:t>
            </a:r>
            <a:br>
              <a:rPr lang="es-ES" dirty="0"/>
            </a:br>
            <a:r>
              <a:rPr lang="es-ES" dirty="0"/>
              <a:t>
</a:t>
            </a:r>
          </a:p>
        </p:txBody>
      </p:sp>
    </p:spTree>
    <p:extLst>
      <p:ext uri="{BB962C8B-B14F-4D97-AF65-F5344CB8AC3E}">
        <p14:creationId xmlns:p14="http://schemas.microsoft.com/office/powerpoint/2010/main" val="3488238178"/>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Diapositiva de título">
    <p:spTree>
      <p:nvGrpSpPr>
        <p:cNvPr id="1" name=""/>
        <p:cNvGrpSpPr/>
        <p:nvPr/>
      </p:nvGrpSpPr>
      <p:grpSpPr>
        <a:xfrm>
          <a:off x="0" y="0"/>
          <a:ext cx="0" cy="0"/>
          <a:chOff x="0" y="0"/>
          <a:chExt cx="0" cy="0"/>
        </a:xfrm>
      </p:grpSpPr>
      <p:pic>
        <p:nvPicPr>
          <p:cNvPr id="4" name="Imagen 13" descr="42-52871446.jpg"/>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0" y="-4768"/>
            <a:ext cx="1326548" cy="6890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Imagen 1" descr="ESPERANZA_HOR.jpg"/>
          <p:cNvPicPr>
            <a:picLocks noChangeAspect="1"/>
          </p:cNvPicPr>
          <p:nvPr userDrawn="1"/>
        </p:nvPicPr>
        <p:blipFill>
          <a:blip r:embed="rId3">
            <a:extLst>
              <a:ext uri="{28A0092B-C50C-407E-A947-70E740481C1C}">
                <a14:useLocalDpi xmlns:a14="http://schemas.microsoft.com/office/drawing/2010/main"/>
              </a:ext>
            </a:extLst>
          </a:blip>
          <a:srcRect/>
          <a:stretch>
            <a:fillRect/>
          </a:stretch>
        </p:blipFill>
        <p:spPr bwMode="auto">
          <a:xfrm>
            <a:off x="5651832" y="5430145"/>
            <a:ext cx="3187051" cy="124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 name="Agrupar 26"/>
          <p:cNvGrpSpPr>
            <a:grpSpLocks/>
          </p:cNvGrpSpPr>
          <p:nvPr userDrawn="1"/>
        </p:nvGrpSpPr>
        <p:grpSpPr bwMode="auto">
          <a:xfrm rot="5400000">
            <a:off x="-2014849" y="3339016"/>
            <a:ext cx="6858000" cy="179971"/>
            <a:chOff x="1443904" y="3985173"/>
            <a:chExt cx="7700096" cy="180001"/>
          </a:xfrm>
        </p:grpSpPr>
        <p:sp>
          <p:nvSpPr>
            <p:cNvPr id="7" name="Rectángulo 27"/>
            <p:cNvSpPr/>
            <p:nvPr userDrawn="1"/>
          </p:nvSpPr>
          <p:spPr>
            <a:xfrm>
              <a:off x="1443904" y="3985173"/>
              <a:ext cx="1925694" cy="180001"/>
            </a:xfrm>
            <a:prstGeom prst="rect">
              <a:avLst/>
            </a:prstGeom>
            <a:solidFill>
              <a:srgbClr val="007A9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070">
                <a:defRPr/>
              </a:pPr>
              <a:endParaRPr lang="es-ES_tradnl" dirty="0">
                <a:solidFill>
                  <a:prstClr val="white"/>
                </a:solidFill>
              </a:endParaRPr>
            </a:p>
          </p:txBody>
        </p:sp>
        <p:sp>
          <p:nvSpPr>
            <p:cNvPr id="8" name="Rectángulo 29"/>
            <p:cNvSpPr/>
            <p:nvPr userDrawn="1"/>
          </p:nvSpPr>
          <p:spPr>
            <a:xfrm>
              <a:off x="3369597" y="3985173"/>
              <a:ext cx="1925693" cy="180001"/>
            </a:xfrm>
            <a:prstGeom prst="rect">
              <a:avLst/>
            </a:prstGeom>
            <a:solidFill>
              <a:srgbClr val="62CDC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070">
                <a:defRPr/>
              </a:pPr>
              <a:endParaRPr lang="es-ES_tradnl" dirty="0">
                <a:solidFill>
                  <a:prstClr val="white"/>
                </a:solidFill>
              </a:endParaRPr>
            </a:p>
          </p:txBody>
        </p:sp>
        <p:sp>
          <p:nvSpPr>
            <p:cNvPr id="9" name="Rectángulo 30"/>
            <p:cNvSpPr/>
            <p:nvPr userDrawn="1"/>
          </p:nvSpPr>
          <p:spPr>
            <a:xfrm>
              <a:off x="5295290" y="3985173"/>
              <a:ext cx="1927031" cy="180001"/>
            </a:xfrm>
            <a:prstGeom prst="rect">
              <a:avLst/>
            </a:prstGeom>
            <a:solidFill>
              <a:srgbClr val="D42029"/>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070">
                <a:defRPr/>
              </a:pPr>
              <a:endParaRPr lang="es-ES_tradnl" dirty="0">
                <a:solidFill>
                  <a:prstClr val="white"/>
                </a:solidFill>
              </a:endParaRPr>
            </a:p>
          </p:txBody>
        </p:sp>
        <p:sp>
          <p:nvSpPr>
            <p:cNvPr id="10" name="Rectángulo 31"/>
            <p:cNvSpPr/>
            <p:nvPr userDrawn="1"/>
          </p:nvSpPr>
          <p:spPr>
            <a:xfrm>
              <a:off x="7218307" y="3985173"/>
              <a:ext cx="1925693" cy="180001"/>
            </a:xfrm>
            <a:prstGeom prst="rect">
              <a:avLst/>
            </a:prstGeom>
            <a:solidFill>
              <a:srgbClr val="EDAB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070">
                <a:defRPr/>
              </a:pPr>
              <a:endParaRPr lang="es-ES_tradnl" dirty="0">
                <a:solidFill>
                  <a:prstClr val="white"/>
                </a:solidFill>
              </a:endParaRPr>
            </a:p>
          </p:txBody>
        </p:sp>
      </p:grpSp>
      <p:sp>
        <p:nvSpPr>
          <p:cNvPr id="3" name="2 Marcador de texto"/>
          <p:cNvSpPr>
            <a:spLocks noGrp="1"/>
          </p:cNvSpPr>
          <p:nvPr>
            <p:ph type="body" sz="quarter" idx="10"/>
          </p:nvPr>
        </p:nvSpPr>
        <p:spPr>
          <a:xfrm>
            <a:off x="5404512" y="823988"/>
            <a:ext cx="3157621" cy="1123370"/>
          </a:xfrm>
          <a:prstGeom prst="rect">
            <a:avLst/>
          </a:prstGeom>
        </p:spPr>
        <p:txBody>
          <a:bodyPr lIns="91414" tIns="45706" rIns="91414" bIns="45706"/>
          <a:lstStyle>
            <a:lvl1pPr marL="0" marR="0" indent="0" algn="r" defTabSz="457070" rtl="0" eaLnBrk="1" fontAlgn="auto" latinLnBrk="0" hangingPunct="1">
              <a:lnSpc>
                <a:spcPct val="90000"/>
              </a:lnSpc>
              <a:spcBef>
                <a:spcPts val="0"/>
              </a:spcBef>
              <a:spcAft>
                <a:spcPts val="0"/>
              </a:spcAft>
              <a:buClrTx/>
              <a:buSzTx/>
              <a:buFontTx/>
              <a:buNone/>
              <a:tabLst/>
              <a:defRPr sz="3600"/>
            </a:lvl1pPr>
          </a:lstStyle>
          <a:p>
            <a:pPr lvl="0"/>
            <a:r>
              <a:rPr lang="es-ES"/>
              <a:t>Haga clic para modificar el estilo de texto del patrón</a:t>
            </a:r>
          </a:p>
        </p:txBody>
      </p:sp>
      <p:sp>
        <p:nvSpPr>
          <p:cNvPr id="18" name="17 Marcador de texto"/>
          <p:cNvSpPr>
            <a:spLocks noGrp="1"/>
          </p:cNvSpPr>
          <p:nvPr>
            <p:ph type="body" sz="quarter" idx="11"/>
          </p:nvPr>
        </p:nvSpPr>
        <p:spPr>
          <a:xfrm>
            <a:off x="5868957" y="2852144"/>
            <a:ext cx="2693178" cy="1023870"/>
          </a:xfrm>
          <a:prstGeom prst="rect">
            <a:avLst/>
          </a:prstGeom>
          <a:noFill/>
        </p:spPr>
        <p:txBody>
          <a:bodyPr wrap="square" lIns="0" tIns="0" rIns="0" bIns="0" rtlCol="0" anchor="t" anchorCtr="0">
            <a:spAutoFit/>
          </a:bodyPr>
          <a:lstStyle>
            <a:lvl1pPr marL="0" indent="0" algn="r">
              <a:lnSpc>
                <a:spcPts val="1100"/>
              </a:lnSpc>
              <a:spcAft>
                <a:spcPts val="600"/>
              </a:spcAft>
              <a:buNone/>
              <a:defRPr lang="es-ES" sz="1400" smtClean="0">
                <a:solidFill>
                  <a:srgbClr val="8D8C8D"/>
                </a:solidFill>
                <a:latin typeface="Trebuchet MS"/>
                <a:cs typeface="Trebuchet MS"/>
              </a:defRPr>
            </a:lvl1pPr>
            <a:lvl2pPr>
              <a:defRPr lang="es-ES" sz="1800" smtClean="0"/>
            </a:lvl2pPr>
            <a:lvl3pPr>
              <a:defRPr lang="es-ES" sz="1800" smtClean="0"/>
            </a:lvl3pPr>
            <a:lvl4pPr>
              <a:defRPr lang="es-ES" sz="1800" smtClean="0"/>
            </a:lvl4pPr>
            <a:lvl5pPr>
              <a:defRPr lang="es-CL" sz="1800"/>
            </a:lvl5pPr>
          </a:lstStyle>
          <a:p>
            <a:pPr lvl="0"/>
            <a:r>
              <a:rPr lang="es-ES"/>
              <a:t>Haga clic para modificar el estilo de texto del patrón</a:t>
            </a:r>
          </a:p>
          <a:p>
            <a:pPr lvl="1"/>
            <a:r>
              <a:rPr lang="es-ES"/>
              <a:t>Segundo nivel</a:t>
            </a:r>
          </a:p>
          <a:p>
            <a:pPr lvl="2"/>
            <a:r>
              <a:rPr lang="es-ES"/>
              <a:t>Tercer nivel</a:t>
            </a:r>
          </a:p>
        </p:txBody>
      </p:sp>
    </p:spTree>
    <p:extLst>
      <p:ext uri="{BB962C8B-B14F-4D97-AF65-F5344CB8AC3E}">
        <p14:creationId xmlns:p14="http://schemas.microsoft.com/office/powerpoint/2010/main" val="1121309999"/>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Título y objetos">
    <p:spTree>
      <p:nvGrpSpPr>
        <p:cNvPr id="1" name=""/>
        <p:cNvGrpSpPr/>
        <p:nvPr/>
      </p:nvGrpSpPr>
      <p:grpSpPr>
        <a:xfrm>
          <a:off x="0" y="0"/>
          <a:ext cx="0" cy="0"/>
          <a:chOff x="0" y="0"/>
          <a:chExt cx="0" cy="0"/>
        </a:xfrm>
      </p:grpSpPr>
      <p:grpSp>
        <p:nvGrpSpPr>
          <p:cNvPr id="6" name="Agrupar 26"/>
          <p:cNvGrpSpPr>
            <a:grpSpLocks/>
          </p:cNvGrpSpPr>
          <p:nvPr userDrawn="1"/>
        </p:nvGrpSpPr>
        <p:grpSpPr bwMode="auto">
          <a:xfrm rot="5400000">
            <a:off x="-3339014" y="3339014"/>
            <a:ext cx="6858000" cy="179972"/>
            <a:chOff x="1443904" y="3985173"/>
            <a:chExt cx="7700096" cy="180001"/>
          </a:xfrm>
        </p:grpSpPr>
        <p:sp>
          <p:nvSpPr>
            <p:cNvPr id="7" name="Rectángulo 27"/>
            <p:cNvSpPr/>
            <p:nvPr userDrawn="1"/>
          </p:nvSpPr>
          <p:spPr>
            <a:xfrm>
              <a:off x="1443904" y="3992325"/>
              <a:ext cx="1925694" cy="180001"/>
            </a:xfrm>
            <a:prstGeom prst="rect">
              <a:avLst/>
            </a:prstGeom>
            <a:solidFill>
              <a:srgbClr val="007A9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070">
                <a:defRPr/>
              </a:pPr>
              <a:endParaRPr lang="es-ES_tradnl" dirty="0">
                <a:solidFill>
                  <a:prstClr val="white"/>
                </a:solidFill>
              </a:endParaRPr>
            </a:p>
          </p:txBody>
        </p:sp>
        <p:sp>
          <p:nvSpPr>
            <p:cNvPr id="8" name="Rectángulo 29"/>
            <p:cNvSpPr/>
            <p:nvPr userDrawn="1"/>
          </p:nvSpPr>
          <p:spPr>
            <a:xfrm>
              <a:off x="3369597" y="3992325"/>
              <a:ext cx="1925693" cy="180001"/>
            </a:xfrm>
            <a:prstGeom prst="rect">
              <a:avLst/>
            </a:prstGeom>
            <a:solidFill>
              <a:srgbClr val="62CDC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070">
                <a:defRPr/>
              </a:pPr>
              <a:endParaRPr lang="es-ES_tradnl" dirty="0">
                <a:solidFill>
                  <a:prstClr val="white"/>
                </a:solidFill>
              </a:endParaRPr>
            </a:p>
          </p:txBody>
        </p:sp>
        <p:sp>
          <p:nvSpPr>
            <p:cNvPr id="9" name="Rectángulo 30"/>
            <p:cNvSpPr/>
            <p:nvPr userDrawn="1"/>
          </p:nvSpPr>
          <p:spPr>
            <a:xfrm>
              <a:off x="5295290" y="3985173"/>
              <a:ext cx="1927031" cy="180001"/>
            </a:xfrm>
            <a:prstGeom prst="rect">
              <a:avLst/>
            </a:prstGeom>
            <a:solidFill>
              <a:srgbClr val="D42029"/>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070">
                <a:defRPr/>
              </a:pPr>
              <a:endParaRPr lang="es-ES_tradnl" dirty="0">
                <a:solidFill>
                  <a:prstClr val="white"/>
                </a:solidFill>
              </a:endParaRPr>
            </a:p>
          </p:txBody>
        </p:sp>
        <p:sp>
          <p:nvSpPr>
            <p:cNvPr id="10" name="Rectángulo 31"/>
            <p:cNvSpPr/>
            <p:nvPr userDrawn="1"/>
          </p:nvSpPr>
          <p:spPr>
            <a:xfrm>
              <a:off x="7218307" y="3985173"/>
              <a:ext cx="1925693" cy="180001"/>
            </a:xfrm>
            <a:prstGeom prst="rect">
              <a:avLst/>
            </a:prstGeom>
            <a:solidFill>
              <a:srgbClr val="EDAB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070">
                <a:defRPr/>
              </a:pPr>
              <a:endParaRPr lang="es-ES_tradnl" dirty="0">
                <a:solidFill>
                  <a:prstClr val="white"/>
                </a:solidFill>
              </a:endParaRPr>
            </a:p>
          </p:txBody>
        </p:sp>
      </p:grpSp>
      <p:sp>
        <p:nvSpPr>
          <p:cNvPr id="11" name="CuadroTexto 5"/>
          <p:cNvSpPr txBox="1">
            <a:spLocks noChangeArrowheads="1"/>
          </p:cNvSpPr>
          <p:nvPr userDrawn="1"/>
        </p:nvSpPr>
        <p:spPr bwMode="auto">
          <a:xfrm>
            <a:off x="2048819" y="5067817"/>
            <a:ext cx="6695906" cy="8927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91414" bIns="45706">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defTabSz="608013" eaLnBrk="0" fontAlgn="base" hangingPunct="0">
              <a:spcBef>
                <a:spcPct val="0"/>
              </a:spcBef>
              <a:spcAft>
                <a:spcPct val="0"/>
              </a:spcAft>
              <a:defRPr>
                <a:solidFill>
                  <a:schemeClr val="tx1"/>
                </a:solidFill>
                <a:latin typeface="Calibri" pitchFamily="34" charset="0"/>
                <a:cs typeface="Arial" charset="0"/>
              </a:defRPr>
            </a:lvl6pPr>
            <a:lvl7pPr marL="2971800" indent="-228600" defTabSz="608013" eaLnBrk="0" fontAlgn="base" hangingPunct="0">
              <a:spcBef>
                <a:spcPct val="0"/>
              </a:spcBef>
              <a:spcAft>
                <a:spcPct val="0"/>
              </a:spcAft>
              <a:defRPr>
                <a:solidFill>
                  <a:schemeClr val="tx1"/>
                </a:solidFill>
                <a:latin typeface="Calibri" pitchFamily="34" charset="0"/>
                <a:cs typeface="Arial" charset="0"/>
              </a:defRPr>
            </a:lvl7pPr>
            <a:lvl8pPr marL="3429000" indent="-228600" defTabSz="608013" eaLnBrk="0" fontAlgn="base" hangingPunct="0">
              <a:spcBef>
                <a:spcPct val="0"/>
              </a:spcBef>
              <a:spcAft>
                <a:spcPct val="0"/>
              </a:spcAft>
              <a:defRPr>
                <a:solidFill>
                  <a:schemeClr val="tx1"/>
                </a:solidFill>
                <a:latin typeface="Calibri" pitchFamily="34" charset="0"/>
                <a:cs typeface="Arial" charset="0"/>
              </a:defRPr>
            </a:lvl8pPr>
            <a:lvl9pPr marL="3886200" indent="-228600" defTabSz="608013" eaLnBrk="0" fontAlgn="base" hangingPunct="0">
              <a:spcBef>
                <a:spcPct val="0"/>
              </a:spcBef>
              <a:spcAft>
                <a:spcPct val="0"/>
              </a:spcAft>
              <a:defRPr>
                <a:solidFill>
                  <a:schemeClr val="tx1"/>
                </a:solidFill>
                <a:latin typeface="Calibri" pitchFamily="34" charset="0"/>
                <a:cs typeface="Arial" charset="0"/>
              </a:defRPr>
            </a:lvl9pPr>
          </a:lstStyle>
          <a:p>
            <a:pPr defTabSz="456370" eaLnBrk="1" fontAlgn="base" hangingPunct="1">
              <a:lnSpc>
                <a:spcPct val="90000"/>
              </a:lnSpc>
              <a:spcBef>
                <a:spcPct val="0"/>
              </a:spcBef>
              <a:spcAft>
                <a:spcPct val="0"/>
              </a:spcAft>
              <a:defRPr/>
            </a:pPr>
            <a:r>
              <a:rPr lang="es-ES_tradnl" sz="6000">
                <a:solidFill>
                  <a:srgbClr val="FFFFFF"/>
                </a:solidFill>
                <a:latin typeface="Trebuchet MS" pitchFamily="34" charset="0"/>
              </a:rPr>
              <a:t>FOTO REFERENCIAL</a:t>
            </a:r>
            <a:endParaRPr lang="es-ES" sz="6000">
              <a:solidFill>
                <a:srgbClr val="FFFFFF"/>
              </a:solidFill>
              <a:latin typeface="Trebuchet MS" pitchFamily="34" charset="0"/>
            </a:endParaRPr>
          </a:p>
        </p:txBody>
      </p:sp>
      <p:sp>
        <p:nvSpPr>
          <p:cNvPr id="12" name="CuadroTexto 7"/>
          <p:cNvSpPr txBox="1">
            <a:spLocks noChangeArrowheads="1"/>
          </p:cNvSpPr>
          <p:nvPr userDrawn="1"/>
        </p:nvSpPr>
        <p:spPr bwMode="auto">
          <a:xfrm>
            <a:off x="986867" y="1877190"/>
            <a:ext cx="7792423" cy="23050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defTabSz="608013" eaLnBrk="0" fontAlgn="base" hangingPunct="0">
              <a:spcBef>
                <a:spcPct val="0"/>
              </a:spcBef>
              <a:spcAft>
                <a:spcPct val="0"/>
              </a:spcAft>
              <a:defRPr>
                <a:solidFill>
                  <a:schemeClr val="tx1"/>
                </a:solidFill>
                <a:latin typeface="Calibri" pitchFamily="34" charset="0"/>
                <a:cs typeface="Arial" charset="0"/>
              </a:defRPr>
            </a:lvl6pPr>
            <a:lvl7pPr marL="2971800" indent="-228600" defTabSz="608013" eaLnBrk="0" fontAlgn="base" hangingPunct="0">
              <a:spcBef>
                <a:spcPct val="0"/>
              </a:spcBef>
              <a:spcAft>
                <a:spcPct val="0"/>
              </a:spcAft>
              <a:defRPr>
                <a:solidFill>
                  <a:schemeClr val="tx1"/>
                </a:solidFill>
                <a:latin typeface="Calibri" pitchFamily="34" charset="0"/>
                <a:cs typeface="Arial" charset="0"/>
              </a:defRPr>
            </a:lvl7pPr>
            <a:lvl8pPr marL="3429000" indent="-228600" defTabSz="608013" eaLnBrk="0" fontAlgn="base" hangingPunct="0">
              <a:spcBef>
                <a:spcPct val="0"/>
              </a:spcBef>
              <a:spcAft>
                <a:spcPct val="0"/>
              </a:spcAft>
              <a:defRPr>
                <a:solidFill>
                  <a:schemeClr val="tx1"/>
                </a:solidFill>
                <a:latin typeface="Calibri" pitchFamily="34" charset="0"/>
                <a:cs typeface="Arial" charset="0"/>
              </a:defRPr>
            </a:lvl8pPr>
            <a:lvl9pPr marL="3886200" indent="-228600" defTabSz="608013" eaLnBrk="0" fontAlgn="base" hangingPunct="0">
              <a:spcBef>
                <a:spcPct val="0"/>
              </a:spcBef>
              <a:spcAft>
                <a:spcPct val="0"/>
              </a:spcAft>
              <a:defRPr>
                <a:solidFill>
                  <a:schemeClr val="tx1"/>
                </a:solidFill>
                <a:latin typeface="Calibri" pitchFamily="34" charset="0"/>
                <a:cs typeface="Arial" charset="0"/>
              </a:defRPr>
            </a:lvl9pPr>
          </a:lstStyle>
          <a:p>
            <a:pPr defTabSz="456370" eaLnBrk="1" fontAlgn="base" hangingPunct="1">
              <a:lnSpc>
                <a:spcPct val="130000"/>
              </a:lnSpc>
              <a:spcBef>
                <a:spcPct val="0"/>
              </a:spcBef>
              <a:spcAft>
                <a:spcPts val="601"/>
              </a:spcAft>
              <a:defRPr/>
            </a:pPr>
            <a:endParaRPr lang="es-CL" sz="1300">
              <a:solidFill>
                <a:srgbClr val="58585A"/>
              </a:solidFill>
              <a:latin typeface="Trebuchet MS" pitchFamily="34" charset="0"/>
            </a:endParaRPr>
          </a:p>
        </p:txBody>
      </p:sp>
      <p:pic>
        <p:nvPicPr>
          <p:cNvPr id="13" name="Imagen 11" descr="ESPERANZA_HOR.jpg"/>
          <p:cNvPicPr>
            <a:picLocks noChangeAspect="1"/>
          </p:cNvPicPr>
          <p:nvPr userDrawn="1"/>
        </p:nvPicPr>
        <p:blipFill>
          <a:blip r:embed="rId2">
            <a:extLst>
              <a:ext uri="{28A0092B-C50C-407E-A947-70E740481C1C}">
                <a14:useLocalDpi xmlns:a14="http://schemas.microsoft.com/office/drawing/2010/main"/>
              </a:ext>
            </a:extLst>
          </a:blip>
          <a:srcRect/>
          <a:stretch>
            <a:fillRect/>
          </a:stretch>
        </p:blipFill>
        <p:spPr bwMode="auto">
          <a:xfrm>
            <a:off x="7042739" y="215729"/>
            <a:ext cx="1825940" cy="711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2 Marcador de contenido"/>
          <p:cNvSpPr>
            <a:spLocks noGrp="1"/>
          </p:cNvSpPr>
          <p:nvPr>
            <p:ph sz="quarter" idx="13"/>
          </p:nvPr>
        </p:nvSpPr>
        <p:spPr>
          <a:xfrm>
            <a:off x="982663" y="530556"/>
            <a:ext cx="3794125" cy="203200"/>
          </a:xfrm>
          <a:prstGeom prst="rect">
            <a:avLst/>
          </a:prstGeom>
        </p:spPr>
        <p:txBody>
          <a:bodyPr lIns="91414" tIns="45706" rIns="91414" bIns="45706"/>
          <a:lstStyle>
            <a:lvl1pPr marL="0" marR="0" indent="0" algn="l" defTabSz="457070" rtl="0" eaLnBrk="1" fontAlgn="auto" latinLnBrk="0" hangingPunct="1">
              <a:lnSpc>
                <a:spcPct val="90000"/>
              </a:lnSpc>
              <a:spcBef>
                <a:spcPts val="0"/>
              </a:spcBef>
              <a:spcAft>
                <a:spcPts val="0"/>
              </a:spcAft>
              <a:buClrTx/>
              <a:buSzTx/>
              <a:buFontTx/>
              <a:buNone/>
              <a:tabLst/>
              <a:defRPr/>
            </a:lvl1pPr>
          </a:lstStyle>
          <a:p>
            <a:pPr lvl="0"/>
            <a:r>
              <a:rPr lang="es-ES" noProof="0"/>
              <a:t>Haga clic para modificar el estilo de texto del patrón</a:t>
            </a:r>
          </a:p>
        </p:txBody>
      </p:sp>
      <p:sp>
        <p:nvSpPr>
          <p:cNvPr id="40" name="39 Marcador de contenido"/>
          <p:cNvSpPr>
            <a:spLocks noGrp="1"/>
          </p:cNvSpPr>
          <p:nvPr>
            <p:ph sz="quarter" idx="16"/>
          </p:nvPr>
        </p:nvSpPr>
        <p:spPr>
          <a:xfrm>
            <a:off x="982664" y="1876427"/>
            <a:ext cx="7796212" cy="4981575"/>
          </a:xfrm>
          <a:prstGeom prst="rect">
            <a:avLst/>
          </a:prstGeom>
          <a:noFill/>
        </p:spPr>
        <p:txBody>
          <a:bodyPr wrap="square" lIns="0" tIns="0" rIns="0" bIns="0" numCol="1" spcCol="269922" rtlCol="0">
            <a:noAutofit/>
          </a:bodyPr>
          <a:lstStyle>
            <a:lvl1pPr marL="0" indent="0">
              <a:buNone/>
              <a:defRPr lang="es-ES" sz="1300" dirty="0" smtClean="0">
                <a:solidFill>
                  <a:srgbClr val="8D8C8D"/>
                </a:solidFill>
                <a:latin typeface="Trebuchet MS"/>
                <a:cs typeface="Trebuchet MS"/>
              </a:defRPr>
            </a:lvl1pPr>
          </a:lstStyle>
          <a:p>
            <a:pPr lvl="0"/>
            <a:r>
              <a:rPr lang="es-ES" dirty="0"/>
              <a:t>Haga clic para modificar el estilo de texto del patrón</a:t>
            </a:r>
          </a:p>
        </p:txBody>
      </p:sp>
      <p:sp>
        <p:nvSpPr>
          <p:cNvPr id="44" name="43 Marcador de texto"/>
          <p:cNvSpPr>
            <a:spLocks noGrp="1"/>
          </p:cNvSpPr>
          <p:nvPr>
            <p:ph type="body" sz="quarter" idx="17"/>
          </p:nvPr>
        </p:nvSpPr>
        <p:spPr>
          <a:xfrm>
            <a:off x="935912" y="789052"/>
            <a:ext cx="484188" cy="982663"/>
          </a:xfrm>
          <a:prstGeom prst="rect">
            <a:avLst/>
          </a:prstGeom>
        </p:spPr>
        <p:txBody>
          <a:bodyPr lIns="91414" tIns="45706" rIns="91414" bIns="45706"/>
          <a:lstStyle>
            <a:lvl1pPr marL="0" indent="0">
              <a:buNone/>
              <a:defRPr sz="3200"/>
            </a:lvl1pPr>
          </a:lstStyle>
          <a:p>
            <a:pPr lvl="0"/>
            <a:r>
              <a:rPr lang="es-ES" noProof="0"/>
              <a:t>Haga clic para modificar el estilo de texto del patrón</a:t>
            </a:r>
          </a:p>
        </p:txBody>
      </p:sp>
      <p:sp>
        <p:nvSpPr>
          <p:cNvPr id="46" name="45 Marcador de texto"/>
          <p:cNvSpPr>
            <a:spLocks noGrp="1"/>
          </p:cNvSpPr>
          <p:nvPr>
            <p:ph type="body" sz="quarter" idx="18"/>
          </p:nvPr>
        </p:nvSpPr>
        <p:spPr>
          <a:xfrm>
            <a:off x="1466088" y="1290638"/>
            <a:ext cx="3016250" cy="341312"/>
          </a:xfrm>
          <a:prstGeom prst="rect">
            <a:avLst/>
          </a:prstGeom>
          <a:noFill/>
        </p:spPr>
        <p:txBody>
          <a:bodyPr wrap="none" lIns="0" tIns="0" rIns="91414" bIns="0" rtlCol="0" anchor="t">
            <a:normAutofit lnSpcReduction="10000"/>
          </a:bodyPr>
          <a:lstStyle>
            <a:lvl1pPr marL="0" indent="0">
              <a:buNone/>
              <a:defRPr lang="es-CL" sz="2500" baseline="0" dirty="0">
                <a:solidFill>
                  <a:srgbClr val="8D8C8D"/>
                </a:solidFill>
                <a:latin typeface="Trebuchet MS"/>
                <a:cs typeface="Trebuchet MS"/>
              </a:defRPr>
            </a:lvl1pPr>
          </a:lstStyle>
          <a:p>
            <a:pPr lvl="0"/>
            <a:r>
              <a:rPr lang="es-ES"/>
              <a:t>Haga clic para modificar el estilo de texto del patrón</a:t>
            </a:r>
          </a:p>
        </p:txBody>
      </p:sp>
      <p:sp>
        <p:nvSpPr>
          <p:cNvPr id="14" name="Marcador de número de diapositiva 1"/>
          <p:cNvSpPr>
            <a:spLocks noGrp="1"/>
          </p:cNvSpPr>
          <p:nvPr>
            <p:ph type="sldNum" sz="quarter" idx="19"/>
          </p:nvPr>
        </p:nvSpPr>
        <p:spPr>
          <a:xfrm>
            <a:off x="6552884" y="6356226"/>
            <a:ext cx="2133441" cy="364711"/>
          </a:xfrm>
          <a:prstGeom prst="rect">
            <a:avLst/>
          </a:prstGeom>
        </p:spPr>
        <p:txBody>
          <a:bodyPr vert="horz" lIns="91414" tIns="45706" rIns="91414" bIns="45706" rtlCol="0" anchor="ctr"/>
          <a:lstStyle>
            <a:lvl1pPr algn="r" defTabSz="457070" fontAlgn="auto">
              <a:spcBef>
                <a:spcPts val="0"/>
              </a:spcBef>
              <a:spcAft>
                <a:spcPts val="0"/>
              </a:spcAft>
              <a:defRPr lang="es-CL" sz="1200">
                <a:solidFill>
                  <a:prstClr val="black">
                    <a:tint val="75000"/>
                  </a:prstClr>
                </a:solidFill>
                <a:latin typeface="Calibri"/>
                <a:cs typeface="+mn-cs"/>
              </a:defRPr>
            </a:lvl1pPr>
          </a:lstStyle>
          <a:p>
            <a:pPr>
              <a:defRPr/>
            </a:pPr>
            <a:fld id="{87AEA411-30BB-423A-94E1-2932AFAFF334}" type="slidenum">
              <a:rPr/>
              <a:pPr>
                <a:defRPr/>
              </a:pPr>
              <a:t>‹Nº›</a:t>
            </a:fld>
            <a:endParaRPr dirty="0"/>
          </a:p>
        </p:txBody>
      </p:sp>
    </p:spTree>
    <p:extLst>
      <p:ext uri="{BB962C8B-B14F-4D97-AF65-F5344CB8AC3E}">
        <p14:creationId xmlns:p14="http://schemas.microsoft.com/office/powerpoint/2010/main" val="381780455"/>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3_Título y objetos">
    <p:spTree>
      <p:nvGrpSpPr>
        <p:cNvPr id="1" name=""/>
        <p:cNvGrpSpPr/>
        <p:nvPr/>
      </p:nvGrpSpPr>
      <p:grpSpPr>
        <a:xfrm>
          <a:off x="0" y="0"/>
          <a:ext cx="0" cy="0"/>
          <a:chOff x="0" y="0"/>
          <a:chExt cx="0" cy="0"/>
        </a:xfrm>
      </p:grpSpPr>
      <p:grpSp>
        <p:nvGrpSpPr>
          <p:cNvPr id="5" name="Agrupar 26"/>
          <p:cNvGrpSpPr>
            <a:grpSpLocks/>
          </p:cNvGrpSpPr>
          <p:nvPr userDrawn="1"/>
        </p:nvGrpSpPr>
        <p:grpSpPr bwMode="auto">
          <a:xfrm rot="5400000">
            <a:off x="-3339014" y="3339014"/>
            <a:ext cx="6858000" cy="179972"/>
            <a:chOff x="1443904" y="3985173"/>
            <a:chExt cx="7700096" cy="180001"/>
          </a:xfrm>
        </p:grpSpPr>
        <p:sp>
          <p:nvSpPr>
            <p:cNvPr id="7" name="Rectángulo 27"/>
            <p:cNvSpPr/>
            <p:nvPr userDrawn="1"/>
          </p:nvSpPr>
          <p:spPr>
            <a:xfrm>
              <a:off x="1443904" y="3992325"/>
              <a:ext cx="1925694" cy="180001"/>
            </a:xfrm>
            <a:prstGeom prst="rect">
              <a:avLst/>
            </a:prstGeom>
            <a:solidFill>
              <a:srgbClr val="007A9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070">
                <a:defRPr/>
              </a:pPr>
              <a:endParaRPr lang="es-ES_tradnl" dirty="0">
                <a:solidFill>
                  <a:prstClr val="white"/>
                </a:solidFill>
              </a:endParaRPr>
            </a:p>
          </p:txBody>
        </p:sp>
        <p:sp>
          <p:nvSpPr>
            <p:cNvPr id="9" name="Rectángulo 29"/>
            <p:cNvSpPr/>
            <p:nvPr userDrawn="1"/>
          </p:nvSpPr>
          <p:spPr>
            <a:xfrm>
              <a:off x="3369597" y="3992325"/>
              <a:ext cx="1925693" cy="180001"/>
            </a:xfrm>
            <a:prstGeom prst="rect">
              <a:avLst/>
            </a:prstGeom>
            <a:solidFill>
              <a:srgbClr val="62CDC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070">
                <a:defRPr/>
              </a:pPr>
              <a:endParaRPr lang="es-ES_tradnl" dirty="0">
                <a:solidFill>
                  <a:prstClr val="white"/>
                </a:solidFill>
              </a:endParaRPr>
            </a:p>
          </p:txBody>
        </p:sp>
        <p:sp>
          <p:nvSpPr>
            <p:cNvPr id="10" name="Rectángulo 30"/>
            <p:cNvSpPr/>
            <p:nvPr userDrawn="1"/>
          </p:nvSpPr>
          <p:spPr>
            <a:xfrm>
              <a:off x="5295290" y="3985173"/>
              <a:ext cx="1927031" cy="180001"/>
            </a:xfrm>
            <a:prstGeom prst="rect">
              <a:avLst/>
            </a:prstGeom>
            <a:solidFill>
              <a:srgbClr val="D42029"/>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070">
                <a:defRPr/>
              </a:pPr>
              <a:endParaRPr lang="es-ES_tradnl" dirty="0">
                <a:solidFill>
                  <a:prstClr val="white"/>
                </a:solidFill>
              </a:endParaRPr>
            </a:p>
          </p:txBody>
        </p:sp>
        <p:sp>
          <p:nvSpPr>
            <p:cNvPr id="11" name="Rectángulo 31"/>
            <p:cNvSpPr/>
            <p:nvPr userDrawn="1"/>
          </p:nvSpPr>
          <p:spPr>
            <a:xfrm>
              <a:off x="7218307" y="3985173"/>
              <a:ext cx="1925693" cy="180001"/>
            </a:xfrm>
            <a:prstGeom prst="rect">
              <a:avLst/>
            </a:prstGeom>
            <a:solidFill>
              <a:srgbClr val="EDAB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070">
                <a:defRPr/>
              </a:pPr>
              <a:endParaRPr lang="es-ES_tradnl" dirty="0">
                <a:solidFill>
                  <a:prstClr val="white"/>
                </a:solidFill>
              </a:endParaRPr>
            </a:p>
          </p:txBody>
        </p:sp>
      </p:grpSp>
      <p:pic>
        <p:nvPicPr>
          <p:cNvPr id="12" name="Imagen 11" descr="ESPERANZA_HOR.jpg"/>
          <p:cNvPicPr>
            <a:picLocks noChangeAspect="1"/>
          </p:cNvPicPr>
          <p:nvPr userDrawn="1"/>
        </p:nvPicPr>
        <p:blipFill>
          <a:blip r:embed="rId2">
            <a:extLst>
              <a:ext uri="{28A0092B-C50C-407E-A947-70E740481C1C}">
                <a14:useLocalDpi xmlns:a14="http://schemas.microsoft.com/office/drawing/2010/main"/>
              </a:ext>
            </a:extLst>
          </a:blip>
          <a:srcRect/>
          <a:stretch>
            <a:fillRect/>
          </a:stretch>
        </p:blipFill>
        <p:spPr bwMode="auto">
          <a:xfrm>
            <a:off x="7042739" y="215729"/>
            <a:ext cx="1825940" cy="711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 name="2 Marcador de contenido"/>
          <p:cNvSpPr>
            <a:spLocks noGrp="1"/>
          </p:cNvSpPr>
          <p:nvPr>
            <p:ph sz="quarter" idx="13"/>
          </p:nvPr>
        </p:nvSpPr>
        <p:spPr>
          <a:xfrm>
            <a:off x="982663" y="530556"/>
            <a:ext cx="3794125" cy="203200"/>
          </a:xfrm>
          <a:prstGeom prst="rect">
            <a:avLst/>
          </a:prstGeom>
        </p:spPr>
        <p:txBody>
          <a:bodyPr lIns="91414" tIns="45706" rIns="91414" bIns="45706"/>
          <a:lstStyle>
            <a:lvl1pPr marL="0" marR="0" indent="0" algn="l" defTabSz="457070" rtl="0" eaLnBrk="1" fontAlgn="auto" latinLnBrk="0" hangingPunct="1">
              <a:lnSpc>
                <a:spcPct val="90000"/>
              </a:lnSpc>
              <a:spcBef>
                <a:spcPts val="0"/>
              </a:spcBef>
              <a:spcAft>
                <a:spcPts val="0"/>
              </a:spcAft>
              <a:buClrTx/>
              <a:buSzTx/>
              <a:buFontTx/>
              <a:buNone/>
              <a:tabLst/>
              <a:defRPr/>
            </a:lvl1pPr>
          </a:lstStyle>
          <a:p>
            <a:pPr lvl="0"/>
            <a:r>
              <a:rPr lang="es-ES" noProof="0"/>
              <a:t>Haga clic para modificar el estilo de texto del patrón</a:t>
            </a:r>
          </a:p>
        </p:txBody>
      </p:sp>
      <p:sp>
        <p:nvSpPr>
          <p:cNvPr id="6" name="5 Marcador de contenido"/>
          <p:cNvSpPr>
            <a:spLocks noGrp="1"/>
          </p:cNvSpPr>
          <p:nvPr>
            <p:ph sz="quarter" idx="15"/>
          </p:nvPr>
        </p:nvSpPr>
        <p:spPr>
          <a:xfrm>
            <a:off x="983113" y="1320573"/>
            <a:ext cx="3125313" cy="340484"/>
          </a:xfrm>
          <a:prstGeom prst="rect">
            <a:avLst/>
          </a:prstGeom>
          <a:noFill/>
        </p:spPr>
        <p:txBody>
          <a:bodyPr wrap="none" lIns="0" tIns="0" rIns="91414" bIns="0" rtlCol="0" anchor="t">
            <a:normAutofit lnSpcReduction="10000"/>
          </a:bodyPr>
          <a:lstStyle>
            <a:lvl1pPr marL="0" indent="0">
              <a:buNone/>
              <a:defRPr lang="es-ES" sz="2500" dirty="0" smtClean="0">
                <a:solidFill>
                  <a:srgbClr val="8D8C8D"/>
                </a:solidFill>
                <a:latin typeface="Trebuchet MS"/>
                <a:cs typeface="Trebuchet MS"/>
              </a:defRPr>
            </a:lvl1pPr>
          </a:lstStyle>
          <a:p>
            <a:pPr lvl="0"/>
            <a:r>
              <a:rPr lang="es-ES"/>
              <a:t>Haga clic para modificar el estilo de texto del patrón</a:t>
            </a:r>
          </a:p>
        </p:txBody>
      </p:sp>
      <p:sp>
        <p:nvSpPr>
          <p:cNvPr id="8" name="7 Marcador de texto"/>
          <p:cNvSpPr>
            <a:spLocks noGrp="1"/>
          </p:cNvSpPr>
          <p:nvPr>
            <p:ph type="body" sz="quarter" idx="16"/>
          </p:nvPr>
        </p:nvSpPr>
        <p:spPr>
          <a:xfrm>
            <a:off x="982665" y="1870170"/>
            <a:ext cx="7807325" cy="3108325"/>
          </a:xfrm>
          <a:prstGeom prst="rect">
            <a:avLst/>
          </a:prstGeom>
        </p:spPr>
        <p:txBody>
          <a:bodyPr lIns="91414" tIns="45706" rIns="91414" bIns="45706"/>
          <a:lstStyle>
            <a:lvl1pPr marL="0" marR="0" indent="0" algn="l" defTabSz="457070" rtl="0" eaLnBrk="1" fontAlgn="auto" latinLnBrk="0" hangingPunct="1">
              <a:lnSpc>
                <a:spcPct val="130000"/>
              </a:lnSpc>
              <a:spcBef>
                <a:spcPts val="0"/>
              </a:spcBef>
              <a:spcAft>
                <a:spcPts val="600"/>
              </a:spcAft>
              <a:buClrTx/>
              <a:buSzTx/>
              <a:buFontTx/>
              <a:buNone/>
              <a:tabLst/>
              <a:defRPr/>
            </a:lvl1pPr>
          </a:lstStyle>
          <a:p>
            <a:pPr lvl="0"/>
            <a:r>
              <a:rPr lang="es-ES" noProof="0"/>
              <a:t>Haga clic para modificar el estilo de texto del patrón</a:t>
            </a:r>
          </a:p>
          <a:p>
            <a:pPr lvl="1"/>
            <a:r>
              <a:rPr lang="es-ES" noProof="0"/>
              <a:t>Segundo nivel</a:t>
            </a:r>
          </a:p>
          <a:p>
            <a:pPr lvl="2"/>
            <a:r>
              <a:rPr lang="es-ES" noProof="0"/>
              <a:t>Tercer nivel</a:t>
            </a:r>
          </a:p>
          <a:p>
            <a:pPr lvl="3"/>
            <a:r>
              <a:rPr lang="es-ES" noProof="0"/>
              <a:t>Cuarto nivel</a:t>
            </a:r>
          </a:p>
        </p:txBody>
      </p:sp>
      <p:sp>
        <p:nvSpPr>
          <p:cNvPr id="13" name="Marcador de número de diapositiva 1"/>
          <p:cNvSpPr>
            <a:spLocks noGrp="1"/>
          </p:cNvSpPr>
          <p:nvPr>
            <p:ph type="sldNum" sz="quarter" idx="17"/>
          </p:nvPr>
        </p:nvSpPr>
        <p:spPr>
          <a:xfrm>
            <a:off x="6552884" y="6356226"/>
            <a:ext cx="2133441" cy="364711"/>
          </a:xfrm>
          <a:prstGeom prst="rect">
            <a:avLst/>
          </a:prstGeom>
        </p:spPr>
        <p:txBody>
          <a:bodyPr vert="horz" lIns="91414" tIns="45706" rIns="91414" bIns="45706" rtlCol="0" anchor="ctr"/>
          <a:lstStyle>
            <a:lvl1pPr algn="r" defTabSz="457070" fontAlgn="auto">
              <a:spcBef>
                <a:spcPts val="0"/>
              </a:spcBef>
              <a:spcAft>
                <a:spcPts val="0"/>
              </a:spcAft>
              <a:defRPr lang="es-CL" sz="1200">
                <a:solidFill>
                  <a:prstClr val="black">
                    <a:tint val="75000"/>
                  </a:prstClr>
                </a:solidFill>
                <a:latin typeface="Calibri"/>
                <a:cs typeface="+mn-cs"/>
              </a:defRPr>
            </a:lvl1pPr>
          </a:lstStyle>
          <a:p>
            <a:pPr>
              <a:defRPr/>
            </a:pPr>
            <a:fld id="{C0D73C20-B2A4-4239-A2BB-95CFAB267943}" type="slidenum">
              <a:rPr/>
              <a:pPr>
                <a:defRPr/>
              </a:pPr>
              <a:t>‹Nº›</a:t>
            </a:fld>
            <a:endParaRPr dirty="0"/>
          </a:p>
        </p:txBody>
      </p:sp>
    </p:spTree>
    <p:extLst>
      <p:ext uri="{BB962C8B-B14F-4D97-AF65-F5344CB8AC3E}">
        <p14:creationId xmlns:p14="http://schemas.microsoft.com/office/powerpoint/2010/main" val="3865593647"/>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1_Título y objetos">
    <p:spTree>
      <p:nvGrpSpPr>
        <p:cNvPr id="1" name=""/>
        <p:cNvGrpSpPr/>
        <p:nvPr/>
      </p:nvGrpSpPr>
      <p:grpSpPr>
        <a:xfrm>
          <a:off x="0" y="0"/>
          <a:ext cx="0" cy="0"/>
          <a:chOff x="0" y="0"/>
          <a:chExt cx="0" cy="0"/>
        </a:xfrm>
      </p:grpSpPr>
      <p:sp>
        <p:nvSpPr>
          <p:cNvPr id="4" name="CuadroTexto 3"/>
          <p:cNvSpPr txBox="1"/>
          <p:nvPr userDrawn="1"/>
        </p:nvSpPr>
        <p:spPr>
          <a:xfrm>
            <a:off x="983290" y="1313437"/>
            <a:ext cx="3016614" cy="340874"/>
          </a:xfrm>
          <a:prstGeom prst="rect">
            <a:avLst/>
          </a:prstGeom>
          <a:noFill/>
        </p:spPr>
        <p:txBody>
          <a:bodyPr wrap="none" lIns="0" tIns="0" rIns="91414" bIns="0">
            <a:normAutofit lnSpcReduction="10000"/>
          </a:bodyPr>
          <a:lstStyle/>
          <a:p>
            <a:pPr defTabSz="457070">
              <a:lnSpc>
                <a:spcPct val="90000"/>
              </a:lnSpc>
              <a:defRPr/>
            </a:pPr>
            <a:endParaRPr lang="es-ES" sz="2500" dirty="0">
              <a:solidFill>
                <a:srgbClr val="8D8C8D"/>
              </a:solidFill>
              <a:latin typeface="Trebuchet MS"/>
              <a:cs typeface="Trebuchet MS"/>
            </a:endParaRPr>
          </a:p>
          <a:p>
            <a:pPr defTabSz="457070">
              <a:lnSpc>
                <a:spcPct val="90000"/>
              </a:lnSpc>
              <a:defRPr/>
            </a:pPr>
            <a:endParaRPr lang="es-ES" sz="2500" dirty="0">
              <a:solidFill>
                <a:srgbClr val="58585A"/>
              </a:solidFill>
              <a:latin typeface="Trebuchet MS"/>
              <a:cs typeface="Trebuchet MS"/>
            </a:endParaRPr>
          </a:p>
        </p:txBody>
      </p:sp>
      <p:grpSp>
        <p:nvGrpSpPr>
          <p:cNvPr id="5" name="Agrupar 26"/>
          <p:cNvGrpSpPr>
            <a:grpSpLocks/>
          </p:cNvGrpSpPr>
          <p:nvPr userDrawn="1"/>
        </p:nvGrpSpPr>
        <p:grpSpPr bwMode="auto">
          <a:xfrm rot="5400000">
            <a:off x="-3339014" y="3339014"/>
            <a:ext cx="6858000" cy="179972"/>
            <a:chOff x="1443904" y="3985173"/>
            <a:chExt cx="7700096" cy="180001"/>
          </a:xfrm>
        </p:grpSpPr>
        <p:sp>
          <p:nvSpPr>
            <p:cNvPr id="6" name="Rectángulo 27"/>
            <p:cNvSpPr/>
            <p:nvPr userDrawn="1"/>
          </p:nvSpPr>
          <p:spPr>
            <a:xfrm>
              <a:off x="1443904" y="3992325"/>
              <a:ext cx="1925694" cy="180001"/>
            </a:xfrm>
            <a:prstGeom prst="rect">
              <a:avLst/>
            </a:prstGeom>
            <a:solidFill>
              <a:srgbClr val="007A9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070">
                <a:defRPr/>
              </a:pPr>
              <a:endParaRPr lang="es-ES_tradnl" dirty="0">
                <a:solidFill>
                  <a:prstClr val="white"/>
                </a:solidFill>
              </a:endParaRPr>
            </a:p>
          </p:txBody>
        </p:sp>
        <p:sp>
          <p:nvSpPr>
            <p:cNvPr id="7" name="Rectángulo 29"/>
            <p:cNvSpPr/>
            <p:nvPr userDrawn="1"/>
          </p:nvSpPr>
          <p:spPr>
            <a:xfrm>
              <a:off x="3369597" y="3992325"/>
              <a:ext cx="1925693" cy="180001"/>
            </a:xfrm>
            <a:prstGeom prst="rect">
              <a:avLst/>
            </a:prstGeom>
            <a:solidFill>
              <a:srgbClr val="62CDC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070">
                <a:defRPr/>
              </a:pPr>
              <a:endParaRPr lang="es-ES_tradnl" dirty="0">
                <a:solidFill>
                  <a:prstClr val="white"/>
                </a:solidFill>
              </a:endParaRPr>
            </a:p>
          </p:txBody>
        </p:sp>
        <p:sp>
          <p:nvSpPr>
            <p:cNvPr id="8" name="Rectángulo 30"/>
            <p:cNvSpPr/>
            <p:nvPr userDrawn="1"/>
          </p:nvSpPr>
          <p:spPr>
            <a:xfrm>
              <a:off x="5295290" y="3985173"/>
              <a:ext cx="1927031" cy="180001"/>
            </a:xfrm>
            <a:prstGeom prst="rect">
              <a:avLst/>
            </a:prstGeom>
            <a:solidFill>
              <a:srgbClr val="D42029"/>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070">
                <a:defRPr/>
              </a:pPr>
              <a:endParaRPr lang="es-ES_tradnl" dirty="0">
                <a:solidFill>
                  <a:prstClr val="white"/>
                </a:solidFill>
              </a:endParaRPr>
            </a:p>
          </p:txBody>
        </p:sp>
        <p:sp>
          <p:nvSpPr>
            <p:cNvPr id="9" name="Rectángulo 31"/>
            <p:cNvSpPr/>
            <p:nvPr userDrawn="1"/>
          </p:nvSpPr>
          <p:spPr>
            <a:xfrm>
              <a:off x="7218307" y="3985173"/>
              <a:ext cx="1925693" cy="180001"/>
            </a:xfrm>
            <a:prstGeom prst="rect">
              <a:avLst/>
            </a:prstGeom>
            <a:solidFill>
              <a:srgbClr val="EDAB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070">
                <a:defRPr/>
              </a:pPr>
              <a:endParaRPr lang="es-ES_tradnl" dirty="0">
                <a:solidFill>
                  <a:prstClr val="white"/>
                </a:solidFill>
              </a:endParaRPr>
            </a:p>
          </p:txBody>
        </p:sp>
      </p:grpSp>
      <p:pic>
        <p:nvPicPr>
          <p:cNvPr id="10" name="Imagen 11" descr="ESPERANZA_HOR.jpg"/>
          <p:cNvPicPr>
            <a:picLocks noChangeAspect="1"/>
          </p:cNvPicPr>
          <p:nvPr userDrawn="1"/>
        </p:nvPicPr>
        <p:blipFill>
          <a:blip r:embed="rId2">
            <a:extLst>
              <a:ext uri="{28A0092B-C50C-407E-A947-70E740481C1C}">
                <a14:useLocalDpi xmlns:a14="http://schemas.microsoft.com/office/drawing/2010/main"/>
              </a:ext>
            </a:extLst>
          </a:blip>
          <a:srcRect/>
          <a:stretch>
            <a:fillRect/>
          </a:stretch>
        </p:blipFill>
        <p:spPr bwMode="auto">
          <a:xfrm>
            <a:off x="7042739" y="215729"/>
            <a:ext cx="1825940" cy="711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2 Marcador de contenido"/>
          <p:cNvSpPr>
            <a:spLocks noGrp="1"/>
          </p:cNvSpPr>
          <p:nvPr>
            <p:ph sz="quarter" idx="14"/>
          </p:nvPr>
        </p:nvSpPr>
        <p:spPr>
          <a:xfrm>
            <a:off x="3016156" y="2968627"/>
            <a:ext cx="5751608" cy="479425"/>
          </a:xfrm>
          <a:prstGeom prst="rect">
            <a:avLst/>
          </a:prstGeom>
        </p:spPr>
        <p:txBody>
          <a:bodyPr lIns="91414" tIns="45706" rIns="91414" bIns="45706"/>
          <a:lstStyle>
            <a:lvl1pPr marL="0" indent="0">
              <a:buNone/>
              <a:defRPr baseline="0"/>
            </a:lvl1pPr>
          </a:lstStyle>
          <a:p>
            <a:pPr lvl="0"/>
            <a:r>
              <a:rPr lang="es-ES" noProof="0"/>
              <a:t>Haga clic para modificar el estilo de texto del patrón</a:t>
            </a:r>
          </a:p>
        </p:txBody>
      </p:sp>
      <p:sp>
        <p:nvSpPr>
          <p:cNvPr id="11" name="Marcador de número de diapositiva 1"/>
          <p:cNvSpPr>
            <a:spLocks noGrp="1"/>
          </p:cNvSpPr>
          <p:nvPr>
            <p:ph type="sldNum" sz="quarter" idx="15"/>
          </p:nvPr>
        </p:nvSpPr>
        <p:spPr>
          <a:xfrm>
            <a:off x="6552884" y="6356226"/>
            <a:ext cx="2133441" cy="364711"/>
          </a:xfrm>
          <a:prstGeom prst="rect">
            <a:avLst/>
          </a:prstGeom>
        </p:spPr>
        <p:txBody>
          <a:bodyPr vert="horz" lIns="91414" tIns="45706" rIns="91414" bIns="45706" rtlCol="0" anchor="ctr"/>
          <a:lstStyle>
            <a:lvl1pPr algn="r" defTabSz="457070" fontAlgn="auto">
              <a:spcBef>
                <a:spcPts val="0"/>
              </a:spcBef>
              <a:spcAft>
                <a:spcPts val="0"/>
              </a:spcAft>
              <a:defRPr lang="es-CL" sz="1200">
                <a:solidFill>
                  <a:prstClr val="black">
                    <a:tint val="75000"/>
                  </a:prstClr>
                </a:solidFill>
                <a:latin typeface="Calibri"/>
                <a:cs typeface="+mn-cs"/>
              </a:defRPr>
            </a:lvl1pPr>
          </a:lstStyle>
          <a:p>
            <a:pPr>
              <a:defRPr/>
            </a:pPr>
            <a:fld id="{136B184B-59C1-4932-B30F-B9A933612530}" type="slidenum">
              <a:rPr/>
              <a:pPr>
                <a:defRPr/>
              </a:pPr>
              <a:t>‹Nº›</a:t>
            </a:fld>
            <a:endParaRPr dirty="0"/>
          </a:p>
        </p:txBody>
      </p:sp>
    </p:spTree>
    <p:extLst>
      <p:ext uri="{BB962C8B-B14F-4D97-AF65-F5344CB8AC3E}">
        <p14:creationId xmlns:p14="http://schemas.microsoft.com/office/powerpoint/2010/main" val="31049976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13.xml"/><Relationship Id="rId3" Type="http://schemas.openxmlformats.org/officeDocument/2006/relationships/slideLayout" Target="../slideLayouts/slideLayout108.xml"/><Relationship Id="rId7" Type="http://schemas.openxmlformats.org/officeDocument/2006/relationships/slideLayout" Target="../slideLayouts/slideLayout112.xml"/><Relationship Id="rId2" Type="http://schemas.openxmlformats.org/officeDocument/2006/relationships/slideLayout" Target="../slideLayouts/slideLayout107.xml"/><Relationship Id="rId1" Type="http://schemas.openxmlformats.org/officeDocument/2006/relationships/slideLayout" Target="../slideLayouts/slideLayout106.xml"/><Relationship Id="rId6" Type="http://schemas.openxmlformats.org/officeDocument/2006/relationships/slideLayout" Target="../slideLayouts/slideLayout111.xml"/><Relationship Id="rId11" Type="http://schemas.openxmlformats.org/officeDocument/2006/relationships/theme" Target="../theme/theme10.xml"/><Relationship Id="rId5" Type="http://schemas.openxmlformats.org/officeDocument/2006/relationships/slideLayout" Target="../slideLayouts/slideLayout110.xml"/><Relationship Id="rId10" Type="http://schemas.openxmlformats.org/officeDocument/2006/relationships/slideLayout" Target="../slideLayouts/slideLayout115.xml"/><Relationship Id="rId4" Type="http://schemas.openxmlformats.org/officeDocument/2006/relationships/slideLayout" Target="../slideLayouts/slideLayout109.xml"/><Relationship Id="rId9" Type="http://schemas.openxmlformats.org/officeDocument/2006/relationships/slideLayout" Target="../slideLayouts/slideLayout114.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23.xml"/><Relationship Id="rId3" Type="http://schemas.openxmlformats.org/officeDocument/2006/relationships/slideLayout" Target="../slideLayouts/slideLayout118.xml"/><Relationship Id="rId7" Type="http://schemas.openxmlformats.org/officeDocument/2006/relationships/slideLayout" Target="../slideLayouts/slideLayout122.xml"/><Relationship Id="rId12" Type="http://schemas.openxmlformats.org/officeDocument/2006/relationships/image" Target="../media/image26.png"/><Relationship Id="rId2" Type="http://schemas.openxmlformats.org/officeDocument/2006/relationships/slideLayout" Target="../slideLayouts/slideLayout117.xml"/><Relationship Id="rId1" Type="http://schemas.openxmlformats.org/officeDocument/2006/relationships/slideLayout" Target="../slideLayouts/slideLayout116.xml"/><Relationship Id="rId6" Type="http://schemas.openxmlformats.org/officeDocument/2006/relationships/slideLayout" Target="../slideLayouts/slideLayout121.xml"/><Relationship Id="rId11" Type="http://schemas.openxmlformats.org/officeDocument/2006/relationships/theme" Target="../theme/theme11.xml"/><Relationship Id="rId5" Type="http://schemas.openxmlformats.org/officeDocument/2006/relationships/slideLayout" Target="../slideLayouts/slideLayout120.xml"/><Relationship Id="rId10" Type="http://schemas.openxmlformats.org/officeDocument/2006/relationships/slideLayout" Target="../slideLayouts/slideLayout125.xml"/><Relationship Id="rId4" Type="http://schemas.openxmlformats.org/officeDocument/2006/relationships/slideLayout" Target="../slideLayouts/slideLayout119.xml"/><Relationship Id="rId9" Type="http://schemas.openxmlformats.org/officeDocument/2006/relationships/slideLayout" Target="../slideLayouts/slideLayout124.xml"/></Relationships>
</file>

<file path=ppt/slideMasters/_rels/slideMaster12.xml.rels><?xml version="1.0" encoding="UTF-8" standalone="yes"?>
<Relationships xmlns="http://schemas.openxmlformats.org/package/2006/relationships"><Relationship Id="rId3" Type="http://schemas.openxmlformats.org/officeDocument/2006/relationships/slideLayout" Target="../slideLayouts/slideLayout128.xml"/><Relationship Id="rId7" Type="http://schemas.openxmlformats.org/officeDocument/2006/relationships/theme" Target="../theme/theme12.xml"/><Relationship Id="rId2" Type="http://schemas.openxmlformats.org/officeDocument/2006/relationships/slideLayout" Target="../slideLayouts/slideLayout127.xml"/><Relationship Id="rId1" Type="http://schemas.openxmlformats.org/officeDocument/2006/relationships/slideLayout" Target="../slideLayouts/slideLayout126.xml"/><Relationship Id="rId6" Type="http://schemas.openxmlformats.org/officeDocument/2006/relationships/slideLayout" Target="../slideLayouts/slideLayout131.xml"/><Relationship Id="rId5" Type="http://schemas.openxmlformats.org/officeDocument/2006/relationships/slideLayout" Target="../slideLayouts/slideLayout130.xml"/><Relationship Id="rId4" Type="http://schemas.openxmlformats.org/officeDocument/2006/relationships/slideLayout" Target="../slideLayouts/slideLayout129.xml"/></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139.xml"/><Relationship Id="rId3" Type="http://schemas.openxmlformats.org/officeDocument/2006/relationships/slideLayout" Target="../slideLayouts/slideLayout134.xml"/><Relationship Id="rId7" Type="http://schemas.openxmlformats.org/officeDocument/2006/relationships/slideLayout" Target="../slideLayouts/slideLayout138.xml"/><Relationship Id="rId12" Type="http://schemas.openxmlformats.org/officeDocument/2006/relationships/theme" Target="../theme/theme13.xml"/><Relationship Id="rId2" Type="http://schemas.openxmlformats.org/officeDocument/2006/relationships/slideLayout" Target="../slideLayouts/slideLayout133.xml"/><Relationship Id="rId1" Type="http://schemas.openxmlformats.org/officeDocument/2006/relationships/slideLayout" Target="../slideLayouts/slideLayout132.xml"/><Relationship Id="rId6" Type="http://schemas.openxmlformats.org/officeDocument/2006/relationships/slideLayout" Target="../slideLayouts/slideLayout137.xml"/><Relationship Id="rId11" Type="http://schemas.openxmlformats.org/officeDocument/2006/relationships/slideLayout" Target="../slideLayouts/slideLayout142.xml"/><Relationship Id="rId5" Type="http://schemas.openxmlformats.org/officeDocument/2006/relationships/slideLayout" Target="../slideLayouts/slideLayout136.xml"/><Relationship Id="rId10" Type="http://schemas.openxmlformats.org/officeDocument/2006/relationships/slideLayout" Target="../slideLayouts/slideLayout141.xml"/><Relationship Id="rId4" Type="http://schemas.openxmlformats.org/officeDocument/2006/relationships/slideLayout" Target="../slideLayouts/slideLayout135.xml"/><Relationship Id="rId9" Type="http://schemas.openxmlformats.org/officeDocument/2006/relationships/slideLayout" Target="../slideLayouts/slideLayout140.xml"/></Relationships>
</file>

<file path=ppt/slideMasters/_rels/slideMaster14.xml.rels><?xml version="1.0" encoding="UTF-8" standalone="yes"?>
<Relationships xmlns="http://schemas.openxmlformats.org/package/2006/relationships"><Relationship Id="rId8" Type="http://schemas.openxmlformats.org/officeDocument/2006/relationships/theme" Target="../theme/theme14.xml"/><Relationship Id="rId3" Type="http://schemas.openxmlformats.org/officeDocument/2006/relationships/slideLayout" Target="../slideLayouts/slideLayout145.xml"/><Relationship Id="rId7" Type="http://schemas.openxmlformats.org/officeDocument/2006/relationships/slideLayout" Target="../slideLayouts/slideLayout149.xml"/><Relationship Id="rId2" Type="http://schemas.openxmlformats.org/officeDocument/2006/relationships/slideLayout" Target="../slideLayouts/slideLayout144.xml"/><Relationship Id="rId1" Type="http://schemas.openxmlformats.org/officeDocument/2006/relationships/slideLayout" Target="../slideLayouts/slideLayout143.xml"/><Relationship Id="rId6" Type="http://schemas.openxmlformats.org/officeDocument/2006/relationships/slideLayout" Target="../slideLayouts/slideLayout148.xml"/><Relationship Id="rId5" Type="http://schemas.openxmlformats.org/officeDocument/2006/relationships/slideLayout" Target="../slideLayouts/slideLayout147.xml"/><Relationship Id="rId4" Type="http://schemas.openxmlformats.org/officeDocument/2006/relationships/slideLayout" Target="../slideLayouts/slideLayout146.xml"/></Relationships>
</file>

<file path=ppt/slideMasters/_rels/slideMaster15.xml.rels><?xml version="1.0" encoding="UTF-8" standalone="yes"?>
<Relationships xmlns="http://schemas.openxmlformats.org/package/2006/relationships"><Relationship Id="rId8" Type="http://schemas.openxmlformats.org/officeDocument/2006/relationships/slideLayout" Target="../slideLayouts/slideLayout157.xml"/><Relationship Id="rId13" Type="http://schemas.openxmlformats.org/officeDocument/2006/relationships/slideLayout" Target="../slideLayouts/slideLayout162.xml"/><Relationship Id="rId18" Type="http://schemas.openxmlformats.org/officeDocument/2006/relationships/slideLayout" Target="../slideLayouts/slideLayout167.xml"/><Relationship Id="rId3" Type="http://schemas.openxmlformats.org/officeDocument/2006/relationships/slideLayout" Target="../slideLayouts/slideLayout152.xml"/><Relationship Id="rId21" Type="http://schemas.openxmlformats.org/officeDocument/2006/relationships/theme" Target="../theme/theme15.xml"/><Relationship Id="rId7" Type="http://schemas.openxmlformats.org/officeDocument/2006/relationships/slideLayout" Target="../slideLayouts/slideLayout156.xml"/><Relationship Id="rId12" Type="http://schemas.openxmlformats.org/officeDocument/2006/relationships/slideLayout" Target="../slideLayouts/slideLayout161.xml"/><Relationship Id="rId17" Type="http://schemas.openxmlformats.org/officeDocument/2006/relationships/slideLayout" Target="../slideLayouts/slideLayout166.xml"/><Relationship Id="rId2" Type="http://schemas.openxmlformats.org/officeDocument/2006/relationships/slideLayout" Target="../slideLayouts/slideLayout151.xml"/><Relationship Id="rId16" Type="http://schemas.openxmlformats.org/officeDocument/2006/relationships/slideLayout" Target="../slideLayouts/slideLayout165.xml"/><Relationship Id="rId20" Type="http://schemas.openxmlformats.org/officeDocument/2006/relationships/slideLayout" Target="../slideLayouts/slideLayout169.xml"/><Relationship Id="rId1" Type="http://schemas.openxmlformats.org/officeDocument/2006/relationships/slideLayout" Target="../slideLayouts/slideLayout150.xml"/><Relationship Id="rId6" Type="http://schemas.openxmlformats.org/officeDocument/2006/relationships/slideLayout" Target="../slideLayouts/slideLayout155.xml"/><Relationship Id="rId11" Type="http://schemas.openxmlformats.org/officeDocument/2006/relationships/slideLayout" Target="../slideLayouts/slideLayout160.xml"/><Relationship Id="rId5" Type="http://schemas.openxmlformats.org/officeDocument/2006/relationships/slideLayout" Target="../slideLayouts/slideLayout154.xml"/><Relationship Id="rId15" Type="http://schemas.openxmlformats.org/officeDocument/2006/relationships/slideLayout" Target="../slideLayouts/slideLayout164.xml"/><Relationship Id="rId10" Type="http://schemas.openxmlformats.org/officeDocument/2006/relationships/slideLayout" Target="../slideLayouts/slideLayout159.xml"/><Relationship Id="rId19" Type="http://schemas.openxmlformats.org/officeDocument/2006/relationships/slideLayout" Target="../slideLayouts/slideLayout168.xml"/><Relationship Id="rId4" Type="http://schemas.openxmlformats.org/officeDocument/2006/relationships/slideLayout" Target="../slideLayouts/slideLayout153.xml"/><Relationship Id="rId9" Type="http://schemas.openxmlformats.org/officeDocument/2006/relationships/slideLayout" Target="../slideLayouts/slideLayout158.xml"/><Relationship Id="rId14" Type="http://schemas.openxmlformats.org/officeDocument/2006/relationships/slideLayout" Target="../slideLayouts/slideLayout163.xml"/><Relationship Id="rId22" Type="http://schemas.openxmlformats.org/officeDocument/2006/relationships/image" Target="../media/image3.png"/></Relationships>
</file>

<file path=ppt/slideMasters/_rels/slideMaster16.xml.rels><?xml version="1.0" encoding="UTF-8" standalone="yes"?>
<Relationships xmlns="http://schemas.openxmlformats.org/package/2006/relationships"><Relationship Id="rId3" Type="http://schemas.openxmlformats.org/officeDocument/2006/relationships/slideLayout" Target="../slideLayouts/slideLayout172.xml"/><Relationship Id="rId7" Type="http://schemas.openxmlformats.org/officeDocument/2006/relationships/image" Target="../media/image32.png"/><Relationship Id="rId2" Type="http://schemas.openxmlformats.org/officeDocument/2006/relationships/slideLayout" Target="../slideLayouts/slideLayout171.xml"/><Relationship Id="rId1" Type="http://schemas.openxmlformats.org/officeDocument/2006/relationships/slideLayout" Target="../slideLayouts/slideLayout170.xml"/><Relationship Id="rId6" Type="http://schemas.openxmlformats.org/officeDocument/2006/relationships/theme" Target="../theme/theme16.xml"/><Relationship Id="rId5" Type="http://schemas.openxmlformats.org/officeDocument/2006/relationships/slideLayout" Target="../slideLayouts/slideLayout174.xml"/><Relationship Id="rId4" Type="http://schemas.openxmlformats.org/officeDocument/2006/relationships/slideLayout" Target="../slideLayouts/slideLayout173.xml"/></Relationships>
</file>

<file path=ppt/slideMasters/_rels/slideMaster17.xml.rels><?xml version="1.0" encoding="UTF-8" standalone="yes"?>
<Relationships xmlns="http://schemas.openxmlformats.org/package/2006/relationships"><Relationship Id="rId3" Type="http://schemas.openxmlformats.org/officeDocument/2006/relationships/theme" Target="../theme/theme17.xml"/><Relationship Id="rId2" Type="http://schemas.openxmlformats.org/officeDocument/2006/relationships/slideLayout" Target="../slideLayouts/slideLayout176.xml"/><Relationship Id="rId1" Type="http://schemas.openxmlformats.org/officeDocument/2006/relationships/slideLayout" Target="../slideLayouts/slideLayout175.xml"/><Relationship Id="rId4" Type="http://schemas.openxmlformats.org/officeDocument/2006/relationships/image" Target="../media/image3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6" Type="http://schemas.openxmlformats.org/officeDocument/2006/relationships/image" Target="../media/image3.png"/><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theme" Target="../theme/theme2.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5.xml"/><Relationship Id="rId13" Type="http://schemas.openxmlformats.org/officeDocument/2006/relationships/slideLayout" Target="../slideLayouts/slideLayout40.xml"/><Relationship Id="rId3" Type="http://schemas.openxmlformats.org/officeDocument/2006/relationships/slideLayout" Target="../slideLayouts/slideLayout30.xml"/><Relationship Id="rId7" Type="http://schemas.openxmlformats.org/officeDocument/2006/relationships/slideLayout" Target="../slideLayouts/slideLayout34.xml"/><Relationship Id="rId12" Type="http://schemas.openxmlformats.org/officeDocument/2006/relationships/slideLayout" Target="../slideLayouts/slideLayout39.xml"/><Relationship Id="rId2" Type="http://schemas.openxmlformats.org/officeDocument/2006/relationships/slideLayout" Target="../slideLayouts/slideLayout29.xml"/><Relationship Id="rId16" Type="http://schemas.openxmlformats.org/officeDocument/2006/relationships/image" Target="../media/image3.png"/><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5" Type="http://schemas.openxmlformats.org/officeDocument/2006/relationships/slideLayout" Target="../slideLayouts/slideLayout32.xml"/><Relationship Id="rId15" Type="http://schemas.openxmlformats.org/officeDocument/2006/relationships/theme" Target="../theme/theme3.xml"/><Relationship Id="rId10" Type="http://schemas.openxmlformats.org/officeDocument/2006/relationships/slideLayout" Target="../slideLayouts/slideLayout37.xml"/><Relationship Id="rId4" Type="http://schemas.openxmlformats.org/officeDocument/2006/relationships/slideLayout" Target="../slideLayouts/slideLayout31.xml"/><Relationship Id="rId9" Type="http://schemas.openxmlformats.org/officeDocument/2006/relationships/slideLayout" Target="../slideLayouts/slideLayout36.xml"/><Relationship Id="rId14" Type="http://schemas.openxmlformats.org/officeDocument/2006/relationships/slideLayout" Target="../slideLayouts/slideLayout4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9.xml"/><Relationship Id="rId13" Type="http://schemas.openxmlformats.org/officeDocument/2006/relationships/slideLayout" Target="../slideLayouts/slideLayout54.xml"/><Relationship Id="rId3" Type="http://schemas.openxmlformats.org/officeDocument/2006/relationships/slideLayout" Target="../slideLayouts/slideLayout44.xml"/><Relationship Id="rId7" Type="http://schemas.openxmlformats.org/officeDocument/2006/relationships/slideLayout" Target="../slideLayouts/slideLayout48.xml"/><Relationship Id="rId12" Type="http://schemas.openxmlformats.org/officeDocument/2006/relationships/slideLayout" Target="../slideLayouts/slideLayout53.xml"/><Relationship Id="rId2" Type="http://schemas.openxmlformats.org/officeDocument/2006/relationships/slideLayout" Target="../slideLayouts/slideLayout43.xml"/><Relationship Id="rId16" Type="http://schemas.openxmlformats.org/officeDocument/2006/relationships/image" Target="../media/image8.png"/><Relationship Id="rId1" Type="http://schemas.openxmlformats.org/officeDocument/2006/relationships/slideLayout" Target="../slideLayouts/slideLayout42.xml"/><Relationship Id="rId6" Type="http://schemas.openxmlformats.org/officeDocument/2006/relationships/slideLayout" Target="../slideLayouts/slideLayout47.xml"/><Relationship Id="rId11" Type="http://schemas.openxmlformats.org/officeDocument/2006/relationships/slideLayout" Target="../slideLayouts/slideLayout52.xml"/><Relationship Id="rId5" Type="http://schemas.openxmlformats.org/officeDocument/2006/relationships/slideLayout" Target="../slideLayouts/slideLayout46.xml"/><Relationship Id="rId15" Type="http://schemas.openxmlformats.org/officeDocument/2006/relationships/theme" Target="../theme/theme4.xml"/><Relationship Id="rId10" Type="http://schemas.openxmlformats.org/officeDocument/2006/relationships/slideLayout" Target="../slideLayouts/slideLayout51.xml"/><Relationship Id="rId4" Type="http://schemas.openxmlformats.org/officeDocument/2006/relationships/slideLayout" Target="../slideLayouts/slideLayout45.xml"/><Relationship Id="rId9" Type="http://schemas.openxmlformats.org/officeDocument/2006/relationships/slideLayout" Target="../slideLayouts/slideLayout50.xml"/><Relationship Id="rId14" Type="http://schemas.openxmlformats.org/officeDocument/2006/relationships/slideLayout" Target="../slideLayouts/slideLayout5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63.xml"/><Relationship Id="rId3" Type="http://schemas.openxmlformats.org/officeDocument/2006/relationships/slideLayout" Target="../slideLayouts/slideLayout58.xml"/><Relationship Id="rId7" Type="http://schemas.openxmlformats.org/officeDocument/2006/relationships/slideLayout" Target="../slideLayouts/slideLayout62.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image" Target="../media/image9.png"/><Relationship Id="rId5" Type="http://schemas.openxmlformats.org/officeDocument/2006/relationships/slideLayout" Target="../slideLayouts/slideLayout60.xml"/><Relationship Id="rId10" Type="http://schemas.openxmlformats.org/officeDocument/2006/relationships/theme" Target="../theme/theme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72.xml"/><Relationship Id="rId3" Type="http://schemas.openxmlformats.org/officeDocument/2006/relationships/slideLayout" Target="../slideLayouts/slideLayout67.xml"/><Relationship Id="rId7" Type="http://schemas.openxmlformats.org/officeDocument/2006/relationships/slideLayout" Target="../slideLayouts/slideLayout71.xml"/><Relationship Id="rId2" Type="http://schemas.openxmlformats.org/officeDocument/2006/relationships/slideLayout" Target="../slideLayouts/slideLayout66.xml"/><Relationship Id="rId1" Type="http://schemas.openxmlformats.org/officeDocument/2006/relationships/slideLayout" Target="../slideLayouts/slideLayout65.xml"/><Relationship Id="rId6" Type="http://schemas.openxmlformats.org/officeDocument/2006/relationships/slideLayout" Target="../slideLayouts/slideLayout70.xml"/><Relationship Id="rId11" Type="http://schemas.openxmlformats.org/officeDocument/2006/relationships/image" Target="../media/image13.png"/><Relationship Id="rId5" Type="http://schemas.openxmlformats.org/officeDocument/2006/relationships/slideLayout" Target="../slideLayouts/slideLayout69.xml"/><Relationship Id="rId10" Type="http://schemas.openxmlformats.org/officeDocument/2006/relationships/theme" Target="../theme/theme6.xml"/><Relationship Id="rId4" Type="http://schemas.openxmlformats.org/officeDocument/2006/relationships/slideLayout" Target="../slideLayouts/slideLayout68.xml"/><Relationship Id="rId9" Type="http://schemas.openxmlformats.org/officeDocument/2006/relationships/slideLayout" Target="../slideLayouts/slideLayout73.xml"/></Relationships>
</file>

<file path=ppt/slideMasters/_rels/slideMaster7.xml.rels><?xml version="1.0" encoding="UTF-8" standalone="yes"?>
<Relationships xmlns="http://schemas.openxmlformats.org/package/2006/relationships"><Relationship Id="rId3" Type="http://schemas.openxmlformats.org/officeDocument/2006/relationships/slideLayout" Target="../slideLayouts/slideLayout76.xml"/><Relationship Id="rId7" Type="http://schemas.openxmlformats.org/officeDocument/2006/relationships/theme" Target="../theme/theme7.xml"/><Relationship Id="rId2" Type="http://schemas.openxmlformats.org/officeDocument/2006/relationships/slideLayout" Target="../slideLayouts/slideLayout75.xml"/><Relationship Id="rId1" Type="http://schemas.openxmlformats.org/officeDocument/2006/relationships/slideLayout" Target="../slideLayouts/slideLayout74.xml"/><Relationship Id="rId6" Type="http://schemas.openxmlformats.org/officeDocument/2006/relationships/slideLayout" Target="../slideLayouts/slideLayout79.xml"/><Relationship Id="rId5" Type="http://schemas.openxmlformats.org/officeDocument/2006/relationships/slideLayout" Target="../slideLayouts/slideLayout78.xml"/><Relationship Id="rId4" Type="http://schemas.openxmlformats.org/officeDocument/2006/relationships/slideLayout" Target="../slideLayouts/slideLayout77.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7.xml"/><Relationship Id="rId13" Type="http://schemas.openxmlformats.org/officeDocument/2006/relationships/slideLayout" Target="../slideLayouts/slideLayout92.xml"/><Relationship Id="rId18" Type="http://schemas.openxmlformats.org/officeDocument/2006/relationships/image" Target="../media/image3.png"/><Relationship Id="rId3" Type="http://schemas.openxmlformats.org/officeDocument/2006/relationships/slideLayout" Target="../slideLayouts/slideLayout82.xml"/><Relationship Id="rId7" Type="http://schemas.openxmlformats.org/officeDocument/2006/relationships/slideLayout" Target="../slideLayouts/slideLayout86.xml"/><Relationship Id="rId12" Type="http://schemas.openxmlformats.org/officeDocument/2006/relationships/slideLayout" Target="../slideLayouts/slideLayout91.xml"/><Relationship Id="rId17" Type="http://schemas.openxmlformats.org/officeDocument/2006/relationships/theme" Target="../theme/theme8.xml"/><Relationship Id="rId2" Type="http://schemas.openxmlformats.org/officeDocument/2006/relationships/slideLayout" Target="../slideLayouts/slideLayout81.xml"/><Relationship Id="rId16" Type="http://schemas.openxmlformats.org/officeDocument/2006/relationships/slideLayout" Target="../slideLayouts/slideLayout95.xml"/><Relationship Id="rId1" Type="http://schemas.openxmlformats.org/officeDocument/2006/relationships/slideLayout" Target="../slideLayouts/slideLayout80.xml"/><Relationship Id="rId6" Type="http://schemas.openxmlformats.org/officeDocument/2006/relationships/slideLayout" Target="../slideLayouts/slideLayout85.xml"/><Relationship Id="rId11" Type="http://schemas.openxmlformats.org/officeDocument/2006/relationships/slideLayout" Target="../slideLayouts/slideLayout90.xml"/><Relationship Id="rId5" Type="http://schemas.openxmlformats.org/officeDocument/2006/relationships/slideLayout" Target="../slideLayouts/slideLayout84.xml"/><Relationship Id="rId15" Type="http://schemas.openxmlformats.org/officeDocument/2006/relationships/slideLayout" Target="../slideLayouts/slideLayout94.xml"/><Relationship Id="rId10" Type="http://schemas.openxmlformats.org/officeDocument/2006/relationships/slideLayout" Target="../slideLayouts/slideLayout89.xml"/><Relationship Id="rId4" Type="http://schemas.openxmlformats.org/officeDocument/2006/relationships/slideLayout" Target="../slideLayouts/slideLayout83.xml"/><Relationship Id="rId9" Type="http://schemas.openxmlformats.org/officeDocument/2006/relationships/slideLayout" Target="../slideLayouts/slideLayout88.xml"/><Relationship Id="rId14" Type="http://schemas.openxmlformats.org/officeDocument/2006/relationships/slideLayout" Target="../slideLayouts/slideLayout93.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103.xml"/><Relationship Id="rId3" Type="http://schemas.openxmlformats.org/officeDocument/2006/relationships/slideLayout" Target="../slideLayouts/slideLayout98.xml"/><Relationship Id="rId7" Type="http://schemas.openxmlformats.org/officeDocument/2006/relationships/slideLayout" Target="../slideLayouts/slideLayout102.xml"/><Relationship Id="rId2" Type="http://schemas.openxmlformats.org/officeDocument/2006/relationships/slideLayout" Target="../slideLayouts/slideLayout97.xml"/><Relationship Id="rId1" Type="http://schemas.openxmlformats.org/officeDocument/2006/relationships/slideLayout" Target="../slideLayouts/slideLayout96.xml"/><Relationship Id="rId6" Type="http://schemas.openxmlformats.org/officeDocument/2006/relationships/slideLayout" Target="../slideLayouts/slideLayout101.xml"/><Relationship Id="rId11" Type="http://schemas.openxmlformats.org/officeDocument/2006/relationships/theme" Target="../theme/theme9.xml"/><Relationship Id="rId5" Type="http://schemas.openxmlformats.org/officeDocument/2006/relationships/slideLayout" Target="../slideLayouts/slideLayout100.xml"/><Relationship Id="rId10" Type="http://schemas.openxmlformats.org/officeDocument/2006/relationships/slideLayout" Target="../slideLayouts/slideLayout105.xml"/><Relationship Id="rId4" Type="http://schemas.openxmlformats.org/officeDocument/2006/relationships/slideLayout" Target="../slideLayouts/slideLayout99.xml"/><Relationship Id="rId9" Type="http://schemas.openxmlformats.org/officeDocument/2006/relationships/slideLayout" Target="../slideLayouts/slideLayout10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457200" y="274638"/>
            <a:ext cx="8229600" cy="1143000"/>
          </a:xfrm>
          <a:prstGeom prst="rect">
            <a:avLst/>
          </a:prstGeom>
        </p:spPr>
        <p:txBody>
          <a:bodyPr vert="horz" lIns="91427" tIns="45713" rIns="91427" bIns="45713" rtlCol="0" anchor="ctr">
            <a:normAutofit/>
          </a:bodyPr>
          <a:lstStyle/>
          <a:p>
            <a:r>
              <a:rPr lang="es-ES_tradnl" dirty="0"/>
              <a:t>Clic para editar título</a:t>
            </a:r>
            <a:endParaRPr lang="es-ES" dirty="0"/>
          </a:p>
        </p:txBody>
      </p:sp>
      <p:sp>
        <p:nvSpPr>
          <p:cNvPr id="3" name="Marcador de texto 2"/>
          <p:cNvSpPr>
            <a:spLocks noGrp="1"/>
          </p:cNvSpPr>
          <p:nvPr>
            <p:ph type="body" idx="1"/>
          </p:nvPr>
        </p:nvSpPr>
        <p:spPr>
          <a:xfrm>
            <a:off x="457200" y="1600201"/>
            <a:ext cx="8229600" cy="4525963"/>
          </a:xfrm>
          <a:prstGeom prst="rect">
            <a:avLst/>
          </a:prstGeom>
        </p:spPr>
        <p:txBody>
          <a:bodyPr vert="horz" lIns="91427" tIns="45713" rIns="91427" bIns="45713" rtlCol="0">
            <a:normAutofit/>
          </a:bodyPr>
          <a:lstStyle/>
          <a:p>
            <a:pPr lvl="0"/>
            <a:r>
              <a:rPr lang="es-ES_tradnl" dirty="0"/>
              <a:t>Haga clic para modificar el estilo de texto del patrón</a:t>
            </a:r>
          </a:p>
          <a:p>
            <a:pPr lvl="1"/>
            <a:r>
              <a:rPr lang="es-ES_tradnl" dirty="0"/>
              <a:t>Segundo nivel</a:t>
            </a:r>
          </a:p>
          <a:p>
            <a:pPr lvl="2"/>
            <a:r>
              <a:rPr lang="es-ES_tradnl" dirty="0"/>
              <a:t>Tercer nivel</a:t>
            </a:r>
          </a:p>
          <a:p>
            <a:pPr lvl="3"/>
            <a:r>
              <a:rPr lang="es-ES_tradnl" dirty="0"/>
              <a:t>Cuarto nivel</a:t>
            </a:r>
          </a:p>
          <a:p>
            <a:pPr lvl="4"/>
            <a:r>
              <a:rPr lang="es-ES_tradnl" dirty="0"/>
              <a:t>Quinto nivel</a:t>
            </a:r>
            <a:endParaRPr lang="es-ES" dirty="0"/>
          </a:p>
        </p:txBody>
      </p:sp>
      <p:sp>
        <p:nvSpPr>
          <p:cNvPr id="4" name="Marcador de fecha 3"/>
          <p:cNvSpPr>
            <a:spLocks noGrp="1"/>
          </p:cNvSpPr>
          <p:nvPr>
            <p:ph type="dt" sz="half" idx="2"/>
          </p:nvPr>
        </p:nvSpPr>
        <p:spPr>
          <a:xfrm>
            <a:off x="457201" y="6356351"/>
            <a:ext cx="2133600" cy="365125"/>
          </a:xfrm>
          <a:prstGeom prst="rect">
            <a:avLst/>
          </a:prstGeom>
        </p:spPr>
        <p:txBody>
          <a:bodyPr vert="horz" lIns="91427" tIns="45713" rIns="91427" bIns="45713" rtlCol="0" anchor="ctr"/>
          <a:lstStyle>
            <a:lvl1pPr algn="l">
              <a:defRPr sz="1200">
                <a:solidFill>
                  <a:schemeClr val="tx1">
                    <a:tint val="75000"/>
                  </a:schemeClr>
                </a:solidFill>
              </a:defRPr>
            </a:lvl1pPr>
          </a:lstStyle>
          <a:p>
            <a:fld id="{A820851F-E4DF-3F41-8E0B-5A83BFD2689A}" type="datetimeFigureOut">
              <a:rPr lang="es-ES" smtClean="0"/>
              <a:t>11/03/2019</a:t>
            </a:fld>
            <a:endParaRPr lang="es-ES"/>
          </a:p>
        </p:txBody>
      </p:sp>
      <p:sp>
        <p:nvSpPr>
          <p:cNvPr id="5" name="Marcador de pie de página 4"/>
          <p:cNvSpPr>
            <a:spLocks noGrp="1"/>
          </p:cNvSpPr>
          <p:nvPr>
            <p:ph type="ftr" sz="quarter" idx="3"/>
          </p:nvPr>
        </p:nvSpPr>
        <p:spPr>
          <a:xfrm>
            <a:off x="3124200" y="6356351"/>
            <a:ext cx="2895600" cy="365125"/>
          </a:xfrm>
          <a:prstGeom prst="rect">
            <a:avLst/>
          </a:prstGeom>
        </p:spPr>
        <p:txBody>
          <a:bodyPr vert="horz" lIns="91427" tIns="45713" rIns="91427" bIns="45713" rtlCol="0" anchor="ctr"/>
          <a:lstStyle>
            <a:lvl1pPr algn="ctr">
              <a:defRPr sz="1200">
                <a:solidFill>
                  <a:schemeClr val="tx1">
                    <a:tint val="75000"/>
                  </a:schemeClr>
                </a:solidFill>
              </a:defRPr>
            </a:lvl1pPr>
          </a:lstStyle>
          <a:p>
            <a:endParaRPr lang="es-ES"/>
          </a:p>
        </p:txBody>
      </p:sp>
      <p:sp>
        <p:nvSpPr>
          <p:cNvPr id="6" name="Marcador de número de diapositiva 5"/>
          <p:cNvSpPr>
            <a:spLocks noGrp="1"/>
          </p:cNvSpPr>
          <p:nvPr>
            <p:ph type="sldNum" sz="quarter" idx="4"/>
          </p:nvPr>
        </p:nvSpPr>
        <p:spPr>
          <a:xfrm>
            <a:off x="6553200" y="6356351"/>
            <a:ext cx="2133600" cy="365125"/>
          </a:xfrm>
          <a:prstGeom prst="rect">
            <a:avLst/>
          </a:prstGeom>
        </p:spPr>
        <p:txBody>
          <a:bodyPr vert="horz" lIns="91427" tIns="45713" rIns="91427" bIns="45713" rtlCol="0" anchor="ctr"/>
          <a:lstStyle>
            <a:lvl1pPr algn="r">
              <a:defRPr sz="1200">
                <a:solidFill>
                  <a:schemeClr val="tx1">
                    <a:tint val="75000"/>
                  </a:schemeClr>
                </a:solidFill>
              </a:defRPr>
            </a:lvl1pPr>
          </a:lstStyle>
          <a:p>
            <a:fld id="{6BDCBE57-3DF8-E34A-A687-20DD8272C65F}" type="slidenum">
              <a:rPr lang="es-ES" smtClean="0"/>
              <a:t>‹Nº›</a:t>
            </a:fld>
            <a:endParaRPr lang="es-ES"/>
          </a:p>
        </p:txBody>
      </p:sp>
    </p:spTree>
    <p:extLst>
      <p:ext uri="{BB962C8B-B14F-4D97-AF65-F5344CB8AC3E}">
        <p14:creationId xmlns:p14="http://schemas.microsoft.com/office/powerpoint/2010/main" val="3860567981"/>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0" r:id="rId3"/>
    <p:sldLayoutId id="2147483661" r:id="rId4"/>
    <p:sldLayoutId id="2147483663" r:id="rId5"/>
    <p:sldLayoutId id="2147483664" r:id="rId6"/>
    <p:sldLayoutId id="2147483665" r:id="rId7"/>
    <p:sldLayoutId id="2147483667" r:id="rId8"/>
    <p:sldLayoutId id="2147483670" r:id="rId9"/>
    <p:sldLayoutId id="2147483798" r:id="rId10"/>
    <p:sldLayoutId id="2147483799" r:id="rId11"/>
    <p:sldLayoutId id="2147483801" r:id="rId12"/>
    <p:sldLayoutId id="2147483802" r:id="rId13"/>
  </p:sldLayoutIdLst>
  <p:txStyles>
    <p:titleStyle>
      <a:lvl1pPr algn="ctr" defTabSz="457135" rtl="0" eaLnBrk="1" latinLnBrk="0" hangingPunct="1">
        <a:spcBef>
          <a:spcPct val="0"/>
        </a:spcBef>
        <a:buNone/>
        <a:defRPr sz="4400" kern="1200">
          <a:solidFill>
            <a:schemeClr val="tx1"/>
          </a:solidFill>
          <a:latin typeface="+mj-lt"/>
          <a:ea typeface="+mj-ea"/>
          <a:cs typeface="+mj-cs"/>
        </a:defRPr>
      </a:lvl1pPr>
    </p:titleStyle>
    <p:bodyStyle>
      <a:lvl1pPr marL="342851" indent="-342851" algn="l" defTabSz="457135" rtl="0" eaLnBrk="1" latinLnBrk="0" hangingPunct="1">
        <a:spcBef>
          <a:spcPct val="20000"/>
        </a:spcBef>
        <a:buFont typeface="Arial"/>
        <a:buChar char="•"/>
        <a:defRPr sz="3200" kern="1200">
          <a:solidFill>
            <a:schemeClr val="tx1"/>
          </a:solidFill>
          <a:latin typeface="+mn-lt"/>
          <a:ea typeface="+mn-ea"/>
          <a:cs typeface="+mn-cs"/>
        </a:defRPr>
      </a:lvl1pPr>
      <a:lvl2pPr marL="742844" indent="-285709" algn="l" defTabSz="457135" rtl="0" eaLnBrk="1" latinLnBrk="0" hangingPunct="1">
        <a:spcBef>
          <a:spcPct val="20000"/>
        </a:spcBef>
        <a:buFont typeface="Arial"/>
        <a:buChar char="–"/>
        <a:defRPr sz="2800" kern="1200">
          <a:solidFill>
            <a:schemeClr val="tx1"/>
          </a:solidFill>
          <a:latin typeface="+mn-lt"/>
          <a:ea typeface="+mn-ea"/>
          <a:cs typeface="+mn-cs"/>
        </a:defRPr>
      </a:lvl2pPr>
      <a:lvl3pPr marL="1142837" indent="-228567" algn="l" defTabSz="457135" rtl="0" eaLnBrk="1" latinLnBrk="0" hangingPunct="1">
        <a:spcBef>
          <a:spcPct val="20000"/>
        </a:spcBef>
        <a:buFont typeface="Arial"/>
        <a:buChar char="•"/>
        <a:defRPr sz="2400" kern="1200">
          <a:solidFill>
            <a:schemeClr val="tx1"/>
          </a:solidFill>
          <a:latin typeface="+mn-lt"/>
          <a:ea typeface="+mn-ea"/>
          <a:cs typeface="+mn-cs"/>
        </a:defRPr>
      </a:lvl3pPr>
      <a:lvl4pPr marL="1599971" indent="-228567" algn="l" defTabSz="457135" rtl="0" eaLnBrk="1" latinLnBrk="0" hangingPunct="1">
        <a:spcBef>
          <a:spcPct val="20000"/>
        </a:spcBef>
        <a:buFont typeface="Arial"/>
        <a:buChar char="–"/>
        <a:defRPr sz="2000" kern="1200">
          <a:solidFill>
            <a:schemeClr val="tx1"/>
          </a:solidFill>
          <a:latin typeface="+mn-lt"/>
          <a:ea typeface="+mn-ea"/>
          <a:cs typeface="+mn-cs"/>
        </a:defRPr>
      </a:lvl4pPr>
      <a:lvl5pPr marL="2057106" indent="-228567" algn="l" defTabSz="457135" rtl="0" eaLnBrk="1" latinLnBrk="0" hangingPunct="1">
        <a:spcBef>
          <a:spcPct val="20000"/>
        </a:spcBef>
        <a:buFont typeface="Arial"/>
        <a:buChar char="»"/>
        <a:defRPr sz="2000" kern="1200">
          <a:solidFill>
            <a:schemeClr val="tx1"/>
          </a:solidFill>
          <a:latin typeface="+mn-lt"/>
          <a:ea typeface="+mn-ea"/>
          <a:cs typeface="+mn-cs"/>
        </a:defRPr>
      </a:lvl5pPr>
      <a:lvl6pPr marL="2514241" indent="-228567" algn="l" defTabSz="457135" rtl="0" eaLnBrk="1" latinLnBrk="0" hangingPunct="1">
        <a:spcBef>
          <a:spcPct val="20000"/>
        </a:spcBef>
        <a:buFont typeface="Arial"/>
        <a:buChar char="•"/>
        <a:defRPr sz="2000" kern="1200">
          <a:solidFill>
            <a:schemeClr val="tx1"/>
          </a:solidFill>
          <a:latin typeface="+mn-lt"/>
          <a:ea typeface="+mn-ea"/>
          <a:cs typeface="+mn-cs"/>
        </a:defRPr>
      </a:lvl6pPr>
      <a:lvl7pPr marL="2971376" indent="-228567" algn="l" defTabSz="457135" rtl="0" eaLnBrk="1" latinLnBrk="0" hangingPunct="1">
        <a:spcBef>
          <a:spcPct val="20000"/>
        </a:spcBef>
        <a:buFont typeface="Arial"/>
        <a:buChar char="•"/>
        <a:defRPr sz="2000" kern="1200">
          <a:solidFill>
            <a:schemeClr val="tx1"/>
          </a:solidFill>
          <a:latin typeface="+mn-lt"/>
          <a:ea typeface="+mn-ea"/>
          <a:cs typeface="+mn-cs"/>
        </a:defRPr>
      </a:lvl7pPr>
      <a:lvl8pPr marL="3428511" indent="-228567" algn="l" defTabSz="457135" rtl="0" eaLnBrk="1" latinLnBrk="0" hangingPunct="1">
        <a:spcBef>
          <a:spcPct val="20000"/>
        </a:spcBef>
        <a:buFont typeface="Arial"/>
        <a:buChar char="•"/>
        <a:defRPr sz="2000" kern="1200">
          <a:solidFill>
            <a:schemeClr val="tx1"/>
          </a:solidFill>
          <a:latin typeface="+mn-lt"/>
          <a:ea typeface="+mn-ea"/>
          <a:cs typeface="+mn-cs"/>
        </a:defRPr>
      </a:lvl8pPr>
      <a:lvl9pPr marL="3885646" indent="-228567" algn="l" defTabSz="457135"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s-ES"/>
      </a:defPPr>
      <a:lvl1pPr marL="0" algn="l" defTabSz="457135" rtl="0" eaLnBrk="1" latinLnBrk="0" hangingPunct="1">
        <a:defRPr sz="1800" kern="1200">
          <a:solidFill>
            <a:schemeClr val="tx1"/>
          </a:solidFill>
          <a:latin typeface="+mn-lt"/>
          <a:ea typeface="+mn-ea"/>
          <a:cs typeface="+mn-cs"/>
        </a:defRPr>
      </a:lvl1pPr>
      <a:lvl2pPr marL="457135" algn="l" defTabSz="457135" rtl="0" eaLnBrk="1" latinLnBrk="0" hangingPunct="1">
        <a:defRPr sz="1800" kern="1200">
          <a:solidFill>
            <a:schemeClr val="tx1"/>
          </a:solidFill>
          <a:latin typeface="+mn-lt"/>
          <a:ea typeface="+mn-ea"/>
          <a:cs typeface="+mn-cs"/>
        </a:defRPr>
      </a:lvl2pPr>
      <a:lvl3pPr marL="914269" algn="l" defTabSz="457135" rtl="0" eaLnBrk="1" latinLnBrk="0" hangingPunct="1">
        <a:defRPr sz="1800" kern="1200">
          <a:solidFill>
            <a:schemeClr val="tx1"/>
          </a:solidFill>
          <a:latin typeface="+mn-lt"/>
          <a:ea typeface="+mn-ea"/>
          <a:cs typeface="+mn-cs"/>
        </a:defRPr>
      </a:lvl3pPr>
      <a:lvl4pPr marL="1371404" algn="l" defTabSz="457135" rtl="0" eaLnBrk="1" latinLnBrk="0" hangingPunct="1">
        <a:defRPr sz="1800" kern="1200">
          <a:solidFill>
            <a:schemeClr val="tx1"/>
          </a:solidFill>
          <a:latin typeface="+mn-lt"/>
          <a:ea typeface="+mn-ea"/>
          <a:cs typeface="+mn-cs"/>
        </a:defRPr>
      </a:lvl4pPr>
      <a:lvl5pPr marL="1828539" algn="l" defTabSz="457135" rtl="0" eaLnBrk="1" latinLnBrk="0" hangingPunct="1">
        <a:defRPr sz="1800" kern="1200">
          <a:solidFill>
            <a:schemeClr val="tx1"/>
          </a:solidFill>
          <a:latin typeface="+mn-lt"/>
          <a:ea typeface="+mn-ea"/>
          <a:cs typeface="+mn-cs"/>
        </a:defRPr>
      </a:lvl5pPr>
      <a:lvl6pPr marL="2285674" algn="l" defTabSz="457135" rtl="0" eaLnBrk="1" latinLnBrk="0" hangingPunct="1">
        <a:defRPr sz="1800" kern="1200">
          <a:solidFill>
            <a:schemeClr val="tx1"/>
          </a:solidFill>
          <a:latin typeface="+mn-lt"/>
          <a:ea typeface="+mn-ea"/>
          <a:cs typeface="+mn-cs"/>
        </a:defRPr>
      </a:lvl6pPr>
      <a:lvl7pPr marL="2742809" algn="l" defTabSz="457135" rtl="0" eaLnBrk="1" latinLnBrk="0" hangingPunct="1">
        <a:defRPr sz="1800" kern="1200">
          <a:solidFill>
            <a:schemeClr val="tx1"/>
          </a:solidFill>
          <a:latin typeface="+mn-lt"/>
          <a:ea typeface="+mn-ea"/>
          <a:cs typeface="+mn-cs"/>
        </a:defRPr>
      </a:lvl7pPr>
      <a:lvl8pPr marL="3199944" algn="l" defTabSz="457135" rtl="0" eaLnBrk="1" latinLnBrk="0" hangingPunct="1">
        <a:defRPr sz="1800" kern="1200">
          <a:solidFill>
            <a:schemeClr val="tx1"/>
          </a:solidFill>
          <a:latin typeface="+mn-lt"/>
          <a:ea typeface="+mn-ea"/>
          <a:cs typeface="+mn-cs"/>
        </a:defRPr>
      </a:lvl8pPr>
      <a:lvl9pPr marL="3657078" algn="l" defTabSz="457135"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45456759"/>
      </p:ext>
    </p:extLst>
  </p:cSld>
  <p:clrMap bg1="lt1" tx1="dk1" bg2="lt2" tx2="dk2" accent1="accent1" accent2="accent2" accent3="accent3" accent4="accent4" accent5="accent5" accent6="accent6" hlink="hlink" folHlink="folHlink"/>
  <p:sldLayoutIdLst>
    <p:sldLayoutId id="2147483931" r:id="rId1"/>
    <p:sldLayoutId id="2147483932" r:id="rId2"/>
    <p:sldLayoutId id="2147483933" r:id="rId3"/>
    <p:sldLayoutId id="2147483934" r:id="rId4"/>
    <p:sldLayoutId id="2147483935" r:id="rId5"/>
    <p:sldLayoutId id="2147483936" r:id="rId6"/>
    <p:sldLayoutId id="2147483937" r:id="rId7"/>
    <p:sldLayoutId id="2147483940" r:id="rId8"/>
    <p:sldLayoutId id="2147483957" r:id="rId9"/>
    <p:sldLayoutId id="2147483958" r:id="rId10"/>
  </p:sldLayoutIdLst>
  <p:txStyles>
    <p:titleStyle>
      <a:lvl1pPr algn="ctr" defTabSz="456435" rtl="0" eaLnBrk="0" fontAlgn="base" hangingPunct="0">
        <a:spcBef>
          <a:spcPct val="0"/>
        </a:spcBef>
        <a:spcAft>
          <a:spcPct val="0"/>
        </a:spcAft>
        <a:defRPr sz="4400" kern="1200">
          <a:solidFill>
            <a:schemeClr val="tx1"/>
          </a:solidFill>
          <a:latin typeface="+mj-lt"/>
          <a:ea typeface="+mj-ea"/>
          <a:cs typeface="+mj-cs"/>
        </a:defRPr>
      </a:lvl1pPr>
      <a:lvl2pPr algn="ctr" defTabSz="456435" rtl="0" eaLnBrk="0" fontAlgn="base" hangingPunct="0">
        <a:spcBef>
          <a:spcPct val="0"/>
        </a:spcBef>
        <a:spcAft>
          <a:spcPct val="0"/>
        </a:spcAft>
        <a:defRPr sz="4400">
          <a:solidFill>
            <a:schemeClr val="tx1"/>
          </a:solidFill>
          <a:latin typeface="Calibri" pitchFamily="34" charset="0"/>
        </a:defRPr>
      </a:lvl2pPr>
      <a:lvl3pPr algn="ctr" defTabSz="456435" rtl="0" eaLnBrk="0" fontAlgn="base" hangingPunct="0">
        <a:spcBef>
          <a:spcPct val="0"/>
        </a:spcBef>
        <a:spcAft>
          <a:spcPct val="0"/>
        </a:spcAft>
        <a:defRPr sz="4400">
          <a:solidFill>
            <a:schemeClr val="tx1"/>
          </a:solidFill>
          <a:latin typeface="Calibri" pitchFamily="34" charset="0"/>
        </a:defRPr>
      </a:lvl3pPr>
      <a:lvl4pPr algn="ctr" defTabSz="456435" rtl="0" eaLnBrk="0" fontAlgn="base" hangingPunct="0">
        <a:spcBef>
          <a:spcPct val="0"/>
        </a:spcBef>
        <a:spcAft>
          <a:spcPct val="0"/>
        </a:spcAft>
        <a:defRPr sz="4400">
          <a:solidFill>
            <a:schemeClr val="tx1"/>
          </a:solidFill>
          <a:latin typeface="Calibri" pitchFamily="34" charset="0"/>
        </a:defRPr>
      </a:lvl4pPr>
      <a:lvl5pPr algn="ctr" defTabSz="456435" rtl="0" eaLnBrk="0" fontAlgn="base" hangingPunct="0">
        <a:spcBef>
          <a:spcPct val="0"/>
        </a:spcBef>
        <a:spcAft>
          <a:spcPct val="0"/>
        </a:spcAft>
        <a:defRPr sz="4400">
          <a:solidFill>
            <a:schemeClr val="tx1"/>
          </a:solidFill>
          <a:latin typeface="Calibri" pitchFamily="34" charset="0"/>
        </a:defRPr>
      </a:lvl5pPr>
      <a:lvl6pPr marL="343220" algn="ctr" defTabSz="456435" rtl="0" fontAlgn="base">
        <a:spcBef>
          <a:spcPct val="0"/>
        </a:spcBef>
        <a:spcAft>
          <a:spcPct val="0"/>
        </a:spcAft>
        <a:defRPr sz="4400">
          <a:solidFill>
            <a:schemeClr val="tx1"/>
          </a:solidFill>
          <a:latin typeface="Calibri" pitchFamily="34" charset="0"/>
        </a:defRPr>
      </a:lvl6pPr>
      <a:lvl7pPr marL="686440" algn="ctr" defTabSz="456435" rtl="0" fontAlgn="base">
        <a:spcBef>
          <a:spcPct val="0"/>
        </a:spcBef>
        <a:spcAft>
          <a:spcPct val="0"/>
        </a:spcAft>
        <a:defRPr sz="4400">
          <a:solidFill>
            <a:schemeClr val="tx1"/>
          </a:solidFill>
          <a:latin typeface="Calibri" pitchFamily="34" charset="0"/>
        </a:defRPr>
      </a:lvl7pPr>
      <a:lvl8pPr marL="1029660" algn="ctr" defTabSz="456435" rtl="0" fontAlgn="base">
        <a:spcBef>
          <a:spcPct val="0"/>
        </a:spcBef>
        <a:spcAft>
          <a:spcPct val="0"/>
        </a:spcAft>
        <a:defRPr sz="4400">
          <a:solidFill>
            <a:schemeClr val="tx1"/>
          </a:solidFill>
          <a:latin typeface="Calibri" pitchFamily="34" charset="0"/>
        </a:defRPr>
      </a:lvl8pPr>
      <a:lvl9pPr marL="1372880" algn="ctr" defTabSz="456435" rtl="0" fontAlgn="base">
        <a:spcBef>
          <a:spcPct val="0"/>
        </a:spcBef>
        <a:spcAft>
          <a:spcPct val="0"/>
        </a:spcAft>
        <a:defRPr sz="4400">
          <a:solidFill>
            <a:schemeClr val="tx1"/>
          </a:solidFill>
          <a:latin typeface="Calibri" pitchFamily="34" charset="0"/>
        </a:defRPr>
      </a:lvl9pPr>
    </p:titleStyle>
    <p:bodyStyle>
      <a:lvl1pPr marL="342029" indent="-342029" algn="l" defTabSz="456435"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452" indent="-284825" algn="l" defTabSz="456435"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1683" indent="-227622" algn="l" defTabSz="456435"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599310" indent="-227622" algn="l" defTabSz="456435"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6937" indent="-227622" algn="l" defTabSz="456435"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241" indent="-228567" algn="l" defTabSz="457135" rtl="0" eaLnBrk="1" latinLnBrk="0" hangingPunct="1">
        <a:spcBef>
          <a:spcPct val="20000"/>
        </a:spcBef>
        <a:buFont typeface="Arial"/>
        <a:buChar char="•"/>
        <a:defRPr sz="2000" kern="1200">
          <a:solidFill>
            <a:schemeClr val="tx1"/>
          </a:solidFill>
          <a:latin typeface="+mn-lt"/>
          <a:ea typeface="+mn-ea"/>
          <a:cs typeface="+mn-cs"/>
        </a:defRPr>
      </a:lvl6pPr>
      <a:lvl7pPr marL="2971376" indent="-228567" algn="l" defTabSz="457135" rtl="0" eaLnBrk="1" latinLnBrk="0" hangingPunct="1">
        <a:spcBef>
          <a:spcPct val="20000"/>
        </a:spcBef>
        <a:buFont typeface="Arial"/>
        <a:buChar char="•"/>
        <a:defRPr sz="2000" kern="1200">
          <a:solidFill>
            <a:schemeClr val="tx1"/>
          </a:solidFill>
          <a:latin typeface="+mn-lt"/>
          <a:ea typeface="+mn-ea"/>
          <a:cs typeface="+mn-cs"/>
        </a:defRPr>
      </a:lvl7pPr>
      <a:lvl8pPr marL="3428511" indent="-228567" algn="l" defTabSz="457135" rtl="0" eaLnBrk="1" latinLnBrk="0" hangingPunct="1">
        <a:spcBef>
          <a:spcPct val="20000"/>
        </a:spcBef>
        <a:buFont typeface="Arial"/>
        <a:buChar char="•"/>
        <a:defRPr sz="2000" kern="1200">
          <a:solidFill>
            <a:schemeClr val="tx1"/>
          </a:solidFill>
          <a:latin typeface="+mn-lt"/>
          <a:ea typeface="+mn-ea"/>
          <a:cs typeface="+mn-cs"/>
        </a:defRPr>
      </a:lvl8pPr>
      <a:lvl9pPr marL="3885646" indent="-228567" algn="l" defTabSz="457135"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s-ES"/>
      </a:defPPr>
      <a:lvl1pPr marL="0" algn="l" defTabSz="457135" rtl="0" eaLnBrk="1" latinLnBrk="0" hangingPunct="1">
        <a:defRPr sz="1800" kern="1200">
          <a:solidFill>
            <a:schemeClr val="tx1"/>
          </a:solidFill>
          <a:latin typeface="+mn-lt"/>
          <a:ea typeface="+mn-ea"/>
          <a:cs typeface="+mn-cs"/>
        </a:defRPr>
      </a:lvl1pPr>
      <a:lvl2pPr marL="457135" algn="l" defTabSz="457135" rtl="0" eaLnBrk="1" latinLnBrk="0" hangingPunct="1">
        <a:defRPr sz="1800" kern="1200">
          <a:solidFill>
            <a:schemeClr val="tx1"/>
          </a:solidFill>
          <a:latin typeface="+mn-lt"/>
          <a:ea typeface="+mn-ea"/>
          <a:cs typeface="+mn-cs"/>
        </a:defRPr>
      </a:lvl2pPr>
      <a:lvl3pPr marL="914269" algn="l" defTabSz="457135" rtl="0" eaLnBrk="1" latinLnBrk="0" hangingPunct="1">
        <a:defRPr sz="1800" kern="1200">
          <a:solidFill>
            <a:schemeClr val="tx1"/>
          </a:solidFill>
          <a:latin typeface="+mn-lt"/>
          <a:ea typeface="+mn-ea"/>
          <a:cs typeface="+mn-cs"/>
        </a:defRPr>
      </a:lvl3pPr>
      <a:lvl4pPr marL="1371404" algn="l" defTabSz="457135" rtl="0" eaLnBrk="1" latinLnBrk="0" hangingPunct="1">
        <a:defRPr sz="1800" kern="1200">
          <a:solidFill>
            <a:schemeClr val="tx1"/>
          </a:solidFill>
          <a:latin typeface="+mn-lt"/>
          <a:ea typeface="+mn-ea"/>
          <a:cs typeface="+mn-cs"/>
        </a:defRPr>
      </a:lvl4pPr>
      <a:lvl5pPr marL="1828539" algn="l" defTabSz="457135" rtl="0" eaLnBrk="1" latinLnBrk="0" hangingPunct="1">
        <a:defRPr sz="1800" kern="1200">
          <a:solidFill>
            <a:schemeClr val="tx1"/>
          </a:solidFill>
          <a:latin typeface="+mn-lt"/>
          <a:ea typeface="+mn-ea"/>
          <a:cs typeface="+mn-cs"/>
        </a:defRPr>
      </a:lvl5pPr>
      <a:lvl6pPr marL="2285674" algn="l" defTabSz="457135" rtl="0" eaLnBrk="1" latinLnBrk="0" hangingPunct="1">
        <a:defRPr sz="1800" kern="1200">
          <a:solidFill>
            <a:schemeClr val="tx1"/>
          </a:solidFill>
          <a:latin typeface="+mn-lt"/>
          <a:ea typeface="+mn-ea"/>
          <a:cs typeface="+mn-cs"/>
        </a:defRPr>
      </a:lvl6pPr>
      <a:lvl7pPr marL="2742809" algn="l" defTabSz="457135" rtl="0" eaLnBrk="1" latinLnBrk="0" hangingPunct="1">
        <a:defRPr sz="1800" kern="1200">
          <a:solidFill>
            <a:schemeClr val="tx1"/>
          </a:solidFill>
          <a:latin typeface="+mn-lt"/>
          <a:ea typeface="+mn-ea"/>
          <a:cs typeface="+mn-cs"/>
        </a:defRPr>
      </a:lvl7pPr>
      <a:lvl8pPr marL="3199944" algn="l" defTabSz="457135" rtl="0" eaLnBrk="1" latinLnBrk="0" hangingPunct="1">
        <a:defRPr sz="1800" kern="1200">
          <a:solidFill>
            <a:schemeClr val="tx1"/>
          </a:solidFill>
          <a:latin typeface="+mn-lt"/>
          <a:ea typeface="+mn-ea"/>
          <a:cs typeface="+mn-cs"/>
        </a:defRPr>
      </a:lvl8pPr>
      <a:lvl9pPr marL="3657078" algn="l" defTabSz="457135"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7" name="Picture 2" descr="C:\Users\espcdummer\Pictures\Logos\Logos Centinela\2014\Logo Centinela PPT 20140705.png"/>
          <p:cNvPicPr>
            <a:picLocks noChangeAspect="1" noChangeArrowheads="1"/>
          </p:cNvPicPr>
          <p:nvPr/>
        </p:nvPicPr>
        <p:blipFill>
          <a:blip r:embed="rId12" cstate="email">
            <a:extLst>
              <a:ext uri="{28A0092B-C50C-407E-A947-70E740481C1C}">
                <a14:useLocalDpi xmlns:a14="http://schemas.microsoft.com/office/drawing/2010/main"/>
              </a:ext>
            </a:extLst>
          </a:blip>
          <a:srcRect/>
          <a:stretch>
            <a:fillRect/>
          </a:stretch>
        </p:blipFill>
        <p:spPr bwMode="auto">
          <a:xfrm>
            <a:off x="7380312" y="116632"/>
            <a:ext cx="1581026" cy="620688"/>
          </a:xfrm>
          <a:prstGeom prst="rect">
            <a:avLst/>
          </a:prstGeom>
          <a:noFill/>
          <a:extLst>
            <a:ext uri="{909E8E84-426E-40DD-AFC4-6F175D3DCCD1}">
              <a14:hiddenFill xmlns:a14="http://schemas.microsoft.com/office/drawing/2010/main">
                <a:solidFill>
                  <a:srgbClr val="FFFFFF"/>
                </a:solidFill>
              </a14:hiddenFill>
            </a:ext>
          </a:extLst>
        </p:spPr>
      </p:pic>
      <p:grpSp>
        <p:nvGrpSpPr>
          <p:cNvPr id="19" name="18 Grupo"/>
          <p:cNvGrpSpPr/>
          <p:nvPr/>
        </p:nvGrpSpPr>
        <p:grpSpPr>
          <a:xfrm rot="16200000">
            <a:off x="4535996" y="-3699284"/>
            <a:ext cx="72008" cy="9144000"/>
            <a:chOff x="3779912" y="1124744"/>
            <a:chExt cx="216024" cy="6336704"/>
          </a:xfrm>
        </p:grpSpPr>
        <p:sp>
          <p:nvSpPr>
            <p:cNvPr id="20" name="Rectángulo 10"/>
            <p:cNvSpPr/>
            <p:nvPr userDrawn="1"/>
          </p:nvSpPr>
          <p:spPr>
            <a:xfrm rot="5400000">
              <a:off x="3095836" y="1808820"/>
              <a:ext cx="1584176" cy="216024"/>
            </a:xfrm>
            <a:prstGeom prst="rect">
              <a:avLst/>
            </a:prstGeom>
            <a:solidFill>
              <a:srgbClr val="007A9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s-ES_tradnl">
                <a:solidFill>
                  <a:srgbClr val="FFFFFF"/>
                </a:solidFill>
              </a:endParaRPr>
            </a:p>
          </p:txBody>
        </p:sp>
        <p:sp>
          <p:nvSpPr>
            <p:cNvPr id="21" name="Rectángulo 11"/>
            <p:cNvSpPr/>
            <p:nvPr userDrawn="1"/>
          </p:nvSpPr>
          <p:spPr>
            <a:xfrm rot="5400000">
              <a:off x="3095835" y="3392997"/>
              <a:ext cx="1584177" cy="216024"/>
            </a:xfrm>
            <a:prstGeom prst="rect">
              <a:avLst/>
            </a:prstGeom>
            <a:solidFill>
              <a:srgbClr val="62CDC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s-ES_tradnl">
                <a:solidFill>
                  <a:srgbClr val="FFFFFF"/>
                </a:solidFill>
              </a:endParaRPr>
            </a:p>
          </p:txBody>
        </p:sp>
        <p:sp>
          <p:nvSpPr>
            <p:cNvPr id="22" name="Rectángulo 12"/>
            <p:cNvSpPr/>
            <p:nvPr userDrawn="1"/>
          </p:nvSpPr>
          <p:spPr>
            <a:xfrm rot="5400000">
              <a:off x="3095835" y="4977173"/>
              <a:ext cx="1584178" cy="216024"/>
            </a:xfrm>
            <a:prstGeom prst="rect">
              <a:avLst/>
            </a:prstGeom>
            <a:solidFill>
              <a:srgbClr val="D4202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s-ES_tradnl">
                <a:solidFill>
                  <a:srgbClr val="FFFFFF"/>
                </a:solidFill>
              </a:endParaRPr>
            </a:p>
          </p:txBody>
        </p:sp>
        <p:sp>
          <p:nvSpPr>
            <p:cNvPr id="23" name="Rectángulo 13"/>
            <p:cNvSpPr/>
            <p:nvPr userDrawn="1"/>
          </p:nvSpPr>
          <p:spPr>
            <a:xfrm rot="5400000">
              <a:off x="3095836" y="6561348"/>
              <a:ext cx="1584176" cy="216024"/>
            </a:xfrm>
            <a:prstGeom prst="rect">
              <a:avLst/>
            </a:prstGeom>
            <a:solidFill>
              <a:srgbClr val="EDAB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s-ES_tradnl">
                <a:solidFill>
                  <a:srgbClr val="FFFFFF"/>
                </a:solidFill>
              </a:endParaRPr>
            </a:p>
          </p:txBody>
        </p:sp>
      </p:grpSp>
      <p:sp>
        <p:nvSpPr>
          <p:cNvPr id="2" name="Marcador de título 1"/>
          <p:cNvSpPr>
            <a:spLocks noGrp="1"/>
          </p:cNvSpPr>
          <p:nvPr>
            <p:ph type="title"/>
          </p:nvPr>
        </p:nvSpPr>
        <p:spPr>
          <a:xfrm>
            <a:off x="467544" y="116632"/>
            <a:ext cx="6840760" cy="720080"/>
          </a:xfrm>
          <a:prstGeom prst="rect">
            <a:avLst/>
          </a:prstGeom>
        </p:spPr>
        <p:txBody>
          <a:bodyPr vert="horz" lIns="91440" tIns="45720" rIns="91440" bIns="45720" rtlCol="0" anchor="ctr">
            <a:noAutofit/>
          </a:bodyPr>
          <a:lstStyle/>
          <a:p>
            <a:endParaRPr lang="es-ES" dirty="0"/>
          </a:p>
        </p:txBody>
      </p:sp>
      <p:sp>
        <p:nvSpPr>
          <p:cNvPr id="3" name="Marcador de texto 2"/>
          <p:cNvSpPr>
            <a:spLocks noGrp="1"/>
          </p:cNvSpPr>
          <p:nvPr>
            <p:ph type="body" idx="1"/>
          </p:nvPr>
        </p:nvSpPr>
        <p:spPr>
          <a:xfrm>
            <a:off x="467544" y="1268760"/>
            <a:ext cx="8208912" cy="5184576"/>
          </a:xfrm>
          <a:prstGeom prst="rect">
            <a:avLst/>
          </a:prstGeom>
        </p:spPr>
        <p:txBody>
          <a:bodyPr vert="horz" lIns="91440" tIns="45720" rIns="91440" bIns="45720" rtlCol="0">
            <a:noAutofit/>
          </a:bodyPr>
          <a:lstStyle/>
          <a:p>
            <a:pPr lvl="0"/>
            <a:r>
              <a:rPr lang="es-ES_tradnl" dirty="0"/>
              <a:t>Haga clic para modificar el estilo de texto del patrón</a:t>
            </a:r>
          </a:p>
          <a:p>
            <a:pPr lvl="1"/>
            <a:r>
              <a:rPr lang="es-ES_tradnl" dirty="0"/>
              <a:t>Segundo nivel</a:t>
            </a:r>
          </a:p>
          <a:p>
            <a:pPr lvl="2"/>
            <a:r>
              <a:rPr lang="es-ES_tradnl" dirty="0"/>
              <a:t>Tercer nivel</a:t>
            </a:r>
          </a:p>
          <a:p>
            <a:pPr lvl="3"/>
            <a:r>
              <a:rPr lang="es-ES_tradnl" dirty="0"/>
              <a:t>Cuarto nivel</a:t>
            </a:r>
          </a:p>
          <a:p>
            <a:pPr lvl="4"/>
            <a:r>
              <a:rPr lang="es-ES_tradnl" dirty="0"/>
              <a:t>Quinto nivel</a:t>
            </a:r>
            <a:endParaRPr lang="es-ES" dirty="0"/>
          </a:p>
        </p:txBody>
      </p:sp>
      <p:sp>
        <p:nvSpPr>
          <p:cNvPr id="14" name="Marcador de fecha 3"/>
          <p:cNvSpPr>
            <a:spLocks noGrp="1"/>
          </p:cNvSpPr>
          <p:nvPr>
            <p:ph type="dt" sz="half" idx="2"/>
          </p:nvPr>
        </p:nvSpPr>
        <p:spPr>
          <a:xfrm>
            <a:off x="7020272" y="6525344"/>
            <a:ext cx="1080120" cy="216024"/>
          </a:xfrm>
          <a:prstGeom prst="rect">
            <a:avLst/>
          </a:prstGeom>
        </p:spPr>
        <p:txBody>
          <a:bodyPr vert="horz" wrap="none" lIns="91440" tIns="45720" rIns="91440" bIns="45720" rtlCol="0" anchor="ctr"/>
          <a:lstStyle>
            <a:lvl1pPr algn="ctr">
              <a:defRPr sz="1000">
                <a:solidFill>
                  <a:schemeClr val="tx1">
                    <a:tint val="75000"/>
                  </a:schemeClr>
                </a:solidFill>
              </a:defRPr>
            </a:lvl1pPr>
          </a:lstStyle>
          <a:p>
            <a:pPr defTabSz="457200"/>
            <a:fld id="{27873CDE-5DF4-4B45-BE59-E76B8D71322D}" type="datetime1">
              <a:rPr lang="es-ES" smtClean="0">
                <a:solidFill>
                  <a:srgbClr val="3C3C3C">
                    <a:tint val="75000"/>
                  </a:srgbClr>
                </a:solidFill>
              </a:rPr>
              <a:pPr defTabSz="457200"/>
              <a:t>11/03/2019</a:t>
            </a:fld>
            <a:endParaRPr lang="es-ES" dirty="0">
              <a:solidFill>
                <a:srgbClr val="3C3C3C">
                  <a:tint val="75000"/>
                </a:srgbClr>
              </a:solidFill>
            </a:endParaRPr>
          </a:p>
        </p:txBody>
      </p:sp>
      <p:sp>
        <p:nvSpPr>
          <p:cNvPr id="15" name="Marcador de pie de página 4"/>
          <p:cNvSpPr>
            <a:spLocks noGrp="1"/>
          </p:cNvSpPr>
          <p:nvPr>
            <p:ph type="ftr" sz="quarter" idx="3"/>
          </p:nvPr>
        </p:nvSpPr>
        <p:spPr>
          <a:xfrm>
            <a:off x="467544" y="6525344"/>
            <a:ext cx="6480720" cy="216024"/>
          </a:xfrm>
          <a:prstGeom prst="rect">
            <a:avLst/>
          </a:prstGeom>
        </p:spPr>
        <p:txBody>
          <a:bodyPr vert="horz" wrap="none" lIns="91440" tIns="45720" rIns="91440" bIns="45720" rtlCol="0" anchor="ctr"/>
          <a:lstStyle>
            <a:lvl1pPr algn="l">
              <a:defRPr sz="1000">
                <a:solidFill>
                  <a:schemeClr val="tx1">
                    <a:tint val="75000"/>
                  </a:schemeClr>
                </a:solidFill>
              </a:defRPr>
            </a:lvl1pPr>
          </a:lstStyle>
          <a:p>
            <a:pPr defTabSz="457200"/>
            <a:endParaRPr lang="es-ES" dirty="0">
              <a:solidFill>
                <a:srgbClr val="3C3C3C">
                  <a:tint val="75000"/>
                </a:srgbClr>
              </a:solidFill>
            </a:endParaRPr>
          </a:p>
        </p:txBody>
      </p:sp>
      <p:sp>
        <p:nvSpPr>
          <p:cNvPr id="16" name="Marcador de número de diapositiva 5"/>
          <p:cNvSpPr>
            <a:spLocks noGrp="1"/>
          </p:cNvSpPr>
          <p:nvPr>
            <p:ph type="sldNum" sz="quarter" idx="4"/>
          </p:nvPr>
        </p:nvSpPr>
        <p:spPr>
          <a:xfrm>
            <a:off x="8172400" y="6525344"/>
            <a:ext cx="504056" cy="216024"/>
          </a:xfrm>
          <a:prstGeom prst="rect">
            <a:avLst/>
          </a:prstGeom>
          <a:solidFill>
            <a:schemeClr val="accent3"/>
          </a:solidFill>
        </p:spPr>
        <p:txBody>
          <a:bodyPr vert="horz" wrap="none" lIns="91440" tIns="45720" rIns="91440" bIns="45720" rtlCol="0" anchor="ctr"/>
          <a:lstStyle>
            <a:lvl1pPr algn="ctr">
              <a:defRPr sz="1000" b="1">
                <a:solidFill>
                  <a:schemeClr val="bg1"/>
                </a:solidFill>
              </a:defRPr>
            </a:lvl1pPr>
          </a:lstStyle>
          <a:p>
            <a:pPr defTabSz="457200"/>
            <a:fld id="{6BDCBE57-3DF8-E34A-A687-20DD8272C65F}" type="slidenum">
              <a:rPr lang="es-ES" smtClean="0">
                <a:solidFill>
                  <a:srgbClr val="FFFFFF"/>
                </a:solidFill>
              </a:rPr>
              <a:pPr defTabSz="457200"/>
              <a:t>‹Nº›</a:t>
            </a:fld>
            <a:endParaRPr lang="es-ES">
              <a:solidFill>
                <a:srgbClr val="FFFFFF"/>
              </a:solidFill>
            </a:endParaRPr>
          </a:p>
        </p:txBody>
      </p:sp>
    </p:spTree>
    <p:extLst>
      <p:ext uri="{BB962C8B-B14F-4D97-AF65-F5344CB8AC3E}">
        <p14:creationId xmlns:p14="http://schemas.microsoft.com/office/powerpoint/2010/main" val="3056260442"/>
      </p:ext>
    </p:extLst>
  </p:cSld>
  <p:clrMap bg1="lt1" tx1="dk1" bg2="lt2" tx2="dk2" accent1="accent1" accent2="accent2" accent3="accent3" accent4="accent4" accent5="accent5" accent6="accent6" hlink="hlink" folHlink="folHlink"/>
  <p:sldLayoutIdLst>
    <p:sldLayoutId id="2147483988" r:id="rId1"/>
    <p:sldLayoutId id="2147483989" r:id="rId2"/>
    <p:sldLayoutId id="2147483990" r:id="rId3"/>
    <p:sldLayoutId id="2147483991" r:id="rId4"/>
    <p:sldLayoutId id="2147483992" r:id="rId5"/>
    <p:sldLayoutId id="2147483993" r:id="rId6"/>
    <p:sldLayoutId id="2147483994" r:id="rId7"/>
    <p:sldLayoutId id="2147483995" r:id="rId8"/>
    <p:sldLayoutId id="2147483996" r:id="rId9"/>
    <p:sldLayoutId id="2147483997" r:id="rId10"/>
  </p:sldLayoutIdLst>
  <p:hf hdr="0" ftr="0" dt="0"/>
  <p:txStyles>
    <p:titleStyle>
      <a:lvl1pPr algn="l" defTabSz="457200" rtl="0" eaLnBrk="1" latinLnBrk="0" hangingPunct="1">
        <a:lnSpc>
          <a:spcPct val="80000"/>
        </a:lnSpc>
        <a:spcBef>
          <a:spcPct val="0"/>
        </a:spcBef>
        <a:buNone/>
        <a:defRPr sz="2800" kern="1200">
          <a:solidFill>
            <a:schemeClr val="accent5"/>
          </a:solidFill>
          <a:latin typeface="+mj-lt"/>
          <a:ea typeface="+mj-ea"/>
          <a:cs typeface="+mj-cs"/>
        </a:defRPr>
      </a:lvl1pPr>
    </p:titleStyle>
    <p:bodyStyle>
      <a:lvl1pPr marL="358775" indent="-358775" algn="l" defTabSz="457200" rtl="0" eaLnBrk="1" latinLnBrk="0" hangingPunct="1">
        <a:lnSpc>
          <a:spcPct val="80000"/>
        </a:lnSpc>
        <a:spcBef>
          <a:spcPts val="0"/>
        </a:spcBef>
        <a:spcAft>
          <a:spcPts val="1200"/>
        </a:spcAft>
        <a:buClr>
          <a:schemeClr val="accent1"/>
        </a:buClr>
        <a:buFont typeface="Wingdings" panose="05000000000000000000" pitchFamily="2" charset="2"/>
        <a:buChar char="§"/>
        <a:defRPr sz="2400" kern="1200">
          <a:solidFill>
            <a:schemeClr val="tx1"/>
          </a:solidFill>
          <a:latin typeface="+mn-lt"/>
          <a:ea typeface="+mn-ea"/>
          <a:cs typeface="+mn-cs"/>
        </a:defRPr>
      </a:lvl1pPr>
      <a:lvl2pPr marL="627063" indent="-268288" algn="l" defTabSz="457200" rtl="0" eaLnBrk="1" latinLnBrk="0" hangingPunct="1">
        <a:lnSpc>
          <a:spcPct val="80000"/>
        </a:lnSpc>
        <a:spcBef>
          <a:spcPts val="0"/>
        </a:spcBef>
        <a:spcAft>
          <a:spcPts val="1200"/>
        </a:spcAft>
        <a:buClr>
          <a:schemeClr val="accent3"/>
        </a:buClr>
        <a:buFont typeface="Wingdings" panose="05000000000000000000" pitchFamily="2" charset="2"/>
        <a:buChar char="§"/>
        <a:defRPr sz="2000" kern="1200">
          <a:solidFill>
            <a:schemeClr val="tx1"/>
          </a:solidFill>
          <a:latin typeface="+mn-lt"/>
          <a:ea typeface="+mn-ea"/>
          <a:cs typeface="+mn-cs"/>
        </a:defRPr>
      </a:lvl2pPr>
      <a:lvl3pPr marL="896938" indent="-269875" algn="l" defTabSz="457200" rtl="0" eaLnBrk="1" latinLnBrk="0" hangingPunct="1">
        <a:lnSpc>
          <a:spcPct val="80000"/>
        </a:lnSpc>
        <a:spcBef>
          <a:spcPts val="0"/>
        </a:spcBef>
        <a:spcAft>
          <a:spcPts val="1200"/>
        </a:spcAft>
        <a:buClr>
          <a:schemeClr val="accent5"/>
        </a:buClr>
        <a:buFont typeface="Wingdings" panose="05000000000000000000" pitchFamily="2" charset="2"/>
        <a:buChar char="§"/>
        <a:defRPr sz="1800" kern="1200">
          <a:solidFill>
            <a:schemeClr val="tx1"/>
          </a:solidFill>
          <a:latin typeface="+mn-lt"/>
          <a:ea typeface="+mn-ea"/>
          <a:cs typeface="+mn-cs"/>
        </a:defRPr>
      </a:lvl3pPr>
      <a:lvl4pPr marL="1165225" indent="-268288" algn="l" defTabSz="457200" rtl="0" eaLnBrk="1" latinLnBrk="0" hangingPunct="1">
        <a:lnSpc>
          <a:spcPct val="80000"/>
        </a:lnSpc>
        <a:spcBef>
          <a:spcPts val="0"/>
        </a:spcBef>
        <a:spcAft>
          <a:spcPts val="1200"/>
        </a:spcAft>
        <a:buClr>
          <a:schemeClr val="accent5"/>
        </a:buClr>
        <a:buFont typeface="Wingdings" panose="05000000000000000000" pitchFamily="2" charset="2"/>
        <a:buChar char="§"/>
        <a:defRPr sz="1600" kern="1200">
          <a:solidFill>
            <a:schemeClr val="tx1"/>
          </a:solidFill>
          <a:latin typeface="+mn-lt"/>
          <a:ea typeface="+mn-ea"/>
          <a:cs typeface="+mn-cs"/>
        </a:defRPr>
      </a:lvl4pPr>
      <a:lvl5pPr marL="1435100" indent="-269875" algn="l" defTabSz="457200" rtl="0" eaLnBrk="1" latinLnBrk="0" hangingPunct="1">
        <a:lnSpc>
          <a:spcPct val="80000"/>
        </a:lnSpc>
        <a:spcBef>
          <a:spcPts val="0"/>
        </a:spcBef>
        <a:spcAft>
          <a:spcPts val="1200"/>
        </a:spcAft>
        <a:buClr>
          <a:schemeClr val="accent5"/>
        </a:buClr>
        <a:buFont typeface="Wingdings" panose="05000000000000000000" pitchFamily="2" charset="2"/>
        <a:buChar char="§"/>
        <a:defRPr sz="16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_tradnl" dirty="0"/>
              <a:t>Clic para editar título</a:t>
            </a:r>
            <a:endParaRPr lang="es-ES" dirty="0"/>
          </a:p>
        </p:txBody>
      </p:sp>
      <p:sp>
        <p:nvSpPr>
          <p:cNvPr id="3" name="Marcador de texto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_tradnl" dirty="0"/>
              <a:t>Haga clic para modificar el estilo de texto del patrón</a:t>
            </a:r>
          </a:p>
          <a:p>
            <a:pPr lvl="1"/>
            <a:r>
              <a:rPr lang="es-ES_tradnl" dirty="0"/>
              <a:t>Segundo nivel</a:t>
            </a:r>
          </a:p>
          <a:p>
            <a:pPr lvl="2"/>
            <a:r>
              <a:rPr lang="es-ES_tradnl" dirty="0"/>
              <a:t>Tercer nivel</a:t>
            </a:r>
          </a:p>
          <a:p>
            <a:pPr lvl="3"/>
            <a:r>
              <a:rPr lang="es-ES_tradnl" dirty="0"/>
              <a:t>Cuarto nivel</a:t>
            </a:r>
          </a:p>
          <a:p>
            <a:pPr lvl="4"/>
            <a:r>
              <a:rPr lang="es-ES_tradnl" dirty="0"/>
              <a:t>Quinto nivel</a:t>
            </a:r>
            <a:endParaRPr lang="es-ES" dirty="0"/>
          </a:p>
        </p:txBody>
      </p:sp>
      <p:sp>
        <p:nvSpPr>
          <p:cNvPr id="4" name="Marcador de fech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defTabSz="914400"/>
            <a:fld id="{A820851F-E4DF-3F41-8E0B-5A83BFD2689A}" type="datetimeFigureOut">
              <a:rPr lang="es-ES" smtClean="0">
                <a:solidFill>
                  <a:srgbClr val="FFFFFF">
                    <a:tint val="75000"/>
                  </a:srgbClr>
                </a:solidFill>
              </a:rPr>
              <a:pPr defTabSz="914400"/>
              <a:t>11/03/2019</a:t>
            </a:fld>
            <a:endParaRPr lang="es-ES">
              <a:solidFill>
                <a:srgbClr val="FFFFFF">
                  <a:tint val="75000"/>
                </a:srgbClr>
              </a:solidFill>
            </a:endParaRPr>
          </a:p>
        </p:txBody>
      </p:sp>
      <p:sp>
        <p:nvSpPr>
          <p:cNvPr id="5" name="Marcador de pie de página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defTabSz="914400"/>
            <a:endParaRPr lang="es-ES">
              <a:solidFill>
                <a:srgbClr val="FFFFFF">
                  <a:tint val="75000"/>
                </a:srgbClr>
              </a:solidFill>
            </a:endParaRPr>
          </a:p>
        </p:txBody>
      </p:sp>
      <p:sp>
        <p:nvSpPr>
          <p:cNvPr id="6" name="Marcador de número de diapositiva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defTabSz="914400"/>
            <a:fld id="{6BDCBE57-3DF8-E34A-A687-20DD8272C65F}" type="slidenum">
              <a:rPr lang="es-ES" smtClean="0">
                <a:solidFill>
                  <a:srgbClr val="FFFFFF">
                    <a:tint val="75000"/>
                  </a:srgbClr>
                </a:solidFill>
              </a:rPr>
              <a:pPr defTabSz="914400"/>
              <a:t>‹Nº›</a:t>
            </a:fld>
            <a:endParaRPr lang="es-ES">
              <a:solidFill>
                <a:srgbClr val="FFFFFF">
                  <a:tint val="75000"/>
                </a:srgbClr>
              </a:solidFill>
            </a:endParaRPr>
          </a:p>
        </p:txBody>
      </p:sp>
    </p:spTree>
    <p:extLst>
      <p:ext uri="{BB962C8B-B14F-4D97-AF65-F5344CB8AC3E}">
        <p14:creationId xmlns:p14="http://schemas.microsoft.com/office/powerpoint/2010/main" val="3091146646"/>
      </p:ext>
    </p:extLst>
  </p:cSld>
  <p:clrMap bg1="lt1" tx1="dk1" bg2="lt2" tx2="dk2" accent1="accent1" accent2="accent2" accent3="accent3" accent4="accent4" accent5="accent5" accent6="accent6" hlink="hlink" folHlink="folHlink"/>
  <p:sldLayoutIdLst>
    <p:sldLayoutId id="2147483999" r:id="rId1"/>
    <p:sldLayoutId id="2147484000" r:id="rId2"/>
    <p:sldLayoutId id="2147484001" r:id="rId3"/>
    <p:sldLayoutId id="2147484002" r:id="rId4"/>
    <p:sldLayoutId id="2147484003" r:id="rId5"/>
    <p:sldLayoutId id="2147484004" r:id="rId6"/>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a:t>Haga clic para modificar el estilo de título del patrón</a:t>
            </a:r>
            <a:endParaRPr lang="es-CL"/>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D0DE00E-167D-4790-BB5D-78BF6577654A}" type="datetimeFigureOut">
              <a:rPr lang="es-CL" smtClean="0"/>
              <a:t>11-03-2019</a:t>
            </a:fld>
            <a:endParaRPr lang="es-CL"/>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L"/>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F32855C-0BA7-44C5-919B-9088E602D775}" type="slidenum">
              <a:rPr lang="es-CL" smtClean="0"/>
              <a:t>‹Nº›</a:t>
            </a:fld>
            <a:endParaRPr lang="es-CL"/>
          </a:p>
        </p:txBody>
      </p:sp>
    </p:spTree>
    <p:extLst>
      <p:ext uri="{BB962C8B-B14F-4D97-AF65-F5344CB8AC3E}">
        <p14:creationId xmlns:p14="http://schemas.microsoft.com/office/powerpoint/2010/main" val="1547432918"/>
      </p:ext>
    </p:extLst>
  </p:cSld>
  <p:clrMap bg1="lt1" tx1="dk1" bg2="lt2" tx2="dk2" accent1="accent1" accent2="accent2" accent3="accent3" accent4="accent4" accent5="accent5" accent6="accent6" hlink="hlink" folHlink="folHlink"/>
  <p:sldLayoutIdLst>
    <p:sldLayoutId id="2147484112" r:id="rId1"/>
    <p:sldLayoutId id="2147484113" r:id="rId2"/>
    <p:sldLayoutId id="2147484114" r:id="rId3"/>
    <p:sldLayoutId id="2147484115" r:id="rId4"/>
    <p:sldLayoutId id="2147484116" r:id="rId5"/>
    <p:sldLayoutId id="2147484117" r:id="rId6"/>
    <p:sldLayoutId id="2147484118" r:id="rId7"/>
    <p:sldLayoutId id="2147484119" r:id="rId8"/>
    <p:sldLayoutId id="2147484120" r:id="rId9"/>
    <p:sldLayoutId id="2147484121" r:id="rId10"/>
    <p:sldLayoutId id="2147484122"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_tradnl" dirty="0"/>
              <a:t>Clic para editar título</a:t>
            </a:r>
            <a:endParaRPr lang="es-ES" dirty="0"/>
          </a:p>
        </p:txBody>
      </p:sp>
      <p:sp>
        <p:nvSpPr>
          <p:cNvPr id="3" name="Marcador de texto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_tradnl" dirty="0"/>
              <a:t>Haga clic para modificar el estilo de texto del patrón</a:t>
            </a:r>
          </a:p>
          <a:p>
            <a:pPr lvl="1"/>
            <a:r>
              <a:rPr lang="es-ES_tradnl" dirty="0"/>
              <a:t>Segundo nivel</a:t>
            </a:r>
          </a:p>
          <a:p>
            <a:pPr lvl="2"/>
            <a:r>
              <a:rPr lang="es-ES_tradnl" dirty="0"/>
              <a:t>Tercer nivel</a:t>
            </a:r>
          </a:p>
          <a:p>
            <a:pPr lvl="3"/>
            <a:r>
              <a:rPr lang="es-ES_tradnl" dirty="0"/>
              <a:t>Cuarto nivel</a:t>
            </a:r>
          </a:p>
          <a:p>
            <a:pPr lvl="4"/>
            <a:r>
              <a:rPr lang="es-ES_tradnl" dirty="0"/>
              <a:t>Quinto nivel</a:t>
            </a:r>
            <a:endParaRPr lang="es-ES" dirty="0"/>
          </a:p>
        </p:txBody>
      </p:sp>
      <p:sp>
        <p:nvSpPr>
          <p:cNvPr id="4" name="Marcador de fech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defTabSz="914400"/>
            <a:fld id="{A820851F-E4DF-3F41-8E0B-5A83BFD2689A}" type="datetimeFigureOut">
              <a:rPr lang="es-ES" smtClean="0">
                <a:solidFill>
                  <a:srgbClr val="FFFFFF">
                    <a:tint val="75000"/>
                  </a:srgbClr>
                </a:solidFill>
              </a:rPr>
              <a:pPr defTabSz="914400"/>
              <a:t>11/03/2019</a:t>
            </a:fld>
            <a:endParaRPr lang="es-ES">
              <a:solidFill>
                <a:srgbClr val="FFFFFF">
                  <a:tint val="75000"/>
                </a:srgbClr>
              </a:solidFill>
            </a:endParaRPr>
          </a:p>
        </p:txBody>
      </p:sp>
      <p:sp>
        <p:nvSpPr>
          <p:cNvPr id="5" name="Marcador de pie de página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defTabSz="914400"/>
            <a:endParaRPr lang="es-ES">
              <a:solidFill>
                <a:srgbClr val="FFFFFF">
                  <a:tint val="75000"/>
                </a:srgbClr>
              </a:solidFill>
            </a:endParaRPr>
          </a:p>
        </p:txBody>
      </p:sp>
      <p:sp>
        <p:nvSpPr>
          <p:cNvPr id="6" name="Marcador de número de diapositiva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defTabSz="914400"/>
            <a:fld id="{6BDCBE57-3DF8-E34A-A687-20DD8272C65F}" type="slidenum">
              <a:rPr lang="es-ES" smtClean="0">
                <a:solidFill>
                  <a:srgbClr val="FFFFFF">
                    <a:tint val="75000"/>
                  </a:srgbClr>
                </a:solidFill>
              </a:rPr>
              <a:pPr defTabSz="914400"/>
              <a:t>‹Nº›</a:t>
            </a:fld>
            <a:endParaRPr lang="es-ES">
              <a:solidFill>
                <a:srgbClr val="FFFFFF">
                  <a:tint val="75000"/>
                </a:srgbClr>
              </a:solidFill>
            </a:endParaRPr>
          </a:p>
        </p:txBody>
      </p:sp>
    </p:spTree>
    <p:extLst>
      <p:ext uri="{BB962C8B-B14F-4D97-AF65-F5344CB8AC3E}">
        <p14:creationId xmlns:p14="http://schemas.microsoft.com/office/powerpoint/2010/main" val="1413265442"/>
      </p:ext>
    </p:extLst>
  </p:cSld>
  <p:clrMap bg1="lt1" tx1="dk1" bg2="lt2" tx2="dk2" accent1="accent1" accent2="accent2" accent3="accent3" accent4="accent4" accent5="accent5" accent6="accent6" hlink="hlink" folHlink="folHlink"/>
  <p:sldLayoutIdLst>
    <p:sldLayoutId id="2147484015" r:id="rId1"/>
    <p:sldLayoutId id="2147484016" r:id="rId2"/>
    <p:sldLayoutId id="2147484017" r:id="rId3"/>
    <p:sldLayoutId id="2147484018" r:id="rId4"/>
    <p:sldLayoutId id="2147484019" r:id="rId5"/>
    <p:sldLayoutId id="2147484020" r:id="rId6"/>
    <p:sldLayoutId id="2147484021" r:id="rId7"/>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381819" y="11858"/>
            <a:ext cx="6840760" cy="720080"/>
          </a:xfrm>
          <a:prstGeom prst="rect">
            <a:avLst/>
          </a:prstGeom>
        </p:spPr>
        <p:txBody>
          <a:bodyPr vert="horz" lIns="91427" tIns="45713" rIns="91427" bIns="45713" rtlCol="0" anchor="ctr">
            <a:noAutofit/>
          </a:bodyPr>
          <a:lstStyle/>
          <a:p>
            <a:endParaRPr lang="es-ES" dirty="0"/>
          </a:p>
        </p:txBody>
      </p:sp>
      <p:sp>
        <p:nvSpPr>
          <p:cNvPr id="3" name="Marcador de texto 2"/>
          <p:cNvSpPr>
            <a:spLocks noGrp="1"/>
          </p:cNvSpPr>
          <p:nvPr>
            <p:ph type="body" idx="1"/>
          </p:nvPr>
        </p:nvSpPr>
        <p:spPr>
          <a:xfrm>
            <a:off x="467545" y="1268760"/>
            <a:ext cx="8208912" cy="5184576"/>
          </a:xfrm>
          <a:prstGeom prst="rect">
            <a:avLst/>
          </a:prstGeom>
        </p:spPr>
        <p:txBody>
          <a:bodyPr vert="horz" lIns="91427" tIns="45713" rIns="91427" bIns="45713" rtlCol="0">
            <a:noAutofit/>
          </a:bodyPr>
          <a:lstStyle/>
          <a:p>
            <a:pPr lvl="0"/>
            <a:r>
              <a:rPr lang="es-ES_tradnl" dirty="0"/>
              <a:t>Haga clic para modificar el estilo de texto del patrón</a:t>
            </a:r>
          </a:p>
          <a:p>
            <a:pPr lvl="1"/>
            <a:r>
              <a:rPr lang="es-ES_tradnl" dirty="0"/>
              <a:t>Segundo nivel</a:t>
            </a:r>
          </a:p>
          <a:p>
            <a:pPr lvl="2"/>
            <a:r>
              <a:rPr lang="es-ES_tradnl" dirty="0"/>
              <a:t>Tercer nivel</a:t>
            </a:r>
          </a:p>
          <a:p>
            <a:pPr lvl="3"/>
            <a:r>
              <a:rPr lang="es-ES_tradnl" dirty="0"/>
              <a:t>Cuarto nivel</a:t>
            </a:r>
          </a:p>
          <a:p>
            <a:pPr lvl="4"/>
            <a:r>
              <a:rPr lang="es-ES_tradnl" dirty="0"/>
              <a:t>Quinto nivel</a:t>
            </a:r>
            <a:endParaRPr lang="es-ES" dirty="0"/>
          </a:p>
        </p:txBody>
      </p:sp>
      <p:sp>
        <p:nvSpPr>
          <p:cNvPr id="14" name="Marcador de fecha 3"/>
          <p:cNvSpPr>
            <a:spLocks noGrp="1"/>
          </p:cNvSpPr>
          <p:nvPr>
            <p:ph type="dt" sz="half" idx="2"/>
          </p:nvPr>
        </p:nvSpPr>
        <p:spPr>
          <a:xfrm>
            <a:off x="7020272" y="6525344"/>
            <a:ext cx="1080120" cy="216024"/>
          </a:xfrm>
          <a:prstGeom prst="rect">
            <a:avLst/>
          </a:prstGeom>
        </p:spPr>
        <p:txBody>
          <a:bodyPr vert="horz" wrap="none" lIns="91427" tIns="45713" rIns="91427" bIns="45713" rtlCol="0" anchor="ctr"/>
          <a:lstStyle>
            <a:lvl1pPr algn="ctr">
              <a:defRPr sz="1000">
                <a:solidFill>
                  <a:schemeClr val="tx1">
                    <a:tint val="75000"/>
                  </a:schemeClr>
                </a:solidFill>
              </a:defRPr>
            </a:lvl1pPr>
          </a:lstStyle>
          <a:p>
            <a:fld id="{A820851F-E4DF-3F41-8E0B-5A83BFD2689A}" type="datetimeFigureOut">
              <a:rPr lang="es-ES" smtClean="0">
                <a:solidFill>
                  <a:srgbClr val="3C3C3C">
                    <a:tint val="75000"/>
                  </a:srgbClr>
                </a:solidFill>
              </a:rPr>
              <a:pPr/>
              <a:t>11/03/2019</a:t>
            </a:fld>
            <a:endParaRPr lang="es-ES">
              <a:solidFill>
                <a:srgbClr val="3C3C3C">
                  <a:tint val="75000"/>
                </a:srgbClr>
              </a:solidFill>
            </a:endParaRPr>
          </a:p>
        </p:txBody>
      </p:sp>
      <p:sp>
        <p:nvSpPr>
          <p:cNvPr id="15" name="Marcador de pie de página 4"/>
          <p:cNvSpPr>
            <a:spLocks noGrp="1"/>
          </p:cNvSpPr>
          <p:nvPr>
            <p:ph type="ftr" sz="quarter" idx="3"/>
          </p:nvPr>
        </p:nvSpPr>
        <p:spPr>
          <a:xfrm>
            <a:off x="467545" y="6525344"/>
            <a:ext cx="6480720" cy="216024"/>
          </a:xfrm>
          <a:prstGeom prst="rect">
            <a:avLst/>
          </a:prstGeom>
        </p:spPr>
        <p:txBody>
          <a:bodyPr vert="horz" wrap="none" lIns="91427" tIns="45713" rIns="91427" bIns="45713" rtlCol="0" anchor="ctr"/>
          <a:lstStyle>
            <a:lvl1pPr algn="l">
              <a:defRPr sz="1000">
                <a:solidFill>
                  <a:schemeClr val="tx1">
                    <a:tint val="75000"/>
                  </a:schemeClr>
                </a:solidFill>
              </a:defRPr>
            </a:lvl1pPr>
          </a:lstStyle>
          <a:p>
            <a:endParaRPr lang="es-ES">
              <a:solidFill>
                <a:srgbClr val="3C3C3C">
                  <a:tint val="75000"/>
                </a:srgbClr>
              </a:solidFill>
            </a:endParaRPr>
          </a:p>
        </p:txBody>
      </p:sp>
      <p:sp>
        <p:nvSpPr>
          <p:cNvPr id="16" name="Marcador de número de diapositiva 5"/>
          <p:cNvSpPr>
            <a:spLocks noGrp="1"/>
          </p:cNvSpPr>
          <p:nvPr>
            <p:ph type="sldNum" sz="quarter" idx="4"/>
          </p:nvPr>
        </p:nvSpPr>
        <p:spPr>
          <a:xfrm>
            <a:off x="8172401" y="6525344"/>
            <a:ext cx="504056" cy="216024"/>
          </a:xfrm>
          <a:prstGeom prst="rect">
            <a:avLst/>
          </a:prstGeom>
          <a:solidFill>
            <a:schemeClr val="accent3"/>
          </a:solidFill>
        </p:spPr>
        <p:txBody>
          <a:bodyPr vert="horz" wrap="none" lIns="91427" tIns="45713" rIns="91427" bIns="45713" rtlCol="0" anchor="ctr"/>
          <a:lstStyle>
            <a:lvl1pPr algn="ctr">
              <a:defRPr sz="1000" b="1">
                <a:solidFill>
                  <a:schemeClr val="bg1"/>
                </a:solidFill>
              </a:defRPr>
            </a:lvl1pPr>
          </a:lstStyle>
          <a:p>
            <a:fld id="{6BDCBE57-3DF8-E34A-A687-20DD8272C65F}" type="slidenum">
              <a:rPr lang="es-ES" smtClean="0">
                <a:solidFill>
                  <a:srgbClr val="FFFFFF"/>
                </a:solidFill>
              </a:rPr>
              <a:pPr/>
              <a:t>‹Nº›</a:t>
            </a:fld>
            <a:endParaRPr lang="es-ES">
              <a:solidFill>
                <a:srgbClr val="FFFFFF"/>
              </a:solidFill>
            </a:endParaRPr>
          </a:p>
        </p:txBody>
      </p:sp>
      <p:grpSp>
        <p:nvGrpSpPr>
          <p:cNvPr id="13" name="Agrupar 12"/>
          <p:cNvGrpSpPr/>
          <p:nvPr/>
        </p:nvGrpSpPr>
        <p:grpSpPr>
          <a:xfrm>
            <a:off x="0" y="655077"/>
            <a:ext cx="9144000" cy="90000"/>
            <a:chOff x="1443904" y="3985173"/>
            <a:chExt cx="7700096" cy="180000"/>
          </a:xfrm>
        </p:grpSpPr>
        <p:sp>
          <p:nvSpPr>
            <p:cNvPr id="18" name="Rectángulo 13"/>
            <p:cNvSpPr/>
            <p:nvPr userDrawn="1"/>
          </p:nvSpPr>
          <p:spPr>
            <a:xfrm>
              <a:off x="1443904" y="3985173"/>
              <a:ext cx="1926000" cy="180000"/>
            </a:xfrm>
            <a:prstGeom prst="rect">
              <a:avLst/>
            </a:prstGeom>
            <a:solidFill>
              <a:srgbClr val="007A9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a:solidFill>
                  <a:srgbClr val="FFFFFF"/>
                </a:solidFill>
              </a:endParaRPr>
            </a:p>
          </p:txBody>
        </p:sp>
        <p:sp>
          <p:nvSpPr>
            <p:cNvPr id="24" name="Rectángulo 14"/>
            <p:cNvSpPr/>
            <p:nvPr userDrawn="1"/>
          </p:nvSpPr>
          <p:spPr>
            <a:xfrm>
              <a:off x="3369904" y="3985173"/>
              <a:ext cx="1926000" cy="180000"/>
            </a:xfrm>
            <a:prstGeom prst="rect">
              <a:avLst/>
            </a:prstGeom>
            <a:solidFill>
              <a:srgbClr val="62CDC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a:solidFill>
                  <a:srgbClr val="FFFFFF"/>
                </a:solidFill>
              </a:endParaRPr>
            </a:p>
          </p:txBody>
        </p:sp>
        <p:sp>
          <p:nvSpPr>
            <p:cNvPr id="25" name="Rectángulo 15"/>
            <p:cNvSpPr/>
            <p:nvPr userDrawn="1"/>
          </p:nvSpPr>
          <p:spPr>
            <a:xfrm>
              <a:off x="5295904" y="3985173"/>
              <a:ext cx="1926000" cy="180000"/>
            </a:xfrm>
            <a:prstGeom prst="rect">
              <a:avLst/>
            </a:prstGeom>
            <a:solidFill>
              <a:srgbClr val="D4202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a:solidFill>
                  <a:srgbClr val="FFFFFF"/>
                </a:solidFill>
              </a:endParaRPr>
            </a:p>
          </p:txBody>
        </p:sp>
        <p:sp>
          <p:nvSpPr>
            <p:cNvPr id="26" name="Rectángulo 16"/>
            <p:cNvSpPr/>
            <p:nvPr userDrawn="1"/>
          </p:nvSpPr>
          <p:spPr>
            <a:xfrm>
              <a:off x="7218000" y="3985173"/>
              <a:ext cx="1926000" cy="180000"/>
            </a:xfrm>
            <a:prstGeom prst="rect">
              <a:avLst/>
            </a:prstGeom>
            <a:solidFill>
              <a:srgbClr val="EDAB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a:solidFill>
                  <a:srgbClr val="FFFFFF"/>
                </a:solidFill>
              </a:endParaRPr>
            </a:p>
          </p:txBody>
        </p:sp>
      </p:grpSp>
      <p:pic>
        <p:nvPicPr>
          <p:cNvPr id="17" name="Picture 2" descr="C:\Users\espcdummer\Pictures\Logos\Logos Centinela\2014\Logo Centinela PPT 20140705.png"/>
          <p:cNvPicPr>
            <a:picLocks noChangeAspect="1" noChangeArrowheads="1"/>
          </p:cNvPicPr>
          <p:nvPr/>
        </p:nvPicPr>
        <p:blipFill>
          <a:blip r:embed="rId22" cstate="email">
            <a:extLst>
              <a:ext uri="{28A0092B-C50C-407E-A947-70E740481C1C}">
                <a14:useLocalDpi xmlns:a14="http://schemas.microsoft.com/office/drawing/2010/main"/>
              </a:ext>
            </a:extLst>
          </a:blip>
          <a:srcRect/>
          <a:stretch>
            <a:fillRect/>
          </a:stretch>
        </p:blipFill>
        <p:spPr bwMode="auto">
          <a:xfrm>
            <a:off x="7632412" y="50283"/>
            <a:ext cx="1467197" cy="57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0097399"/>
      </p:ext>
    </p:extLst>
  </p:cSld>
  <p:clrMap bg1="lt1" tx1="dk1" bg2="lt2" tx2="dk2" accent1="accent1" accent2="accent2" accent3="accent3" accent4="accent4" accent5="accent5" accent6="accent6" hlink="hlink" folHlink="folHlink"/>
  <p:sldLayoutIdLst>
    <p:sldLayoutId id="2147484068" r:id="rId1"/>
    <p:sldLayoutId id="2147484069" r:id="rId2"/>
    <p:sldLayoutId id="2147484070" r:id="rId3"/>
    <p:sldLayoutId id="2147484071" r:id="rId4"/>
    <p:sldLayoutId id="2147484072" r:id="rId5"/>
    <p:sldLayoutId id="2147484073" r:id="rId6"/>
    <p:sldLayoutId id="2147484074" r:id="rId7"/>
    <p:sldLayoutId id="2147484075" r:id="rId8"/>
    <p:sldLayoutId id="2147484076" r:id="rId9"/>
    <p:sldLayoutId id="2147484077" r:id="rId10"/>
    <p:sldLayoutId id="2147484078" r:id="rId11"/>
    <p:sldLayoutId id="2147484079" r:id="rId12"/>
    <p:sldLayoutId id="2147484082" r:id="rId13"/>
    <p:sldLayoutId id="2147484108" r:id="rId14"/>
    <p:sldLayoutId id="2147484110" r:id="rId15"/>
    <p:sldLayoutId id="2147484007" r:id="rId16"/>
    <p:sldLayoutId id="2147484008" r:id="rId17"/>
    <p:sldLayoutId id="2147484011" r:id="rId18"/>
    <p:sldLayoutId id="2147484012" r:id="rId19"/>
    <p:sldLayoutId id="2147484013" r:id="rId20"/>
  </p:sldLayoutIdLst>
  <p:txStyles>
    <p:titleStyle>
      <a:lvl1pPr algn="l" defTabSz="457135" rtl="0" eaLnBrk="1" latinLnBrk="0" hangingPunct="1">
        <a:lnSpc>
          <a:spcPct val="80000"/>
        </a:lnSpc>
        <a:spcBef>
          <a:spcPct val="0"/>
        </a:spcBef>
        <a:buNone/>
        <a:defRPr sz="2800" kern="1200">
          <a:solidFill>
            <a:schemeClr val="accent3"/>
          </a:solidFill>
          <a:latin typeface="Calibri" panose="020F0502020204030204" pitchFamily="34" charset="0"/>
          <a:ea typeface="+mj-ea"/>
          <a:cs typeface="+mj-cs"/>
        </a:defRPr>
      </a:lvl1pPr>
    </p:titleStyle>
    <p:bodyStyle>
      <a:lvl1pPr marL="358723" indent="-358723" algn="l" defTabSz="457135" rtl="0" eaLnBrk="1" latinLnBrk="0" hangingPunct="1">
        <a:lnSpc>
          <a:spcPct val="80000"/>
        </a:lnSpc>
        <a:spcBef>
          <a:spcPts val="0"/>
        </a:spcBef>
        <a:spcAft>
          <a:spcPts val="1200"/>
        </a:spcAft>
        <a:buClr>
          <a:schemeClr val="accent1"/>
        </a:buClr>
        <a:buFont typeface="Arial" panose="020B0604020202020204" pitchFamily="34" charset="0"/>
        <a:buChar char="•"/>
        <a:defRPr sz="2400" kern="1200">
          <a:solidFill>
            <a:schemeClr val="tx1"/>
          </a:solidFill>
          <a:latin typeface="Calibri" panose="020F0502020204030204" pitchFamily="34" charset="0"/>
          <a:ea typeface="+mn-ea"/>
          <a:cs typeface="+mn-cs"/>
        </a:defRPr>
      </a:lvl1pPr>
      <a:lvl2pPr marL="626973" indent="-268250" algn="l" defTabSz="457135" rtl="0" eaLnBrk="1" latinLnBrk="0" hangingPunct="1">
        <a:lnSpc>
          <a:spcPct val="80000"/>
        </a:lnSpc>
        <a:spcBef>
          <a:spcPts val="0"/>
        </a:spcBef>
        <a:spcAft>
          <a:spcPts val="1200"/>
        </a:spcAft>
        <a:buClr>
          <a:schemeClr val="accent3"/>
        </a:buClr>
        <a:buFont typeface="Arial" panose="020B0604020202020204" pitchFamily="34" charset="0"/>
        <a:buChar char="•"/>
        <a:defRPr sz="2000" kern="1200">
          <a:solidFill>
            <a:schemeClr val="tx1"/>
          </a:solidFill>
          <a:latin typeface="Calibri" panose="020F0502020204030204" pitchFamily="34" charset="0"/>
          <a:ea typeface="+mn-ea"/>
          <a:cs typeface="+mn-cs"/>
        </a:defRPr>
      </a:lvl2pPr>
      <a:lvl3pPr marL="896810" indent="-269837" algn="l" defTabSz="457135" rtl="0" eaLnBrk="1" latinLnBrk="0" hangingPunct="1">
        <a:lnSpc>
          <a:spcPct val="80000"/>
        </a:lnSpc>
        <a:spcBef>
          <a:spcPts val="0"/>
        </a:spcBef>
        <a:spcAft>
          <a:spcPts val="1200"/>
        </a:spcAft>
        <a:buClr>
          <a:schemeClr val="accent5"/>
        </a:buClr>
        <a:buFont typeface="Arial" panose="020B0604020202020204" pitchFamily="34" charset="0"/>
        <a:buChar char="•"/>
        <a:defRPr sz="1800" kern="1200">
          <a:solidFill>
            <a:schemeClr val="tx1"/>
          </a:solidFill>
          <a:latin typeface="Calibri" panose="020F0502020204030204" pitchFamily="34" charset="0"/>
          <a:ea typeface="+mn-ea"/>
          <a:cs typeface="+mn-cs"/>
        </a:defRPr>
      </a:lvl3pPr>
      <a:lvl4pPr marL="1165059" indent="-268250" algn="l" defTabSz="457135" rtl="0" eaLnBrk="1" latinLnBrk="0" hangingPunct="1">
        <a:lnSpc>
          <a:spcPct val="80000"/>
        </a:lnSpc>
        <a:spcBef>
          <a:spcPts val="0"/>
        </a:spcBef>
        <a:spcAft>
          <a:spcPts val="1200"/>
        </a:spcAft>
        <a:buClr>
          <a:schemeClr val="accent5"/>
        </a:buClr>
        <a:buFont typeface="Arial" panose="020B0604020202020204" pitchFamily="34" charset="0"/>
        <a:buChar char="•"/>
        <a:defRPr sz="1600" kern="1200">
          <a:solidFill>
            <a:schemeClr val="tx1"/>
          </a:solidFill>
          <a:latin typeface="Calibri" panose="020F0502020204030204" pitchFamily="34" charset="0"/>
          <a:ea typeface="+mn-ea"/>
          <a:cs typeface="+mn-cs"/>
        </a:defRPr>
      </a:lvl4pPr>
      <a:lvl5pPr marL="1434895" indent="-269837" algn="l" defTabSz="457135" rtl="0" eaLnBrk="1" latinLnBrk="0" hangingPunct="1">
        <a:lnSpc>
          <a:spcPct val="80000"/>
        </a:lnSpc>
        <a:spcBef>
          <a:spcPts val="0"/>
        </a:spcBef>
        <a:spcAft>
          <a:spcPts val="1200"/>
        </a:spcAft>
        <a:buClr>
          <a:schemeClr val="accent5"/>
        </a:buClr>
        <a:buFont typeface="Arial" panose="020B0604020202020204" pitchFamily="34" charset="0"/>
        <a:buChar char="•"/>
        <a:defRPr sz="1600" kern="1200">
          <a:solidFill>
            <a:schemeClr val="tx1"/>
          </a:solidFill>
          <a:latin typeface="Calibri" panose="020F0502020204030204" pitchFamily="34" charset="0"/>
          <a:ea typeface="+mn-ea"/>
          <a:cs typeface="+mn-cs"/>
        </a:defRPr>
      </a:lvl5pPr>
      <a:lvl6pPr marL="2514241" indent="-228567" algn="l" defTabSz="457135" rtl="0" eaLnBrk="1" latinLnBrk="0" hangingPunct="1">
        <a:spcBef>
          <a:spcPct val="20000"/>
        </a:spcBef>
        <a:buFont typeface="Arial"/>
        <a:buChar char="•"/>
        <a:defRPr sz="2000" kern="1200">
          <a:solidFill>
            <a:schemeClr val="tx1"/>
          </a:solidFill>
          <a:latin typeface="+mn-lt"/>
          <a:ea typeface="+mn-ea"/>
          <a:cs typeface="+mn-cs"/>
        </a:defRPr>
      </a:lvl6pPr>
      <a:lvl7pPr marL="2971376" indent="-228567" algn="l" defTabSz="457135" rtl="0" eaLnBrk="1" latinLnBrk="0" hangingPunct="1">
        <a:spcBef>
          <a:spcPct val="20000"/>
        </a:spcBef>
        <a:buFont typeface="Arial"/>
        <a:buChar char="•"/>
        <a:defRPr sz="2000" kern="1200">
          <a:solidFill>
            <a:schemeClr val="tx1"/>
          </a:solidFill>
          <a:latin typeface="+mn-lt"/>
          <a:ea typeface="+mn-ea"/>
          <a:cs typeface="+mn-cs"/>
        </a:defRPr>
      </a:lvl7pPr>
      <a:lvl8pPr marL="3428511" indent="-228567" algn="l" defTabSz="457135" rtl="0" eaLnBrk="1" latinLnBrk="0" hangingPunct="1">
        <a:spcBef>
          <a:spcPct val="20000"/>
        </a:spcBef>
        <a:buFont typeface="Arial"/>
        <a:buChar char="•"/>
        <a:defRPr sz="2000" kern="1200">
          <a:solidFill>
            <a:schemeClr val="tx1"/>
          </a:solidFill>
          <a:latin typeface="+mn-lt"/>
          <a:ea typeface="+mn-ea"/>
          <a:cs typeface="+mn-cs"/>
        </a:defRPr>
      </a:lvl8pPr>
      <a:lvl9pPr marL="3885646" indent="-228567" algn="l" defTabSz="457135"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s-ES"/>
      </a:defPPr>
      <a:lvl1pPr marL="0" algn="l" defTabSz="457135" rtl="0" eaLnBrk="1" latinLnBrk="0" hangingPunct="1">
        <a:defRPr sz="1800" kern="1200">
          <a:solidFill>
            <a:schemeClr val="tx1"/>
          </a:solidFill>
          <a:latin typeface="+mn-lt"/>
          <a:ea typeface="+mn-ea"/>
          <a:cs typeface="+mn-cs"/>
        </a:defRPr>
      </a:lvl1pPr>
      <a:lvl2pPr marL="457135" algn="l" defTabSz="457135" rtl="0" eaLnBrk="1" latinLnBrk="0" hangingPunct="1">
        <a:defRPr sz="1800" kern="1200">
          <a:solidFill>
            <a:schemeClr val="tx1"/>
          </a:solidFill>
          <a:latin typeface="+mn-lt"/>
          <a:ea typeface="+mn-ea"/>
          <a:cs typeface="+mn-cs"/>
        </a:defRPr>
      </a:lvl2pPr>
      <a:lvl3pPr marL="914269" algn="l" defTabSz="457135" rtl="0" eaLnBrk="1" latinLnBrk="0" hangingPunct="1">
        <a:defRPr sz="1800" kern="1200">
          <a:solidFill>
            <a:schemeClr val="tx1"/>
          </a:solidFill>
          <a:latin typeface="+mn-lt"/>
          <a:ea typeface="+mn-ea"/>
          <a:cs typeface="+mn-cs"/>
        </a:defRPr>
      </a:lvl3pPr>
      <a:lvl4pPr marL="1371404" algn="l" defTabSz="457135" rtl="0" eaLnBrk="1" latinLnBrk="0" hangingPunct="1">
        <a:defRPr sz="1800" kern="1200">
          <a:solidFill>
            <a:schemeClr val="tx1"/>
          </a:solidFill>
          <a:latin typeface="+mn-lt"/>
          <a:ea typeface="+mn-ea"/>
          <a:cs typeface="+mn-cs"/>
        </a:defRPr>
      </a:lvl4pPr>
      <a:lvl5pPr marL="1828539" algn="l" defTabSz="457135" rtl="0" eaLnBrk="1" latinLnBrk="0" hangingPunct="1">
        <a:defRPr sz="1800" kern="1200">
          <a:solidFill>
            <a:schemeClr val="tx1"/>
          </a:solidFill>
          <a:latin typeface="+mn-lt"/>
          <a:ea typeface="+mn-ea"/>
          <a:cs typeface="+mn-cs"/>
        </a:defRPr>
      </a:lvl5pPr>
      <a:lvl6pPr marL="2285674" algn="l" defTabSz="457135" rtl="0" eaLnBrk="1" latinLnBrk="0" hangingPunct="1">
        <a:defRPr sz="1800" kern="1200">
          <a:solidFill>
            <a:schemeClr val="tx1"/>
          </a:solidFill>
          <a:latin typeface="+mn-lt"/>
          <a:ea typeface="+mn-ea"/>
          <a:cs typeface="+mn-cs"/>
        </a:defRPr>
      </a:lvl6pPr>
      <a:lvl7pPr marL="2742809" algn="l" defTabSz="457135" rtl="0" eaLnBrk="1" latinLnBrk="0" hangingPunct="1">
        <a:defRPr sz="1800" kern="1200">
          <a:solidFill>
            <a:schemeClr val="tx1"/>
          </a:solidFill>
          <a:latin typeface="+mn-lt"/>
          <a:ea typeface="+mn-ea"/>
          <a:cs typeface="+mn-cs"/>
        </a:defRPr>
      </a:lvl7pPr>
      <a:lvl8pPr marL="3199944" algn="l" defTabSz="457135" rtl="0" eaLnBrk="1" latinLnBrk="0" hangingPunct="1">
        <a:defRPr sz="1800" kern="1200">
          <a:solidFill>
            <a:schemeClr val="tx1"/>
          </a:solidFill>
          <a:latin typeface="+mn-lt"/>
          <a:ea typeface="+mn-ea"/>
          <a:cs typeface="+mn-cs"/>
        </a:defRPr>
      </a:lvl8pPr>
      <a:lvl9pPr marL="3657078" algn="l" defTabSz="457135" rtl="0"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304800" y="101600"/>
            <a:ext cx="7077384" cy="455997"/>
          </a:xfrm>
          <a:prstGeom prst="rect">
            <a:avLst/>
          </a:prstGeom>
        </p:spPr>
        <p:txBody>
          <a:bodyPr vert="horz" lIns="91440" tIns="45720" rIns="91440" bIns="45720" rtlCol="0" anchor="ctr">
            <a:normAutofit/>
          </a:bodyPr>
          <a:lstStyle/>
          <a:p>
            <a:r>
              <a:rPr lang="es-ES" dirty="0"/>
              <a:t>Haga clic para modificar el estilo de título del patrón</a:t>
            </a:r>
            <a:endParaRPr lang="en-US" dirty="0"/>
          </a:p>
        </p:txBody>
      </p:sp>
      <p:sp>
        <p:nvSpPr>
          <p:cNvPr id="3" name="2 Marcador de texto"/>
          <p:cNvSpPr>
            <a:spLocks noGrp="1"/>
          </p:cNvSpPr>
          <p:nvPr>
            <p:ph type="body" idx="1"/>
          </p:nvPr>
        </p:nvSpPr>
        <p:spPr>
          <a:xfrm>
            <a:off x="304800" y="1003300"/>
            <a:ext cx="8384318" cy="5207000"/>
          </a:xfrm>
          <a:prstGeom prst="rect">
            <a:avLst/>
          </a:prstGeom>
        </p:spPr>
        <p:txBody>
          <a:bodyPr vert="horz" lIns="91440" tIns="45720" rIns="91440" bIns="45720" rtlCol="0">
            <a:normAutofit/>
          </a:body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defTabSz="457200"/>
            <a:r>
              <a:rPr lang="en-US">
                <a:solidFill>
                  <a:prstClr val="black">
                    <a:tint val="75000"/>
                  </a:prstClr>
                </a:solidFill>
              </a:rPr>
              <a:t>January 2015</a:t>
            </a:r>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defTabSz="457200"/>
            <a:r>
              <a:rPr lang="en-US">
                <a:solidFill>
                  <a:prstClr val="black">
                    <a:tint val="75000"/>
                  </a:prstClr>
                </a:solidFill>
              </a:rPr>
              <a:t>International growth strategy</a:t>
            </a:r>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b="1">
                <a:solidFill>
                  <a:srgbClr val="007A94"/>
                </a:solidFill>
              </a:defRPr>
            </a:lvl1pPr>
          </a:lstStyle>
          <a:p>
            <a:pPr defTabSz="457200"/>
            <a:fld id="{3DED0215-6F2B-47D3-92D1-7CAC78C52053}" type="slidenum">
              <a:rPr lang="en-US" smtClean="0"/>
              <a:pPr defTabSz="457200"/>
              <a:t>‹Nº›</a:t>
            </a:fld>
            <a:endParaRPr lang="en-US"/>
          </a:p>
        </p:txBody>
      </p:sp>
      <p:pic>
        <p:nvPicPr>
          <p:cNvPr id="7" name="Imagen 6" descr="Plantilla_PPT_2-08.png"/>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7382184" y="14976"/>
            <a:ext cx="1576910" cy="636260"/>
          </a:xfrm>
          <a:prstGeom prst="rect">
            <a:avLst/>
          </a:prstGeom>
        </p:spPr>
      </p:pic>
      <p:grpSp>
        <p:nvGrpSpPr>
          <p:cNvPr id="8" name="Agrupar 7"/>
          <p:cNvGrpSpPr/>
          <p:nvPr/>
        </p:nvGrpSpPr>
        <p:grpSpPr>
          <a:xfrm>
            <a:off x="0" y="595697"/>
            <a:ext cx="9144000" cy="90000"/>
            <a:chOff x="1443904" y="3985173"/>
            <a:chExt cx="7700096" cy="180000"/>
          </a:xfrm>
        </p:grpSpPr>
        <p:sp>
          <p:nvSpPr>
            <p:cNvPr id="9" name="Rectángulo 8"/>
            <p:cNvSpPr/>
            <p:nvPr userDrawn="1"/>
          </p:nvSpPr>
          <p:spPr>
            <a:xfrm>
              <a:off x="1443904" y="3985173"/>
              <a:ext cx="1926000" cy="180000"/>
            </a:xfrm>
            <a:prstGeom prst="rect">
              <a:avLst/>
            </a:prstGeom>
            <a:solidFill>
              <a:srgbClr val="007A9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s-ES_tradnl">
                <a:solidFill>
                  <a:prstClr val="white"/>
                </a:solidFill>
              </a:endParaRPr>
            </a:p>
          </p:txBody>
        </p:sp>
        <p:sp>
          <p:nvSpPr>
            <p:cNvPr id="10" name="Rectángulo 9"/>
            <p:cNvSpPr/>
            <p:nvPr userDrawn="1"/>
          </p:nvSpPr>
          <p:spPr>
            <a:xfrm>
              <a:off x="3369904" y="3985173"/>
              <a:ext cx="1926000" cy="180000"/>
            </a:xfrm>
            <a:prstGeom prst="rect">
              <a:avLst/>
            </a:prstGeom>
            <a:solidFill>
              <a:srgbClr val="62CDC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s-ES_tradnl">
                <a:solidFill>
                  <a:prstClr val="white"/>
                </a:solidFill>
              </a:endParaRPr>
            </a:p>
          </p:txBody>
        </p:sp>
        <p:sp>
          <p:nvSpPr>
            <p:cNvPr id="11" name="Rectángulo 10"/>
            <p:cNvSpPr/>
            <p:nvPr userDrawn="1"/>
          </p:nvSpPr>
          <p:spPr>
            <a:xfrm>
              <a:off x="5295904" y="3985173"/>
              <a:ext cx="1926000" cy="180000"/>
            </a:xfrm>
            <a:prstGeom prst="rect">
              <a:avLst/>
            </a:prstGeom>
            <a:solidFill>
              <a:srgbClr val="D4202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s-ES_tradnl">
                <a:solidFill>
                  <a:prstClr val="white"/>
                </a:solidFill>
              </a:endParaRPr>
            </a:p>
          </p:txBody>
        </p:sp>
        <p:sp>
          <p:nvSpPr>
            <p:cNvPr id="12" name="Rectángulo 11"/>
            <p:cNvSpPr/>
            <p:nvPr userDrawn="1"/>
          </p:nvSpPr>
          <p:spPr>
            <a:xfrm>
              <a:off x="7218000" y="3985173"/>
              <a:ext cx="1926000" cy="180000"/>
            </a:xfrm>
            <a:prstGeom prst="rect">
              <a:avLst/>
            </a:prstGeom>
            <a:solidFill>
              <a:srgbClr val="EDAB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s-ES_tradnl">
                <a:solidFill>
                  <a:prstClr val="white"/>
                </a:solidFill>
              </a:endParaRPr>
            </a:p>
          </p:txBody>
        </p:sp>
      </p:grpSp>
    </p:spTree>
    <p:extLst>
      <p:ext uri="{BB962C8B-B14F-4D97-AF65-F5344CB8AC3E}">
        <p14:creationId xmlns:p14="http://schemas.microsoft.com/office/powerpoint/2010/main" val="1477761590"/>
      </p:ext>
    </p:extLst>
  </p:cSld>
  <p:clrMap bg1="lt1" tx1="dk1" bg2="lt2" tx2="dk2" accent1="accent1" accent2="accent2" accent3="accent3" accent4="accent4" accent5="accent5" accent6="accent6" hlink="hlink" folHlink="folHlink"/>
  <p:sldLayoutIdLst>
    <p:sldLayoutId id="2147484147" r:id="rId1"/>
    <p:sldLayoutId id="2147484148" r:id="rId2"/>
    <p:sldLayoutId id="2147484149" r:id="rId3"/>
    <p:sldLayoutId id="2147484150" r:id="rId4"/>
    <p:sldLayoutId id="2147484151" r:id="rId5"/>
  </p:sldLayoutIdLst>
  <p:hf hdr="0"/>
  <p:txStyles>
    <p:titleStyle>
      <a:lvl1pPr algn="l" defTabSz="914400" rtl="0" eaLnBrk="1" latinLnBrk="0" hangingPunct="1">
        <a:spcBef>
          <a:spcPct val="0"/>
        </a:spcBef>
        <a:buNone/>
        <a:defRPr sz="2000" kern="1200">
          <a:solidFill>
            <a:srgbClr val="007A94"/>
          </a:solidFill>
          <a:latin typeface="Trebuchet MS" panose="020B0603020202020204" pitchFamily="34" charset="0"/>
          <a:ea typeface="+mj-ea"/>
          <a:cs typeface="Arial" panose="020B0604020202020204" pitchFamily="34" charset="0"/>
        </a:defRPr>
      </a:lvl1pPr>
    </p:titleStyle>
    <p:bodyStyle>
      <a:lvl1pPr marL="342900" indent="-342900" algn="l" defTabSz="914400" rtl="0" eaLnBrk="1" latinLnBrk="0" hangingPunct="1">
        <a:spcBef>
          <a:spcPct val="20000"/>
        </a:spcBef>
        <a:buFont typeface="Arial" panose="020B0604020202020204" pitchFamily="34" charset="0"/>
        <a:buChar char="•"/>
        <a:defRPr sz="1800" kern="1200">
          <a:solidFill>
            <a:schemeClr val="tx1"/>
          </a:solidFill>
          <a:latin typeface="Trebuchet MS" panose="020B0603020202020204" pitchFamily="34" charset="0"/>
          <a:ea typeface="+mn-ea"/>
          <a:cs typeface="+mn-cs"/>
        </a:defRPr>
      </a:lvl1pPr>
      <a:lvl2pPr marL="742950" indent="-285750" algn="l" defTabSz="914400" rtl="0" eaLnBrk="1" latinLnBrk="0" hangingPunct="1">
        <a:spcBef>
          <a:spcPct val="20000"/>
        </a:spcBef>
        <a:buFont typeface="Arial" panose="020B0604020202020204" pitchFamily="34" charset="0"/>
        <a:buChar char="–"/>
        <a:defRPr sz="1600" kern="1200">
          <a:solidFill>
            <a:schemeClr val="tx1"/>
          </a:solidFill>
          <a:latin typeface="Trebuchet MS" panose="020B0603020202020204" pitchFamily="34" charset="0"/>
          <a:ea typeface="+mn-ea"/>
          <a:cs typeface="+mn-cs"/>
        </a:defRPr>
      </a:lvl2pPr>
      <a:lvl3pPr marL="1143000" indent="-228600" algn="l" defTabSz="914400" rtl="0" eaLnBrk="1" latinLnBrk="0" hangingPunct="1">
        <a:spcBef>
          <a:spcPct val="20000"/>
        </a:spcBef>
        <a:buFont typeface="Arial" panose="020B0604020202020204" pitchFamily="34" charset="0"/>
        <a:buChar char="•"/>
        <a:defRPr sz="1400" kern="1200">
          <a:solidFill>
            <a:schemeClr val="tx1"/>
          </a:solidFill>
          <a:latin typeface="Trebuchet MS" panose="020B0603020202020204" pitchFamily="34"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1200" kern="1200">
          <a:solidFill>
            <a:schemeClr val="tx1"/>
          </a:solidFill>
          <a:latin typeface="Trebuchet MS" panose="020B0603020202020204" pitchFamily="34"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1200" kern="1200">
          <a:solidFill>
            <a:schemeClr val="tx1"/>
          </a:solidFill>
          <a:latin typeface="Trebuchet MS" panose="020B060302020202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Marcador de fech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defTabSz="457200"/>
            <a:fld id="{5948F8AE-31DA-7447-BE2E-4D5509351314}" type="datetime1">
              <a:rPr lang="es-CL" smtClean="0">
                <a:solidFill>
                  <a:prstClr val="black">
                    <a:tint val="75000"/>
                  </a:prstClr>
                </a:solidFill>
              </a:rPr>
              <a:pPr defTabSz="457200"/>
              <a:t>11-03-2019</a:t>
            </a:fld>
            <a:endParaRPr lang="es-CL">
              <a:solidFill>
                <a:prstClr val="black">
                  <a:tint val="75000"/>
                </a:prstClr>
              </a:solidFill>
            </a:endParaRPr>
          </a:p>
        </p:txBody>
      </p:sp>
      <p:sp>
        <p:nvSpPr>
          <p:cNvPr id="5" name="Marcador de pie de página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defTabSz="457200"/>
            <a:endParaRPr lang="es-CL">
              <a:solidFill>
                <a:prstClr val="black">
                  <a:tint val="75000"/>
                </a:prstClr>
              </a:solidFill>
            </a:endParaRPr>
          </a:p>
        </p:txBody>
      </p:sp>
      <p:sp>
        <p:nvSpPr>
          <p:cNvPr id="6" name="Marcador de número de diapositiva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defTabSz="457200"/>
            <a:fld id="{45C89BD4-8210-7042-BFD1-E04EABEB8F5C}" type="slidenum">
              <a:rPr lang="es-CL" smtClean="0">
                <a:solidFill>
                  <a:prstClr val="black">
                    <a:tint val="75000"/>
                  </a:prstClr>
                </a:solidFill>
              </a:rPr>
              <a:pPr defTabSz="457200"/>
              <a:t>‹Nº›</a:t>
            </a:fld>
            <a:endParaRPr lang="es-CL">
              <a:solidFill>
                <a:prstClr val="black">
                  <a:tint val="75000"/>
                </a:prstClr>
              </a:solidFill>
            </a:endParaRPr>
          </a:p>
        </p:txBody>
      </p:sp>
      <p:pic>
        <p:nvPicPr>
          <p:cNvPr id="7" name="Imagen 6" descr="Plantilla_PPT_2-08.png"/>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7382184" y="14976"/>
            <a:ext cx="1576910" cy="636260"/>
          </a:xfrm>
          <a:prstGeom prst="rect">
            <a:avLst/>
          </a:prstGeom>
        </p:spPr>
      </p:pic>
      <p:grpSp>
        <p:nvGrpSpPr>
          <p:cNvPr id="8" name="Agrupar 7"/>
          <p:cNvGrpSpPr/>
          <p:nvPr/>
        </p:nvGrpSpPr>
        <p:grpSpPr>
          <a:xfrm>
            <a:off x="0" y="595697"/>
            <a:ext cx="9144000" cy="90000"/>
            <a:chOff x="1443904" y="3985173"/>
            <a:chExt cx="7700096" cy="180000"/>
          </a:xfrm>
        </p:grpSpPr>
        <p:sp>
          <p:nvSpPr>
            <p:cNvPr id="9" name="Rectángulo 8"/>
            <p:cNvSpPr/>
            <p:nvPr userDrawn="1"/>
          </p:nvSpPr>
          <p:spPr>
            <a:xfrm>
              <a:off x="1443904" y="3985173"/>
              <a:ext cx="1926000" cy="180000"/>
            </a:xfrm>
            <a:prstGeom prst="rect">
              <a:avLst/>
            </a:prstGeom>
            <a:solidFill>
              <a:srgbClr val="007A9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s-ES_tradnl">
                <a:solidFill>
                  <a:prstClr val="white"/>
                </a:solidFill>
              </a:endParaRPr>
            </a:p>
          </p:txBody>
        </p:sp>
        <p:sp>
          <p:nvSpPr>
            <p:cNvPr id="10" name="Rectángulo 9"/>
            <p:cNvSpPr/>
            <p:nvPr userDrawn="1"/>
          </p:nvSpPr>
          <p:spPr>
            <a:xfrm>
              <a:off x="3369904" y="3985173"/>
              <a:ext cx="1926000" cy="180000"/>
            </a:xfrm>
            <a:prstGeom prst="rect">
              <a:avLst/>
            </a:prstGeom>
            <a:solidFill>
              <a:srgbClr val="62CDC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s-ES_tradnl">
                <a:solidFill>
                  <a:prstClr val="white"/>
                </a:solidFill>
              </a:endParaRPr>
            </a:p>
          </p:txBody>
        </p:sp>
        <p:sp>
          <p:nvSpPr>
            <p:cNvPr id="11" name="Rectángulo 10"/>
            <p:cNvSpPr/>
            <p:nvPr userDrawn="1"/>
          </p:nvSpPr>
          <p:spPr>
            <a:xfrm>
              <a:off x="5295904" y="3985173"/>
              <a:ext cx="1926000" cy="180000"/>
            </a:xfrm>
            <a:prstGeom prst="rect">
              <a:avLst/>
            </a:prstGeom>
            <a:solidFill>
              <a:srgbClr val="D4202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s-ES_tradnl">
                <a:solidFill>
                  <a:prstClr val="white"/>
                </a:solidFill>
              </a:endParaRPr>
            </a:p>
          </p:txBody>
        </p:sp>
        <p:sp>
          <p:nvSpPr>
            <p:cNvPr id="12" name="Rectángulo 11"/>
            <p:cNvSpPr/>
            <p:nvPr userDrawn="1"/>
          </p:nvSpPr>
          <p:spPr>
            <a:xfrm>
              <a:off x="7218000" y="3985173"/>
              <a:ext cx="1926000" cy="180000"/>
            </a:xfrm>
            <a:prstGeom prst="rect">
              <a:avLst/>
            </a:prstGeom>
            <a:solidFill>
              <a:srgbClr val="EDAB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s-ES_tradnl">
                <a:solidFill>
                  <a:prstClr val="white"/>
                </a:solidFill>
              </a:endParaRPr>
            </a:p>
          </p:txBody>
        </p:sp>
      </p:grpSp>
    </p:spTree>
    <p:extLst>
      <p:ext uri="{BB962C8B-B14F-4D97-AF65-F5344CB8AC3E}">
        <p14:creationId xmlns:p14="http://schemas.microsoft.com/office/powerpoint/2010/main" val="1643550039"/>
      </p:ext>
    </p:extLst>
  </p:cSld>
  <p:clrMap bg1="lt1" tx1="dk1" bg2="lt2" tx2="dk2" accent1="accent1" accent2="accent2" accent3="accent3" accent4="accent4" accent5="accent5" accent6="accent6" hlink="hlink" folHlink="folHlink"/>
  <p:sldLayoutIdLst>
    <p:sldLayoutId id="2147484153" r:id="rId1"/>
    <p:sldLayoutId id="2147484154" r:id="rId2"/>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381819" y="11858"/>
            <a:ext cx="6840760" cy="720080"/>
          </a:xfrm>
          <a:prstGeom prst="rect">
            <a:avLst/>
          </a:prstGeom>
        </p:spPr>
        <p:txBody>
          <a:bodyPr vert="horz" lIns="91427" tIns="45713" rIns="91427" bIns="45713" rtlCol="0" anchor="ctr">
            <a:noAutofit/>
          </a:bodyPr>
          <a:lstStyle/>
          <a:p>
            <a:endParaRPr lang="es-ES" dirty="0"/>
          </a:p>
        </p:txBody>
      </p:sp>
      <p:sp>
        <p:nvSpPr>
          <p:cNvPr id="3" name="Marcador de texto 2"/>
          <p:cNvSpPr>
            <a:spLocks noGrp="1"/>
          </p:cNvSpPr>
          <p:nvPr>
            <p:ph type="body" idx="1"/>
          </p:nvPr>
        </p:nvSpPr>
        <p:spPr>
          <a:xfrm>
            <a:off x="467545" y="1268760"/>
            <a:ext cx="8208912" cy="5184576"/>
          </a:xfrm>
          <a:prstGeom prst="rect">
            <a:avLst/>
          </a:prstGeom>
        </p:spPr>
        <p:txBody>
          <a:bodyPr vert="horz" lIns="91427" tIns="45713" rIns="91427" bIns="45713" rtlCol="0">
            <a:noAutofit/>
          </a:bodyPr>
          <a:lstStyle/>
          <a:p>
            <a:pPr lvl="0"/>
            <a:r>
              <a:rPr lang="es-ES_tradnl" dirty="0"/>
              <a:t>Haga clic para modificar el estilo de texto del patrón</a:t>
            </a:r>
          </a:p>
          <a:p>
            <a:pPr lvl="1"/>
            <a:r>
              <a:rPr lang="es-ES_tradnl" dirty="0"/>
              <a:t>Segundo nivel</a:t>
            </a:r>
          </a:p>
          <a:p>
            <a:pPr lvl="2"/>
            <a:r>
              <a:rPr lang="es-ES_tradnl" dirty="0"/>
              <a:t>Tercer nivel</a:t>
            </a:r>
          </a:p>
          <a:p>
            <a:pPr lvl="3"/>
            <a:r>
              <a:rPr lang="es-ES_tradnl" dirty="0"/>
              <a:t>Cuarto nivel</a:t>
            </a:r>
          </a:p>
          <a:p>
            <a:pPr lvl="4"/>
            <a:r>
              <a:rPr lang="es-ES_tradnl" dirty="0"/>
              <a:t>Quinto nivel</a:t>
            </a:r>
            <a:endParaRPr lang="es-ES" dirty="0"/>
          </a:p>
        </p:txBody>
      </p:sp>
      <p:sp>
        <p:nvSpPr>
          <p:cNvPr id="14" name="Marcador de fecha 3"/>
          <p:cNvSpPr>
            <a:spLocks noGrp="1"/>
          </p:cNvSpPr>
          <p:nvPr>
            <p:ph type="dt" sz="half" idx="2"/>
          </p:nvPr>
        </p:nvSpPr>
        <p:spPr>
          <a:xfrm>
            <a:off x="7020272" y="6525344"/>
            <a:ext cx="1080120" cy="216024"/>
          </a:xfrm>
          <a:prstGeom prst="rect">
            <a:avLst/>
          </a:prstGeom>
        </p:spPr>
        <p:txBody>
          <a:bodyPr vert="horz" wrap="none" lIns="91427" tIns="45713" rIns="91427" bIns="45713" rtlCol="0" anchor="ctr"/>
          <a:lstStyle>
            <a:lvl1pPr algn="ctr">
              <a:defRPr sz="1000">
                <a:solidFill>
                  <a:schemeClr val="tx1">
                    <a:tint val="75000"/>
                  </a:schemeClr>
                </a:solidFill>
              </a:defRPr>
            </a:lvl1pPr>
          </a:lstStyle>
          <a:p>
            <a:fld id="{A820851F-E4DF-3F41-8E0B-5A83BFD2689A}" type="datetimeFigureOut">
              <a:rPr lang="es-ES" smtClean="0"/>
              <a:t>11/03/2019</a:t>
            </a:fld>
            <a:endParaRPr lang="es-ES"/>
          </a:p>
        </p:txBody>
      </p:sp>
      <p:sp>
        <p:nvSpPr>
          <p:cNvPr id="15" name="Marcador de pie de página 4"/>
          <p:cNvSpPr>
            <a:spLocks noGrp="1"/>
          </p:cNvSpPr>
          <p:nvPr>
            <p:ph type="ftr" sz="quarter" idx="3"/>
          </p:nvPr>
        </p:nvSpPr>
        <p:spPr>
          <a:xfrm>
            <a:off x="467545" y="6525344"/>
            <a:ext cx="6480720" cy="216024"/>
          </a:xfrm>
          <a:prstGeom prst="rect">
            <a:avLst/>
          </a:prstGeom>
        </p:spPr>
        <p:txBody>
          <a:bodyPr vert="horz" wrap="none" lIns="91427" tIns="45713" rIns="91427" bIns="45713" rtlCol="0" anchor="ctr"/>
          <a:lstStyle>
            <a:lvl1pPr algn="l">
              <a:defRPr sz="1000">
                <a:solidFill>
                  <a:schemeClr val="tx1">
                    <a:tint val="75000"/>
                  </a:schemeClr>
                </a:solidFill>
              </a:defRPr>
            </a:lvl1pPr>
          </a:lstStyle>
          <a:p>
            <a:endParaRPr lang="es-ES"/>
          </a:p>
        </p:txBody>
      </p:sp>
      <p:sp>
        <p:nvSpPr>
          <p:cNvPr id="16" name="Marcador de número de diapositiva 5"/>
          <p:cNvSpPr>
            <a:spLocks noGrp="1"/>
          </p:cNvSpPr>
          <p:nvPr>
            <p:ph type="sldNum" sz="quarter" idx="4"/>
          </p:nvPr>
        </p:nvSpPr>
        <p:spPr>
          <a:xfrm>
            <a:off x="8172401" y="6525344"/>
            <a:ext cx="504056" cy="216024"/>
          </a:xfrm>
          <a:prstGeom prst="rect">
            <a:avLst/>
          </a:prstGeom>
          <a:solidFill>
            <a:schemeClr val="accent3"/>
          </a:solidFill>
        </p:spPr>
        <p:txBody>
          <a:bodyPr vert="horz" wrap="none" lIns="91427" tIns="45713" rIns="91427" bIns="45713" rtlCol="0" anchor="ctr"/>
          <a:lstStyle>
            <a:lvl1pPr algn="ctr">
              <a:defRPr sz="1000" b="1">
                <a:solidFill>
                  <a:schemeClr val="bg1"/>
                </a:solidFill>
              </a:defRPr>
            </a:lvl1pPr>
          </a:lstStyle>
          <a:p>
            <a:fld id="{6BDCBE57-3DF8-E34A-A687-20DD8272C65F}" type="slidenum">
              <a:rPr lang="es-ES" smtClean="0"/>
              <a:t>‹Nº›</a:t>
            </a:fld>
            <a:endParaRPr lang="es-ES"/>
          </a:p>
        </p:txBody>
      </p:sp>
      <p:grpSp>
        <p:nvGrpSpPr>
          <p:cNvPr id="13" name="Agrupar 12"/>
          <p:cNvGrpSpPr/>
          <p:nvPr/>
        </p:nvGrpSpPr>
        <p:grpSpPr>
          <a:xfrm>
            <a:off x="0" y="655077"/>
            <a:ext cx="9144000" cy="90000"/>
            <a:chOff x="1443904" y="3985173"/>
            <a:chExt cx="7700096" cy="180000"/>
          </a:xfrm>
        </p:grpSpPr>
        <p:sp>
          <p:nvSpPr>
            <p:cNvPr id="18" name="Rectángulo 13"/>
            <p:cNvSpPr/>
            <p:nvPr userDrawn="1"/>
          </p:nvSpPr>
          <p:spPr>
            <a:xfrm>
              <a:off x="1443904" y="3985173"/>
              <a:ext cx="1926000" cy="180000"/>
            </a:xfrm>
            <a:prstGeom prst="rect">
              <a:avLst/>
            </a:prstGeom>
            <a:solidFill>
              <a:srgbClr val="007A9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a:p>
          </p:txBody>
        </p:sp>
        <p:sp>
          <p:nvSpPr>
            <p:cNvPr id="24" name="Rectángulo 14"/>
            <p:cNvSpPr/>
            <p:nvPr userDrawn="1"/>
          </p:nvSpPr>
          <p:spPr>
            <a:xfrm>
              <a:off x="3369904" y="3985173"/>
              <a:ext cx="1926000" cy="180000"/>
            </a:xfrm>
            <a:prstGeom prst="rect">
              <a:avLst/>
            </a:prstGeom>
            <a:solidFill>
              <a:srgbClr val="62CDC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a:p>
          </p:txBody>
        </p:sp>
        <p:sp>
          <p:nvSpPr>
            <p:cNvPr id="25" name="Rectángulo 15"/>
            <p:cNvSpPr/>
            <p:nvPr userDrawn="1"/>
          </p:nvSpPr>
          <p:spPr>
            <a:xfrm>
              <a:off x="5295904" y="3985173"/>
              <a:ext cx="1926000" cy="180000"/>
            </a:xfrm>
            <a:prstGeom prst="rect">
              <a:avLst/>
            </a:prstGeom>
            <a:solidFill>
              <a:srgbClr val="D4202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a:p>
          </p:txBody>
        </p:sp>
        <p:sp>
          <p:nvSpPr>
            <p:cNvPr id="26" name="Rectángulo 16"/>
            <p:cNvSpPr/>
            <p:nvPr userDrawn="1"/>
          </p:nvSpPr>
          <p:spPr>
            <a:xfrm>
              <a:off x="7218000" y="3985173"/>
              <a:ext cx="1926000" cy="180000"/>
            </a:xfrm>
            <a:prstGeom prst="rect">
              <a:avLst/>
            </a:prstGeom>
            <a:solidFill>
              <a:srgbClr val="EDAB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a:p>
          </p:txBody>
        </p:sp>
      </p:grpSp>
      <p:pic>
        <p:nvPicPr>
          <p:cNvPr id="17" name="Picture 2" descr="C:\Users\espcdummer\Pictures\Logos\Logos Centinela\2014\Logo Centinela PPT 20140705.png"/>
          <p:cNvPicPr>
            <a:picLocks noChangeAspect="1" noChangeArrowheads="1"/>
          </p:cNvPicPr>
          <p:nvPr/>
        </p:nvPicPr>
        <p:blipFill>
          <a:blip r:embed="rId16" cstate="email">
            <a:extLst>
              <a:ext uri="{28A0092B-C50C-407E-A947-70E740481C1C}">
                <a14:useLocalDpi xmlns:a14="http://schemas.microsoft.com/office/drawing/2010/main"/>
              </a:ext>
            </a:extLst>
          </a:blip>
          <a:srcRect/>
          <a:stretch>
            <a:fillRect/>
          </a:stretch>
        </p:blipFill>
        <p:spPr bwMode="auto">
          <a:xfrm>
            <a:off x="7632412" y="50283"/>
            <a:ext cx="1467197" cy="57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7229495"/>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86" r:id="rId13"/>
    <p:sldLayoutId id="2147483712" r:id="rId14"/>
  </p:sldLayoutIdLst>
  <p:txStyles>
    <p:titleStyle>
      <a:lvl1pPr algn="l" defTabSz="457135" rtl="0" eaLnBrk="1" latinLnBrk="0" hangingPunct="1">
        <a:lnSpc>
          <a:spcPct val="80000"/>
        </a:lnSpc>
        <a:spcBef>
          <a:spcPct val="0"/>
        </a:spcBef>
        <a:buNone/>
        <a:defRPr sz="2800" kern="1200">
          <a:solidFill>
            <a:schemeClr val="accent3"/>
          </a:solidFill>
          <a:latin typeface="Calibri" panose="020F0502020204030204" pitchFamily="34" charset="0"/>
          <a:ea typeface="+mj-ea"/>
          <a:cs typeface="+mj-cs"/>
        </a:defRPr>
      </a:lvl1pPr>
    </p:titleStyle>
    <p:bodyStyle>
      <a:lvl1pPr marL="358723" indent="-358723" algn="l" defTabSz="457135" rtl="0" eaLnBrk="1" latinLnBrk="0" hangingPunct="1">
        <a:lnSpc>
          <a:spcPct val="80000"/>
        </a:lnSpc>
        <a:spcBef>
          <a:spcPts val="0"/>
        </a:spcBef>
        <a:spcAft>
          <a:spcPts val="1200"/>
        </a:spcAft>
        <a:buClr>
          <a:schemeClr val="accent1"/>
        </a:buClr>
        <a:buFont typeface="Arial" panose="020B0604020202020204" pitchFamily="34" charset="0"/>
        <a:buChar char="•"/>
        <a:defRPr sz="2400" kern="1200">
          <a:solidFill>
            <a:schemeClr val="tx1"/>
          </a:solidFill>
          <a:latin typeface="Calibri" panose="020F0502020204030204" pitchFamily="34" charset="0"/>
          <a:ea typeface="+mn-ea"/>
          <a:cs typeface="+mn-cs"/>
        </a:defRPr>
      </a:lvl1pPr>
      <a:lvl2pPr marL="626973" indent="-268250" algn="l" defTabSz="457135" rtl="0" eaLnBrk="1" latinLnBrk="0" hangingPunct="1">
        <a:lnSpc>
          <a:spcPct val="80000"/>
        </a:lnSpc>
        <a:spcBef>
          <a:spcPts val="0"/>
        </a:spcBef>
        <a:spcAft>
          <a:spcPts val="1200"/>
        </a:spcAft>
        <a:buClr>
          <a:schemeClr val="accent3"/>
        </a:buClr>
        <a:buFont typeface="Arial" panose="020B0604020202020204" pitchFamily="34" charset="0"/>
        <a:buChar char="•"/>
        <a:defRPr sz="2000" kern="1200">
          <a:solidFill>
            <a:schemeClr val="tx1"/>
          </a:solidFill>
          <a:latin typeface="Calibri" panose="020F0502020204030204" pitchFamily="34" charset="0"/>
          <a:ea typeface="+mn-ea"/>
          <a:cs typeface="+mn-cs"/>
        </a:defRPr>
      </a:lvl2pPr>
      <a:lvl3pPr marL="896810" indent="-269837" algn="l" defTabSz="457135" rtl="0" eaLnBrk="1" latinLnBrk="0" hangingPunct="1">
        <a:lnSpc>
          <a:spcPct val="80000"/>
        </a:lnSpc>
        <a:spcBef>
          <a:spcPts val="0"/>
        </a:spcBef>
        <a:spcAft>
          <a:spcPts val="1200"/>
        </a:spcAft>
        <a:buClr>
          <a:schemeClr val="accent5"/>
        </a:buClr>
        <a:buFont typeface="Arial" panose="020B0604020202020204" pitchFamily="34" charset="0"/>
        <a:buChar char="•"/>
        <a:defRPr sz="1800" kern="1200">
          <a:solidFill>
            <a:schemeClr val="tx1"/>
          </a:solidFill>
          <a:latin typeface="Calibri" panose="020F0502020204030204" pitchFamily="34" charset="0"/>
          <a:ea typeface="+mn-ea"/>
          <a:cs typeface="+mn-cs"/>
        </a:defRPr>
      </a:lvl3pPr>
      <a:lvl4pPr marL="1165059" indent="-268250" algn="l" defTabSz="457135" rtl="0" eaLnBrk="1" latinLnBrk="0" hangingPunct="1">
        <a:lnSpc>
          <a:spcPct val="80000"/>
        </a:lnSpc>
        <a:spcBef>
          <a:spcPts val="0"/>
        </a:spcBef>
        <a:spcAft>
          <a:spcPts val="1200"/>
        </a:spcAft>
        <a:buClr>
          <a:schemeClr val="accent5"/>
        </a:buClr>
        <a:buFont typeface="Arial" panose="020B0604020202020204" pitchFamily="34" charset="0"/>
        <a:buChar char="•"/>
        <a:defRPr sz="1600" kern="1200">
          <a:solidFill>
            <a:schemeClr val="tx1"/>
          </a:solidFill>
          <a:latin typeface="Calibri" panose="020F0502020204030204" pitchFamily="34" charset="0"/>
          <a:ea typeface="+mn-ea"/>
          <a:cs typeface="+mn-cs"/>
        </a:defRPr>
      </a:lvl4pPr>
      <a:lvl5pPr marL="1434895" indent="-269837" algn="l" defTabSz="457135" rtl="0" eaLnBrk="1" latinLnBrk="0" hangingPunct="1">
        <a:lnSpc>
          <a:spcPct val="80000"/>
        </a:lnSpc>
        <a:spcBef>
          <a:spcPts val="0"/>
        </a:spcBef>
        <a:spcAft>
          <a:spcPts val="1200"/>
        </a:spcAft>
        <a:buClr>
          <a:schemeClr val="accent5"/>
        </a:buClr>
        <a:buFont typeface="Arial" panose="020B0604020202020204" pitchFamily="34" charset="0"/>
        <a:buChar char="•"/>
        <a:defRPr sz="1600" kern="1200">
          <a:solidFill>
            <a:schemeClr val="tx1"/>
          </a:solidFill>
          <a:latin typeface="Calibri" panose="020F0502020204030204" pitchFamily="34" charset="0"/>
          <a:ea typeface="+mn-ea"/>
          <a:cs typeface="+mn-cs"/>
        </a:defRPr>
      </a:lvl5pPr>
      <a:lvl6pPr marL="2514241" indent="-228567" algn="l" defTabSz="457135" rtl="0" eaLnBrk="1" latinLnBrk="0" hangingPunct="1">
        <a:spcBef>
          <a:spcPct val="20000"/>
        </a:spcBef>
        <a:buFont typeface="Arial"/>
        <a:buChar char="•"/>
        <a:defRPr sz="2000" kern="1200">
          <a:solidFill>
            <a:schemeClr val="tx1"/>
          </a:solidFill>
          <a:latin typeface="+mn-lt"/>
          <a:ea typeface="+mn-ea"/>
          <a:cs typeface="+mn-cs"/>
        </a:defRPr>
      </a:lvl6pPr>
      <a:lvl7pPr marL="2971376" indent="-228567" algn="l" defTabSz="457135" rtl="0" eaLnBrk="1" latinLnBrk="0" hangingPunct="1">
        <a:spcBef>
          <a:spcPct val="20000"/>
        </a:spcBef>
        <a:buFont typeface="Arial"/>
        <a:buChar char="•"/>
        <a:defRPr sz="2000" kern="1200">
          <a:solidFill>
            <a:schemeClr val="tx1"/>
          </a:solidFill>
          <a:latin typeface="+mn-lt"/>
          <a:ea typeface="+mn-ea"/>
          <a:cs typeface="+mn-cs"/>
        </a:defRPr>
      </a:lvl7pPr>
      <a:lvl8pPr marL="3428511" indent="-228567" algn="l" defTabSz="457135" rtl="0" eaLnBrk="1" latinLnBrk="0" hangingPunct="1">
        <a:spcBef>
          <a:spcPct val="20000"/>
        </a:spcBef>
        <a:buFont typeface="Arial"/>
        <a:buChar char="•"/>
        <a:defRPr sz="2000" kern="1200">
          <a:solidFill>
            <a:schemeClr val="tx1"/>
          </a:solidFill>
          <a:latin typeface="+mn-lt"/>
          <a:ea typeface="+mn-ea"/>
          <a:cs typeface="+mn-cs"/>
        </a:defRPr>
      </a:lvl8pPr>
      <a:lvl9pPr marL="3885646" indent="-228567" algn="l" defTabSz="457135"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s-ES"/>
      </a:defPPr>
      <a:lvl1pPr marL="0" algn="l" defTabSz="457135" rtl="0" eaLnBrk="1" latinLnBrk="0" hangingPunct="1">
        <a:defRPr sz="1800" kern="1200">
          <a:solidFill>
            <a:schemeClr val="tx1"/>
          </a:solidFill>
          <a:latin typeface="+mn-lt"/>
          <a:ea typeface="+mn-ea"/>
          <a:cs typeface="+mn-cs"/>
        </a:defRPr>
      </a:lvl1pPr>
      <a:lvl2pPr marL="457135" algn="l" defTabSz="457135" rtl="0" eaLnBrk="1" latinLnBrk="0" hangingPunct="1">
        <a:defRPr sz="1800" kern="1200">
          <a:solidFill>
            <a:schemeClr val="tx1"/>
          </a:solidFill>
          <a:latin typeface="+mn-lt"/>
          <a:ea typeface="+mn-ea"/>
          <a:cs typeface="+mn-cs"/>
        </a:defRPr>
      </a:lvl2pPr>
      <a:lvl3pPr marL="914269" algn="l" defTabSz="457135" rtl="0" eaLnBrk="1" latinLnBrk="0" hangingPunct="1">
        <a:defRPr sz="1800" kern="1200">
          <a:solidFill>
            <a:schemeClr val="tx1"/>
          </a:solidFill>
          <a:latin typeface="+mn-lt"/>
          <a:ea typeface="+mn-ea"/>
          <a:cs typeface="+mn-cs"/>
        </a:defRPr>
      </a:lvl3pPr>
      <a:lvl4pPr marL="1371404" algn="l" defTabSz="457135" rtl="0" eaLnBrk="1" latinLnBrk="0" hangingPunct="1">
        <a:defRPr sz="1800" kern="1200">
          <a:solidFill>
            <a:schemeClr val="tx1"/>
          </a:solidFill>
          <a:latin typeface="+mn-lt"/>
          <a:ea typeface="+mn-ea"/>
          <a:cs typeface="+mn-cs"/>
        </a:defRPr>
      </a:lvl4pPr>
      <a:lvl5pPr marL="1828539" algn="l" defTabSz="457135" rtl="0" eaLnBrk="1" latinLnBrk="0" hangingPunct="1">
        <a:defRPr sz="1800" kern="1200">
          <a:solidFill>
            <a:schemeClr val="tx1"/>
          </a:solidFill>
          <a:latin typeface="+mn-lt"/>
          <a:ea typeface="+mn-ea"/>
          <a:cs typeface="+mn-cs"/>
        </a:defRPr>
      </a:lvl5pPr>
      <a:lvl6pPr marL="2285674" algn="l" defTabSz="457135" rtl="0" eaLnBrk="1" latinLnBrk="0" hangingPunct="1">
        <a:defRPr sz="1800" kern="1200">
          <a:solidFill>
            <a:schemeClr val="tx1"/>
          </a:solidFill>
          <a:latin typeface="+mn-lt"/>
          <a:ea typeface="+mn-ea"/>
          <a:cs typeface="+mn-cs"/>
        </a:defRPr>
      </a:lvl6pPr>
      <a:lvl7pPr marL="2742809" algn="l" defTabSz="457135" rtl="0" eaLnBrk="1" latinLnBrk="0" hangingPunct="1">
        <a:defRPr sz="1800" kern="1200">
          <a:solidFill>
            <a:schemeClr val="tx1"/>
          </a:solidFill>
          <a:latin typeface="+mn-lt"/>
          <a:ea typeface="+mn-ea"/>
          <a:cs typeface="+mn-cs"/>
        </a:defRPr>
      </a:lvl7pPr>
      <a:lvl8pPr marL="3199944" algn="l" defTabSz="457135" rtl="0" eaLnBrk="1" latinLnBrk="0" hangingPunct="1">
        <a:defRPr sz="1800" kern="1200">
          <a:solidFill>
            <a:schemeClr val="tx1"/>
          </a:solidFill>
          <a:latin typeface="+mn-lt"/>
          <a:ea typeface="+mn-ea"/>
          <a:cs typeface="+mn-cs"/>
        </a:defRPr>
      </a:lvl8pPr>
      <a:lvl9pPr marL="3657078" algn="l" defTabSz="457135"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19" name="18 Grupo"/>
          <p:cNvGrpSpPr/>
          <p:nvPr/>
        </p:nvGrpSpPr>
        <p:grpSpPr>
          <a:xfrm rot="16200000">
            <a:off x="4535997" y="-3699284"/>
            <a:ext cx="72008" cy="9144000"/>
            <a:chOff x="3779912" y="1124744"/>
            <a:chExt cx="216024" cy="6336704"/>
          </a:xfrm>
        </p:grpSpPr>
        <p:sp>
          <p:nvSpPr>
            <p:cNvPr id="20" name="Rectángulo 10"/>
            <p:cNvSpPr/>
            <p:nvPr userDrawn="1"/>
          </p:nvSpPr>
          <p:spPr>
            <a:xfrm rot="5400000">
              <a:off x="3095836" y="1808820"/>
              <a:ext cx="1584176" cy="216024"/>
            </a:xfrm>
            <a:prstGeom prst="rect">
              <a:avLst/>
            </a:prstGeom>
            <a:solidFill>
              <a:srgbClr val="007A9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135"/>
              <a:endParaRPr lang="es-ES_tradnl">
                <a:solidFill>
                  <a:schemeClr val="bg2">
                    <a:lumMod val="10000"/>
                  </a:schemeClr>
                </a:solidFill>
                <a:latin typeface="Calibri" panose="020F0502020204030204" pitchFamily="34" charset="0"/>
              </a:endParaRPr>
            </a:p>
          </p:txBody>
        </p:sp>
        <p:sp>
          <p:nvSpPr>
            <p:cNvPr id="21" name="Rectángulo 11"/>
            <p:cNvSpPr/>
            <p:nvPr userDrawn="1"/>
          </p:nvSpPr>
          <p:spPr>
            <a:xfrm rot="5400000">
              <a:off x="3095835" y="3392997"/>
              <a:ext cx="1584177" cy="216024"/>
            </a:xfrm>
            <a:prstGeom prst="rect">
              <a:avLst/>
            </a:prstGeom>
            <a:solidFill>
              <a:srgbClr val="62CDC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135"/>
              <a:endParaRPr lang="es-ES_tradnl">
                <a:solidFill>
                  <a:schemeClr val="bg2">
                    <a:lumMod val="10000"/>
                  </a:schemeClr>
                </a:solidFill>
                <a:latin typeface="Calibri" panose="020F0502020204030204" pitchFamily="34" charset="0"/>
              </a:endParaRPr>
            </a:p>
          </p:txBody>
        </p:sp>
        <p:sp>
          <p:nvSpPr>
            <p:cNvPr id="22" name="Rectángulo 12"/>
            <p:cNvSpPr/>
            <p:nvPr userDrawn="1"/>
          </p:nvSpPr>
          <p:spPr>
            <a:xfrm rot="5400000">
              <a:off x="3095835" y="4977173"/>
              <a:ext cx="1584178" cy="216024"/>
            </a:xfrm>
            <a:prstGeom prst="rect">
              <a:avLst/>
            </a:prstGeom>
            <a:solidFill>
              <a:srgbClr val="D4202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135"/>
              <a:endParaRPr lang="es-ES_tradnl">
                <a:solidFill>
                  <a:schemeClr val="bg2">
                    <a:lumMod val="10000"/>
                  </a:schemeClr>
                </a:solidFill>
                <a:latin typeface="Calibri" panose="020F0502020204030204" pitchFamily="34" charset="0"/>
              </a:endParaRPr>
            </a:p>
          </p:txBody>
        </p:sp>
        <p:sp>
          <p:nvSpPr>
            <p:cNvPr id="23" name="Rectángulo 13"/>
            <p:cNvSpPr/>
            <p:nvPr userDrawn="1"/>
          </p:nvSpPr>
          <p:spPr>
            <a:xfrm rot="5400000">
              <a:off x="3095836" y="6561348"/>
              <a:ext cx="1584176" cy="216024"/>
            </a:xfrm>
            <a:prstGeom prst="rect">
              <a:avLst/>
            </a:prstGeom>
            <a:solidFill>
              <a:srgbClr val="EDAB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135"/>
              <a:endParaRPr lang="es-ES_tradnl">
                <a:solidFill>
                  <a:schemeClr val="bg2">
                    <a:lumMod val="10000"/>
                  </a:schemeClr>
                </a:solidFill>
                <a:latin typeface="Calibri" panose="020F0502020204030204" pitchFamily="34" charset="0"/>
              </a:endParaRPr>
            </a:p>
          </p:txBody>
        </p:sp>
      </p:grpSp>
      <p:sp>
        <p:nvSpPr>
          <p:cNvPr id="2" name="Marcador de título 1"/>
          <p:cNvSpPr>
            <a:spLocks noGrp="1"/>
          </p:cNvSpPr>
          <p:nvPr>
            <p:ph type="title"/>
          </p:nvPr>
        </p:nvSpPr>
        <p:spPr>
          <a:xfrm>
            <a:off x="467544" y="116632"/>
            <a:ext cx="6840760" cy="720080"/>
          </a:xfrm>
          <a:prstGeom prst="rect">
            <a:avLst/>
          </a:prstGeom>
        </p:spPr>
        <p:txBody>
          <a:bodyPr vert="horz" lIns="91427" tIns="45713" rIns="91427" bIns="45713" rtlCol="0" anchor="ctr">
            <a:noAutofit/>
          </a:bodyPr>
          <a:lstStyle/>
          <a:p>
            <a:endParaRPr lang="es-ES" dirty="0"/>
          </a:p>
        </p:txBody>
      </p:sp>
      <p:sp>
        <p:nvSpPr>
          <p:cNvPr id="3" name="Marcador de texto 2"/>
          <p:cNvSpPr>
            <a:spLocks noGrp="1"/>
          </p:cNvSpPr>
          <p:nvPr>
            <p:ph type="body" idx="1"/>
          </p:nvPr>
        </p:nvSpPr>
        <p:spPr>
          <a:xfrm>
            <a:off x="467545" y="1268760"/>
            <a:ext cx="8208912" cy="5184576"/>
          </a:xfrm>
          <a:prstGeom prst="rect">
            <a:avLst/>
          </a:prstGeom>
        </p:spPr>
        <p:txBody>
          <a:bodyPr vert="horz" lIns="91427" tIns="45713" rIns="91427" bIns="45713" rtlCol="0">
            <a:noAutofit/>
          </a:bodyPr>
          <a:lstStyle/>
          <a:p>
            <a:pPr lvl="0"/>
            <a:r>
              <a:rPr lang="es-ES_tradnl" dirty="0"/>
              <a:t>Haga clic para modificar el estilo de texto del patrón</a:t>
            </a:r>
          </a:p>
          <a:p>
            <a:pPr lvl="1"/>
            <a:r>
              <a:rPr lang="es-ES_tradnl" dirty="0"/>
              <a:t>Segundo nivel</a:t>
            </a:r>
          </a:p>
          <a:p>
            <a:pPr lvl="2"/>
            <a:r>
              <a:rPr lang="es-ES_tradnl" dirty="0"/>
              <a:t>Tercer nivel</a:t>
            </a:r>
          </a:p>
          <a:p>
            <a:pPr lvl="3"/>
            <a:r>
              <a:rPr lang="es-ES_tradnl" dirty="0"/>
              <a:t>Cuarto nivel</a:t>
            </a:r>
          </a:p>
          <a:p>
            <a:pPr lvl="4"/>
            <a:r>
              <a:rPr lang="es-ES_tradnl" dirty="0"/>
              <a:t>Quinto nivel</a:t>
            </a:r>
            <a:endParaRPr lang="es-ES" dirty="0"/>
          </a:p>
        </p:txBody>
      </p:sp>
      <p:sp>
        <p:nvSpPr>
          <p:cNvPr id="14" name="Marcador de fecha 3"/>
          <p:cNvSpPr>
            <a:spLocks noGrp="1"/>
          </p:cNvSpPr>
          <p:nvPr>
            <p:ph type="dt" sz="half" idx="2"/>
          </p:nvPr>
        </p:nvSpPr>
        <p:spPr>
          <a:xfrm>
            <a:off x="7020272" y="6525344"/>
            <a:ext cx="1080120" cy="216024"/>
          </a:xfrm>
          <a:prstGeom prst="rect">
            <a:avLst/>
          </a:prstGeom>
        </p:spPr>
        <p:txBody>
          <a:bodyPr vert="horz" wrap="none" lIns="91427" tIns="45713" rIns="91427" bIns="45713" rtlCol="0" anchor="ctr"/>
          <a:lstStyle>
            <a:lvl1pPr algn="ctr">
              <a:defRPr sz="1000">
                <a:solidFill>
                  <a:schemeClr val="tx1">
                    <a:tint val="75000"/>
                  </a:schemeClr>
                </a:solidFill>
              </a:defRPr>
            </a:lvl1pPr>
          </a:lstStyle>
          <a:p>
            <a:fld id="{A820851F-E4DF-3F41-8E0B-5A83BFD2689A}" type="datetimeFigureOut">
              <a:rPr lang="es-ES" smtClean="0"/>
              <a:t>11/03/2019</a:t>
            </a:fld>
            <a:endParaRPr lang="es-ES"/>
          </a:p>
        </p:txBody>
      </p:sp>
      <p:sp>
        <p:nvSpPr>
          <p:cNvPr id="15" name="Marcador de pie de página 4"/>
          <p:cNvSpPr>
            <a:spLocks noGrp="1"/>
          </p:cNvSpPr>
          <p:nvPr>
            <p:ph type="ftr" sz="quarter" idx="3"/>
          </p:nvPr>
        </p:nvSpPr>
        <p:spPr>
          <a:xfrm>
            <a:off x="467545" y="6525344"/>
            <a:ext cx="6480720" cy="216024"/>
          </a:xfrm>
          <a:prstGeom prst="rect">
            <a:avLst/>
          </a:prstGeom>
        </p:spPr>
        <p:txBody>
          <a:bodyPr vert="horz" wrap="none" lIns="91427" tIns="45713" rIns="91427" bIns="45713" rtlCol="0" anchor="ctr"/>
          <a:lstStyle>
            <a:lvl1pPr algn="l">
              <a:defRPr sz="1000">
                <a:solidFill>
                  <a:schemeClr val="tx1">
                    <a:tint val="75000"/>
                  </a:schemeClr>
                </a:solidFill>
              </a:defRPr>
            </a:lvl1pPr>
          </a:lstStyle>
          <a:p>
            <a:endParaRPr lang="es-ES"/>
          </a:p>
        </p:txBody>
      </p:sp>
      <p:sp>
        <p:nvSpPr>
          <p:cNvPr id="16" name="Marcador de número de diapositiva 5"/>
          <p:cNvSpPr>
            <a:spLocks noGrp="1"/>
          </p:cNvSpPr>
          <p:nvPr>
            <p:ph type="sldNum" sz="quarter" idx="4"/>
          </p:nvPr>
        </p:nvSpPr>
        <p:spPr>
          <a:xfrm>
            <a:off x="8172401" y="6525344"/>
            <a:ext cx="504056" cy="216024"/>
          </a:xfrm>
          <a:prstGeom prst="rect">
            <a:avLst/>
          </a:prstGeom>
          <a:solidFill>
            <a:schemeClr val="accent3"/>
          </a:solidFill>
        </p:spPr>
        <p:txBody>
          <a:bodyPr vert="horz" wrap="none" lIns="91427" tIns="45713" rIns="91427" bIns="45713" rtlCol="0" anchor="ctr"/>
          <a:lstStyle>
            <a:lvl1pPr algn="ctr">
              <a:defRPr sz="1000" b="1">
                <a:solidFill>
                  <a:schemeClr val="bg1"/>
                </a:solidFill>
              </a:defRPr>
            </a:lvl1pPr>
          </a:lstStyle>
          <a:p>
            <a:fld id="{6BDCBE57-3DF8-E34A-A687-20DD8272C65F}" type="slidenum">
              <a:rPr lang="es-ES" smtClean="0"/>
              <a:t>‹Nº›</a:t>
            </a:fld>
            <a:endParaRPr lang="es-ES"/>
          </a:p>
        </p:txBody>
      </p:sp>
      <p:pic>
        <p:nvPicPr>
          <p:cNvPr id="13" name="Picture 2" descr="C:\Users\espcdummer\Pictures\Logos\Logos Centinela\2014\Logo Centinela PPT 20140705.png"/>
          <p:cNvPicPr>
            <a:picLocks noChangeAspect="1" noChangeArrowheads="1"/>
          </p:cNvPicPr>
          <p:nvPr/>
        </p:nvPicPr>
        <p:blipFill>
          <a:blip r:embed="rId16" cstate="email">
            <a:extLst>
              <a:ext uri="{28A0092B-C50C-407E-A947-70E740481C1C}">
                <a14:useLocalDpi xmlns:a14="http://schemas.microsoft.com/office/drawing/2010/main"/>
              </a:ext>
            </a:extLst>
          </a:blip>
          <a:srcRect/>
          <a:stretch>
            <a:fillRect/>
          </a:stretch>
        </p:blipFill>
        <p:spPr bwMode="auto">
          <a:xfrm>
            <a:off x="7664311" y="114081"/>
            <a:ext cx="1467197" cy="57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7229495"/>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 id="2147483728" r:id="rId13"/>
    <p:sldLayoutId id="2147483754" r:id="rId14"/>
  </p:sldLayoutIdLst>
  <p:txStyles>
    <p:titleStyle>
      <a:lvl1pPr algn="l" defTabSz="457135" rtl="0" eaLnBrk="1" latinLnBrk="0" hangingPunct="1">
        <a:lnSpc>
          <a:spcPct val="80000"/>
        </a:lnSpc>
        <a:spcBef>
          <a:spcPct val="0"/>
        </a:spcBef>
        <a:buNone/>
        <a:defRPr sz="2800" kern="1200">
          <a:solidFill>
            <a:schemeClr val="bg2">
              <a:lumMod val="10000"/>
            </a:schemeClr>
          </a:solidFill>
          <a:latin typeface="Calibri" panose="020F0502020204030204" pitchFamily="34" charset="0"/>
          <a:ea typeface="+mj-ea"/>
          <a:cs typeface="+mj-cs"/>
        </a:defRPr>
      </a:lvl1pPr>
    </p:titleStyle>
    <p:bodyStyle>
      <a:lvl1pPr marL="358723" indent="-358723" algn="l" defTabSz="457135" rtl="0" eaLnBrk="1" latinLnBrk="0" hangingPunct="1">
        <a:lnSpc>
          <a:spcPct val="80000"/>
        </a:lnSpc>
        <a:spcBef>
          <a:spcPts val="0"/>
        </a:spcBef>
        <a:spcAft>
          <a:spcPts val="1200"/>
        </a:spcAft>
        <a:buClr>
          <a:schemeClr val="accent1"/>
        </a:buClr>
        <a:buFont typeface="Arial" panose="020B0604020202020204" pitchFamily="34" charset="0"/>
        <a:buChar char="•"/>
        <a:defRPr sz="2400" kern="1200">
          <a:solidFill>
            <a:schemeClr val="bg2">
              <a:lumMod val="10000"/>
            </a:schemeClr>
          </a:solidFill>
          <a:latin typeface="Calibri" panose="020F0502020204030204" pitchFamily="34" charset="0"/>
          <a:ea typeface="+mn-ea"/>
          <a:cs typeface="+mn-cs"/>
        </a:defRPr>
      </a:lvl1pPr>
      <a:lvl2pPr marL="626973" indent="-268250" algn="l" defTabSz="457135" rtl="0" eaLnBrk="1" latinLnBrk="0" hangingPunct="1">
        <a:lnSpc>
          <a:spcPct val="80000"/>
        </a:lnSpc>
        <a:spcBef>
          <a:spcPts val="0"/>
        </a:spcBef>
        <a:spcAft>
          <a:spcPts val="1200"/>
        </a:spcAft>
        <a:buClr>
          <a:schemeClr val="accent3"/>
        </a:buClr>
        <a:buFont typeface="Arial" panose="020B0604020202020204" pitchFamily="34" charset="0"/>
        <a:buChar char="•"/>
        <a:defRPr sz="2000" kern="1200">
          <a:solidFill>
            <a:schemeClr val="bg2">
              <a:lumMod val="10000"/>
            </a:schemeClr>
          </a:solidFill>
          <a:latin typeface="Calibri" panose="020F0502020204030204" pitchFamily="34" charset="0"/>
          <a:ea typeface="+mn-ea"/>
          <a:cs typeface="+mn-cs"/>
        </a:defRPr>
      </a:lvl2pPr>
      <a:lvl3pPr marL="896810" indent="-269837" algn="l" defTabSz="457135" rtl="0" eaLnBrk="1" latinLnBrk="0" hangingPunct="1">
        <a:lnSpc>
          <a:spcPct val="80000"/>
        </a:lnSpc>
        <a:spcBef>
          <a:spcPts val="0"/>
        </a:spcBef>
        <a:spcAft>
          <a:spcPts val="1200"/>
        </a:spcAft>
        <a:buClr>
          <a:schemeClr val="accent5"/>
        </a:buClr>
        <a:buFont typeface="Arial" panose="020B0604020202020204" pitchFamily="34" charset="0"/>
        <a:buChar char="•"/>
        <a:defRPr sz="1800" kern="1200">
          <a:solidFill>
            <a:schemeClr val="bg2">
              <a:lumMod val="10000"/>
            </a:schemeClr>
          </a:solidFill>
          <a:latin typeface="Calibri" panose="020F0502020204030204" pitchFamily="34" charset="0"/>
          <a:ea typeface="+mn-ea"/>
          <a:cs typeface="+mn-cs"/>
        </a:defRPr>
      </a:lvl3pPr>
      <a:lvl4pPr marL="1165059" indent="-268250" algn="l" defTabSz="457135" rtl="0" eaLnBrk="1" latinLnBrk="0" hangingPunct="1">
        <a:lnSpc>
          <a:spcPct val="80000"/>
        </a:lnSpc>
        <a:spcBef>
          <a:spcPts val="0"/>
        </a:spcBef>
        <a:spcAft>
          <a:spcPts val="1200"/>
        </a:spcAft>
        <a:buClr>
          <a:schemeClr val="accent5"/>
        </a:buClr>
        <a:buFont typeface="Arial" panose="020B0604020202020204" pitchFamily="34" charset="0"/>
        <a:buChar char="•"/>
        <a:defRPr sz="1600" kern="1200">
          <a:solidFill>
            <a:schemeClr val="bg2">
              <a:lumMod val="10000"/>
            </a:schemeClr>
          </a:solidFill>
          <a:latin typeface="Calibri" panose="020F0502020204030204" pitchFamily="34" charset="0"/>
          <a:ea typeface="+mn-ea"/>
          <a:cs typeface="+mn-cs"/>
        </a:defRPr>
      </a:lvl4pPr>
      <a:lvl5pPr marL="1434895" indent="-269837" algn="l" defTabSz="457135" rtl="0" eaLnBrk="1" latinLnBrk="0" hangingPunct="1">
        <a:lnSpc>
          <a:spcPct val="80000"/>
        </a:lnSpc>
        <a:spcBef>
          <a:spcPts val="0"/>
        </a:spcBef>
        <a:spcAft>
          <a:spcPts val="1200"/>
        </a:spcAft>
        <a:buClr>
          <a:schemeClr val="accent5"/>
        </a:buClr>
        <a:buFont typeface="Arial" panose="020B0604020202020204" pitchFamily="34" charset="0"/>
        <a:buChar char="•"/>
        <a:defRPr sz="1600" kern="1200">
          <a:solidFill>
            <a:schemeClr val="bg2">
              <a:lumMod val="10000"/>
            </a:schemeClr>
          </a:solidFill>
          <a:latin typeface="Calibri" panose="020F0502020204030204" pitchFamily="34" charset="0"/>
          <a:ea typeface="+mn-ea"/>
          <a:cs typeface="+mn-cs"/>
        </a:defRPr>
      </a:lvl5pPr>
      <a:lvl6pPr marL="2514241" indent="-228567" algn="l" defTabSz="457135" rtl="0" eaLnBrk="1" latinLnBrk="0" hangingPunct="1">
        <a:spcBef>
          <a:spcPct val="20000"/>
        </a:spcBef>
        <a:buFont typeface="Arial"/>
        <a:buChar char="•"/>
        <a:defRPr sz="2000" kern="1200">
          <a:solidFill>
            <a:schemeClr val="tx1"/>
          </a:solidFill>
          <a:latin typeface="+mn-lt"/>
          <a:ea typeface="+mn-ea"/>
          <a:cs typeface="+mn-cs"/>
        </a:defRPr>
      </a:lvl6pPr>
      <a:lvl7pPr marL="2971376" indent="-228567" algn="l" defTabSz="457135" rtl="0" eaLnBrk="1" latinLnBrk="0" hangingPunct="1">
        <a:spcBef>
          <a:spcPct val="20000"/>
        </a:spcBef>
        <a:buFont typeface="Arial"/>
        <a:buChar char="•"/>
        <a:defRPr sz="2000" kern="1200">
          <a:solidFill>
            <a:schemeClr val="tx1"/>
          </a:solidFill>
          <a:latin typeface="+mn-lt"/>
          <a:ea typeface="+mn-ea"/>
          <a:cs typeface="+mn-cs"/>
        </a:defRPr>
      </a:lvl7pPr>
      <a:lvl8pPr marL="3428511" indent="-228567" algn="l" defTabSz="457135" rtl="0" eaLnBrk="1" latinLnBrk="0" hangingPunct="1">
        <a:spcBef>
          <a:spcPct val="20000"/>
        </a:spcBef>
        <a:buFont typeface="Arial"/>
        <a:buChar char="•"/>
        <a:defRPr sz="2000" kern="1200">
          <a:solidFill>
            <a:schemeClr val="tx1"/>
          </a:solidFill>
          <a:latin typeface="+mn-lt"/>
          <a:ea typeface="+mn-ea"/>
          <a:cs typeface="+mn-cs"/>
        </a:defRPr>
      </a:lvl8pPr>
      <a:lvl9pPr marL="3885646" indent="-228567" algn="l" defTabSz="457135"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s-ES"/>
      </a:defPPr>
      <a:lvl1pPr marL="0" algn="l" defTabSz="457135" rtl="0" eaLnBrk="1" latinLnBrk="0" hangingPunct="1">
        <a:defRPr sz="1800" kern="1200">
          <a:solidFill>
            <a:schemeClr val="tx1"/>
          </a:solidFill>
          <a:latin typeface="+mn-lt"/>
          <a:ea typeface="+mn-ea"/>
          <a:cs typeface="+mn-cs"/>
        </a:defRPr>
      </a:lvl1pPr>
      <a:lvl2pPr marL="457135" algn="l" defTabSz="457135" rtl="0" eaLnBrk="1" latinLnBrk="0" hangingPunct="1">
        <a:defRPr sz="1800" kern="1200">
          <a:solidFill>
            <a:schemeClr val="tx1"/>
          </a:solidFill>
          <a:latin typeface="+mn-lt"/>
          <a:ea typeface="+mn-ea"/>
          <a:cs typeface="+mn-cs"/>
        </a:defRPr>
      </a:lvl2pPr>
      <a:lvl3pPr marL="914269" algn="l" defTabSz="457135" rtl="0" eaLnBrk="1" latinLnBrk="0" hangingPunct="1">
        <a:defRPr sz="1800" kern="1200">
          <a:solidFill>
            <a:schemeClr val="tx1"/>
          </a:solidFill>
          <a:latin typeface="+mn-lt"/>
          <a:ea typeface="+mn-ea"/>
          <a:cs typeface="+mn-cs"/>
        </a:defRPr>
      </a:lvl3pPr>
      <a:lvl4pPr marL="1371404" algn="l" defTabSz="457135" rtl="0" eaLnBrk="1" latinLnBrk="0" hangingPunct="1">
        <a:defRPr sz="1800" kern="1200">
          <a:solidFill>
            <a:schemeClr val="tx1"/>
          </a:solidFill>
          <a:latin typeface="+mn-lt"/>
          <a:ea typeface="+mn-ea"/>
          <a:cs typeface="+mn-cs"/>
        </a:defRPr>
      </a:lvl4pPr>
      <a:lvl5pPr marL="1828539" algn="l" defTabSz="457135" rtl="0" eaLnBrk="1" latinLnBrk="0" hangingPunct="1">
        <a:defRPr sz="1800" kern="1200">
          <a:solidFill>
            <a:schemeClr val="tx1"/>
          </a:solidFill>
          <a:latin typeface="+mn-lt"/>
          <a:ea typeface="+mn-ea"/>
          <a:cs typeface="+mn-cs"/>
        </a:defRPr>
      </a:lvl5pPr>
      <a:lvl6pPr marL="2285674" algn="l" defTabSz="457135" rtl="0" eaLnBrk="1" latinLnBrk="0" hangingPunct="1">
        <a:defRPr sz="1800" kern="1200">
          <a:solidFill>
            <a:schemeClr val="tx1"/>
          </a:solidFill>
          <a:latin typeface="+mn-lt"/>
          <a:ea typeface="+mn-ea"/>
          <a:cs typeface="+mn-cs"/>
        </a:defRPr>
      </a:lvl6pPr>
      <a:lvl7pPr marL="2742809" algn="l" defTabSz="457135" rtl="0" eaLnBrk="1" latinLnBrk="0" hangingPunct="1">
        <a:defRPr sz="1800" kern="1200">
          <a:solidFill>
            <a:schemeClr val="tx1"/>
          </a:solidFill>
          <a:latin typeface="+mn-lt"/>
          <a:ea typeface="+mn-ea"/>
          <a:cs typeface="+mn-cs"/>
        </a:defRPr>
      </a:lvl7pPr>
      <a:lvl8pPr marL="3199944" algn="l" defTabSz="457135" rtl="0" eaLnBrk="1" latinLnBrk="0" hangingPunct="1">
        <a:defRPr sz="1800" kern="1200">
          <a:solidFill>
            <a:schemeClr val="tx1"/>
          </a:solidFill>
          <a:latin typeface="+mn-lt"/>
          <a:ea typeface="+mn-ea"/>
          <a:cs typeface="+mn-cs"/>
        </a:defRPr>
      </a:lvl8pPr>
      <a:lvl9pPr marL="3657078" algn="l" defTabSz="457135"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7" name="Picture 2" descr="C:\Users\espcdummer\Pictures\Logos\Logos Centinela\2014\Logo Centinela PPT 20140705.png"/>
          <p:cNvPicPr>
            <a:picLocks noChangeAspect="1" noChangeArrowheads="1"/>
          </p:cNvPicPr>
          <p:nvPr/>
        </p:nvPicPr>
        <p:blipFill>
          <a:blip r:embed="rId16" cstate="email">
            <a:extLst>
              <a:ext uri="{28A0092B-C50C-407E-A947-70E740481C1C}">
                <a14:useLocalDpi xmlns:a14="http://schemas.microsoft.com/office/drawing/2010/main"/>
              </a:ext>
            </a:extLst>
          </a:blip>
          <a:srcRect/>
          <a:stretch>
            <a:fillRect/>
          </a:stretch>
        </p:blipFill>
        <p:spPr bwMode="auto">
          <a:xfrm>
            <a:off x="7380312" y="116632"/>
            <a:ext cx="1581026" cy="620688"/>
          </a:xfrm>
          <a:prstGeom prst="rect">
            <a:avLst/>
          </a:prstGeom>
          <a:noFill/>
          <a:extLst>
            <a:ext uri="{909E8E84-426E-40DD-AFC4-6F175D3DCCD1}">
              <a14:hiddenFill xmlns:a14="http://schemas.microsoft.com/office/drawing/2010/main">
                <a:solidFill>
                  <a:srgbClr val="FFFFFF"/>
                </a:solidFill>
              </a14:hiddenFill>
            </a:ext>
          </a:extLst>
        </p:spPr>
      </p:pic>
      <p:grpSp>
        <p:nvGrpSpPr>
          <p:cNvPr id="19" name="18 Grupo"/>
          <p:cNvGrpSpPr/>
          <p:nvPr/>
        </p:nvGrpSpPr>
        <p:grpSpPr>
          <a:xfrm rot="16200000">
            <a:off x="4535997" y="-3699284"/>
            <a:ext cx="72008" cy="9144000"/>
            <a:chOff x="3779912" y="1124744"/>
            <a:chExt cx="216024" cy="6336704"/>
          </a:xfrm>
        </p:grpSpPr>
        <p:sp>
          <p:nvSpPr>
            <p:cNvPr id="20" name="Rectángulo 10"/>
            <p:cNvSpPr/>
            <p:nvPr userDrawn="1"/>
          </p:nvSpPr>
          <p:spPr>
            <a:xfrm rot="5400000">
              <a:off x="3095836" y="1808820"/>
              <a:ext cx="1584176" cy="216024"/>
            </a:xfrm>
            <a:prstGeom prst="rect">
              <a:avLst/>
            </a:prstGeom>
            <a:solidFill>
              <a:srgbClr val="007A9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135"/>
              <a:endParaRPr lang="es-ES_tradnl">
                <a:solidFill>
                  <a:schemeClr val="bg2">
                    <a:lumMod val="10000"/>
                  </a:schemeClr>
                </a:solidFill>
                <a:latin typeface="Calibri" panose="020F0502020204030204" pitchFamily="34" charset="0"/>
              </a:endParaRPr>
            </a:p>
          </p:txBody>
        </p:sp>
        <p:sp>
          <p:nvSpPr>
            <p:cNvPr id="21" name="Rectángulo 11"/>
            <p:cNvSpPr/>
            <p:nvPr userDrawn="1"/>
          </p:nvSpPr>
          <p:spPr>
            <a:xfrm rot="5400000">
              <a:off x="3095835" y="3392997"/>
              <a:ext cx="1584177" cy="216024"/>
            </a:xfrm>
            <a:prstGeom prst="rect">
              <a:avLst/>
            </a:prstGeom>
            <a:solidFill>
              <a:srgbClr val="62CDC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135"/>
              <a:endParaRPr lang="es-ES_tradnl">
                <a:solidFill>
                  <a:schemeClr val="bg2">
                    <a:lumMod val="10000"/>
                  </a:schemeClr>
                </a:solidFill>
                <a:latin typeface="Calibri" panose="020F0502020204030204" pitchFamily="34" charset="0"/>
              </a:endParaRPr>
            </a:p>
          </p:txBody>
        </p:sp>
        <p:sp>
          <p:nvSpPr>
            <p:cNvPr id="22" name="Rectángulo 12"/>
            <p:cNvSpPr/>
            <p:nvPr userDrawn="1"/>
          </p:nvSpPr>
          <p:spPr>
            <a:xfrm rot="5400000">
              <a:off x="3095835" y="4977173"/>
              <a:ext cx="1584178" cy="216024"/>
            </a:xfrm>
            <a:prstGeom prst="rect">
              <a:avLst/>
            </a:prstGeom>
            <a:solidFill>
              <a:srgbClr val="D4202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135"/>
              <a:endParaRPr lang="es-ES_tradnl">
                <a:solidFill>
                  <a:schemeClr val="bg2">
                    <a:lumMod val="10000"/>
                  </a:schemeClr>
                </a:solidFill>
                <a:latin typeface="Calibri" panose="020F0502020204030204" pitchFamily="34" charset="0"/>
              </a:endParaRPr>
            </a:p>
          </p:txBody>
        </p:sp>
        <p:sp>
          <p:nvSpPr>
            <p:cNvPr id="23" name="Rectángulo 13"/>
            <p:cNvSpPr/>
            <p:nvPr userDrawn="1"/>
          </p:nvSpPr>
          <p:spPr>
            <a:xfrm rot="5400000">
              <a:off x="3095836" y="6561348"/>
              <a:ext cx="1584176" cy="216024"/>
            </a:xfrm>
            <a:prstGeom prst="rect">
              <a:avLst/>
            </a:prstGeom>
            <a:solidFill>
              <a:srgbClr val="EDAB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135"/>
              <a:endParaRPr lang="es-ES_tradnl">
                <a:solidFill>
                  <a:schemeClr val="bg2">
                    <a:lumMod val="10000"/>
                  </a:schemeClr>
                </a:solidFill>
                <a:latin typeface="Calibri" panose="020F0502020204030204" pitchFamily="34" charset="0"/>
              </a:endParaRPr>
            </a:p>
          </p:txBody>
        </p:sp>
      </p:grpSp>
      <p:sp>
        <p:nvSpPr>
          <p:cNvPr id="2" name="Marcador de título 1"/>
          <p:cNvSpPr>
            <a:spLocks noGrp="1"/>
          </p:cNvSpPr>
          <p:nvPr>
            <p:ph type="title"/>
          </p:nvPr>
        </p:nvSpPr>
        <p:spPr>
          <a:xfrm>
            <a:off x="467544" y="116632"/>
            <a:ext cx="6840760" cy="720080"/>
          </a:xfrm>
          <a:prstGeom prst="rect">
            <a:avLst/>
          </a:prstGeom>
        </p:spPr>
        <p:txBody>
          <a:bodyPr vert="horz" lIns="91427" tIns="45713" rIns="91427" bIns="45713" rtlCol="0" anchor="ctr">
            <a:noAutofit/>
          </a:bodyPr>
          <a:lstStyle/>
          <a:p>
            <a:endParaRPr lang="es-ES" dirty="0"/>
          </a:p>
        </p:txBody>
      </p:sp>
      <p:sp>
        <p:nvSpPr>
          <p:cNvPr id="3" name="Marcador de texto 2"/>
          <p:cNvSpPr>
            <a:spLocks noGrp="1"/>
          </p:cNvSpPr>
          <p:nvPr>
            <p:ph type="body" idx="1"/>
          </p:nvPr>
        </p:nvSpPr>
        <p:spPr>
          <a:xfrm>
            <a:off x="467545" y="1268760"/>
            <a:ext cx="8208912" cy="5184576"/>
          </a:xfrm>
          <a:prstGeom prst="rect">
            <a:avLst/>
          </a:prstGeom>
        </p:spPr>
        <p:txBody>
          <a:bodyPr vert="horz" lIns="91427" tIns="45713" rIns="91427" bIns="45713" rtlCol="0">
            <a:noAutofit/>
          </a:bodyPr>
          <a:lstStyle/>
          <a:p>
            <a:pPr lvl="0"/>
            <a:r>
              <a:rPr lang="es-ES_tradnl" dirty="0"/>
              <a:t>Haga clic para modificar el estilo de texto del patrón</a:t>
            </a:r>
          </a:p>
          <a:p>
            <a:pPr lvl="1"/>
            <a:r>
              <a:rPr lang="es-ES_tradnl" dirty="0"/>
              <a:t>Segundo nivel</a:t>
            </a:r>
          </a:p>
          <a:p>
            <a:pPr lvl="2"/>
            <a:r>
              <a:rPr lang="es-ES_tradnl" dirty="0"/>
              <a:t>Tercer nivel</a:t>
            </a:r>
          </a:p>
          <a:p>
            <a:pPr lvl="3"/>
            <a:r>
              <a:rPr lang="es-ES_tradnl" dirty="0"/>
              <a:t>Cuarto nivel</a:t>
            </a:r>
          </a:p>
          <a:p>
            <a:pPr lvl="4"/>
            <a:r>
              <a:rPr lang="es-ES_tradnl" dirty="0"/>
              <a:t>Quinto nivel</a:t>
            </a:r>
            <a:endParaRPr lang="es-ES" dirty="0"/>
          </a:p>
        </p:txBody>
      </p:sp>
      <p:sp>
        <p:nvSpPr>
          <p:cNvPr id="14" name="Marcador de fecha 3"/>
          <p:cNvSpPr>
            <a:spLocks noGrp="1"/>
          </p:cNvSpPr>
          <p:nvPr>
            <p:ph type="dt" sz="half" idx="2"/>
          </p:nvPr>
        </p:nvSpPr>
        <p:spPr>
          <a:xfrm>
            <a:off x="7020272" y="6525344"/>
            <a:ext cx="1080120" cy="216024"/>
          </a:xfrm>
          <a:prstGeom prst="rect">
            <a:avLst/>
          </a:prstGeom>
        </p:spPr>
        <p:txBody>
          <a:bodyPr vert="horz" wrap="none" lIns="91427" tIns="45713" rIns="91427" bIns="45713" rtlCol="0" anchor="ctr"/>
          <a:lstStyle>
            <a:lvl1pPr algn="ctr">
              <a:defRPr sz="1000">
                <a:solidFill>
                  <a:schemeClr val="tx1">
                    <a:tint val="75000"/>
                  </a:schemeClr>
                </a:solidFill>
              </a:defRPr>
            </a:lvl1pPr>
          </a:lstStyle>
          <a:p>
            <a:fld id="{A820851F-E4DF-3F41-8E0B-5A83BFD2689A}" type="datetimeFigureOut">
              <a:rPr lang="es-ES" smtClean="0"/>
              <a:t>11/03/2019</a:t>
            </a:fld>
            <a:endParaRPr lang="es-ES"/>
          </a:p>
        </p:txBody>
      </p:sp>
      <p:sp>
        <p:nvSpPr>
          <p:cNvPr id="15" name="Marcador de pie de página 4"/>
          <p:cNvSpPr>
            <a:spLocks noGrp="1"/>
          </p:cNvSpPr>
          <p:nvPr>
            <p:ph type="ftr" sz="quarter" idx="3"/>
          </p:nvPr>
        </p:nvSpPr>
        <p:spPr>
          <a:xfrm>
            <a:off x="467545" y="6525344"/>
            <a:ext cx="6480720" cy="216024"/>
          </a:xfrm>
          <a:prstGeom prst="rect">
            <a:avLst/>
          </a:prstGeom>
        </p:spPr>
        <p:txBody>
          <a:bodyPr vert="horz" wrap="none" lIns="91427" tIns="45713" rIns="91427" bIns="45713" rtlCol="0" anchor="ctr"/>
          <a:lstStyle>
            <a:lvl1pPr algn="l">
              <a:defRPr sz="1000">
                <a:solidFill>
                  <a:schemeClr val="tx1">
                    <a:tint val="75000"/>
                  </a:schemeClr>
                </a:solidFill>
              </a:defRPr>
            </a:lvl1pPr>
          </a:lstStyle>
          <a:p>
            <a:endParaRPr lang="es-ES"/>
          </a:p>
        </p:txBody>
      </p:sp>
      <p:sp>
        <p:nvSpPr>
          <p:cNvPr id="16" name="Marcador de número de diapositiva 5"/>
          <p:cNvSpPr>
            <a:spLocks noGrp="1"/>
          </p:cNvSpPr>
          <p:nvPr>
            <p:ph type="sldNum" sz="quarter" idx="4"/>
          </p:nvPr>
        </p:nvSpPr>
        <p:spPr>
          <a:xfrm>
            <a:off x="8172401" y="6525344"/>
            <a:ext cx="504056" cy="216024"/>
          </a:xfrm>
          <a:prstGeom prst="rect">
            <a:avLst/>
          </a:prstGeom>
          <a:solidFill>
            <a:schemeClr val="accent3"/>
          </a:solidFill>
        </p:spPr>
        <p:txBody>
          <a:bodyPr vert="horz" wrap="none" lIns="91427" tIns="45713" rIns="91427" bIns="45713" rtlCol="0" anchor="ctr"/>
          <a:lstStyle>
            <a:lvl1pPr algn="ctr">
              <a:defRPr sz="1000" b="1">
                <a:solidFill>
                  <a:schemeClr val="bg1"/>
                </a:solidFill>
              </a:defRPr>
            </a:lvl1pPr>
          </a:lstStyle>
          <a:p>
            <a:fld id="{6BDCBE57-3DF8-E34A-A687-20DD8272C65F}" type="slidenum">
              <a:rPr lang="es-ES" smtClean="0"/>
              <a:t>‹Nº›</a:t>
            </a:fld>
            <a:endParaRPr lang="es-ES"/>
          </a:p>
        </p:txBody>
      </p:sp>
    </p:spTree>
    <p:extLst>
      <p:ext uri="{BB962C8B-B14F-4D97-AF65-F5344CB8AC3E}">
        <p14:creationId xmlns:p14="http://schemas.microsoft.com/office/powerpoint/2010/main" val="3017229495"/>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60" r:id="rId5"/>
    <p:sldLayoutId id="2147483761" r:id="rId6"/>
    <p:sldLayoutId id="2147483762" r:id="rId7"/>
    <p:sldLayoutId id="2147483763" r:id="rId8"/>
    <p:sldLayoutId id="2147483764" r:id="rId9"/>
    <p:sldLayoutId id="2147483765" r:id="rId10"/>
    <p:sldLayoutId id="2147483766" r:id="rId11"/>
    <p:sldLayoutId id="2147483767" r:id="rId12"/>
    <p:sldLayoutId id="2147483770" r:id="rId13"/>
    <p:sldLayoutId id="2147483796" r:id="rId14"/>
  </p:sldLayoutIdLst>
  <p:txStyles>
    <p:titleStyle>
      <a:lvl1pPr algn="l" defTabSz="457135" rtl="0" eaLnBrk="1" latinLnBrk="0" hangingPunct="1">
        <a:lnSpc>
          <a:spcPct val="80000"/>
        </a:lnSpc>
        <a:spcBef>
          <a:spcPct val="0"/>
        </a:spcBef>
        <a:buNone/>
        <a:defRPr sz="2800" kern="1200">
          <a:solidFill>
            <a:schemeClr val="bg2">
              <a:lumMod val="10000"/>
            </a:schemeClr>
          </a:solidFill>
          <a:latin typeface="Calibri" panose="020F0502020204030204" pitchFamily="34" charset="0"/>
          <a:ea typeface="+mj-ea"/>
          <a:cs typeface="+mj-cs"/>
        </a:defRPr>
      </a:lvl1pPr>
    </p:titleStyle>
    <p:bodyStyle>
      <a:lvl1pPr marL="358723" indent="-358723" algn="l" defTabSz="457135" rtl="0" eaLnBrk="1" latinLnBrk="0" hangingPunct="1">
        <a:lnSpc>
          <a:spcPct val="80000"/>
        </a:lnSpc>
        <a:spcBef>
          <a:spcPts val="0"/>
        </a:spcBef>
        <a:spcAft>
          <a:spcPts val="1200"/>
        </a:spcAft>
        <a:buClr>
          <a:schemeClr val="accent1"/>
        </a:buClr>
        <a:buFont typeface="Wingdings" panose="05000000000000000000" pitchFamily="2" charset="2"/>
        <a:buChar char="§"/>
        <a:defRPr sz="2400" kern="1200">
          <a:solidFill>
            <a:schemeClr val="bg2">
              <a:lumMod val="10000"/>
            </a:schemeClr>
          </a:solidFill>
          <a:latin typeface="Calibri" panose="020F0502020204030204" pitchFamily="34" charset="0"/>
          <a:ea typeface="+mn-ea"/>
          <a:cs typeface="+mn-cs"/>
        </a:defRPr>
      </a:lvl1pPr>
      <a:lvl2pPr marL="626973" indent="-268250" algn="l" defTabSz="457135" rtl="0" eaLnBrk="1" latinLnBrk="0" hangingPunct="1">
        <a:lnSpc>
          <a:spcPct val="80000"/>
        </a:lnSpc>
        <a:spcBef>
          <a:spcPts val="0"/>
        </a:spcBef>
        <a:spcAft>
          <a:spcPts val="1200"/>
        </a:spcAft>
        <a:buClr>
          <a:schemeClr val="accent3"/>
        </a:buClr>
        <a:buFont typeface="Wingdings" panose="05000000000000000000" pitchFamily="2" charset="2"/>
        <a:buChar char="§"/>
        <a:defRPr sz="2000" kern="1200">
          <a:solidFill>
            <a:schemeClr val="bg2">
              <a:lumMod val="10000"/>
            </a:schemeClr>
          </a:solidFill>
          <a:latin typeface="Calibri" panose="020F0502020204030204" pitchFamily="34" charset="0"/>
          <a:ea typeface="+mn-ea"/>
          <a:cs typeface="+mn-cs"/>
        </a:defRPr>
      </a:lvl2pPr>
      <a:lvl3pPr marL="896810" indent="-269837" algn="l" defTabSz="457135" rtl="0" eaLnBrk="1" latinLnBrk="0" hangingPunct="1">
        <a:lnSpc>
          <a:spcPct val="80000"/>
        </a:lnSpc>
        <a:spcBef>
          <a:spcPts val="0"/>
        </a:spcBef>
        <a:spcAft>
          <a:spcPts val="1200"/>
        </a:spcAft>
        <a:buClr>
          <a:schemeClr val="accent5"/>
        </a:buClr>
        <a:buFont typeface="Wingdings" panose="05000000000000000000" pitchFamily="2" charset="2"/>
        <a:buChar char="§"/>
        <a:defRPr sz="1800" kern="1200">
          <a:solidFill>
            <a:schemeClr val="bg2">
              <a:lumMod val="10000"/>
            </a:schemeClr>
          </a:solidFill>
          <a:latin typeface="Calibri" panose="020F0502020204030204" pitchFamily="34" charset="0"/>
          <a:ea typeface="+mn-ea"/>
          <a:cs typeface="+mn-cs"/>
        </a:defRPr>
      </a:lvl3pPr>
      <a:lvl4pPr marL="1165059" indent="-268250" algn="l" defTabSz="457135" rtl="0" eaLnBrk="1" latinLnBrk="0" hangingPunct="1">
        <a:lnSpc>
          <a:spcPct val="80000"/>
        </a:lnSpc>
        <a:spcBef>
          <a:spcPts val="0"/>
        </a:spcBef>
        <a:spcAft>
          <a:spcPts val="1200"/>
        </a:spcAft>
        <a:buClr>
          <a:schemeClr val="accent5"/>
        </a:buClr>
        <a:buFont typeface="Wingdings" panose="05000000000000000000" pitchFamily="2" charset="2"/>
        <a:buChar char="§"/>
        <a:defRPr sz="1600" kern="1200">
          <a:solidFill>
            <a:schemeClr val="bg2">
              <a:lumMod val="10000"/>
            </a:schemeClr>
          </a:solidFill>
          <a:latin typeface="Calibri" panose="020F0502020204030204" pitchFamily="34" charset="0"/>
          <a:ea typeface="+mn-ea"/>
          <a:cs typeface="+mn-cs"/>
        </a:defRPr>
      </a:lvl4pPr>
      <a:lvl5pPr marL="1434895" indent="-269837" algn="l" defTabSz="457135" rtl="0" eaLnBrk="1" latinLnBrk="0" hangingPunct="1">
        <a:lnSpc>
          <a:spcPct val="80000"/>
        </a:lnSpc>
        <a:spcBef>
          <a:spcPts val="0"/>
        </a:spcBef>
        <a:spcAft>
          <a:spcPts val="1200"/>
        </a:spcAft>
        <a:buClr>
          <a:schemeClr val="accent5"/>
        </a:buClr>
        <a:buFont typeface="Wingdings" panose="05000000000000000000" pitchFamily="2" charset="2"/>
        <a:buChar char="§"/>
        <a:defRPr sz="1600" kern="1200">
          <a:solidFill>
            <a:schemeClr val="bg2">
              <a:lumMod val="10000"/>
            </a:schemeClr>
          </a:solidFill>
          <a:latin typeface="Calibri" panose="020F0502020204030204" pitchFamily="34" charset="0"/>
          <a:ea typeface="+mn-ea"/>
          <a:cs typeface="+mn-cs"/>
        </a:defRPr>
      </a:lvl5pPr>
      <a:lvl6pPr marL="2514241" indent="-228567" algn="l" defTabSz="457135" rtl="0" eaLnBrk="1" latinLnBrk="0" hangingPunct="1">
        <a:spcBef>
          <a:spcPct val="20000"/>
        </a:spcBef>
        <a:buFont typeface="Arial"/>
        <a:buChar char="•"/>
        <a:defRPr sz="2000" kern="1200">
          <a:solidFill>
            <a:schemeClr val="tx1"/>
          </a:solidFill>
          <a:latin typeface="+mn-lt"/>
          <a:ea typeface="+mn-ea"/>
          <a:cs typeface="+mn-cs"/>
        </a:defRPr>
      </a:lvl6pPr>
      <a:lvl7pPr marL="2971376" indent="-228567" algn="l" defTabSz="457135" rtl="0" eaLnBrk="1" latinLnBrk="0" hangingPunct="1">
        <a:spcBef>
          <a:spcPct val="20000"/>
        </a:spcBef>
        <a:buFont typeface="Arial"/>
        <a:buChar char="•"/>
        <a:defRPr sz="2000" kern="1200">
          <a:solidFill>
            <a:schemeClr val="tx1"/>
          </a:solidFill>
          <a:latin typeface="+mn-lt"/>
          <a:ea typeface="+mn-ea"/>
          <a:cs typeface="+mn-cs"/>
        </a:defRPr>
      </a:lvl7pPr>
      <a:lvl8pPr marL="3428511" indent="-228567" algn="l" defTabSz="457135" rtl="0" eaLnBrk="1" latinLnBrk="0" hangingPunct="1">
        <a:spcBef>
          <a:spcPct val="20000"/>
        </a:spcBef>
        <a:buFont typeface="Arial"/>
        <a:buChar char="•"/>
        <a:defRPr sz="2000" kern="1200">
          <a:solidFill>
            <a:schemeClr val="tx1"/>
          </a:solidFill>
          <a:latin typeface="+mn-lt"/>
          <a:ea typeface="+mn-ea"/>
          <a:cs typeface="+mn-cs"/>
        </a:defRPr>
      </a:lvl8pPr>
      <a:lvl9pPr marL="3885646" indent="-228567" algn="l" defTabSz="457135"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s-ES"/>
      </a:defPPr>
      <a:lvl1pPr marL="0" algn="l" defTabSz="457135" rtl="0" eaLnBrk="1" latinLnBrk="0" hangingPunct="1">
        <a:defRPr sz="1800" kern="1200">
          <a:solidFill>
            <a:schemeClr val="tx1"/>
          </a:solidFill>
          <a:latin typeface="+mn-lt"/>
          <a:ea typeface="+mn-ea"/>
          <a:cs typeface="+mn-cs"/>
        </a:defRPr>
      </a:lvl1pPr>
      <a:lvl2pPr marL="457135" algn="l" defTabSz="457135" rtl="0" eaLnBrk="1" latinLnBrk="0" hangingPunct="1">
        <a:defRPr sz="1800" kern="1200">
          <a:solidFill>
            <a:schemeClr val="tx1"/>
          </a:solidFill>
          <a:latin typeface="+mn-lt"/>
          <a:ea typeface="+mn-ea"/>
          <a:cs typeface="+mn-cs"/>
        </a:defRPr>
      </a:lvl2pPr>
      <a:lvl3pPr marL="914269" algn="l" defTabSz="457135" rtl="0" eaLnBrk="1" latinLnBrk="0" hangingPunct="1">
        <a:defRPr sz="1800" kern="1200">
          <a:solidFill>
            <a:schemeClr val="tx1"/>
          </a:solidFill>
          <a:latin typeface="+mn-lt"/>
          <a:ea typeface="+mn-ea"/>
          <a:cs typeface="+mn-cs"/>
        </a:defRPr>
      </a:lvl3pPr>
      <a:lvl4pPr marL="1371404" algn="l" defTabSz="457135" rtl="0" eaLnBrk="1" latinLnBrk="0" hangingPunct="1">
        <a:defRPr sz="1800" kern="1200">
          <a:solidFill>
            <a:schemeClr val="tx1"/>
          </a:solidFill>
          <a:latin typeface="+mn-lt"/>
          <a:ea typeface="+mn-ea"/>
          <a:cs typeface="+mn-cs"/>
        </a:defRPr>
      </a:lvl4pPr>
      <a:lvl5pPr marL="1828539" algn="l" defTabSz="457135" rtl="0" eaLnBrk="1" latinLnBrk="0" hangingPunct="1">
        <a:defRPr sz="1800" kern="1200">
          <a:solidFill>
            <a:schemeClr val="tx1"/>
          </a:solidFill>
          <a:latin typeface="+mn-lt"/>
          <a:ea typeface="+mn-ea"/>
          <a:cs typeface="+mn-cs"/>
        </a:defRPr>
      </a:lvl5pPr>
      <a:lvl6pPr marL="2285674" algn="l" defTabSz="457135" rtl="0" eaLnBrk="1" latinLnBrk="0" hangingPunct="1">
        <a:defRPr sz="1800" kern="1200">
          <a:solidFill>
            <a:schemeClr val="tx1"/>
          </a:solidFill>
          <a:latin typeface="+mn-lt"/>
          <a:ea typeface="+mn-ea"/>
          <a:cs typeface="+mn-cs"/>
        </a:defRPr>
      </a:lvl6pPr>
      <a:lvl7pPr marL="2742809" algn="l" defTabSz="457135" rtl="0" eaLnBrk="1" latinLnBrk="0" hangingPunct="1">
        <a:defRPr sz="1800" kern="1200">
          <a:solidFill>
            <a:schemeClr val="tx1"/>
          </a:solidFill>
          <a:latin typeface="+mn-lt"/>
          <a:ea typeface="+mn-ea"/>
          <a:cs typeface="+mn-cs"/>
        </a:defRPr>
      </a:lvl7pPr>
      <a:lvl8pPr marL="3199944" algn="l" defTabSz="457135" rtl="0" eaLnBrk="1" latinLnBrk="0" hangingPunct="1">
        <a:defRPr sz="1800" kern="1200">
          <a:solidFill>
            <a:schemeClr val="tx1"/>
          </a:solidFill>
          <a:latin typeface="+mn-lt"/>
          <a:ea typeface="+mn-ea"/>
          <a:cs typeface="+mn-cs"/>
        </a:defRPr>
      </a:lvl8pPr>
      <a:lvl9pPr marL="3657078" algn="l" defTabSz="457135"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7" name="Picture 2" descr="C:\Users\espcdummer\Pictures\Logos\Logos Centinela\2014\Logo Centinela PPT 20140705.png"/>
          <p:cNvPicPr>
            <a:picLocks noChangeAspect="1" noChangeArrowheads="1"/>
          </p:cNvPicPr>
          <p:nvPr/>
        </p:nvPicPr>
        <p:blipFill>
          <a:blip r:embed="rId11" cstate="email">
            <a:extLst>
              <a:ext uri="{28A0092B-C50C-407E-A947-70E740481C1C}">
                <a14:useLocalDpi xmlns:a14="http://schemas.microsoft.com/office/drawing/2010/main"/>
              </a:ext>
            </a:extLst>
          </a:blip>
          <a:srcRect/>
          <a:stretch>
            <a:fillRect/>
          </a:stretch>
        </p:blipFill>
        <p:spPr bwMode="auto">
          <a:xfrm>
            <a:off x="7380312" y="116632"/>
            <a:ext cx="1581026" cy="620688"/>
          </a:xfrm>
          <a:prstGeom prst="rect">
            <a:avLst/>
          </a:prstGeom>
          <a:noFill/>
          <a:extLst>
            <a:ext uri="{909E8E84-426E-40DD-AFC4-6F175D3DCCD1}">
              <a14:hiddenFill xmlns:a14="http://schemas.microsoft.com/office/drawing/2010/main">
                <a:solidFill>
                  <a:srgbClr val="FFFFFF"/>
                </a:solidFill>
              </a14:hiddenFill>
            </a:ext>
          </a:extLst>
        </p:spPr>
      </p:pic>
      <p:grpSp>
        <p:nvGrpSpPr>
          <p:cNvPr id="19" name="18 Grupo"/>
          <p:cNvGrpSpPr/>
          <p:nvPr/>
        </p:nvGrpSpPr>
        <p:grpSpPr>
          <a:xfrm rot="16200000">
            <a:off x="4535997" y="-3699284"/>
            <a:ext cx="72008" cy="9144000"/>
            <a:chOff x="3779912" y="1124744"/>
            <a:chExt cx="216024" cy="6336704"/>
          </a:xfrm>
        </p:grpSpPr>
        <p:sp>
          <p:nvSpPr>
            <p:cNvPr id="20" name="Rectángulo 10"/>
            <p:cNvSpPr/>
            <p:nvPr userDrawn="1"/>
          </p:nvSpPr>
          <p:spPr>
            <a:xfrm rot="5400000">
              <a:off x="3095836" y="1808820"/>
              <a:ext cx="1584176" cy="216024"/>
            </a:xfrm>
            <a:prstGeom prst="rect">
              <a:avLst/>
            </a:prstGeom>
            <a:solidFill>
              <a:srgbClr val="007A9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a:solidFill>
                  <a:srgbClr val="FFFFFF"/>
                </a:solidFill>
              </a:endParaRPr>
            </a:p>
          </p:txBody>
        </p:sp>
        <p:sp>
          <p:nvSpPr>
            <p:cNvPr id="21" name="Rectángulo 11"/>
            <p:cNvSpPr/>
            <p:nvPr userDrawn="1"/>
          </p:nvSpPr>
          <p:spPr>
            <a:xfrm rot="5400000">
              <a:off x="3095835" y="3392997"/>
              <a:ext cx="1584177" cy="216024"/>
            </a:xfrm>
            <a:prstGeom prst="rect">
              <a:avLst/>
            </a:prstGeom>
            <a:solidFill>
              <a:srgbClr val="62CDC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a:solidFill>
                  <a:srgbClr val="FFFFFF"/>
                </a:solidFill>
              </a:endParaRPr>
            </a:p>
          </p:txBody>
        </p:sp>
        <p:sp>
          <p:nvSpPr>
            <p:cNvPr id="22" name="Rectángulo 12"/>
            <p:cNvSpPr/>
            <p:nvPr userDrawn="1"/>
          </p:nvSpPr>
          <p:spPr>
            <a:xfrm rot="5400000">
              <a:off x="3095835" y="4977173"/>
              <a:ext cx="1584178" cy="216024"/>
            </a:xfrm>
            <a:prstGeom prst="rect">
              <a:avLst/>
            </a:prstGeom>
            <a:solidFill>
              <a:srgbClr val="D4202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a:solidFill>
                  <a:srgbClr val="FFFFFF"/>
                </a:solidFill>
              </a:endParaRPr>
            </a:p>
          </p:txBody>
        </p:sp>
        <p:sp>
          <p:nvSpPr>
            <p:cNvPr id="23" name="Rectángulo 13"/>
            <p:cNvSpPr/>
            <p:nvPr userDrawn="1"/>
          </p:nvSpPr>
          <p:spPr>
            <a:xfrm rot="5400000">
              <a:off x="3095836" y="6561348"/>
              <a:ext cx="1584176" cy="216024"/>
            </a:xfrm>
            <a:prstGeom prst="rect">
              <a:avLst/>
            </a:prstGeom>
            <a:solidFill>
              <a:srgbClr val="EDAB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a:solidFill>
                  <a:srgbClr val="FFFFFF"/>
                </a:solidFill>
              </a:endParaRPr>
            </a:p>
          </p:txBody>
        </p:sp>
      </p:grpSp>
      <p:sp>
        <p:nvSpPr>
          <p:cNvPr id="2" name="Marcador de título 1"/>
          <p:cNvSpPr>
            <a:spLocks noGrp="1"/>
          </p:cNvSpPr>
          <p:nvPr>
            <p:ph type="title"/>
          </p:nvPr>
        </p:nvSpPr>
        <p:spPr>
          <a:xfrm>
            <a:off x="467544" y="116632"/>
            <a:ext cx="6840760" cy="720080"/>
          </a:xfrm>
          <a:prstGeom prst="rect">
            <a:avLst/>
          </a:prstGeom>
        </p:spPr>
        <p:txBody>
          <a:bodyPr vert="horz" lIns="91427" tIns="45713" rIns="91427" bIns="45713" rtlCol="0" anchor="ctr">
            <a:noAutofit/>
          </a:bodyPr>
          <a:lstStyle/>
          <a:p>
            <a:endParaRPr lang="es-ES" dirty="0"/>
          </a:p>
        </p:txBody>
      </p:sp>
      <p:sp>
        <p:nvSpPr>
          <p:cNvPr id="3" name="Marcador de texto 2"/>
          <p:cNvSpPr>
            <a:spLocks noGrp="1"/>
          </p:cNvSpPr>
          <p:nvPr>
            <p:ph type="body" idx="1"/>
          </p:nvPr>
        </p:nvSpPr>
        <p:spPr>
          <a:xfrm>
            <a:off x="467545" y="1268760"/>
            <a:ext cx="8208912" cy="5184576"/>
          </a:xfrm>
          <a:prstGeom prst="rect">
            <a:avLst/>
          </a:prstGeom>
        </p:spPr>
        <p:txBody>
          <a:bodyPr vert="horz" lIns="91427" tIns="45713" rIns="91427" bIns="45713" rtlCol="0">
            <a:noAutofit/>
          </a:bodyPr>
          <a:lstStyle/>
          <a:p>
            <a:pPr lvl="0"/>
            <a:r>
              <a:rPr lang="es-ES_tradnl" dirty="0"/>
              <a:t>Haga clic para modificar el estilo de texto del patrón</a:t>
            </a:r>
          </a:p>
          <a:p>
            <a:pPr lvl="1"/>
            <a:r>
              <a:rPr lang="es-ES_tradnl" dirty="0"/>
              <a:t>Segundo nivel</a:t>
            </a:r>
          </a:p>
          <a:p>
            <a:pPr lvl="2"/>
            <a:r>
              <a:rPr lang="es-ES_tradnl" dirty="0"/>
              <a:t>Tercer nivel</a:t>
            </a:r>
          </a:p>
          <a:p>
            <a:pPr lvl="3"/>
            <a:r>
              <a:rPr lang="es-ES_tradnl" dirty="0"/>
              <a:t>Cuarto nivel</a:t>
            </a:r>
          </a:p>
          <a:p>
            <a:pPr lvl="4"/>
            <a:r>
              <a:rPr lang="es-ES_tradnl" dirty="0"/>
              <a:t>Quinto nivel</a:t>
            </a:r>
            <a:endParaRPr lang="es-ES" dirty="0"/>
          </a:p>
        </p:txBody>
      </p:sp>
      <p:sp>
        <p:nvSpPr>
          <p:cNvPr id="14" name="Marcador de fecha 3"/>
          <p:cNvSpPr>
            <a:spLocks noGrp="1"/>
          </p:cNvSpPr>
          <p:nvPr>
            <p:ph type="dt" sz="half" idx="2"/>
          </p:nvPr>
        </p:nvSpPr>
        <p:spPr>
          <a:xfrm>
            <a:off x="7020272" y="6525344"/>
            <a:ext cx="1080120" cy="216024"/>
          </a:xfrm>
          <a:prstGeom prst="rect">
            <a:avLst/>
          </a:prstGeom>
        </p:spPr>
        <p:txBody>
          <a:bodyPr vert="horz" wrap="none" lIns="91427" tIns="45713" rIns="91427" bIns="45713" rtlCol="0" anchor="ctr"/>
          <a:lstStyle>
            <a:lvl1pPr algn="ctr">
              <a:defRPr sz="1000">
                <a:solidFill>
                  <a:schemeClr val="tx1">
                    <a:tint val="75000"/>
                  </a:schemeClr>
                </a:solidFill>
              </a:defRPr>
            </a:lvl1pPr>
          </a:lstStyle>
          <a:p>
            <a:fld id="{27873CDE-5DF4-4B45-BE59-E76B8D71322D}" type="datetime1">
              <a:rPr lang="es-ES" smtClean="0">
                <a:solidFill>
                  <a:srgbClr val="3C3C3C">
                    <a:tint val="75000"/>
                  </a:srgbClr>
                </a:solidFill>
              </a:rPr>
              <a:pPr/>
              <a:t>11/03/2019</a:t>
            </a:fld>
            <a:endParaRPr lang="es-ES" dirty="0">
              <a:solidFill>
                <a:srgbClr val="3C3C3C">
                  <a:tint val="75000"/>
                </a:srgbClr>
              </a:solidFill>
            </a:endParaRPr>
          </a:p>
        </p:txBody>
      </p:sp>
      <p:sp>
        <p:nvSpPr>
          <p:cNvPr id="15" name="Marcador de pie de página 4"/>
          <p:cNvSpPr>
            <a:spLocks noGrp="1"/>
          </p:cNvSpPr>
          <p:nvPr>
            <p:ph type="ftr" sz="quarter" idx="3"/>
          </p:nvPr>
        </p:nvSpPr>
        <p:spPr>
          <a:xfrm>
            <a:off x="467545" y="6525344"/>
            <a:ext cx="6480720" cy="216024"/>
          </a:xfrm>
          <a:prstGeom prst="rect">
            <a:avLst/>
          </a:prstGeom>
        </p:spPr>
        <p:txBody>
          <a:bodyPr vert="horz" wrap="none" lIns="91427" tIns="45713" rIns="91427" bIns="45713" rtlCol="0" anchor="ctr"/>
          <a:lstStyle>
            <a:lvl1pPr algn="l">
              <a:defRPr sz="1000">
                <a:solidFill>
                  <a:schemeClr val="tx1">
                    <a:tint val="75000"/>
                  </a:schemeClr>
                </a:solidFill>
              </a:defRPr>
            </a:lvl1pPr>
          </a:lstStyle>
          <a:p>
            <a:endParaRPr lang="es-ES" dirty="0">
              <a:solidFill>
                <a:srgbClr val="3C3C3C">
                  <a:tint val="75000"/>
                </a:srgbClr>
              </a:solidFill>
            </a:endParaRPr>
          </a:p>
        </p:txBody>
      </p:sp>
      <p:sp>
        <p:nvSpPr>
          <p:cNvPr id="16" name="Marcador de número de diapositiva 5"/>
          <p:cNvSpPr>
            <a:spLocks noGrp="1"/>
          </p:cNvSpPr>
          <p:nvPr>
            <p:ph type="sldNum" sz="quarter" idx="4"/>
          </p:nvPr>
        </p:nvSpPr>
        <p:spPr>
          <a:xfrm>
            <a:off x="8172401" y="6525344"/>
            <a:ext cx="504056" cy="216024"/>
          </a:xfrm>
          <a:prstGeom prst="rect">
            <a:avLst/>
          </a:prstGeom>
          <a:solidFill>
            <a:schemeClr val="accent3"/>
          </a:solidFill>
        </p:spPr>
        <p:txBody>
          <a:bodyPr vert="horz" wrap="none" lIns="91427" tIns="45713" rIns="91427" bIns="45713" rtlCol="0" anchor="ctr"/>
          <a:lstStyle>
            <a:lvl1pPr algn="ctr">
              <a:defRPr sz="1000" b="1">
                <a:solidFill>
                  <a:schemeClr val="bg1"/>
                </a:solidFill>
              </a:defRPr>
            </a:lvl1pPr>
          </a:lstStyle>
          <a:p>
            <a:fld id="{6BDCBE57-3DF8-E34A-A687-20DD8272C65F}" type="slidenum">
              <a:rPr lang="es-ES" smtClean="0">
                <a:solidFill>
                  <a:srgbClr val="FFFFFF"/>
                </a:solidFill>
              </a:rPr>
              <a:pPr/>
              <a:t>‹Nº›</a:t>
            </a:fld>
            <a:endParaRPr lang="es-ES">
              <a:solidFill>
                <a:srgbClr val="FFFFFF"/>
              </a:solidFill>
            </a:endParaRPr>
          </a:p>
        </p:txBody>
      </p:sp>
    </p:spTree>
    <p:extLst>
      <p:ext uri="{BB962C8B-B14F-4D97-AF65-F5344CB8AC3E}">
        <p14:creationId xmlns:p14="http://schemas.microsoft.com/office/powerpoint/2010/main" val="421993140"/>
      </p:ext>
    </p:extLst>
  </p:cSld>
  <p:clrMap bg1="lt1" tx1="dk1" bg2="lt2" tx2="dk2" accent1="accent1" accent2="accent2" accent3="accent3" accent4="accent4" accent5="accent5" accent6="accent6" hlink="hlink" folHlink="folHlink"/>
  <p:sldLayoutIdLst>
    <p:sldLayoutId id="2147483806" r:id="rId1"/>
    <p:sldLayoutId id="2147483807" r:id="rId2"/>
    <p:sldLayoutId id="2147483808" r:id="rId3"/>
    <p:sldLayoutId id="2147483809" r:id="rId4"/>
    <p:sldLayoutId id="2147483810" r:id="rId5"/>
    <p:sldLayoutId id="2147483811" r:id="rId6"/>
    <p:sldLayoutId id="2147483812" r:id="rId7"/>
    <p:sldLayoutId id="2147483813" r:id="rId8"/>
    <p:sldLayoutId id="2147483814" r:id="rId9"/>
  </p:sldLayoutIdLst>
  <p:hf hdr="0" ftr="0" dt="0"/>
  <p:txStyles>
    <p:titleStyle>
      <a:lvl1pPr algn="l" defTabSz="457135" rtl="0" eaLnBrk="1" latinLnBrk="0" hangingPunct="1">
        <a:lnSpc>
          <a:spcPct val="80000"/>
        </a:lnSpc>
        <a:spcBef>
          <a:spcPct val="0"/>
        </a:spcBef>
        <a:buNone/>
        <a:defRPr sz="2800" kern="1200">
          <a:solidFill>
            <a:schemeClr val="accent5"/>
          </a:solidFill>
          <a:latin typeface="+mj-lt"/>
          <a:ea typeface="+mj-ea"/>
          <a:cs typeface="+mj-cs"/>
        </a:defRPr>
      </a:lvl1pPr>
    </p:titleStyle>
    <p:bodyStyle>
      <a:lvl1pPr marL="358723" indent="-358723" algn="l" defTabSz="457135" rtl="0" eaLnBrk="1" latinLnBrk="0" hangingPunct="1">
        <a:lnSpc>
          <a:spcPct val="80000"/>
        </a:lnSpc>
        <a:spcBef>
          <a:spcPts val="0"/>
        </a:spcBef>
        <a:spcAft>
          <a:spcPts val="1200"/>
        </a:spcAft>
        <a:buClr>
          <a:schemeClr val="accent1"/>
        </a:buClr>
        <a:buFont typeface="Wingdings" panose="05000000000000000000" pitchFamily="2" charset="2"/>
        <a:buChar char="§"/>
        <a:defRPr sz="2400" kern="1200">
          <a:solidFill>
            <a:schemeClr val="tx1"/>
          </a:solidFill>
          <a:latin typeface="+mn-lt"/>
          <a:ea typeface="+mn-ea"/>
          <a:cs typeface="+mn-cs"/>
        </a:defRPr>
      </a:lvl1pPr>
      <a:lvl2pPr marL="626973" indent="-268250" algn="l" defTabSz="457135" rtl="0" eaLnBrk="1" latinLnBrk="0" hangingPunct="1">
        <a:lnSpc>
          <a:spcPct val="80000"/>
        </a:lnSpc>
        <a:spcBef>
          <a:spcPts val="0"/>
        </a:spcBef>
        <a:spcAft>
          <a:spcPts val="1200"/>
        </a:spcAft>
        <a:buClr>
          <a:schemeClr val="accent3"/>
        </a:buClr>
        <a:buFont typeface="Wingdings" panose="05000000000000000000" pitchFamily="2" charset="2"/>
        <a:buChar char="§"/>
        <a:defRPr sz="2000" kern="1200">
          <a:solidFill>
            <a:schemeClr val="tx1"/>
          </a:solidFill>
          <a:latin typeface="+mn-lt"/>
          <a:ea typeface="+mn-ea"/>
          <a:cs typeface="+mn-cs"/>
        </a:defRPr>
      </a:lvl2pPr>
      <a:lvl3pPr marL="896810" indent="-269837" algn="l" defTabSz="457135" rtl="0" eaLnBrk="1" latinLnBrk="0" hangingPunct="1">
        <a:lnSpc>
          <a:spcPct val="80000"/>
        </a:lnSpc>
        <a:spcBef>
          <a:spcPts val="0"/>
        </a:spcBef>
        <a:spcAft>
          <a:spcPts val="1200"/>
        </a:spcAft>
        <a:buClr>
          <a:schemeClr val="accent5"/>
        </a:buClr>
        <a:buFont typeface="Wingdings" panose="05000000000000000000" pitchFamily="2" charset="2"/>
        <a:buChar char="§"/>
        <a:defRPr sz="1800" kern="1200">
          <a:solidFill>
            <a:schemeClr val="tx1"/>
          </a:solidFill>
          <a:latin typeface="+mn-lt"/>
          <a:ea typeface="+mn-ea"/>
          <a:cs typeface="+mn-cs"/>
        </a:defRPr>
      </a:lvl3pPr>
      <a:lvl4pPr marL="1165059" indent="-268250" algn="l" defTabSz="457135" rtl="0" eaLnBrk="1" latinLnBrk="0" hangingPunct="1">
        <a:lnSpc>
          <a:spcPct val="80000"/>
        </a:lnSpc>
        <a:spcBef>
          <a:spcPts val="0"/>
        </a:spcBef>
        <a:spcAft>
          <a:spcPts val="1200"/>
        </a:spcAft>
        <a:buClr>
          <a:schemeClr val="accent5"/>
        </a:buClr>
        <a:buFont typeface="Wingdings" panose="05000000000000000000" pitchFamily="2" charset="2"/>
        <a:buChar char="§"/>
        <a:defRPr sz="1600" kern="1200">
          <a:solidFill>
            <a:schemeClr val="tx1"/>
          </a:solidFill>
          <a:latin typeface="+mn-lt"/>
          <a:ea typeface="+mn-ea"/>
          <a:cs typeface="+mn-cs"/>
        </a:defRPr>
      </a:lvl4pPr>
      <a:lvl5pPr marL="1434895" indent="-269837" algn="l" defTabSz="457135" rtl="0" eaLnBrk="1" latinLnBrk="0" hangingPunct="1">
        <a:lnSpc>
          <a:spcPct val="80000"/>
        </a:lnSpc>
        <a:spcBef>
          <a:spcPts val="0"/>
        </a:spcBef>
        <a:spcAft>
          <a:spcPts val="1200"/>
        </a:spcAft>
        <a:buClr>
          <a:schemeClr val="accent5"/>
        </a:buClr>
        <a:buFont typeface="Wingdings" panose="05000000000000000000" pitchFamily="2" charset="2"/>
        <a:buChar char="§"/>
        <a:defRPr sz="1600" kern="1200">
          <a:solidFill>
            <a:schemeClr val="tx1"/>
          </a:solidFill>
          <a:latin typeface="+mn-lt"/>
          <a:ea typeface="+mn-ea"/>
          <a:cs typeface="+mn-cs"/>
        </a:defRPr>
      </a:lvl5pPr>
      <a:lvl6pPr marL="2514241" indent="-228567" algn="l" defTabSz="457135" rtl="0" eaLnBrk="1" latinLnBrk="0" hangingPunct="1">
        <a:spcBef>
          <a:spcPct val="20000"/>
        </a:spcBef>
        <a:buFont typeface="Arial"/>
        <a:buChar char="•"/>
        <a:defRPr sz="2000" kern="1200">
          <a:solidFill>
            <a:schemeClr val="tx1"/>
          </a:solidFill>
          <a:latin typeface="+mn-lt"/>
          <a:ea typeface="+mn-ea"/>
          <a:cs typeface="+mn-cs"/>
        </a:defRPr>
      </a:lvl6pPr>
      <a:lvl7pPr marL="2971376" indent="-228567" algn="l" defTabSz="457135" rtl="0" eaLnBrk="1" latinLnBrk="0" hangingPunct="1">
        <a:spcBef>
          <a:spcPct val="20000"/>
        </a:spcBef>
        <a:buFont typeface="Arial"/>
        <a:buChar char="•"/>
        <a:defRPr sz="2000" kern="1200">
          <a:solidFill>
            <a:schemeClr val="tx1"/>
          </a:solidFill>
          <a:latin typeface="+mn-lt"/>
          <a:ea typeface="+mn-ea"/>
          <a:cs typeface="+mn-cs"/>
        </a:defRPr>
      </a:lvl7pPr>
      <a:lvl8pPr marL="3428511" indent="-228567" algn="l" defTabSz="457135" rtl="0" eaLnBrk="1" latinLnBrk="0" hangingPunct="1">
        <a:spcBef>
          <a:spcPct val="20000"/>
        </a:spcBef>
        <a:buFont typeface="Arial"/>
        <a:buChar char="•"/>
        <a:defRPr sz="2000" kern="1200">
          <a:solidFill>
            <a:schemeClr val="tx1"/>
          </a:solidFill>
          <a:latin typeface="+mn-lt"/>
          <a:ea typeface="+mn-ea"/>
          <a:cs typeface="+mn-cs"/>
        </a:defRPr>
      </a:lvl8pPr>
      <a:lvl9pPr marL="3885646" indent="-228567" algn="l" defTabSz="457135"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s-ES"/>
      </a:defPPr>
      <a:lvl1pPr marL="0" algn="l" defTabSz="457135" rtl="0" eaLnBrk="1" latinLnBrk="0" hangingPunct="1">
        <a:defRPr sz="1800" kern="1200">
          <a:solidFill>
            <a:schemeClr val="tx1"/>
          </a:solidFill>
          <a:latin typeface="+mn-lt"/>
          <a:ea typeface="+mn-ea"/>
          <a:cs typeface="+mn-cs"/>
        </a:defRPr>
      </a:lvl1pPr>
      <a:lvl2pPr marL="457135" algn="l" defTabSz="457135" rtl="0" eaLnBrk="1" latinLnBrk="0" hangingPunct="1">
        <a:defRPr sz="1800" kern="1200">
          <a:solidFill>
            <a:schemeClr val="tx1"/>
          </a:solidFill>
          <a:latin typeface="+mn-lt"/>
          <a:ea typeface="+mn-ea"/>
          <a:cs typeface="+mn-cs"/>
        </a:defRPr>
      </a:lvl2pPr>
      <a:lvl3pPr marL="914269" algn="l" defTabSz="457135" rtl="0" eaLnBrk="1" latinLnBrk="0" hangingPunct="1">
        <a:defRPr sz="1800" kern="1200">
          <a:solidFill>
            <a:schemeClr val="tx1"/>
          </a:solidFill>
          <a:latin typeface="+mn-lt"/>
          <a:ea typeface="+mn-ea"/>
          <a:cs typeface="+mn-cs"/>
        </a:defRPr>
      </a:lvl3pPr>
      <a:lvl4pPr marL="1371404" algn="l" defTabSz="457135" rtl="0" eaLnBrk="1" latinLnBrk="0" hangingPunct="1">
        <a:defRPr sz="1800" kern="1200">
          <a:solidFill>
            <a:schemeClr val="tx1"/>
          </a:solidFill>
          <a:latin typeface="+mn-lt"/>
          <a:ea typeface="+mn-ea"/>
          <a:cs typeface="+mn-cs"/>
        </a:defRPr>
      </a:lvl4pPr>
      <a:lvl5pPr marL="1828539" algn="l" defTabSz="457135" rtl="0" eaLnBrk="1" latinLnBrk="0" hangingPunct="1">
        <a:defRPr sz="1800" kern="1200">
          <a:solidFill>
            <a:schemeClr val="tx1"/>
          </a:solidFill>
          <a:latin typeface="+mn-lt"/>
          <a:ea typeface="+mn-ea"/>
          <a:cs typeface="+mn-cs"/>
        </a:defRPr>
      </a:lvl5pPr>
      <a:lvl6pPr marL="2285674" algn="l" defTabSz="457135" rtl="0" eaLnBrk="1" latinLnBrk="0" hangingPunct="1">
        <a:defRPr sz="1800" kern="1200">
          <a:solidFill>
            <a:schemeClr val="tx1"/>
          </a:solidFill>
          <a:latin typeface="+mn-lt"/>
          <a:ea typeface="+mn-ea"/>
          <a:cs typeface="+mn-cs"/>
        </a:defRPr>
      </a:lvl6pPr>
      <a:lvl7pPr marL="2742809" algn="l" defTabSz="457135" rtl="0" eaLnBrk="1" latinLnBrk="0" hangingPunct="1">
        <a:defRPr sz="1800" kern="1200">
          <a:solidFill>
            <a:schemeClr val="tx1"/>
          </a:solidFill>
          <a:latin typeface="+mn-lt"/>
          <a:ea typeface="+mn-ea"/>
          <a:cs typeface="+mn-cs"/>
        </a:defRPr>
      </a:lvl7pPr>
      <a:lvl8pPr marL="3199944" algn="l" defTabSz="457135" rtl="0" eaLnBrk="1" latinLnBrk="0" hangingPunct="1">
        <a:defRPr sz="1800" kern="1200">
          <a:solidFill>
            <a:schemeClr val="tx1"/>
          </a:solidFill>
          <a:latin typeface="+mn-lt"/>
          <a:ea typeface="+mn-ea"/>
          <a:cs typeface="+mn-cs"/>
        </a:defRPr>
      </a:lvl8pPr>
      <a:lvl9pPr marL="3657078" algn="l" defTabSz="457135"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7" name="Picture 2" descr="C:\Users\espcdummer\Pictures\Logos\Logos Centinela\2014\Logo Centinela PPT 20140705.png"/>
          <p:cNvPicPr>
            <a:picLocks noChangeAspect="1" noChangeArrowheads="1"/>
          </p:cNvPicPr>
          <p:nvPr/>
        </p:nvPicPr>
        <p:blipFill>
          <a:blip r:embed="rId11" cstate="email">
            <a:extLst>
              <a:ext uri="{28A0092B-C50C-407E-A947-70E740481C1C}">
                <a14:useLocalDpi xmlns:a14="http://schemas.microsoft.com/office/drawing/2010/main"/>
              </a:ext>
            </a:extLst>
          </a:blip>
          <a:srcRect/>
          <a:stretch>
            <a:fillRect/>
          </a:stretch>
        </p:blipFill>
        <p:spPr bwMode="auto">
          <a:xfrm>
            <a:off x="7380312" y="116632"/>
            <a:ext cx="1581026" cy="620688"/>
          </a:xfrm>
          <a:prstGeom prst="rect">
            <a:avLst/>
          </a:prstGeom>
          <a:noFill/>
          <a:extLst>
            <a:ext uri="{909E8E84-426E-40DD-AFC4-6F175D3DCCD1}">
              <a14:hiddenFill xmlns:a14="http://schemas.microsoft.com/office/drawing/2010/main">
                <a:solidFill>
                  <a:srgbClr val="FFFFFF"/>
                </a:solidFill>
              </a14:hiddenFill>
            </a:ext>
          </a:extLst>
        </p:spPr>
      </p:pic>
      <p:grpSp>
        <p:nvGrpSpPr>
          <p:cNvPr id="19" name="18 Grupo"/>
          <p:cNvGrpSpPr/>
          <p:nvPr/>
        </p:nvGrpSpPr>
        <p:grpSpPr>
          <a:xfrm rot="16200000">
            <a:off x="4535997" y="-3699284"/>
            <a:ext cx="72008" cy="9144000"/>
            <a:chOff x="3779912" y="1124744"/>
            <a:chExt cx="216024" cy="6336704"/>
          </a:xfrm>
        </p:grpSpPr>
        <p:sp>
          <p:nvSpPr>
            <p:cNvPr id="20" name="Rectángulo 10"/>
            <p:cNvSpPr/>
            <p:nvPr userDrawn="1"/>
          </p:nvSpPr>
          <p:spPr>
            <a:xfrm rot="5400000">
              <a:off x="3095836" y="1808820"/>
              <a:ext cx="1584176" cy="216024"/>
            </a:xfrm>
            <a:prstGeom prst="rect">
              <a:avLst/>
            </a:prstGeom>
            <a:solidFill>
              <a:srgbClr val="007A9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a:solidFill>
                  <a:srgbClr val="FFFFFF"/>
                </a:solidFill>
              </a:endParaRPr>
            </a:p>
          </p:txBody>
        </p:sp>
        <p:sp>
          <p:nvSpPr>
            <p:cNvPr id="21" name="Rectángulo 11"/>
            <p:cNvSpPr/>
            <p:nvPr userDrawn="1"/>
          </p:nvSpPr>
          <p:spPr>
            <a:xfrm rot="5400000">
              <a:off x="3095835" y="3392997"/>
              <a:ext cx="1584177" cy="216024"/>
            </a:xfrm>
            <a:prstGeom prst="rect">
              <a:avLst/>
            </a:prstGeom>
            <a:solidFill>
              <a:srgbClr val="62CDC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a:solidFill>
                  <a:srgbClr val="FFFFFF"/>
                </a:solidFill>
              </a:endParaRPr>
            </a:p>
          </p:txBody>
        </p:sp>
        <p:sp>
          <p:nvSpPr>
            <p:cNvPr id="22" name="Rectángulo 12"/>
            <p:cNvSpPr/>
            <p:nvPr userDrawn="1"/>
          </p:nvSpPr>
          <p:spPr>
            <a:xfrm rot="5400000">
              <a:off x="3095835" y="4977173"/>
              <a:ext cx="1584178" cy="216024"/>
            </a:xfrm>
            <a:prstGeom prst="rect">
              <a:avLst/>
            </a:prstGeom>
            <a:solidFill>
              <a:srgbClr val="D4202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a:solidFill>
                  <a:srgbClr val="FFFFFF"/>
                </a:solidFill>
              </a:endParaRPr>
            </a:p>
          </p:txBody>
        </p:sp>
        <p:sp>
          <p:nvSpPr>
            <p:cNvPr id="23" name="Rectángulo 13"/>
            <p:cNvSpPr/>
            <p:nvPr userDrawn="1"/>
          </p:nvSpPr>
          <p:spPr>
            <a:xfrm rot="5400000">
              <a:off x="3095836" y="6561348"/>
              <a:ext cx="1584176" cy="216024"/>
            </a:xfrm>
            <a:prstGeom prst="rect">
              <a:avLst/>
            </a:prstGeom>
            <a:solidFill>
              <a:srgbClr val="EDAB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a:solidFill>
                  <a:srgbClr val="FFFFFF"/>
                </a:solidFill>
              </a:endParaRPr>
            </a:p>
          </p:txBody>
        </p:sp>
      </p:grpSp>
      <p:sp>
        <p:nvSpPr>
          <p:cNvPr id="2" name="Marcador de título 1"/>
          <p:cNvSpPr>
            <a:spLocks noGrp="1"/>
          </p:cNvSpPr>
          <p:nvPr>
            <p:ph type="title"/>
          </p:nvPr>
        </p:nvSpPr>
        <p:spPr>
          <a:xfrm>
            <a:off x="467544" y="116632"/>
            <a:ext cx="6840760" cy="720080"/>
          </a:xfrm>
          <a:prstGeom prst="rect">
            <a:avLst/>
          </a:prstGeom>
        </p:spPr>
        <p:txBody>
          <a:bodyPr vert="horz" lIns="91427" tIns="45713" rIns="91427" bIns="45713" rtlCol="0" anchor="ctr">
            <a:noAutofit/>
          </a:bodyPr>
          <a:lstStyle/>
          <a:p>
            <a:endParaRPr lang="es-ES" dirty="0"/>
          </a:p>
        </p:txBody>
      </p:sp>
      <p:sp>
        <p:nvSpPr>
          <p:cNvPr id="3" name="Marcador de texto 2"/>
          <p:cNvSpPr>
            <a:spLocks noGrp="1"/>
          </p:cNvSpPr>
          <p:nvPr>
            <p:ph type="body" idx="1"/>
          </p:nvPr>
        </p:nvSpPr>
        <p:spPr>
          <a:xfrm>
            <a:off x="467545" y="1268760"/>
            <a:ext cx="8208912" cy="5184576"/>
          </a:xfrm>
          <a:prstGeom prst="rect">
            <a:avLst/>
          </a:prstGeom>
        </p:spPr>
        <p:txBody>
          <a:bodyPr vert="horz" lIns="91427" tIns="45713" rIns="91427" bIns="45713" rtlCol="0">
            <a:noAutofit/>
          </a:bodyPr>
          <a:lstStyle/>
          <a:p>
            <a:pPr lvl="0"/>
            <a:r>
              <a:rPr lang="es-ES_tradnl" dirty="0"/>
              <a:t>Haga clic para modificar el estilo de texto del patrón</a:t>
            </a:r>
          </a:p>
          <a:p>
            <a:pPr lvl="1"/>
            <a:r>
              <a:rPr lang="es-ES_tradnl" dirty="0"/>
              <a:t>Segundo nivel</a:t>
            </a:r>
          </a:p>
          <a:p>
            <a:pPr lvl="2"/>
            <a:r>
              <a:rPr lang="es-ES_tradnl" dirty="0"/>
              <a:t>Tercer nivel</a:t>
            </a:r>
          </a:p>
          <a:p>
            <a:pPr lvl="3"/>
            <a:r>
              <a:rPr lang="es-ES_tradnl" dirty="0"/>
              <a:t>Cuarto nivel</a:t>
            </a:r>
          </a:p>
          <a:p>
            <a:pPr lvl="4"/>
            <a:r>
              <a:rPr lang="es-ES_tradnl" dirty="0"/>
              <a:t>Quinto nivel</a:t>
            </a:r>
            <a:endParaRPr lang="es-ES" dirty="0"/>
          </a:p>
        </p:txBody>
      </p:sp>
      <p:sp>
        <p:nvSpPr>
          <p:cNvPr id="14" name="Marcador de fecha 3"/>
          <p:cNvSpPr>
            <a:spLocks noGrp="1"/>
          </p:cNvSpPr>
          <p:nvPr>
            <p:ph type="dt" sz="half" idx="2"/>
          </p:nvPr>
        </p:nvSpPr>
        <p:spPr>
          <a:xfrm>
            <a:off x="7020272" y="6525344"/>
            <a:ext cx="1080120" cy="216024"/>
          </a:xfrm>
          <a:prstGeom prst="rect">
            <a:avLst/>
          </a:prstGeom>
        </p:spPr>
        <p:txBody>
          <a:bodyPr vert="horz" wrap="none" lIns="91427" tIns="45713" rIns="91427" bIns="45713" rtlCol="0" anchor="ctr"/>
          <a:lstStyle>
            <a:lvl1pPr algn="ctr">
              <a:defRPr sz="1000">
                <a:solidFill>
                  <a:schemeClr val="tx1">
                    <a:tint val="75000"/>
                  </a:schemeClr>
                </a:solidFill>
              </a:defRPr>
            </a:lvl1pPr>
          </a:lstStyle>
          <a:p>
            <a:fld id="{27873CDE-5DF4-4B45-BE59-E76B8D71322D}" type="datetime1">
              <a:rPr lang="es-ES" smtClean="0">
                <a:solidFill>
                  <a:srgbClr val="3C3C3C">
                    <a:tint val="75000"/>
                  </a:srgbClr>
                </a:solidFill>
              </a:rPr>
              <a:pPr/>
              <a:t>11/03/2019</a:t>
            </a:fld>
            <a:endParaRPr lang="es-ES" dirty="0">
              <a:solidFill>
                <a:srgbClr val="3C3C3C">
                  <a:tint val="75000"/>
                </a:srgbClr>
              </a:solidFill>
            </a:endParaRPr>
          </a:p>
        </p:txBody>
      </p:sp>
      <p:sp>
        <p:nvSpPr>
          <p:cNvPr id="15" name="Marcador de pie de página 4"/>
          <p:cNvSpPr>
            <a:spLocks noGrp="1"/>
          </p:cNvSpPr>
          <p:nvPr>
            <p:ph type="ftr" sz="quarter" idx="3"/>
          </p:nvPr>
        </p:nvSpPr>
        <p:spPr>
          <a:xfrm>
            <a:off x="467545" y="6525344"/>
            <a:ext cx="6480720" cy="216024"/>
          </a:xfrm>
          <a:prstGeom prst="rect">
            <a:avLst/>
          </a:prstGeom>
        </p:spPr>
        <p:txBody>
          <a:bodyPr vert="horz" wrap="none" lIns="91427" tIns="45713" rIns="91427" bIns="45713" rtlCol="0" anchor="ctr"/>
          <a:lstStyle>
            <a:lvl1pPr algn="l">
              <a:defRPr sz="1000">
                <a:solidFill>
                  <a:schemeClr val="tx1">
                    <a:tint val="75000"/>
                  </a:schemeClr>
                </a:solidFill>
              </a:defRPr>
            </a:lvl1pPr>
          </a:lstStyle>
          <a:p>
            <a:endParaRPr lang="es-ES" dirty="0">
              <a:solidFill>
                <a:srgbClr val="3C3C3C">
                  <a:tint val="75000"/>
                </a:srgbClr>
              </a:solidFill>
            </a:endParaRPr>
          </a:p>
        </p:txBody>
      </p:sp>
      <p:sp>
        <p:nvSpPr>
          <p:cNvPr id="16" name="Marcador de número de diapositiva 5"/>
          <p:cNvSpPr>
            <a:spLocks noGrp="1"/>
          </p:cNvSpPr>
          <p:nvPr>
            <p:ph type="sldNum" sz="quarter" idx="4"/>
          </p:nvPr>
        </p:nvSpPr>
        <p:spPr>
          <a:xfrm>
            <a:off x="8172401" y="6525344"/>
            <a:ext cx="504056" cy="216024"/>
          </a:xfrm>
          <a:prstGeom prst="rect">
            <a:avLst/>
          </a:prstGeom>
          <a:solidFill>
            <a:schemeClr val="accent3"/>
          </a:solidFill>
        </p:spPr>
        <p:txBody>
          <a:bodyPr vert="horz" wrap="none" lIns="91427" tIns="45713" rIns="91427" bIns="45713" rtlCol="0" anchor="ctr"/>
          <a:lstStyle>
            <a:lvl1pPr algn="ctr">
              <a:defRPr sz="1000" b="1">
                <a:solidFill>
                  <a:schemeClr val="bg1"/>
                </a:solidFill>
              </a:defRPr>
            </a:lvl1pPr>
          </a:lstStyle>
          <a:p>
            <a:fld id="{6BDCBE57-3DF8-E34A-A687-20DD8272C65F}" type="slidenum">
              <a:rPr lang="es-ES" smtClean="0">
                <a:solidFill>
                  <a:srgbClr val="FFFFFF"/>
                </a:solidFill>
              </a:rPr>
              <a:pPr/>
              <a:t>‹Nº›</a:t>
            </a:fld>
            <a:endParaRPr lang="es-ES">
              <a:solidFill>
                <a:srgbClr val="FFFFFF"/>
              </a:solidFill>
            </a:endParaRPr>
          </a:p>
        </p:txBody>
      </p:sp>
    </p:spTree>
    <p:extLst>
      <p:ext uri="{BB962C8B-B14F-4D97-AF65-F5344CB8AC3E}">
        <p14:creationId xmlns:p14="http://schemas.microsoft.com/office/powerpoint/2010/main" val="31262024"/>
      </p:ext>
    </p:extLst>
  </p:cSld>
  <p:clrMap bg1="lt1" tx1="dk1" bg2="lt2" tx2="dk2" accent1="accent1" accent2="accent2" accent3="accent3" accent4="accent4" accent5="accent5" accent6="accent6" hlink="hlink" folHlink="folHlink"/>
  <p:sldLayoutIdLst>
    <p:sldLayoutId id="2147483824" r:id="rId1"/>
    <p:sldLayoutId id="2147483825" r:id="rId2"/>
    <p:sldLayoutId id="2147483826" r:id="rId3"/>
    <p:sldLayoutId id="2147483827" r:id="rId4"/>
    <p:sldLayoutId id="2147483828" r:id="rId5"/>
    <p:sldLayoutId id="2147483829" r:id="rId6"/>
    <p:sldLayoutId id="2147483830" r:id="rId7"/>
    <p:sldLayoutId id="2147483831" r:id="rId8"/>
    <p:sldLayoutId id="2147483832" r:id="rId9"/>
  </p:sldLayoutIdLst>
  <p:hf hdr="0" ftr="0" dt="0"/>
  <p:txStyles>
    <p:titleStyle>
      <a:lvl1pPr algn="l" defTabSz="457135" rtl="0" eaLnBrk="1" latinLnBrk="0" hangingPunct="1">
        <a:lnSpc>
          <a:spcPct val="80000"/>
        </a:lnSpc>
        <a:spcBef>
          <a:spcPct val="0"/>
        </a:spcBef>
        <a:buNone/>
        <a:defRPr sz="2800" kern="1200">
          <a:solidFill>
            <a:schemeClr val="accent5"/>
          </a:solidFill>
          <a:latin typeface="+mj-lt"/>
          <a:ea typeface="+mj-ea"/>
          <a:cs typeface="+mj-cs"/>
        </a:defRPr>
      </a:lvl1pPr>
    </p:titleStyle>
    <p:bodyStyle>
      <a:lvl1pPr marL="358723" indent="-358723" algn="l" defTabSz="457135" rtl="0" eaLnBrk="1" latinLnBrk="0" hangingPunct="1">
        <a:lnSpc>
          <a:spcPct val="80000"/>
        </a:lnSpc>
        <a:spcBef>
          <a:spcPts val="0"/>
        </a:spcBef>
        <a:spcAft>
          <a:spcPts val="1200"/>
        </a:spcAft>
        <a:buClr>
          <a:schemeClr val="accent1"/>
        </a:buClr>
        <a:buFont typeface="Wingdings" panose="05000000000000000000" pitchFamily="2" charset="2"/>
        <a:buChar char="§"/>
        <a:defRPr sz="2400" kern="1200">
          <a:solidFill>
            <a:schemeClr val="tx1"/>
          </a:solidFill>
          <a:latin typeface="+mn-lt"/>
          <a:ea typeface="+mn-ea"/>
          <a:cs typeface="+mn-cs"/>
        </a:defRPr>
      </a:lvl1pPr>
      <a:lvl2pPr marL="626973" indent="-268250" algn="l" defTabSz="457135" rtl="0" eaLnBrk="1" latinLnBrk="0" hangingPunct="1">
        <a:lnSpc>
          <a:spcPct val="80000"/>
        </a:lnSpc>
        <a:spcBef>
          <a:spcPts val="0"/>
        </a:spcBef>
        <a:spcAft>
          <a:spcPts val="1200"/>
        </a:spcAft>
        <a:buClr>
          <a:schemeClr val="accent3"/>
        </a:buClr>
        <a:buFont typeface="Wingdings" panose="05000000000000000000" pitchFamily="2" charset="2"/>
        <a:buChar char="§"/>
        <a:defRPr sz="2000" kern="1200">
          <a:solidFill>
            <a:schemeClr val="tx1"/>
          </a:solidFill>
          <a:latin typeface="+mn-lt"/>
          <a:ea typeface="+mn-ea"/>
          <a:cs typeface="+mn-cs"/>
        </a:defRPr>
      </a:lvl2pPr>
      <a:lvl3pPr marL="896810" indent="-269837" algn="l" defTabSz="457135" rtl="0" eaLnBrk="1" latinLnBrk="0" hangingPunct="1">
        <a:lnSpc>
          <a:spcPct val="80000"/>
        </a:lnSpc>
        <a:spcBef>
          <a:spcPts val="0"/>
        </a:spcBef>
        <a:spcAft>
          <a:spcPts val="1200"/>
        </a:spcAft>
        <a:buClr>
          <a:schemeClr val="accent5"/>
        </a:buClr>
        <a:buFont typeface="Wingdings" panose="05000000000000000000" pitchFamily="2" charset="2"/>
        <a:buChar char="§"/>
        <a:defRPr sz="1800" kern="1200">
          <a:solidFill>
            <a:schemeClr val="tx1"/>
          </a:solidFill>
          <a:latin typeface="+mn-lt"/>
          <a:ea typeface="+mn-ea"/>
          <a:cs typeface="+mn-cs"/>
        </a:defRPr>
      </a:lvl3pPr>
      <a:lvl4pPr marL="1165059" indent="-268250" algn="l" defTabSz="457135" rtl="0" eaLnBrk="1" latinLnBrk="0" hangingPunct="1">
        <a:lnSpc>
          <a:spcPct val="80000"/>
        </a:lnSpc>
        <a:spcBef>
          <a:spcPts val="0"/>
        </a:spcBef>
        <a:spcAft>
          <a:spcPts val="1200"/>
        </a:spcAft>
        <a:buClr>
          <a:schemeClr val="accent5"/>
        </a:buClr>
        <a:buFont typeface="Wingdings" panose="05000000000000000000" pitchFamily="2" charset="2"/>
        <a:buChar char="§"/>
        <a:defRPr sz="1600" kern="1200">
          <a:solidFill>
            <a:schemeClr val="tx1"/>
          </a:solidFill>
          <a:latin typeface="+mn-lt"/>
          <a:ea typeface="+mn-ea"/>
          <a:cs typeface="+mn-cs"/>
        </a:defRPr>
      </a:lvl4pPr>
      <a:lvl5pPr marL="1434895" indent="-269837" algn="l" defTabSz="457135" rtl="0" eaLnBrk="1" latinLnBrk="0" hangingPunct="1">
        <a:lnSpc>
          <a:spcPct val="80000"/>
        </a:lnSpc>
        <a:spcBef>
          <a:spcPts val="0"/>
        </a:spcBef>
        <a:spcAft>
          <a:spcPts val="1200"/>
        </a:spcAft>
        <a:buClr>
          <a:schemeClr val="accent5"/>
        </a:buClr>
        <a:buFont typeface="Wingdings" panose="05000000000000000000" pitchFamily="2" charset="2"/>
        <a:buChar char="§"/>
        <a:defRPr sz="1600" kern="1200">
          <a:solidFill>
            <a:schemeClr val="tx1"/>
          </a:solidFill>
          <a:latin typeface="+mn-lt"/>
          <a:ea typeface="+mn-ea"/>
          <a:cs typeface="+mn-cs"/>
        </a:defRPr>
      </a:lvl5pPr>
      <a:lvl6pPr marL="2514241" indent="-228567" algn="l" defTabSz="457135" rtl="0" eaLnBrk="1" latinLnBrk="0" hangingPunct="1">
        <a:spcBef>
          <a:spcPct val="20000"/>
        </a:spcBef>
        <a:buFont typeface="Arial"/>
        <a:buChar char="•"/>
        <a:defRPr sz="2000" kern="1200">
          <a:solidFill>
            <a:schemeClr val="tx1"/>
          </a:solidFill>
          <a:latin typeface="+mn-lt"/>
          <a:ea typeface="+mn-ea"/>
          <a:cs typeface="+mn-cs"/>
        </a:defRPr>
      </a:lvl6pPr>
      <a:lvl7pPr marL="2971376" indent="-228567" algn="l" defTabSz="457135" rtl="0" eaLnBrk="1" latinLnBrk="0" hangingPunct="1">
        <a:spcBef>
          <a:spcPct val="20000"/>
        </a:spcBef>
        <a:buFont typeface="Arial"/>
        <a:buChar char="•"/>
        <a:defRPr sz="2000" kern="1200">
          <a:solidFill>
            <a:schemeClr val="tx1"/>
          </a:solidFill>
          <a:latin typeface="+mn-lt"/>
          <a:ea typeface="+mn-ea"/>
          <a:cs typeface="+mn-cs"/>
        </a:defRPr>
      </a:lvl7pPr>
      <a:lvl8pPr marL="3428511" indent="-228567" algn="l" defTabSz="457135" rtl="0" eaLnBrk="1" latinLnBrk="0" hangingPunct="1">
        <a:spcBef>
          <a:spcPct val="20000"/>
        </a:spcBef>
        <a:buFont typeface="Arial"/>
        <a:buChar char="•"/>
        <a:defRPr sz="2000" kern="1200">
          <a:solidFill>
            <a:schemeClr val="tx1"/>
          </a:solidFill>
          <a:latin typeface="+mn-lt"/>
          <a:ea typeface="+mn-ea"/>
          <a:cs typeface="+mn-cs"/>
        </a:defRPr>
      </a:lvl8pPr>
      <a:lvl9pPr marL="3885646" indent="-228567" algn="l" defTabSz="457135"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s-ES"/>
      </a:defPPr>
      <a:lvl1pPr marL="0" algn="l" defTabSz="457135" rtl="0" eaLnBrk="1" latinLnBrk="0" hangingPunct="1">
        <a:defRPr sz="1800" kern="1200">
          <a:solidFill>
            <a:schemeClr val="tx1"/>
          </a:solidFill>
          <a:latin typeface="+mn-lt"/>
          <a:ea typeface="+mn-ea"/>
          <a:cs typeface="+mn-cs"/>
        </a:defRPr>
      </a:lvl1pPr>
      <a:lvl2pPr marL="457135" algn="l" defTabSz="457135" rtl="0" eaLnBrk="1" latinLnBrk="0" hangingPunct="1">
        <a:defRPr sz="1800" kern="1200">
          <a:solidFill>
            <a:schemeClr val="tx1"/>
          </a:solidFill>
          <a:latin typeface="+mn-lt"/>
          <a:ea typeface="+mn-ea"/>
          <a:cs typeface="+mn-cs"/>
        </a:defRPr>
      </a:lvl2pPr>
      <a:lvl3pPr marL="914269" algn="l" defTabSz="457135" rtl="0" eaLnBrk="1" latinLnBrk="0" hangingPunct="1">
        <a:defRPr sz="1800" kern="1200">
          <a:solidFill>
            <a:schemeClr val="tx1"/>
          </a:solidFill>
          <a:latin typeface="+mn-lt"/>
          <a:ea typeface="+mn-ea"/>
          <a:cs typeface="+mn-cs"/>
        </a:defRPr>
      </a:lvl3pPr>
      <a:lvl4pPr marL="1371404" algn="l" defTabSz="457135" rtl="0" eaLnBrk="1" latinLnBrk="0" hangingPunct="1">
        <a:defRPr sz="1800" kern="1200">
          <a:solidFill>
            <a:schemeClr val="tx1"/>
          </a:solidFill>
          <a:latin typeface="+mn-lt"/>
          <a:ea typeface="+mn-ea"/>
          <a:cs typeface="+mn-cs"/>
        </a:defRPr>
      </a:lvl4pPr>
      <a:lvl5pPr marL="1828539" algn="l" defTabSz="457135" rtl="0" eaLnBrk="1" latinLnBrk="0" hangingPunct="1">
        <a:defRPr sz="1800" kern="1200">
          <a:solidFill>
            <a:schemeClr val="tx1"/>
          </a:solidFill>
          <a:latin typeface="+mn-lt"/>
          <a:ea typeface="+mn-ea"/>
          <a:cs typeface="+mn-cs"/>
        </a:defRPr>
      </a:lvl5pPr>
      <a:lvl6pPr marL="2285674" algn="l" defTabSz="457135" rtl="0" eaLnBrk="1" latinLnBrk="0" hangingPunct="1">
        <a:defRPr sz="1800" kern="1200">
          <a:solidFill>
            <a:schemeClr val="tx1"/>
          </a:solidFill>
          <a:latin typeface="+mn-lt"/>
          <a:ea typeface="+mn-ea"/>
          <a:cs typeface="+mn-cs"/>
        </a:defRPr>
      </a:lvl6pPr>
      <a:lvl7pPr marL="2742809" algn="l" defTabSz="457135" rtl="0" eaLnBrk="1" latinLnBrk="0" hangingPunct="1">
        <a:defRPr sz="1800" kern="1200">
          <a:solidFill>
            <a:schemeClr val="tx1"/>
          </a:solidFill>
          <a:latin typeface="+mn-lt"/>
          <a:ea typeface="+mn-ea"/>
          <a:cs typeface="+mn-cs"/>
        </a:defRPr>
      </a:lvl7pPr>
      <a:lvl8pPr marL="3199944" algn="l" defTabSz="457135" rtl="0" eaLnBrk="1" latinLnBrk="0" hangingPunct="1">
        <a:defRPr sz="1800" kern="1200">
          <a:solidFill>
            <a:schemeClr val="tx1"/>
          </a:solidFill>
          <a:latin typeface="+mn-lt"/>
          <a:ea typeface="+mn-ea"/>
          <a:cs typeface="+mn-cs"/>
        </a:defRPr>
      </a:lvl8pPr>
      <a:lvl9pPr marL="3657078" algn="l" defTabSz="457135"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457200" y="274638"/>
            <a:ext cx="8229600" cy="1143000"/>
          </a:xfrm>
          <a:prstGeom prst="rect">
            <a:avLst/>
          </a:prstGeom>
        </p:spPr>
        <p:txBody>
          <a:bodyPr vert="horz" lIns="91427" tIns="45713" rIns="91427" bIns="45713" rtlCol="0" anchor="ctr">
            <a:normAutofit/>
          </a:bodyPr>
          <a:lstStyle/>
          <a:p>
            <a:r>
              <a:rPr lang="es-ES_tradnl" dirty="0"/>
              <a:t>Clic para editar título</a:t>
            </a:r>
            <a:endParaRPr lang="es-ES" dirty="0"/>
          </a:p>
        </p:txBody>
      </p:sp>
      <p:sp>
        <p:nvSpPr>
          <p:cNvPr id="3" name="Marcador de texto 2"/>
          <p:cNvSpPr>
            <a:spLocks noGrp="1"/>
          </p:cNvSpPr>
          <p:nvPr>
            <p:ph type="body" idx="1"/>
          </p:nvPr>
        </p:nvSpPr>
        <p:spPr>
          <a:xfrm>
            <a:off x="457200" y="1600201"/>
            <a:ext cx="8229600" cy="4525963"/>
          </a:xfrm>
          <a:prstGeom prst="rect">
            <a:avLst/>
          </a:prstGeom>
        </p:spPr>
        <p:txBody>
          <a:bodyPr vert="horz" lIns="91427" tIns="45713" rIns="91427" bIns="45713" rtlCol="0">
            <a:normAutofit/>
          </a:bodyPr>
          <a:lstStyle/>
          <a:p>
            <a:pPr lvl="0"/>
            <a:r>
              <a:rPr lang="es-ES_tradnl" dirty="0"/>
              <a:t>Haga clic para modificar el estilo de texto del patrón</a:t>
            </a:r>
          </a:p>
          <a:p>
            <a:pPr lvl="1"/>
            <a:r>
              <a:rPr lang="es-ES_tradnl" dirty="0"/>
              <a:t>Segundo nivel</a:t>
            </a:r>
          </a:p>
          <a:p>
            <a:pPr lvl="2"/>
            <a:r>
              <a:rPr lang="es-ES_tradnl" dirty="0"/>
              <a:t>Tercer nivel</a:t>
            </a:r>
          </a:p>
          <a:p>
            <a:pPr lvl="3"/>
            <a:r>
              <a:rPr lang="es-ES_tradnl" dirty="0"/>
              <a:t>Cuarto nivel</a:t>
            </a:r>
          </a:p>
          <a:p>
            <a:pPr lvl="4"/>
            <a:r>
              <a:rPr lang="es-ES_tradnl" dirty="0"/>
              <a:t>Quinto nivel</a:t>
            </a:r>
            <a:endParaRPr lang="es-ES" dirty="0"/>
          </a:p>
        </p:txBody>
      </p:sp>
      <p:sp>
        <p:nvSpPr>
          <p:cNvPr id="4" name="Marcador de fecha 3"/>
          <p:cNvSpPr>
            <a:spLocks noGrp="1"/>
          </p:cNvSpPr>
          <p:nvPr>
            <p:ph type="dt" sz="half" idx="2"/>
          </p:nvPr>
        </p:nvSpPr>
        <p:spPr>
          <a:xfrm>
            <a:off x="457201" y="6356351"/>
            <a:ext cx="2133600" cy="365125"/>
          </a:xfrm>
          <a:prstGeom prst="rect">
            <a:avLst/>
          </a:prstGeom>
        </p:spPr>
        <p:txBody>
          <a:bodyPr vert="horz" lIns="91427" tIns="45713" rIns="91427" bIns="45713" rtlCol="0" anchor="ctr"/>
          <a:lstStyle>
            <a:lvl1pPr algn="l">
              <a:defRPr sz="1200">
                <a:solidFill>
                  <a:schemeClr val="tx1">
                    <a:tint val="75000"/>
                  </a:schemeClr>
                </a:solidFill>
              </a:defRPr>
            </a:lvl1pPr>
          </a:lstStyle>
          <a:p>
            <a:pPr defTabSz="914269"/>
            <a:fld id="{A820851F-E4DF-3F41-8E0B-5A83BFD2689A}" type="datetimeFigureOut">
              <a:rPr lang="es-ES" smtClean="0">
                <a:solidFill>
                  <a:srgbClr val="FFFFFF">
                    <a:tint val="75000"/>
                  </a:srgbClr>
                </a:solidFill>
              </a:rPr>
              <a:pPr defTabSz="914269"/>
              <a:t>11/03/2019</a:t>
            </a:fld>
            <a:endParaRPr lang="es-ES">
              <a:solidFill>
                <a:srgbClr val="FFFFFF">
                  <a:tint val="75000"/>
                </a:srgbClr>
              </a:solidFill>
            </a:endParaRPr>
          </a:p>
        </p:txBody>
      </p:sp>
      <p:sp>
        <p:nvSpPr>
          <p:cNvPr id="5" name="Marcador de pie de página 4"/>
          <p:cNvSpPr>
            <a:spLocks noGrp="1"/>
          </p:cNvSpPr>
          <p:nvPr>
            <p:ph type="ftr" sz="quarter" idx="3"/>
          </p:nvPr>
        </p:nvSpPr>
        <p:spPr>
          <a:xfrm>
            <a:off x="3124200" y="6356351"/>
            <a:ext cx="2895600" cy="365125"/>
          </a:xfrm>
          <a:prstGeom prst="rect">
            <a:avLst/>
          </a:prstGeom>
        </p:spPr>
        <p:txBody>
          <a:bodyPr vert="horz" lIns="91427" tIns="45713" rIns="91427" bIns="45713" rtlCol="0" anchor="ctr"/>
          <a:lstStyle>
            <a:lvl1pPr algn="ctr">
              <a:defRPr sz="1200">
                <a:solidFill>
                  <a:schemeClr val="tx1">
                    <a:tint val="75000"/>
                  </a:schemeClr>
                </a:solidFill>
              </a:defRPr>
            </a:lvl1pPr>
          </a:lstStyle>
          <a:p>
            <a:pPr defTabSz="914269"/>
            <a:endParaRPr lang="es-ES">
              <a:solidFill>
                <a:srgbClr val="FFFFFF">
                  <a:tint val="75000"/>
                </a:srgbClr>
              </a:solidFill>
            </a:endParaRPr>
          </a:p>
        </p:txBody>
      </p:sp>
      <p:sp>
        <p:nvSpPr>
          <p:cNvPr id="6" name="Marcador de número de diapositiva 5"/>
          <p:cNvSpPr>
            <a:spLocks noGrp="1"/>
          </p:cNvSpPr>
          <p:nvPr>
            <p:ph type="sldNum" sz="quarter" idx="4"/>
          </p:nvPr>
        </p:nvSpPr>
        <p:spPr>
          <a:xfrm>
            <a:off x="6553200" y="6356351"/>
            <a:ext cx="2133600" cy="365125"/>
          </a:xfrm>
          <a:prstGeom prst="rect">
            <a:avLst/>
          </a:prstGeom>
        </p:spPr>
        <p:txBody>
          <a:bodyPr vert="horz" lIns="91427" tIns="45713" rIns="91427" bIns="45713" rtlCol="0" anchor="ctr"/>
          <a:lstStyle>
            <a:lvl1pPr algn="r">
              <a:defRPr sz="1200">
                <a:solidFill>
                  <a:schemeClr val="tx1">
                    <a:tint val="75000"/>
                  </a:schemeClr>
                </a:solidFill>
              </a:defRPr>
            </a:lvl1pPr>
          </a:lstStyle>
          <a:p>
            <a:pPr defTabSz="914269"/>
            <a:fld id="{6BDCBE57-3DF8-E34A-A687-20DD8272C65F}" type="slidenum">
              <a:rPr lang="es-ES" smtClean="0">
                <a:solidFill>
                  <a:srgbClr val="FFFFFF">
                    <a:tint val="75000"/>
                  </a:srgbClr>
                </a:solidFill>
              </a:rPr>
              <a:pPr defTabSz="914269"/>
              <a:t>‹Nº›</a:t>
            </a:fld>
            <a:endParaRPr lang="es-ES">
              <a:solidFill>
                <a:srgbClr val="FFFFFF">
                  <a:tint val="75000"/>
                </a:srgbClr>
              </a:solidFill>
            </a:endParaRPr>
          </a:p>
        </p:txBody>
      </p:sp>
    </p:spTree>
    <p:extLst>
      <p:ext uri="{BB962C8B-B14F-4D97-AF65-F5344CB8AC3E}">
        <p14:creationId xmlns:p14="http://schemas.microsoft.com/office/powerpoint/2010/main" val="1266908796"/>
      </p:ext>
    </p:extLst>
  </p:cSld>
  <p:clrMap bg1="lt1" tx1="dk1" bg2="lt2" tx2="dk2" accent1="accent1" accent2="accent2" accent3="accent3" accent4="accent4" accent5="accent5" accent6="accent6" hlink="hlink" folHlink="folHlink"/>
  <p:sldLayoutIdLst>
    <p:sldLayoutId id="2147483834" r:id="rId1"/>
    <p:sldLayoutId id="2147483835" r:id="rId2"/>
    <p:sldLayoutId id="2147483836" r:id="rId3"/>
    <p:sldLayoutId id="2147483837" r:id="rId4"/>
    <p:sldLayoutId id="2147483838" r:id="rId5"/>
    <p:sldLayoutId id="2147483839" r:id="rId6"/>
  </p:sldLayoutIdLst>
  <p:txStyles>
    <p:titleStyle>
      <a:lvl1pPr algn="ctr" defTabSz="457135" rtl="0" eaLnBrk="1" latinLnBrk="0" hangingPunct="1">
        <a:spcBef>
          <a:spcPct val="0"/>
        </a:spcBef>
        <a:buNone/>
        <a:defRPr sz="4400" kern="1200">
          <a:solidFill>
            <a:schemeClr val="tx1"/>
          </a:solidFill>
          <a:latin typeface="+mj-lt"/>
          <a:ea typeface="+mj-ea"/>
          <a:cs typeface="+mj-cs"/>
        </a:defRPr>
      </a:lvl1pPr>
    </p:titleStyle>
    <p:bodyStyle>
      <a:lvl1pPr marL="342851" indent="-342851" algn="l" defTabSz="457135" rtl="0" eaLnBrk="1" latinLnBrk="0" hangingPunct="1">
        <a:spcBef>
          <a:spcPct val="20000"/>
        </a:spcBef>
        <a:buFont typeface="Arial"/>
        <a:buChar char="•"/>
        <a:defRPr sz="3200" kern="1200">
          <a:solidFill>
            <a:schemeClr val="tx1"/>
          </a:solidFill>
          <a:latin typeface="+mn-lt"/>
          <a:ea typeface="+mn-ea"/>
          <a:cs typeface="+mn-cs"/>
        </a:defRPr>
      </a:lvl1pPr>
      <a:lvl2pPr marL="742844" indent="-285709" algn="l" defTabSz="457135" rtl="0" eaLnBrk="1" latinLnBrk="0" hangingPunct="1">
        <a:spcBef>
          <a:spcPct val="20000"/>
        </a:spcBef>
        <a:buFont typeface="Arial"/>
        <a:buChar char="–"/>
        <a:defRPr sz="2800" kern="1200">
          <a:solidFill>
            <a:schemeClr val="tx1"/>
          </a:solidFill>
          <a:latin typeface="+mn-lt"/>
          <a:ea typeface="+mn-ea"/>
          <a:cs typeface="+mn-cs"/>
        </a:defRPr>
      </a:lvl2pPr>
      <a:lvl3pPr marL="1142837" indent="-228567" algn="l" defTabSz="457135" rtl="0" eaLnBrk="1" latinLnBrk="0" hangingPunct="1">
        <a:spcBef>
          <a:spcPct val="20000"/>
        </a:spcBef>
        <a:buFont typeface="Arial"/>
        <a:buChar char="•"/>
        <a:defRPr sz="2400" kern="1200">
          <a:solidFill>
            <a:schemeClr val="tx1"/>
          </a:solidFill>
          <a:latin typeface="+mn-lt"/>
          <a:ea typeface="+mn-ea"/>
          <a:cs typeface="+mn-cs"/>
        </a:defRPr>
      </a:lvl3pPr>
      <a:lvl4pPr marL="1599971" indent="-228567" algn="l" defTabSz="457135" rtl="0" eaLnBrk="1" latinLnBrk="0" hangingPunct="1">
        <a:spcBef>
          <a:spcPct val="20000"/>
        </a:spcBef>
        <a:buFont typeface="Arial"/>
        <a:buChar char="–"/>
        <a:defRPr sz="2000" kern="1200">
          <a:solidFill>
            <a:schemeClr val="tx1"/>
          </a:solidFill>
          <a:latin typeface="+mn-lt"/>
          <a:ea typeface="+mn-ea"/>
          <a:cs typeface="+mn-cs"/>
        </a:defRPr>
      </a:lvl4pPr>
      <a:lvl5pPr marL="2057106" indent="-228567" algn="l" defTabSz="457135" rtl="0" eaLnBrk="1" latinLnBrk="0" hangingPunct="1">
        <a:spcBef>
          <a:spcPct val="20000"/>
        </a:spcBef>
        <a:buFont typeface="Arial"/>
        <a:buChar char="»"/>
        <a:defRPr sz="2000" kern="1200">
          <a:solidFill>
            <a:schemeClr val="tx1"/>
          </a:solidFill>
          <a:latin typeface="+mn-lt"/>
          <a:ea typeface="+mn-ea"/>
          <a:cs typeface="+mn-cs"/>
        </a:defRPr>
      </a:lvl5pPr>
      <a:lvl6pPr marL="2514241" indent="-228567" algn="l" defTabSz="457135" rtl="0" eaLnBrk="1" latinLnBrk="0" hangingPunct="1">
        <a:spcBef>
          <a:spcPct val="20000"/>
        </a:spcBef>
        <a:buFont typeface="Arial"/>
        <a:buChar char="•"/>
        <a:defRPr sz="2000" kern="1200">
          <a:solidFill>
            <a:schemeClr val="tx1"/>
          </a:solidFill>
          <a:latin typeface="+mn-lt"/>
          <a:ea typeface="+mn-ea"/>
          <a:cs typeface="+mn-cs"/>
        </a:defRPr>
      </a:lvl6pPr>
      <a:lvl7pPr marL="2971376" indent="-228567" algn="l" defTabSz="457135" rtl="0" eaLnBrk="1" latinLnBrk="0" hangingPunct="1">
        <a:spcBef>
          <a:spcPct val="20000"/>
        </a:spcBef>
        <a:buFont typeface="Arial"/>
        <a:buChar char="•"/>
        <a:defRPr sz="2000" kern="1200">
          <a:solidFill>
            <a:schemeClr val="tx1"/>
          </a:solidFill>
          <a:latin typeface="+mn-lt"/>
          <a:ea typeface="+mn-ea"/>
          <a:cs typeface="+mn-cs"/>
        </a:defRPr>
      </a:lvl7pPr>
      <a:lvl8pPr marL="3428511" indent="-228567" algn="l" defTabSz="457135" rtl="0" eaLnBrk="1" latinLnBrk="0" hangingPunct="1">
        <a:spcBef>
          <a:spcPct val="20000"/>
        </a:spcBef>
        <a:buFont typeface="Arial"/>
        <a:buChar char="•"/>
        <a:defRPr sz="2000" kern="1200">
          <a:solidFill>
            <a:schemeClr val="tx1"/>
          </a:solidFill>
          <a:latin typeface="+mn-lt"/>
          <a:ea typeface="+mn-ea"/>
          <a:cs typeface="+mn-cs"/>
        </a:defRPr>
      </a:lvl8pPr>
      <a:lvl9pPr marL="3885646" indent="-228567" algn="l" defTabSz="457135"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s-ES"/>
      </a:defPPr>
      <a:lvl1pPr marL="0" algn="l" defTabSz="457135" rtl="0" eaLnBrk="1" latinLnBrk="0" hangingPunct="1">
        <a:defRPr sz="1800" kern="1200">
          <a:solidFill>
            <a:schemeClr val="tx1"/>
          </a:solidFill>
          <a:latin typeface="+mn-lt"/>
          <a:ea typeface="+mn-ea"/>
          <a:cs typeface="+mn-cs"/>
        </a:defRPr>
      </a:lvl1pPr>
      <a:lvl2pPr marL="457135" algn="l" defTabSz="457135" rtl="0" eaLnBrk="1" latinLnBrk="0" hangingPunct="1">
        <a:defRPr sz="1800" kern="1200">
          <a:solidFill>
            <a:schemeClr val="tx1"/>
          </a:solidFill>
          <a:latin typeface="+mn-lt"/>
          <a:ea typeface="+mn-ea"/>
          <a:cs typeface="+mn-cs"/>
        </a:defRPr>
      </a:lvl2pPr>
      <a:lvl3pPr marL="914269" algn="l" defTabSz="457135" rtl="0" eaLnBrk="1" latinLnBrk="0" hangingPunct="1">
        <a:defRPr sz="1800" kern="1200">
          <a:solidFill>
            <a:schemeClr val="tx1"/>
          </a:solidFill>
          <a:latin typeface="+mn-lt"/>
          <a:ea typeface="+mn-ea"/>
          <a:cs typeface="+mn-cs"/>
        </a:defRPr>
      </a:lvl3pPr>
      <a:lvl4pPr marL="1371404" algn="l" defTabSz="457135" rtl="0" eaLnBrk="1" latinLnBrk="0" hangingPunct="1">
        <a:defRPr sz="1800" kern="1200">
          <a:solidFill>
            <a:schemeClr val="tx1"/>
          </a:solidFill>
          <a:latin typeface="+mn-lt"/>
          <a:ea typeface="+mn-ea"/>
          <a:cs typeface="+mn-cs"/>
        </a:defRPr>
      </a:lvl4pPr>
      <a:lvl5pPr marL="1828539" algn="l" defTabSz="457135" rtl="0" eaLnBrk="1" latinLnBrk="0" hangingPunct="1">
        <a:defRPr sz="1800" kern="1200">
          <a:solidFill>
            <a:schemeClr val="tx1"/>
          </a:solidFill>
          <a:latin typeface="+mn-lt"/>
          <a:ea typeface="+mn-ea"/>
          <a:cs typeface="+mn-cs"/>
        </a:defRPr>
      </a:lvl5pPr>
      <a:lvl6pPr marL="2285674" algn="l" defTabSz="457135" rtl="0" eaLnBrk="1" latinLnBrk="0" hangingPunct="1">
        <a:defRPr sz="1800" kern="1200">
          <a:solidFill>
            <a:schemeClr val="tx1"/>
          </a:solidFill>
          <a:latin typeface="+mn-lt"/>
          <a:ea typeface="+mn-ea"/>
          <a:cs typeface="+mn-cs"/>
        </a:defRPr>
      </a:lvl6pPr>
      <a:lvl7pPr marL="2742809" algn="l" defTabSz="457135" rtl="0" eaLnBrk="1" latinLnBrk="0" hangingPunct="1">
        <a:defRPr sz="1800" kern="1200">
          <a:solidFill>
            <a:schemeClr val="tx1"/>
          </a:solidFill>
          <a:latin typeface="+mn-lt"/>
          <a:ea typeface="+mn-ea"/>
          <a:cs typeface="+mn-cs"/>
        </a:defRPr>
      </a:lvl7pPr>
      <a:lvl8pPr marL="3199944" algn="l" defTabSz="457135" rtl="0" eaLnBrk="1" latinLnBrk="0" hangingPunct="1">
        <a:defRPr sz="1800" kern="1200">
          <a:solidFill>
            <a:schemeClr val="tx1"/>
          </a:solidFill>
          <a:latin typeface="+mn-lt"/>
          <a:ea typeface="+mn-ea"/>
          <a:cs typeface="+mn-cs"/>
        </a:defRPr>
      </a:lvl8pPr>
      <a:lvl9pPr marL="3657078" algn="l" defTabSz="457135"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381819" y="11858"/>
            <a:ext cx="6840760" cy="720080"/>
          </a:xfrm>
          <a:prstGeom prst="rect">
            <a:avLst/>
          </a:prstGeom>
        </p:spPr>
        <p:txBody>
          <a:bodyPr vert="horz" lIns="91427" tIns="45713" rIns="91427" bIns="45713" rtlCol="0" anchor="ctr">
            <a:noAutofit/>
          </a:bodyPr>
          <a:lstStyle/>
          <a:p>
            <a:endParaRPr lang="es-ES" dirty="0"/>
          </a:p>
        </p:txBody>
      </p:sp>
      <p:sp>
        <p:nvSpPr>
          <p:cNvPr id="3" name="Marcador de texto 2"/>
          <p:cNvSpPr>
            <a:spLocks noGrp="1"/>
          </p:cNvSpPr>
          <p:nvPr>
            <p:ph type="body" idx="1"/>
          </p:nvPr>
        </p:nvSpPr>
        <p:spPr>
          <a:xfrm>
            <a:off x="467545" y="1268760"/>
            <a:ext cx="8208912" cy="5184576"/>
          </a:xfrm>
          <a:prstGeom prst="rect">
            <a:avLst/>
          </a:prstGeom>
        </p:spPr>
        <p:txBody>
          <a:bodyPr vert="horz" lIns="91427" tIns="45713" rIns="91427" bIns="45713" rtlCol="0">
            <a:noAutofit/>
          </a:bodyPr>
          <a:lstStyle/>
          <a:p>
            <a:pPr lvl="0"/>
            <a:r>
              <a:rPr lang="es-ES_tradnl" dirty="0"/>
              <a:t>Haga clic para modificar el estilo de texto del patrón</a:t>
            </a:r>
          </a:p>
          <a:p>
            <a:pPr lvl="1"/>
            <a:r>
              <a:rPr lang="es-ES_tradnl" dirty="0"/>
              <a:t>Segundo nivel</a:t>
            </a:r>
          </a:p>
          <a:p>
            <a:pPr lvl="2"/>
            <a:r>
              <a:rPr lang="es-ES_tradnl" dirty="0"/>
              <a:t>Tercer nivel</a:t>
            </a:r>
          </a:p>
          <a:p>
            <a:pPr lvl="3"/>
            <a:r>
              <a:rPr lang="es-ES_tradnl" dirty="0"/>
              <a:t>Cuarto nivel</a:t>
            </a:r>
          </a:p>
          <a:p>
            <a:pPr lvl="4"/>
            <a:r>
              <a:rPr lang="es-ES_tradnl" dirty="0"/>
              <a:t>Quinto nivel</a:t>
            </a:r>
            <a:endParaRPr lang="es-ES" dirty="0"/>
          </a:p>
        </p:txBody>
      </p:sp>
      <p:sp>
        <p:nvSpPr>
          <p:cNvPr id="14" name="Marcador de fecha 3"/>
          <p:cNvSpPr>
            <a:spLocks noGrp="1"/>
          </p:cNvSpPr>
          <p:nvPr>
            <p:ph type="dt" sz="half" idx="2"/>
          </p:nvPr>
        </p:nvSpPr>
        <p:spPr>
          <a:xfrm>
            <a:off x="7020272" y="6525344"/>
            <a:ext cx="1080120" cy="216024"/>
          </a:xfrm>
          <a:prstGeom prst="rect">
            <a:avLst/>
          </a:prstGeom>
        </p:spPr>
        <p:txBody>
          <a:bodyPr vert="horz" wrap="none" lIns="91427" tIns="45713" rIns="91427" bIns="45713" rtlCol="0" anchor="ctr"/>
          <a:lstStyle>
            <a:lvl1pPr algn="ctr">
              <a:defRPr sz="1000">
                <a:solidFill>
                  <a:schemeClr val="tx1">
                    <a:tint val="75000"/>
                  </a:schemeClr>
                </a:solidFill>
              </a:defRPr>
            </a:lvl1pPr>
          </a:lstStyle>
          <a:p>
            <a:fld id="{A820851F-E4DF-3F41-8E0B-5A83BFD2689A}" type="datetimeFigureOut">
              <a:rPr lang="es-ES" smtClean="0">
                <a:solidFill>
                  <a:srgbClr val="3C3C3C">
                    <a:tint val="75000"/>
                  </a:srgbClr>
                </a:solidFill>
              </a:rPr>
              <a:pPr/>
              <a:t>11/03/2019</a:t>
            </a:fld>
            <a:endParaRPr lang="es-ES">
              <a:solidFill>
                <a:srgbClr val="3C3C3C">
                  <a:tint val="75000"/>
                </a:srgbClr>
              </a:solidFill>
            </a:endParaRPr>
          </a:p>
        </p:txBody>
      </p:sp>
      <p:sp>
        <p:nvSpPr>
          <p:cNvPr id="15" name="Marcador de pie de página 4"/>
          <p:cNvSpPr>
            <a:spLocks noGrp="1"/>
          </p:cNvSpPr>
          <p:nvPr>
            <p:ph type="ftr" sz="quarter" idx="3"/>
          </p:nvPr>
        </p:nvSpPr>
        <p:spPr>
          <a:xfrm>
            <a:off x="467545" y="6525344"/>
            <a:ext cx="6480720" cy="216024"/>
          </a:xfrm>
          <a:prstGeom prst="rect">
            <a:avLst/>
          </a:prstGeom>
        </p:spPr>
        <p:txBody>
          <a:bodyPr vert="horz" wrap="none" lIns="91427" tIns="45713" rIns="91427" bIns="45713" rtlCol="0" anchor="ctr"/>
          <a:lstStyle>
            <a:lvl1pPr algn="l">
              <a:defRPr sz="1000">
                <a:solidFill>
                  <a:schemeClr val="tx1">
                    <a:tint val="75000"/>
                  </a:schemeClr>
                </a:solidFill>
              </a:defRPr>
            </a:lvl1pPr>
          </a:lstStyle>
          <a:p>
            <a:endParaRPr lang="es-ES">
              <a:solidFill>
                <a:srgbClr val="3C3C3C">
                  <a:tint val="75000"/>
                </a:srgbClr>
              </a:solidFill>
            </a:endParaRPr>
          </a:p>
        </p:txBody>
      </p:sp>
      <p:sp>
        <p:nvSpPr>
          <p:cNvPr id="16" name="Marcador de número de diapositiva 5"/>
          <p:cNvSpPr>
            <a:spLocks noGrp="1"/>
          </p:cNvSpPr>
          <p:nvPr>
            <p:ph type="sldNum" sz="quarter" idx="4"/>
          </p:nvPr>
        </p:nvSpPr>
        <p:spPr>
          <a:xfrm>
            <a:off x="8172401" y="6525344"/>
            <a:ext cx="504056" cy="216024"/>
          </a:xfrm>
          <a:prstGeom prst="rect">
            <a:avLst/>
          </a:prstGeom>
          <a:solidFill>
            <a:schemeClr val="accent3"/>
          </a:solidFill>
        </p:spPr>
        <p:txBody>
          <a:bodyPr vert="horz" wrap="none" lIns="91427" tIns="45713" rIns="91427" bIns="45713" rtlCol="0" anchor="ctr"/>
          <a:lstStyle>
            <a:lvl1pPr algn="ctr">
              <a:defRPr sz="1000" b="1">
                <a:solidFill>
                  <a:schemeClr val="bg1"/>
                </a:solidFill>
              </a:defRPr>
            </a:lvl1pPr>
          </a:lstStyle>
          <a:p>
            <a:fld id="{6BDCBE57-3DF8-E34A-A687-20DD8272C65F}" type="slidenum">
              <a:rPr lang="es-ES" smtClean="0">
                <a:solidFill>
                  <a:srgbClr val="FFFFFF"/>
                </a:solidFill>
              </a:rPr>
              <a:pPr/>
              <a:t>‹Nº›</a:t>
            </a:fld>
            <a:endParaRPr lang="es-ES">
              <a:solidFill>
                <a:srgbClr val="FFFFFF"/>
              </a:solidFill>
            </a:endParaRPr>
          </a:p>
        </p:txBody>
      </p:sp>
      <p:grpSp>
        <p:nvGrpSpPr>
          <p:cNvPr id="13" name="Agrupar 12"/>
          <p:cNvGrpSpPr/>
          <p:nvPr/>
        </p:nvGrpSpPr>
        <p:grpSpPr>
          <a:xfrm>
            <a:off x="0" y="655077"/>
            <a:ext cx="9144000" cy="90000"/>
            <a:chOff x="1443904" y="3985173"/>
            <a:chExt cx="7700096" cy="180000"/>
          </a:xfrm>
        </p:grpSpPr>
        <p:sp>
          <p:nvSpPr>
            <p:cNvPr id="18" name="Rectángulo 13"/>
            <p:cNvSpPr/>
            <p:nvPr userDrawn="1"/>
          </p:nvSpPr>
          <p:spPr>
            <a:xfrm>
              <a:off x="1443904" y="3985173"/>
              <a:ext cx="1926000" cy="180000"/>
            </a:xfrm>
            <a:prstGeom prst="rect">
              <a:avLst/>
            </a:prstGeom>
            <a:solidFill>
              <a:srgbClr val="007A9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a:solidFill>
                  <a:srgbClr val="FFFFFF"/>
                </a:solidFill>
              </a:endParaRPr>
            </a:p>
          </p:txBody>
        </p:sp>
        <p:sp>
          <p:nvSpPr>
            <p:cNvPr id="24" name="Rectángulo 14"/>
            <p:cNvSpPr/>
            <p:nvPr userDrawn="1"/>
          </p:nvSpPr>
          <p:spPr>
            <a:xfrm>
              <a:off x="3369904" y="3985173"/>
              <a:ext cx="1926000" cy="180000"/>
            </a:xfrm>
            <a:prstGeom prst="rect">
              <a:avLst/>
            </a:prstGeom>
            <a:solidFill>
              <a:srgbClr val="62CDC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a:solidFill>
                  <a:srgbClr val="FFFFFF"/>
                </a:solidFill>
              </a:endParaRPr>
            </a:p>
          </p:txBody>
        </p:sp>
        <p:sp>
          <p:nvSpPr>
            <p:cNvPr id="25" name="Rectángulo 15"/>
            <p:cNvSpPr/>
            <p:nvPr userDrawn="1"/>
          </p:nvSpPr>
          <p:spPr>
            <a:xfrm>
              <a:off x="5295904" y="3985173"/>
              <a:ext cx="1926000" cy="180000"/>
            </a:xfrm>
            <a:prstGeom prst="rect">
              <a:avLst/>
            </a:prstGeom>
            <a:solidFill>
              <a:srgbClr val="D4202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a:solidFill>
                  <a:srgbClr val="FFFFFF"/>
                </a:solidFill>
              </a:endParaRPr>
            </a:p>
          </p:txBody>
        </p:sp>
        <p:sp>
          <p:nvSpPr>
            <p:cNvPr id="26" name="Rectángulo 16"/>
            <p:cNvSpPr/>
            <p:nvPr userDrawn="1"/>
          </p:nvSpPr>
          <p:spPr>
            <a:xfrm>
              <a:off x="7218000" y="3985173"/>
              <a:ext cx="1926000" cy="180000"/>
            </a:xfrm>
            <a:prstGeom prst="rect">
              <a:avLst/>
            </a:prstGeom>
            <a:solidFill>
              <a:srgbClr val="EDAB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a:solidFill>
                  <a:srgbClr val="FFFFFF"/>
                </a:solidFill>
              </a:endParaRPr>
            </a:p>
          </p:txBody>
        </p:sp>
      </p:grpSp>
      <p:pic>
        <p:nvPicPr>
          <p:cNvPr id="17" name="Picture 2" descr="C:\Users\espcdummer\Pictures\Logos\Logos Centinela\2014\Logo Centinela PPT 20140705.png"/>
          <p:cNvPicPr>
            <a:picLocks noChangeAspect="1" noChangeArrowheads="1"/>
          </p:cNvPicPr>
          <p:nvPr/>
        </p:nvPicPr>
        <p:blipFill>
          <a:blip r:embed="rId18" cstate="email">
            <a:extLst>
              <a:ext uri="{28A0092B-C50C-407E-A947-70E740481C1C}">
                <a14:useLocalDpi xmlns:a14="http://schemas.microsoft.com/office/drawing/2010/main"/>
              </a:ext>
            </a:extLst>
          </a:blip>
          <a:srcRect/>
          <a:stretch>
            <a:fillRect/>
          </a:stretch>
        </p:blipFill>
        <p:spPr bwMode="auto">
          <a:xfrm>
            <a:off x="7632412" y="50283"/>
            <a:ext cx="1467197" cy="57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6005336"/>
      </p:ext>
    </p:extLst>
  </p:cSld>
  <p:clrMap bg1="lt1" tx1="dk1" bg2="lt2" tx2="dk2" accent1="accent1" accent2="accent2" accent3="accent3" accent4="accent4" accent5="accent5" accent6="accent6" hlink="hlink" folHlink="folHlink"/>
  <p:sldLayoutIdLst>
    <p:sldLayoutId id="2147483842" r:id="rId1"/>
    <p:sldLayoutId id="2147483843" r:id="rId2"/>
    <p:sldLayoutId id="2147483844" r:id="rId3"/>
    <p:sldLayoutId id="2147483845" r:id="rId4"/>
    <p:sldLayoutId id="2147483846" r:id="rId5"/>
    <p:sldLayoutId id="2147483847" r:id="rId6"/>
    <p:sldLayoutId id="2147483848" r:id="rId7"/>
    <p:sldLayoutId id="2147483849" r:id="rId8"/>
    <p:sldLayoutId id="2147483850" r:id="rId9"/>
    <p:sldLayoutId id="2147483851" r:id="rId10"/>
    <p:sldLayoutId id="2147483852" r:id="rId11"/>
    <p:sldLayoutId id="2147483853" r:id="rId12"/>
    <p:sldLayoutId id="2147483856" r:id="rId13"/>
    <p:sldLayoutId id="2147483882" r:id="rId14"/>
    <p:sldLayoutId id="2147483883" r:id="rId15"/>
    <p:sldLayoutId id="2147483884" r:id="rId16"/>
  </p:sldLayoutIdLst>
  <p:txStyles>
    <p:titleStyle>
      <a:lvl1pPr algn="l" defTabSz="457135" rtl="0" eaLnBrk="1" latinLnBrk="0" hangingPunct="1">
        <a:lnSpc>
          <a:spcPct val="80000"/>
        </a:lnSpc>
        <a:spcBef>
          <a:spcPct val="0"/>
        </a:spcBef>
        <a:buNone/>
        <a:defRPr sz="2800" kern="1200">
          <a:solidFill>
            <a:schemeClr val="accent3"/>
          </a:solidFill>
          <a:latin typeface="Calibri" panose="020F0502020204030204" pitchFamily="34" charset="0"/>
          <a:ea typeface="+mj-ea"/>
          <a:cs typeface="+mj-cs"/>
        </a:defRPr>
      </a:lvl1pPr>
    </p:titleStyle>
    <p:bodyStyle>
      <a:lvl1pPr marL="358723" indent="-358723" algn="l" defTabSz="457135" rtl="0" eaLnBrk="1" latinLnBrk="0" hangingPunct="1">
        <a:lnSpc>
          <a:spcPct val="80000"/>
        </a:lnSpc>
        <a:spcBef>
          <a:spcPts val="0"/>
        </a:spcBef>
        <a:spcAft>
          <a:spcPts val="1200"/>
        </a:spcAft>
        <a:buClr>
          <a:schemeClr val="accent1"/>
        </a:buClr>
        <a:buFont typeface="Arial" panose="020B0604020202020204" pitchFamily="34" charset="0"/>
        <a:buChar char="•"/>
        <a:defRPr sz="2400" kern="1200">
          <a:solidFill>
            <a:schemeClr val="tx1"/>
          </a:solidFill>
          <a:latin typeface="Calibri" panose="020F0502020204030204" pitchFamily="34" charset="0"/>
          <a:ea typeface="+mn-ea"/>
          <a:cs typeface="+mn-cs"/>
        </a:defRPr>
      </a:lvl1pPr>
      <a:lvl2pPr marL="626973" indent="-268250" algn="l" defTabSz="457135" rtl="0" eaLnBrk="1" latinLnBrk="0" hangingPunct="1">
        <a:lnSpc>
          <a:spcPct val="80000"/>
        </a:lnSpc>
        <a:spcBef>
          <a:spcPts val="0"/>
        </a:spcBef>
        <a:spcAft>
          <a:spcPts val="1200"/>
        </a:spcAft>
        <a:buClr>
          <a:schemeClr val="accent3"/>
        </a:buClr>
        <a:buFont typeface="Arial" panose="020B0604020202020204" pitchFamily="34" charset="0"/>
        <a:buChar char="•"/>
        <a:defRPr sz="2000" kern="1200">
          <a:solidFill>
            <a:schemeClr val="tx1"/>
          </a:solidFill>
          <a:latin typeface="Calibri" panose="020F0502020204030204" pitchFamily="34" charset="0"/>
          <a:ea typeface="+mn-ea"/>
          <a:cs typeface="+mn-cs"/>
        </a:defRPr>
      </a:lvl2pPr>
      <a:lvl3pPr marL="896810" indent="-269837" algn="l" defTabSz="457135" rtl="0" eaLnBrk="1" latinLnBrk="0" hangingPunct="1">
        <a:lnSpc>
          <a:spcPct val="80000"/>
        </a:lnSpc>
        <a:spcBef>
          <a:spcPts val="0"/>
        </a:spcBef>
        <a:spcAft>
          <a:spcPts val="1200"/>
        </a:spcAft>
        <a:buClr>
          <a:schemeClr val="accent5"/>
        </a:buClr>
        <a:buFont typeface="Arial" panose="020B0604020202020204" pitchFamily="34" charset="0"/>
        <a:buChar char="•"/>
        <a:defRPr sz="1800" kern="1200">
          <a:solidFill>
            <a:schemeClr val="tx1"/>
          </a:solidFill>
          <a:latin typeface="Calibri" panose="020F0502020204030204" pitchFamily="34" charset="0"/>
          <a:ea typeface="+mn-ea"/>
          <a:cs typeface="+mn-cs"/>
        </a:defRPr>
      </a:lvl3pPr>
      <a:lvl4pPr marL="1165059" indent="-268250" algn="l" defTabSz="457135" rtl="0" eaLnBrk="1" latinLnBrk="0" hangingPunct="1">
        <a:lnSpc>
          <a:spcPct val="80000"/>
        </a:lnSpc>
        <a:spcBef>
          <a:spcPts val="0"/>
        </a:spcBef>
        <a:spcAft>
          <a:spcPts val="1200"/>
        </a:spcAft>
        <a:buClr>
          <a:schemeClr val="accent5"/>
        </a:buClr>
        <a:buFont typeface="Arial" panose="020B0604020202020204" pitchFamily="34" charset="0"/>
        <a:buChar char="•"/>
        <a:defRPr sz="1600" kern="1200">
          <a:solidFill>
            <a:schemeClr val="tx1"/>
          </a:solidFill>
          <a:latin typeface="Calibri" panose="020F0502020204030204" pitchFamily="34" charset="0"/>
          <a:ea typeface="+mn-ea"/>
          <a:cs typeface="+mn-cs"/>
        </a:defRPr>
      </a:lvl4pPr>
      <a:lvl5pPr marL="1434895" indent="-269837" algn="l" defTabSz="457135" rtl="0" eaLnBrk="1" latinLnBrk="0" hangingPunct="1">
        <a:lnSpc>
          <a:spcPct val="80000"/>
        </a:lnSpc>
        <a:spcBef>
          <a:spcPts val="0"/>
        </a:spcBef>
        <a:spcAft>
          <a:spcPts val="1200"/>
        </a:spcAft>
        <a:buClr>
          <a:schemeClr val="accent5"/>
        </a:buClr>
        <a:buFont typeface="Arial" panose="020B0604020202020204" pitchFamily="34" charset="0"/>
        <a:buChar char="•"/>
        <a:defRPr sz="1600" kern="1200">
          <a:solidFill>
            <a:schemeClr val="tx1"/>
          </a:solidFill>
          <a:latin typeface="Calibri" panose="020F0502020204030204" pitchFamily="34" charset="0"/>
          <a:ea typeface="+mn-ea"/>
          <a:cs typeface="+mn-cs"/>
        </a:defRPr>
      </a:lvl5pPr>
      <a:lvl6pPr marL="2514241" indent="-228567" algn="l" defTabSz="457135" rtl="0" eaLnBrk="1" latinLnBrk="0" hangingPunct="1">
        <a:spcBef>
          <a:spcPct val="20000"/>
        </a:spcBef>
        <a:buFont typeface="Arial"/>
        <a:buChar char="•"/>
        <a:defRPr sz="2000" kern="1200">
          <a:solidFill>
            <a:schemeClr val="tx1"/>
          </a:solidFill>
          <a:latin typeface="+mn-lt"/>
          <a:ea typeface="+mn-ea"/>
          <a:cs typeface="+mn-cs"/>
        </a:defRPr>
      </a:lvl6pPr>
      <a:lvl7pPr marL="2971376" indent="-228567" algn="l" defTabSz="457135" rtl="0" eaLnBrk="1" latinLnBrk="0" hangingPunct="1">
        <a:spcBef>
          <a:spcPct val="20000"/>
        </a:spcBef>
        <a:buFont typeface="Arial"/>
        <a:buChar char="•"/>
        <a:defRPr sz="2000" kern="1200">
          <a:solidFill>
            <a:schemeClr val="tx1"/>
          </a:solidFill>
          <a:latin typeface="+mn-lt"/>
          <a:ea typeface="+mn-ea"/>
          <a:cs typeface="+mn-cs"/>
        </a:defRPr>
      </a:lvl7pPr>
      <a:lvl8pPr marL="3428511" indent="-228567" algn="l" defTabSz="457135" rtl="0" eaLnBrk="1" latinLnBrk="0" hangingPunct="1">
        <a:spcBef>
          <a:spcPct val="20000"/>
        </a:spcBef>
        <a:buFont typeface="Arial"/>
        <a:buChar char="•"/>
        <a:defRPr sz="2000" kern="1200">
          <a:solidFill>
            <a:schemeClr val="tx1"/>
          </a:solidFill>
          <a:latin typeface="+mn-lt"/>
          <a:ea typeface="+mn-ea"/>
          <a:cs typeface="+mn-cs"/>
        </a:defRPr>
      </a:lvl8pPr>
      <a:lvl9pPr marL="3885646" indent="-228567" algn="l" defTabSz="457135"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s-ES"/>
      </a:defPPr>
      <a:lvl1pPr marL="0" algn="l" defTabSz="457135" rtl="0" eaLnBrk="1" latinLnBrk="0" hangingPunct="1">
        <a:defRPr sz="1800" kern="1200">
          <a:solidFill>
            <a:schemeClr val="tx1"/>
          </a:solidFill>
          <a:latin typeface="+mn-lt"/>
          <a:ea typeface="+mn-ea"/>
          <a:cs typeface="+mn-cs"/>
        </a:defRPr>
      </a:lvl1pPr>
      <a:lvl2pPr marL="457135" algn="l" defTabSz="457135" rtl="0" eaLnBrk="1" latinLnBrk="0" hangingPunct="1">
        <a:defRPr sz="1800" kern="1200">
          <a:solidFill>
            <a:schemeClr val="tx1"/>
          </a:solidFill>
          <a:latin typeface="+mn-lt"/>
          <a:ea typeface="+mn-ea"/>
          <a:cs typeface="+mn-cs"/>
        </a:defRPr>
      </a:lvl2pPr>
      <a:lvl3pPr marL="914269" algn="l" defTabSz="457135" rtl="0" eaLnBrk="1" latinLnBrk="0" hangingPunct="1">
        <a:defRPr sz="1800" kern="1200">
          <a:solidFill>
            <a:schemeClr val="tx1"/>
          </a:solidFill>
          <a:latin typeface="+mn-lt"/>
          <a:ea typeface="+mn-ea"/>
          <a:cs typeface="+mn-cs"/>
        </a:defRPr>
      </a:lvl3pPr>
      <a:lvl4pPr marL="1371404" algn="l" defTabSz="457135" rtl="0" eaLnBrk="1" latinLnBrk="0" hangingPunct="1">
        <a:defRPr sz="1800" kern="1200">
          <a:solidFill>
            <a:schemeClr val="tx1"/>
          </a:solidFill>
          <a:latin typeface="+mn-lt"/>
          <a:ea typeface="+mn-ea"/>
          <a:cs typeface="+mn-cs"/>
        </a:defRPr>
      </a:lvl4pPr>
      <a:lvl5pPr marL="1828539" algn="l" defTabSz="457135" rtl="0" eaLnBrk="1" latinLnBrk="0" hangingPunct="1">
        <a:defRPr sz="1800" kern="1200">
          <a:solidFill>
            <a:schemeClr val="tx1"/>
          </a:solidFill>
          <a:latin typeface="+mn-lt"/>
          <a:ea typeface="+mn-ea"/>
          <a:cs typeface="+mn-cs"/>
        </a:defRPr>
      </a:lvl5pPr>
      <a:lvl6pPr marL="2285674" algn="l" defTabSz="457135" rtl="0" eaLnBrk="1" latinLnBrk="0" hangingPunct="1">
        <a:defRPr sz="1800" kern="1200">
          <a:solidFill>
            <a:schemeClr val="tx1"/>
          </a:solidFill>
          <a:latin typeface="+mn-lt"/>
          <a:ea typeface="+mn-ea"/>
          <a:cs typeface="+mn-cs"/>
        </a:defRPr>
      </a:lvl6pPr>
      <a:lvl7pPr marL="2742809" algn="l" defTabSz="457135" rtl="0" eaLnBrk="1" latinLnBrk="0" hangingPunct="1">
        <a:defRPr sz="1800" kern="1200">
          <a:solidFill>
            <a:schemeClr val="tx1"/>
          </a:solidFill>
          <a:latin typeface="+mn-lt"/>
          <a:ea typeface="+mn-ea"/>
          <a:cs typeface="+mn-cs"/>
        </a:defRPr>
      </a:lvl7pPr>
      <a:lvl8pPr marL="3199944" algn="l" defTabSz="457135" rtl="0" eaLnBrk="1" latinLnBrk="0" hangingPunct="1">
        <a:defRPr sz="1800" kern="1200">
          <a:solidFill>
            <a:schemeClr val="tx1"/>
          </a:solidFill>
          <a:latin typeface="+mn-lt"/>
          <a:ea typeface="+mn-ea"/>
          <a:cs typeface="+mn-cs"/>
        </a:defRPr>
      </a:lvl8pPr>
      <a:lvl9pPr marL="3657078" algn="l" defTabSz="457135"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80711335"/>
      </p:ext>
    </p:extLst>
  </p:cSld>
  <p:clrMap bg1="lt1" tx1="dk1" bg2="lt2" tx2="dk2" accent1="accent1" accent2="accent2" accent3="accent3" accent4="accent4" accent5="accent5" accent6="accent6" hlink="hlink" folHlink="folHlink"/>
  <p:sldLayoutIdLst>
    <p:sldLayoutId id="2147483901" r:id="rId1"/>
    <p:sldLayoutId id="2147483902" r:id="rId2"/>
    <p:sldLayoutId id="2147483903" r:id="rId3"/>
    <p:sldLayoutId id="2147483904" r:id="rId4"/>
    <p:sldLayoutId id="2147483905" r:id="rId5"/>
    <p:sldLayoutId id="2147483906" r:id="rId6"/>
    <p:sldLayoutId id="2147483907" r:id="rId7"/>
    <p:sldLayoutId id="2147483910" r:id="rId8"/>
    <p:sldLayoutId id="2147483927" r:id="rId9"/>
    <p:sldLayoutId id="2147483928" r:id="rId10"/>
  </p:sldLayoutIdLst>
  <p:txStyles>
    <p:titleStyle>
      <a:lvl1pPr algn="ctr" defTabSz="456370" rtl="0" eaLnBrk="0" fontAlgn="base" hangingPunct="0">
        <a:spcBef>
          <a:spcPct val="0"/>
        </a:spcBef>
        <a:spcAft>
          <a:spcPct val="0"/>
        </a:spcAft>
        <a:defRPr sz="4400" kern="1200">
          <a:solidFill>
            <a:schemeClr val="tx1"/>
          </a:solidFill>
          <a:latin typeface="+mj-lt"/>
          <a:ea typeface="+mj-ea"/>
          <a:cs typeface="+mj-cs"/>
        </a:defRPr>
      </a:lvl1pPr>
      <a:lvl2pPr algn="ctr" defTabSz="456370" rtl="0" eaLnBrk="0" fontAlgn="base" hangingPunct="0">
        <a:spcBef>
          <a:spcPct val="0"/>
        </a:spcBef>
        <a:spcAft>
          <a:spcPct val="0"/>
        </a:spcAft>
        <a:defRPr sz="4400">
          <a:solidFill>
            <a:schemeClr val="tx1"/>
          </a:solidFill>
          <a:latin typeface="Calibri" pitchFamily="34" charset="0"/>
        </a:defRPr>
      </a:lvl2pPr>
      <a:lvl3pPr algn="ctr" defTabSz="456370" rtl="0" eaLnBrk="0" fontAlgn="base" hangingPunct="0">
        <a:spcBef>
          <a:spcPct val="0"/>
        </a:spcBef>
        <a:spcAft>
          <a:spcPct val="0"/>
        </a:spcAft>
        <a:defRPr sz="4400">
          <a:solidFill>
            <a:schemeClr val="tx1"/>
          </a:solidFill>
          <a:latin typeface="Calibri" pitchFamily="34" charset="0"/>
        </a:defRPr>
      </a:lvl3pPr>
      <a:lvl4pPr algn="ctr" defTabSz="456370" rtl="0" eaLnBrk="0" fontAlgn="base" hangingPunct="0">
        <a:spcBef>
          <a:spcPct val="0"/>
        </a:spcBef>
        <a:spcAft>
          <a:spcPct val="0"/>
        </a:spcAft>
        <a:defRPr sz="4400">
          <a:solidFill>
            <a:schemeClr val="tx1"/>
          </a:solidFill>
          <a:latin typeface="Calibri" pitchFamily="34" charset="0"/>
        </a:defRPr>
      </a:lvl4pPr>
      <a:lvl5pPr algn="ctr" defTabSz="456370" rtl="0" eaLnBrk="0" fontAlgn="base" hangingPunct="0">
        <a:spcBef>
          <a:spcPct val="0"/>
        </a:spcBef>
        <a:spcAft>
          <a:spcPct val="0"/>
        </a:spcAft>
        <a:defRPr sz="4400">
          <a:solidFill>
            <a:schemeClr val="tx1"/>
          </a:solidFill>
          <a:latin typeface="Calibri" pitchFamily="34" charset="0"/>
        </a:defRPr>
      </a:lvl5pPr>
      <a:lvl6pPr marL="343171" algn="ctr" defTabSz="456370" rtl="0" fontAlgn="base">
        <a:spcBef>
          <a:spcPct val="0"/>
        </a:spcBef>
        <a:spcAft>
          <a:spcPct val="0"/>
        </a:spcAft>
        <a:defRPr sz="4400">
          <a:solidFill>
            <a:schemeClr val="tx1"/>
          </a:solidFill>
          <a:latin typeface="Calibri" pitchFamily="34" charset="0"/>
        </a:defRPr>
      </a:lvl6pPr>
      <a:lvl7pPr marL="686342" algn="ctr" defTabSz="456370" rtl="0" fontAlgn="base">
        <a:spcBef>
          <a:spcPct val="0"/>
        </a:spcBef>
        <a:spcAft>
          <a:spcPct val="0"/>
        </a:spcAft>
        <a:defRPr sz="4400">
          <a:solidFill>
            <a:schemeClr val="tx1"/>
          </a:solidFill>
          <a:latin typeface="Calibri" pitchFamily="34" charset="0"/>
        </a:defRPr>
      </a:lvl7pPr>
      <a:lvl8pPr marL="1029513" algn="ctr" defTabSz="456370" rtl="0" fontAlgn="base">
        <a:spcBef>
          <a:spcPct val="0"/>
        </a:spcBef>
        <a:spcAft>
          <a:spcPct val="0"/>
        </a:spcAft>
        <a:defRPr sz="4400">
          <a:solidFill>
            <a:schemeClr val="tx1"/>
          </a:solidFill>
          <a:latin typeface="Calibri" pitchFamily="34" charset="0"/>
        </a:defRPr>
      </a:lvl8pPr>
      <a:lvl9pPr marL="1372684" algn="ctr" defTabSz="456370" rtl="0" fontAlgn="base">
        <a:spcBef>
          <a:spcPct val="0"/>
        </a:spcBef>
        <a:spcAft>
          <a:spcPct val="0"/>
        </a:spcAft>
        <a:defRPr sz="4400">
          <a:solidFill>
            <a:schemeClr val="tx1"/>
          </a:solidFill>
          <a:latin typeface="Calibri" pitchFamily="34" charset="0"/>
        </a:defRPr>
      </a:lvl9pPr>
    </p:titleStyle>
    <p:bodyStyle>
      <a:lvl1pPr marL="341980" indent="-341980" algn="l" defTabSz="456370"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346" indent="-284784" algn="l" defTabSz="456370"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1520" indent="-227590" algn="l" defTabSz="456370"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599082" indent="-227590" algn="l" defTabSz="456370"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6643" indent="-227590" algn="l" defTabSz="456370"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3883" indent="-228534" algn="l" defTabSz="457070" rtl="0" eaLnBrk="1" latinLnBrk="0" hangingPunct="1">
        <a:spcBef>
          <a:spcPct val="20000"/>
        </a:spcBef>
        <a:buFont typeface="Arial"/>
        <a:buChar char="•"/>
        <a:defRPr sz="2000" kern="1200">
          <a:solidFill>
            <a:schemeClr val="tx1"/>
          </a:solidFill>
          <a:latin typeface="+mn-lt"/>
          <a:ea typeface="+mn-ea"/>
          <a:cs typeface="+mn-cs"/>
        </a:defRPr>
      </a:lvl6pPr>
      <a:lvl7pPr marL="2970952" indent="-228534" algn="l" defTabSz="457070" rtl="0" eaLnBrk="1" latinLnBrk="0" hangingPunct="1">
        <a:spcBef>
          <a:spcPct val="20000"/>
        </a:spcBef>
        <a:buFont typeface="Arial"/>
        <a:buChar char="•"/>
        <a:defRPr sz="2000" kern="1200">
          <a:solidFill>
            <a:schemeClr val="tx1"/>
          </a:solidFill>
          <a:latin typeface="+mn-lt"/>
          <a:ea typeface="+mn-ea"/>
          <a:cs typeface="+mn-cs"/>
        </a:defRPr>
      </a:lvl7pPr>
      <a:lvl8pPr marL="3428022" indent="-228534" algn="l" defTabSz="457070" rtl="0" eaLnBrk="1" latinLnBrk="0" hangingPunct="1">
        <a:spcBef>
          <a:spcPct val="20000"/>
        </a:spcBef>
        <a:buFont typeface="Arial"/>
        <a:buChar char="•"/>
        <a:defRPr sz="2000" kern="1200">
          <a:solidFill>
            <a:schemeClr val="tx1"/>
          </a:solidFill>
          <a:latin typeface="+mn-lt"/>
          <a:ea typeface="+mn-ea"/>
          <a:cs typeface="+mn-cs"/>
        </a:defRPr>
      </a:lvl8pPr>
      <a:lvl9pPr marL="3885092" indent="-228534" algn="l" defTabSz="45707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s-ES"/>
      </a:defPPr>
      <a:lvl1pPr marL="0" algn="l" defTabSz="457070" rtl="0" eaLnBrk="1" latinLnBrk="0" hangingPunct="1">
        <a:defRPr sz="1800" kern="1200">
          <a:solidFill>
            <a:schemeClr val="tx1"/>
          </a:solidFill>
          <a:latin typeface="+mn-lt"/>
          <a:ea typeface="+mn-ea"/>
          <a:cs typeface="+mn-cs"/>
        </a:defRPr>
      </a:lvl1pPr>
      <a:lvl2pPr marL="457070" algn="l" defTabSz="457070" rtl="0" eaLnBrk="1" latinLnBrk="0" hangingPunct="1">
        <a:defRPr sz="1800" kern="1200">
          <a:solidFill>
            <a:schemeClr val="tx1"/>
          </a:solidFill>
          <a:latin typeface="+mn-lt"/>
          <a:ea typeface="+mn-ea"/>
          <a:cs typeface="+mn-cs"/>
        </a:defRPr>
      </a:lvl2pPr>
      <a:lvl3pPr marL="914139" algn="l" defTabSz="457070" rtl="0" eaLnBrk="1" latinLnBrk="0" hangingPunct="1">
        <a:defRPr sz="1800" kern="1200">
          <a:solidFill>
            <a:schemeClr val="tx1"/>
          </a:solidFill>
          <a:latin typeface="+mn-lt"/>
          <a:ea typeface="+mn-ea"/>
          <a:cs typeface="+mn-cs"/>
        </a:defRPr>
      </a:lvl3pPr>
      <a:lvl4pPr marL="1371208" algn="l" defTabSz="457070" rtl="0" eaLnBrk="1" latinLnBrk="0" hangingPunct="1">
        <a:defRPr sz="1800" kern="1200">
          <a:solidFill>
            <a:schemeClr val="tx1"/>
          </a:solidFill>
          <a:latin typeface="+mn-lt"/>
          <a:ea typeface="+mn-ea"/>
          <a:cs typeface="+mn-cs"/>
        </a:defRPr>
      </a:lvl4pPr>
      <a:lvl5pPr marL="1828278" algn="l" defTabSz="457070" rtl="0" eaLnBrk="1" latinLnBrk="0" hangingPunct="1">
        <a:defRPr sz="1800" kern="1200">
          <a:solidFill>
            <a:schemeClr val="tx1"/>
          </a:solidFill>
          <a:latin typeface="+mn-lt"/>
          <a:ea typeface="+mn-ea"/>
          <a:cs typeface="+mn-cs"/>
        </a:defRPr>
      </a:lvl5pPr>
      <a:lvl6pPr marL="2285348" algn="l" defTabSz="457070" rtl="0" eaLnBrk="1" latinLnBrk="0" hangingPunct="1">
        <a:defRPr sz="1800" kern="1200">
          <a:solidFill>
            <a:schemeClr val="tx1"/>
          </a:solidFill>
          <a:latin typeface="+mn-lt"/>
          <a:ea typeface="+mn-ea"/>
          <a:cs typeface="+mn-cs"/>
        </a:defRPr>
      </a:lvl6pPr>
      <a:lvl7pPr marL="2742417" algn="l" defTabSz="457070" rtl="0" eaLnBrk="1" latinLnBrk="0" hangingPunct="1">
        <a:defRPr sz="1800" kern="1200">
          <a:solidFill>
            <a:schemeClr val="tx1"/>
          </a:solidFill>
          <a:latin typeface="+mn-lt"/>
          <a:ea typeface="+mn-ea"/>
          <a:cs typeface="+mn-cs"/>
        </a:defRPr>
      </a:lvl7pPr>
      <a:lvl8pPr marL="3199487" algn="l" defTabSz="457070" rtl="0" eaLnBrk="1" latinLnBrk="0" hangingPunct="1">
        <a:defRPr sz="1800" kern="1200">
          <a:solidFill>
            <a:schemeClr val="tx1"/>
          </a:solidFill>
          <a:latin typeface="+mn-lt"/>
          <a:ea typeface="+mn-ea"/>
          <a:cs typeface="+mn-cs"/>
        </a:defRPr>
      </a:lvl8pPr>
      <a:lvl9pPr marL="3656556" algn="l" defTabSz="45707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18" Type="http://schemas.openxmlformats.org/officeDocument/2006/relationships/tags" Target="../tags/tag18.xml"/><Relationship Id="rId26" Type="http://schemas.openxmlformats.org/officeDocument/2006/relationships/tags" Target="../tags/tag26.xml"/><Relationship Id="rId39" Type="http://schemas.openxmlformats.org/officeDocument/2006/relationships/tags" Target="../tags/tag39.xml"/><Relationship Id="rId3" Type="http://schemas.openxmlformats.org/officeDocument/2006/relationships/tags" Target="../tags/tag3.xml"/><Relationship Id="rId21" Type="http://schemas.openxmlformats.org/officeDocument/2006/relationships/tags" Target="../tags/tag21.xml"/><Relationship Id="rId34" Type="http://schemas.openxmlformats.org/officeDocument/2006/relationships/tags" Target="../tags/tag34.xml"/><Relationship Id="rId42" Type="http://schemas.openxmlformats.org/officeDocument/2006/relationships/tags" Target="../tags/tag42.xml"/><Relationship Id="rId7" Type="http://schemas.openxmlformats.org/officeDocument/2006/relationships/tags" Target="../tags/tag7.xml"/><Relationship Id="rId12" Type="http://schemas.openxmlformats.org/officeDocument/2006/relationships/tags" Target="../tags/tag12.xml"/><Relationship Id="rId17" Type="http://schemas.openxmlformats.org/officeDocument/2006/relationships/tags" Target="../tags/tag17.xml"/><Relationship Id="rId25" Type="http://schemas.openxmlformats.org/officeDocument/2006/relationships/tags" Target="../tags/tag25.xml"/><Relationship Id="rId33" Type="http://schemas.openxmlformats.org/officeDocument/2006/relationships/tags" Target="../tags/tag33.xml"/><Relationship Id="rId38" Type="http://schemas.openxmlformats.org/officeDocument/2006/relationships/tags" Target="../tags/tag38.xml"/><Relationship Id="rId46" Type="http://schemas.openxmlformats.org/officeDocument/2006/relationships/slideLayout" Target="../slideLayouts/slideLayout175.xml"/><Relationship Id="rId2" Type="http://schemas.openxmlformats.org/officeDocument/2006/relationships/tags" Target="../tags/tag2.xml"/><Relationship Id="rId16" Type="http://schemas.openxmlformats.org/officeDocument/2006/relationships/tags" Target="../tags/tag16.xml"/><Relationship Id="rId20" Type="http://schemas.openxmlformats.org/officeDocument/2006/relationships/tags" Target="../tags/tag20.xml"/><Relationship Id="rId29" Type="http://schemas.openxmlformats.org/officeDocument/2006/relationships/tags" Target="../tags/tag29.xml"/><Relationship Id="rId41" Type="http://schemas.openxmlformats.org/officeDocument/2006/relationships/tags" Target="../tags/tag41.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24" Type="http://schemas.openxmlformats.org/officeDocument/2006/relationships/tags" Target="../tags/tag24.xml"/><Relationship Id="rId32" Type="http://schemas.openxmlformats.org/officeDocument/2006/relationships/tags" Target="../tags/tag32.xml"/><Relationship Id="rId37" Type="http://schemas.openxmlformats.org/officeDocument/2006/relationships/tags" Target="../tags/tag37.xml"/><Relationship Id="rId40" Type="http://schemas.openxmlformats.org/officeDocument/2006/relationships/tags" Target="../tags/tag40.xml"/><Relationship Id="rId45" Type="http://schemas.openxmlformats.org/officeDocument/2006/relationships/tags" Target="../tags/tag45.xml"/><Relationship Id="rId5" Type="http://schemas.openxmlformats.org/officeDocument/2006/relationships/tags" Target="../tags/tag5.xml"/><Relationship Id="rId15" Type="http://schemas.openxmlformats.org/officeDocument/2006/relationships/tags" Target="../tags/tag15.xml"/><Relationship Id="rId23" Type="http://schemas.openxmlformats.org/officeDocument/2006/relationships/tags" Target="../tags/tag23.xml"/><Relationship Id="rId28" Type="http://schemas.openxmlformats.org/officeDocument/2006/relationships/tags" Target="../tags/tag28.xml"/><Relationship Id="rId36" Type="http://schemas.openxmlformats.org/officeDocument/2006/relationships/tags" Target="../tags/tag36.xml"/><Relationship Id="rId10" Type="http://schemas.openxmlformats.org/officeDocument/2006/relationships/tags" Target="../tags/tag10.xml"/><Relationship Id="rId19" Type="http://schemas.openxmlformats.org/officeDocument/2006/relationships/tags" Target="../tags/tag19.xml"/><Relationship Id="rId31" Type="http://schemas.openxmlformats.org/officeDocument/2006/relationships/tags" Target="../tags/tag31.xml"/><Relationship Id="rId44" Type="http://schemas.openxmlformats.org/officeDocument/2006/relationships/tags" Target="../tags/tag44.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 Id="rId22" Type="http://schemas.openxmlformats.org/officeDocument/2006/relationships/tags" Target="../tags/tag22.xml"/><Relationship Id="rId27" Type="http://schemas.openxmlformats.org/officeDocument/2006/relationships/tags" Target="../tags/tag27.xml"/><Relationship Id="rId30" Type="http://schemas.openxmlformats.org/officeDocument/2006/relationships/tags" Target="../tags/tag30.xml"/><Relationship Id="rId35" Type="http://schemas.openxmlformats.org/officeDocument/2006/relationships/tags" Target="../tags/tag35.xml"/><Relationship Id="rId43" Type="http://schemas.openxmlformats.org/officeDocument/2006/relationships/tags" Target="../tags/tag43.xml"/></Relationships>
</file>

<file path=ppt/slides/_rels/slide3.xml.rels><?xml version="1.0" encoding="UTF-8" standalone="yes"?>
<Relationships xmlns="http://schemas.openxmlformats.org/package/2006/relationships"><Relationship Id="rId8" Type="http://schemas.openxmlformats.org/officeDocument/2006/relationships/tags" Target="../tags/tag53.xml"/><Relationship Id="rId13" Type="http://schemas.openxmlformats.org/officeDocument/2006/relationships/tags" Target="../tags/tag58.xml"/><Relationship Id="rId18" Type="http://schemas.openxmlformats.org/officeDocument/2006/relationships/tags" Target="../tags/tag63.xml"/><Relationship Id="rId26" Type="http://schemas.openxmlformats.org/officeDocument/2006/relationships/tags" Target="../tags/tag71.xml"/><Relationship Id="rId3" Type="http://schemas.openxmlformats.org/officeDocument/2006/relationships/tags" Target="../tags/tag48.xml"/><Relationship Id="rId21" Type="http://schemas.openxmlformats.org/officeDocument/2006/relationships/tags" Target="../tags/tag66.xml"/><Relationship Id="rId34" Type="http://schemas.openxmlformats.org/officeDocument/2006/relationships/tags" Target="../tags/tag79.xml"/><Relationship Id="rId7" Type="http://schemas.openxmlformats.org/officeDocument/2006/relationships/tags" Target="../tags/tag52.xml"/><Relationship Id="rId12" Type="http://schemas.openxmlformats.org/officeDocument/2006/relationships/tags" Target="../tags/tag57.xml"/><Relationship Id="rId17" Type="http://schemas.openxmlformats.org/officeDocument/2006/relationships/tags" Target="../tags/tag62.xml"/><Relationship Id="rId25" Type="http://schemas.openxmlformats.org/officeDocument/2006/relationships/tags" Target="../tags/tag70.xml"/><Relationship Id="rId33" Type="http://schemas.openxmlformats.org/officeDocument/2006/relationships/tags" Target="../tags/tag78.xml"/><Relationship Id="rId2" Type="http://schemas.openxmlformats.org/officeDocument/2006/relationships/tags" Target="../tags/tag47.xml"/><Relationship Id="rId16" Type="http://schemas.openxmlformats.org/officeDocument/2006/relationships/tags" Target="../tags/tag61.xml"/><Relationship Id="rId20" Type="http://schemas.openxmlformats.org/officeDocument/2006/relationships/tags" Target="../tags/tag65.xml"/><Relationship Id="rId29" Type="http://schemas.openxmlformats.org/officeDocument/2006/relationships/tags" Target="../tags/tag74.xml"/><Relationship Id="rId1" Type="http://schemas.openxmlformats.org/officeDocument/2006/relationships/tags" Target="../tags/tag46.xml"/><Relationship Id="rId6" Type="http://schemas.openxmlformats.org/officeDocument/2006/relationships/tags" Target="../tags/tag51.xml"/><Relationship Id="rId11" Type="http://schemas.openxmlformats.org/officeDocument/2006/relationships/tags" Target="../tags/tag56.xml"/><Relationship Id="rId24" Type="http://schemas.openxmlformats.org/officeDocument/2006/relationships/tags" Target="../tags/tag69.xml"/><Relationship Id="rId32" Type="http://schemas.openxmlformats.org/officeDocument/2006/relationships/tags" Target="../tags/tag77.xml"/><Relationship Id="rId5" Type="http://schemas.openxmlformats.org/officeDocument/2006/relationships/tags" Target="../tags/tag50.xml"/><Relationship Id="rId15" Type="http://schemas.openxmlformats.org/officeDocument/2006/relationships/tags" Target="../tags/tag60.xml"/><Relationship Id="rId23" Type="http://schemas.openxmlformats.org/officeDocument/2006/relationships/tags" Target="../tags/tag68.xml"/><Relationship Id="rId28" Type="http://schemas.openxmlformats.org/officeDocument/2006/relationships/tags" Target="../tags/tag73.xml"/><Relationship Id="rId36" Type="http://schemas.openxmlformats.org/officeDocument/2006/relationships/slideLayout" Target="../slideLayouts/slideLayout175.xml"/><Relationship Id="rId10" Type="http://schemas.openxmlformats.org/officeDocument/2006/relationships/tags" Target="../tags/tag55.xml"/><Relationship Id="rId19" Type="http://schemas.openxmlformats.org/officeDocument/2006/relationships/tags" Target="../tags/tag64.xml"/><Relationship Id="rId31" Type="http://schemas.openxmlformats.org/officeDocument/2006/relationships/tags" Target="../tags/tag76.xml"/><Relationship Id="rId4" Type="http://schemas.openxmlformats.org/officeDocument/2006/relationships/tags" Target="../tags/tag49.xml"/><Relationship Id="rId9" Type="http://schemas.openxmlformats.org/officeDocument/2006/relationships/tags" Target="../tags/tag54.xml"/><Relationship Id="rId14" Type="http://schemas.openxmlformats.org/officeDocument/2006/relationships/tags" Target="../tags/tag59.xml"/><Relationship Id="rId22" Type="http://schemas.openxmlformats.org/officeDocument/2006/relationships/tags" Target="../tags/tag67.xml"/><Relationship Id="rId27" Type="http://schemas.openxmlformats.org/officeDocument/2006/relationships/tags" Target="../tags/tag72.xml"/><Relationship Id="rId30" Type="http://schemas.openxmlformats.org/officeDocument/2006/relationships/tags" Target="../tags/tag75.xml"/><Relationship Id="rId35" Type="http://schemas.openxmlformats.org/officeDocument/2006/relationships/tags" Target="../tags/tag8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5 Título"/>
          <p:cNvSpPr txBox="1">
            <a:spLocks/>
          </p:cNvSpPr>
          <p:nvPr/>
        </p:nvSpPr>
        <p:spPr>
          <a:xfrm>
            <a:off x="82108" y="84131"/>
            <a:ext cx="8229600" cy="432000"/>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s-CL" sz="2400" dirty="0">
                <a:solidFill>
                  <a:schemeClr val="accent3"/>
                </a:solidFill>
              </a:rPr>
              <a:t>Ruta de Aprobación Inversiones </a:t>
            </a:r>
          </a:p>
        </p:txBody>
      </p:sp>
      <p:sp>
        <p:nvSpPr>
          <p:cNvPr id="27" name="1 Título"/>
          <p:cNvSpPr txBox="1">
            <a:spLocks/>
          </p:cNvSpPr>
          <p:nvPr/>
        </p:nvSpPr>
        <p:spPr>
          <a:xfrm>
            <a:off x="250812" y="531845"/>
            <a:ext cx="7356206" cy="288000"/>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911713" eaLnBrk="0" hangingPunct="0">
              <a:defRPr/>
            </a:pPr>
            <a:r>
              <a:rPr lang="es-CL" sz="1500" b="1" u="sng" kern="0" dirty="0">
                <a:solidFill>
                  <a:srgbClr val="007A94"/>
                </a:solidFill>
                <a:latin typeface="Trebuchet MS" panose="020B0603020202020204" pitchFamily="34" charset="0"/>
                <a:ea typeface="ＭＳ Ｐゴシック" charset="-128"/>
                <a:cs typeface="Arial" panose="020B0604020202020204" pitchFamily="34" charset="0"/>
              </a:rPr>
              <a:t>Estudios/Proyectos incluidos en presupuesto</a:t>
            </a:r>
          </a:p>
        </p:txBody>
      </p:sp>
      <p:sp>
        <p:nvSpPr>
          <p:cNvPr id="6" name="1 Título"/>
          <p:cNvSpPr txBox="1">
            <a:spLocks/>
          </p:cNvSpPr>
          <p:nvPr/>
        </p:nvSpPr>
        <p:spPr>
          <a:xfrm>
            <a:off x="250812" y="2565955"/>
            <a:ext cx="7356206" cy="288000"/>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911713" eaLnBrk="0" hangingPunct="0">
              <a:defRPr/>
            </a:pPr>
            <a:r>
              <a:rPr lang="es-CL" sz="1500" b="1" u="sng" kern="0" dirty="0">
                <a:solidFill>
                  <a:srgbClr val="007A94"/>
                </a:solidFill>
                <a:latin typeface="Trebuchet MS" panose="020B0603020202020204" pitchFamily="34" charset="0"/>
                <a:ea typeface="ＭＳ Ｐゴシック" charset="-128"/>
                <a:cs typeface="Arial" panose="020B0604020202020204" pitchFamily="34" charset="0"/>
              </a:rPr>
              <a:t>Estudios/Proyectos fuera de presupuesto</a:t>
            </a:r>
          </a:p>
        </p:txBody>
      </p:sp>
      <p:sp>
        <p:nvSpPr>
          <p:cNvPr id="10" name="1 Título"/>
          <p:cNvSpPr txBox="1">
            <a:spLocks/>
          </p:cNvSpPr>
          <p:nvPr/>
        </p:nvSpPr>
        <p:spPr>
          <a:xfrm>
            <a:off x="250812" y="4030740"/>
            <a:ext cx="7356206" cy="288000"/>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911713" eaLnBrk="0" hangingPunct="0">
              <a:defRPr/>
            </a:pPr>
            <a:r>
              <a:rPr lang="es-CL" sz="1500" b="1" u="sng" kern="0" dirty="0">
                <a:solidFill>
                  <a:srgbClr val="007A94"/>
                </a:solidFill>
                <a:latin typeface="Trebuchet MS" panose="020B0603020202020204" pitchFamily="34" charset="0"/>
                <a:ea typeface="ＭＳ Ｐゴシック" charset="-128"/>
                <a:cs typeface="Arial" panose="020B0604020202020204" pitchFamily="34" charset="0"/>
              </a:rPr>
              <a:t>Plazos Capital </a:t>
            </a:r>
            <a:r>
              <a:rPr lang="es-CL" sz="1500" b="1" u="sng" kern="0" dirty="0" err="1">
                <a:solidFill>
                  <a:srgbClr val="007A94"/>
                </a:solidFill>
                <a:latin typeface="Trebuchet MS" panose="020B0603020202020204" pitchFamily="34" charset="0"/>
                <a:ea typeface="ＭＳ Ｐゴシック" charset="-128"/>
                <a:cs typeface="Arial" panose="020B0604020202020204" pitchFamily="34" charset="0"/>
              </a:rPr>
              <a:t>Allocation</a:t>
            </a:r>
            <a:endParaRPr lang="es-CL" sz="1500" b="1" u="sng" kern="0" dirty="0">
              <a:solidFill>
                <a:srgbClr val="007A94"/>
              </a:solidFill>
              <a:latin typeface="Trebuchet MS" panose="020B0603020202020204" pitchFamily="34" charset="0"/>
              <a:ea typeface="ＭＳ Ｐゴシック" charset="-128"/>
              <a:cs typeface="Arial" panose="020B0604020202020204" pitchFamily="34" charset="0"/>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9653" y="4322950"/>
            <a:ext cx="5486414" cy="2456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2" name="1 Tabla"/>
          <p:cNvGraphicFramePr>
            <a:graphicFrameLocks noGrp="1"/>
          </p:cNvGraphicFramePr>
          <p:nvPr>
            <p:extLst>
              <p:ext uri="{D42A27DB-BD31-4B8C-83A1-F6EECF244321}">
                <p14:modId xmlns:p14="http://schemas.microsoft.com/office/powerpoint/2010/main" val="1559448264"/>
              </p:ext>
            </p:extLst>
          </p:nvPr>
        </p:nvGraphicFramePr>
        <p:xfrm>
          <a:off x="457200" y="2876884"/>
          <a:ext cx="8229601" cy="1092027"/>
        </p:xfrm>
        <a:graphic>
          <a:graphicData uri="http://schemas.openxmlformats.org/drawingml/2006/table">
            <a:tbl>
              <a:tblPr/>
              <a:tblGrid>
                <a:gridCol w="803705">
                  <a:extLst>
                    <a:ext uri="{9D8B030D-6E8A-4147-A177-3AD203B41FA5}">
                      <a16:colId xmlns:a16="http://schemas.microsoft.com/office/drawing/2014/main" val="20000"/>
                    </a:ext>
                  </a:extLst>
                </a:gridCol>
                <a:gridCol w="803705">
                  <a:extLst>
                    <a:ext uri="{9D8B030D-6E8A-4147-A177-3AD203B41FA5}">
                      <a16:colId xmlns:a16="http://schemas.microsoft.com/office/drawing/2014/main" val="20001"/>
                    </a:ext>
                  </a:extLst>
                </a:gridCol>
                <a:gridCol w="4989666">
                  <a:extLst>
                    <a:ext uri="{9D8B030D-6E8A-4147-A177-3AD203B41FA5}">
                      <a16:colId xmlns:a16="http://schemas.microsoft.com/office/drawing/2014/main" val="20002"/>
                    </a:ext>
                  </a:extLst>
                </a:gridCol>
                <a:gridCol w="66975">
                  <a:extLst>
                    <a:ext uri="{9D8B030D-6E8A-4147-A177-3AD203B41FA5}">
                      <a16:colId xmlns:a16="http://schemas.microsoft.com/office/drawing/2014/main" val="20003"/>
                    </a:ext>
                  </a:extLst>
                </a:gridCol>
                <a:gridCol w="1565550">
                  <a:extLst>
                    <a:ext uri="{9D8B030D-6E8A-4147-A177-3AD203B41FA5}">
                      <a16:colId xmlns:a16="http://schemas.microsoft.com/office/drawing/2014/main" val="20004"/>
                    </a:ext>
                  </a:extLst>
                </a:gridCol>
              </a:tblGrid>
              <a:tr h="155771">
                <a:tc gridSpan="2">
                  <a:txBody>
                    <a:bodyPr/>
                    <a:lstStyle/>
                    <a:p>
                      <a:pPr algn="ctr" fontAlgn="ctr"/>
                      <a:r>
                        <a:rPr lang="es-CL" sz="1000" b="1" i="1" u="none" strike="noStrike" dirty="0">
                          <a:solidFill>
                            <a:srgbClr val="FFFFFF"/>
                          </a:solidFill>
                          <a:effectLst/>
                          <a:latin typeface="Calibri"/>
                        </a:rPr>
                        <a:t>CAPEX</a:t>
                      </a:r>
                    </a:p>
                  </a:txBody>
                  <a:tcPr marL="8375" marR="8375" marT="837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4F81BD"/>
                    </a:solidFill>
                  </a:tcPr>
                </a:tc>
                <a:tc hMerge="1">
                  <a:txBody>
                    <a:bodyPr/>
                    <a:lstStyle/>
                    <a:p>
                      <a:endParaRPr lang="es-CL"/>
                    </a:p>
                  </a:txBody>
                  <a:tcPr/>
                </a:tc>
                <a:tc rowSpan="2">
                  <a:txBody>
                    <a:bodyPr/>
                    <a:lstStyle/>
                    <a:p>
                      <a:pPr algn="ctr" fontAlgn="ctr"/>
                      <a:r>
                        <a:rPr lang="es-CL" sz="1000" b="1" i="1" u="none" strike="noStrike">
                          <a:solidFill>
                            <a:srgbClr val="FFFFFF"/>
                          </a:solidFill>
                          <a:effectLst/>
                          <a:latin typeface="Calibri"/>
                        </a:rPr>
                        <a:t>Ruta de Aprobación Proyectos y Estudios Preinversionales fuera de Presupuesto (*)</a:t>
                      </a:r>
                    </a:p>
                  </a:txBody>
                  <a:tcPr marL="8375" marR="8375" marT="837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4F81BD"/>
                    </a:solidFill>
                  </a:tcPr>
                </a:tc>
                <a:tc>
                  <a:txBody>
                    <a:bodyPr/>
                    <a:lstStyle/>
                    <a:p>
                      <a:pPr algn="l" fontAlgn="ctr"/>
                      <a:endParaRPr lang="es-CL" sz="1000" b="0" i="0" u="none" strike="noStrike">
                        <a:solidFill>
                          <a:srgbClr val="000000"/>
                        </a:solidFill>
                        <a:effectLst/>
                        <a:latin typeface="Calibri"/>
                      </a:endParaRPr>
                    </a:p>
                  </a:txBody>
                  <a:tcPr marL="8375" marR="8375" marT="837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a:noFill/>
                    </a:lnT>
                    <a:lnB>
                      <a:noFill/>
                    </a:lnB>
                  </a:tcPr>
                </a:tc>
                <a:tc rowSpan="2">
                  <a:txBody>
                    <a:bodyPr/>
                    <a:lstStyle/>
                    <a:p>
                      <a:pPr algn="ctr" fontAlgn="ctr"/>
                      <a:r>
                        <a:rPr lang="es-CL" sz="900" b="1" i="1" u="none" strike="noStrike">
                          <a:solidFill>
                            <a:srgbClr val="FFFFFF"/>
                          </a:solidFill>
                          <a:effectLst/>
                          <a:latin typeface="Calibri"/>
                        </a:rPr>
                        <a:t>Entregables</a:t>
                      </a:r>
                      <a:br>
                        <a:rPr lang="es-CL" sz="900" b="1" i="1" u="none" strike="noStrike">
                          <a:solidFill>
                            <a:srgbClr val="FFFFFF"/>
                          </a:solidFill>
                          <a:effectLst/>
                          <a:latin typeface="Calibri"/>
                        </a:rPr>
                      </a:br>
                      <a:r>
                        <a:rPr lang="es-CL" sz="900" b="1" i="1" u="none" strike="noStrike">
                          <a:solidFill>
                            <a:srgbClr val="FFFFFF"/>
                          </a:solidFill>
                          <a:effectLst/>
                          <a:latin typeface="Calibri"/>
                        </a:rPr>
                        <a:t>Requeridos</a:t>
                      </a:r>
                    </a:p>
                  </a:txBody>
                  <a:tcPr marL="8375" marR="8375" marT="837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4F81BD"/>
                    </a:solidFill>
                  </a:tcPr>
                </a:tc>
                <a:extLst>
                  <a:ext uri="{0D108BD9-81ED-4DB2-BD59-A6C34878D82A}">
                    <a16:rowId xmlns:a16="http://schemas.microsoft.com/office/drawing/2014/main" val="10000"/>
                  </a:ext>
                </a:extLst>
              </a:tr>
              <a:tr h="155771">
                <a:tc>
                  <a:txBody>
                    <a:bodyPr/>
                    <a:lstStyle/>
                    <a:p>
                      <a:pPr algn="ctr" fontAlgn="ctr"/>
                      <a:r>
                        <a:rPr lang="es-CL" sz="900" b="1" i="1" u="none" strike="noStrike">
                          <a:solidFill>
                            <a:srgbClr val="FFFFFF"/>
                          </a:solidFill>
                          <a:effectLst/>
                          <a:latin typeface="Calibri"/>
                        </a:rPr>
                        <a:t>Desde KUS$</a:t>
                      </a:r>
                    </a:p>
                  </a:txBody>
                  <a:tcPr marL="8375" marR="8375" marT="837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4F81BD"/>
                    </a:solidFill>
                  </a:tcPr>
                </a:tc>
                <a:tc>
                  <a:txBody>
                    <a:bodyPr/>
                    <a:lstStyle/>
                    <a:p>
                      <a:pPr algn="ctr" fontAlgn="ctr"/>
                      <a:r>
                        <a:rPr lang="es-CL" sz="900" b="1" i="1" u="none" strike="noStrike">
                          <a:solidFill>
                            <a:srgbClr val="FFFFFF"/>
                          </a:solidFill>
                          <a:effectLst/>
                          <a:latin typeface="Calibri"/>
                        </a:rPr>
                        <a:t>Hasta KUS$</a:t>
                      </a:r>
                    </a:p>
                  </a:txBody>
                  <a:tcPr marL="8375" marR="8375" marT="837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4F81BD"/>
                    </a:solidFill>
                  </a:tcPr>
                </a:tc>
                <a:tc vMerge="1">
                  <a:txBody>
                    <a:bodyPr/>
                    <a:lstStyle/>
                    <a:p>
                      <a:endParaRPr lang="es-CL"/>
                    </a:p>
                  </a:txBody>
                  <a:tcPr/>
                </a:tc>
                <a:tc>
                  <a:txBody>
                    <a:bodyPr/>
                    <a:lstStyle/>
                    <a:p>
                      <a:pPr algn="l" fontAlgn="ctr"/>
                      <a:endParaRPr lang="es-CL" sz="1000" b="0" i="0" u="none" strike="noStrike">
                        <a:solidFill>
                          <a:srgbClr val="000000"/>
                        </a:solidFill>
                        <a:effectLst/>
                        <a:latin typeface="Calibri"/>
                      </a:endParaRPr>
                    </a:p>
                  </a:txBody>
                  <a:tcPr marL="8375" marR="8375" marT="837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a:noFill/>
                    </a:lnT>
                    <a:lnB>
                      <a:noFill/>
                    </a:lnB>
                  </a:tcPr>
                </a:tc>
                <a:tc vMerge="1">
                  <a:txBody>
                    <a:bodyPr/>
                    <a:lstStyle/>
                    <a:p>
                      <a:endParaRPr lang="es-CL"/>
                    </a:p>
                  </a:txBody>
                  <a:tcPr/>
                </a:tc>
                <a:extLst>
                  <a:ext uri="{0D108BD9-81ED-4DB2-BD59-A6C34878D82A}">
                    <a16:rowId xmlns:a16="http://schemas.microsoft.com/office/drawing/2014/main" val="10001"/>
                  </a:ext>
                </a:extLst>
              </a:tr>
              <a:tr h="200994">
                <a:tc>
                  <a:txBody>
                    <a:bodyPr/>
                    <a:lstStyle/>
                    <a:p>
                      <a:pPr algn="ctr" rtl="0" fontAlgn="ctr"/>
                      <a:r>
                        <a:rPr lang="es-CL" sz="900" b="0" i="1" u="none" strike="noStrike">
                          <a:solidFill>
                            <a:srgbClr val="000000"/>
                          </a:solidFill>
                          <a:effectLst/>
                          <a:latin typeface="Calibri"/>
                        </a:rPr>
                        <a:t>10.001</a:t>
                      </a:r>
                    </a:p>
                  </a:txBody>
                  <a:tcPr marL="8375" marR="8375" marT="837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es-CL" sz="900" b="0" i="1" u="none" strike="noStrike">
                          <a:solidFill>
                            <a:srgbClr val="000000"/>
                          </a:solidFill>
                          <a:effectLst/>
                          <a:latin typeface="Calibri"/>
                        </a:rPr>
                        <a:t>y más</a:t>
                      </a:r>
                    </a:p>
                  </a:txBody>
                  <a:tcPr marL="8375" marR="8375" marT="837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fontAlgn="ctr"/>
                      <a:r>
                        <a:rPr lang="es-CL" sz="900" b="0" i="1" u="none" strike="noStrike" dirty="0">
                          <a:solidFill>
                            <a:srgbClr val="000000"/>
                          </a:solidFill>
                          <a:effectLst/>
                          <a:latin typeface="Calibri"/>
                        </a:rPr>
                        <a:t>Comité Inversiones (CI)  -&gt;  Capital </a:t>
                      </a:r>
                      <a:r>
                        <a:rPr lang="es-CL" sz="900" b="0" i="1" u="none" strike="noStrike" dirty="0" err="1">
                          <a:solidFill>
                            <a:srgbClr val="000000"/>
                          </a:solidFill>
                          <a:effectLst/>
                          <a:latin typeface="Calibri"/>
                        </a:rPr>
                        <a:t>Allocation</a:t>
                      </a:r>
                      <a:r>
                        <a:rPr lang="es-CL" sz="900" b="0" i="1" u="none" strike="noStrike" dirty="0">
                          <a:solidFill>
                            <a:srgbClr val="000000"/>
                          </a:solidFill>
                          <a:effectLst/>
                          <a:latin typeface="Calibri"/>
                        </a:rPr>
                        <a:t>  -&gt;  VPF  -&gt;  PE  -&gt; </a:t>
                      </a:r>
                      <a:r>
                        <a:rPr lang="es-CL" sz="900" b="0" i="1" u="none" strike="noStrike" dirty="0" err="1">
                          <a:solidFill>
                            <a:srgbClr val="000000"/>
                          </a:solidFill>
                          <a:effectLst/>
                          <a:latin typeface="Calibri"/>
                        </a:rPr>
                        <a:t>Dir</a:t>
                      </a:r>
                      <a:r>
                        <a:rPr lang="es-CL" sz="900" b="0" i="1" u="none" strike="noStrike" dirty="0">
                          <a:solidFill>
                            <a:srgbClr val="000000"/>
                          </a:solidFill>
                          <a:effectLst/>
                          <a:latin typeface="Calibri"/>
                        </a:rPr>
                        <a:t> </a:t>
                      </a:r>
                      <a:r>
                        <a:rPr lang="es-CL" sz="900" b="0" i="1" u="none" strike="noStrike" dirty="0" err="1">
                          <a:solidFill>
                            <a:srgbClr val="000000"/>
                          </a:solidFill>
                          <a:effectLst/>
                          <a:latin typeface="Calibri"/>
                        </a:rPr>
                        <a:t>Plc</a:t>
                      </a:r>
                      <a:r>
                        <a:rPr lang="es-CL" sz="900" b="0" i="1" u="none" strike="noStrike" dirty="0">
                          <a:solidFill>
                            <a:srgbClr val="000000"/>
                          </a:solidFill>
                          <a:effectLst/>
                          <a:latin typeface="Calibri"/>
                        </a:rPr>
                        <a:t>  -&gt;  </a:t>
                      </a:r>
                      <a:r>
                        <a:rPr lang="es-CL" sz="900" b="0" i="1" u="none" strike="noStrike" dirty="0" err="1">
                          <a:solidFill>
                            <a:srgbClr val="000000"/>
                          </a:solidFill>
                          <a:effectLst/>
                          <a:latin typeface="Calibri"/>
                        </a:rPr>
                        <a:t>Dir</a:t>
                      </a:r>
                      <a:r>
                        <a:rPr lang="es-CL" sz="900" b="0" i="1" u="none" strike="noStrike" dirty="0">
                          <a:solidFill>
                            <a:srgbClr val="000000"/>
                          </a:solidFill>
                          <a:effectLst/>
                          <a:latin typeface="Calibri"/>
                        </a:rPr>
                        <a:t> CEN</a:t>
                      </a:r>
                    </a:p>
                  </a:txBody>
                  <a:tcPr marL="75373" marR="8375" marT="837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fontAlgn="ctr"/>
                      <a:endParaRPr lang="es-CL" sz="1000" b="0" i="0" u="none" strike="noStrike">
                        <a:solidFill>
                          <a:srgbClr val="000000"/>
                        </a:solidFill>
                        <a:effectLst/>
                        <a:latin typeface="Calibri"/>
                      </a:endParaRPr>
                    </a:p>
                  </a:txBody>
                  <a:tcPr marL="8375" marR="8375" marT="837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a:noFill/>
                    </a:lnT>
                    <a:lnB>
                      <a:noFill/>
                    </a:lnB>
                  </a:tcPr>
                </a:tc>
                <a:tc rowSpan="3">
                  <a:txBody>
                    <a:bodyPr/>
                    <a:lstStyle/>
                    <a:p>
                      <a:pPr algn="l" fontAlgn="ctr"/>
                      <a:r>
                        <a:rPr lang="es-CL" sz="800" b="0" i="1" u="none" strike="noStrike">
                          <a:solidFill>
                            <a:srgbClr val="000000"/>
                          </a:solidFill>
                          <a:effectLst/>
                          <a:latin typeface="Calibri"/>
                        </a:rPr>
                        <a:t>- Informe Estandar ADS</a:t>
                      </a:r>
                      <a:br>
                        <a:rPr lang="es-CL" sz="800" b="0" i="1" u="none" strike="noStrike">
                          <a:solidFill>
                            <a:srgbClr val="000000"/>
                          </a:solidFill>
                          <a:effectLst/>
                          <a:latin typeface="Calibri"/>
                        </a:rPr>
                      </a:br>
                      <a:r>
                        <a:rPr lang="es-CL" sz="800" b="0" i="1" u="none" strike="noStrike">
                          <a:solidFill>
                            <a:srgbClr val="000000"/>
                          </a:solidFill>
                          <a:effectLst/>
                          <a:latin typeface="Calibri"/>
                        </a:rPr>
                        <a:t>- Ficha SAP firmada por GG</a:t>
                      </a:r>
                      <a:br>
                        <a:rPr lang="es-CL" sz="800" b="0" i="1" u="none" strike="noStrike">
                          <a:solidFill>
                            <a:srgbClr val="000000"/>
                          </a:solidFill>
                          <a:effectLst/>
                          <a:latin typeface="Calibri"/>
                        </a:rPr>
                      </a:br>
                      <a:r>
                        <a:rPr lang="es-CL" sz="800" b="0" i="1" u="none" strike="noStrike">
                          <a:solidFill>
                            <a:srgbClr val="000000"/>
                          </a:solidFill>
                          <a:effectLst/>
                          <a:latin typeface="Calibri"/>
                        </a:rPr>
                        <a:t>- ppt (Comité Inv., OPR, DIR), según corresponda</a:t>
                      </a:r>
                    </a:p>
                  </a:txBody>
                  <a:tcPr marL="8375" marR="8375" marT="837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10002"/>
                  </a:ext>
                </a:extLst>
              </a:tr>
              <a:tr h="200994">
                <a:tc>
                  <a:txBody>
                    <a:bodyPr/>
                    <a:lstStyle/>
                    <a:p>
                      <a:pPr algn="ctr" rtl="0" fontAlgn="ctr"/>
                      <a:r>
                        <a:rPr lang="es-CL" sz="900" b="0" i="1" u="none" strike="noStrike" dirty="0">
                          <a:solidFill>
                            <a:srgbClr val="000000"/>
                          </a:solidFill>
                          <a:effectLst/>
                          <a:latin typeface="Calibri"/>
                        </a:rPr>
                        <a:t>5.000</a:t>
                      </a:r>
                    </a:p>
                  </a:txBody>
                  <a:tcPr marL="8375" marR="8375" marT="837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es-CL" sz="900" b="0" i="1" u="none" strike="noStrike">
                          <a:solidFill>
                            <a:srgbClr val="000000"/>
                          </a:solidFill>
                          <a:effectLst/>
                          <a:latin typeface="Calibri"/>
                        </a:rPr>
                        <a:t>10.000</a:t>
                      </a:r>
                    </a:p>
                  </a:txBody>
                  <a:tcPr marL="8375" marR="8375" marT="837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fontAlgn="ctr"/>
                      <a:r>
                        <a:rPr lang="es-CL" sz="900" b="0" i="1" u="none" strike="noStrike" dirty="0">
                          <a:solidFill>
                            <a:srgbClr val="000000"/>
                          </a:solidFill>
                          <a:effectLst/>
                          <a:latin typeface="Calibri"/>
                        </a:rPr>
                        <a:t>Comité Inversiones (CI)  -&gt;  Capital </a:t>
                      </a:r>
                      <a:r>
                        <a:rPr lang="es-CL" sz="900" b="0" i="1" u="none" strike="noStrike" dirty="0" err="1">
                          <a:solidFill>
                            <a:srgbClr val="000000"/>
                          </a:solidFill>
                          <a:effectLst/>
                          <a:latin typeface="Calibri"/>
                        </a:rPr>
                        <a:t>Allocation</a:t>
                      </a:r>
                      <a:r>
                        <a:rPr lang="es-CL" sz="900" b="0" i="1" u="none" strike="noStrike" dirty="0">
                          <a:solidFill>
                            <a:srgbClr val="000000"/>
                          </a:solidFill>
                          <a:effectLst/>
                          <a:latin typeface="Calibri"/>
                        </a:rPr>
                        <a:t>  -&gt;  VPF  -&gt;  PE  -&gt;  </a:t>
                      </a:r>
                      <a:r>
                        <a:rPr lang="es-CL" sz="900" b="0" i="1" u="none" strike="noStrike" dirty="0" err="1">
                          <a:solidFill>
                            <a:srgbClr val="000000"/>
                          </a:solidFill>
                          <a:effectLst/>
                          <a:latin typeface="Calibri"/>
                        </a:rPr>
                        <a:t>Dir</a:t>
                      </a:r>
                      <a:r>
                        <a:rPr lang="es-CL" sz="900" b="0" i="1" u="none" strike="noStrike" dirty="0">
                          <a:solidFill>
                            <a:srgbClr val="000000"/>
                          </a:solidFill>
                          <a:effectLst/>
                          <a:latin typeface="Calibri"/>
                        </a:rPr>
                        <a:t> CEN</a:t>
                      </a:r>
                    </a:p>
                  </a:txBody>
                  <a:tcPr marL="75373" marR="8375" marT="837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fontAlgn="ctr"/>
                      <a:endParaRPr lang="es-CL" sz="1000" b="0" i="0" u="none" strike="noStrike">
                        <a:solidFill>
                          <a:srgbClr val="000000"/>
                        </a:solidFill>
                        <a:effectLst/>
                        <a:latin typeface="Calibri"/>
                      </a:endParaRPr>
                    </a:p>
                  </a:txBody>
                  <a:tcPr marL="8375" marR="8375" marT="837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a:noFill/>
                    </a:lnT>
                    <a:lnB>
                      <a:noFill/>
                    </a:lnB>
                  </a:tcPr>
                </a:tc>
                <a:tc vMerge="1">
                  <a:txBody>
                    <a:bodyPr/>
                    <a:lstStyle/>
                    <a:p>
                      <a:endParaRPr lang="es-CL"/>
                    </a:p>
                  </a:txBody>
                  <a:tcPr/>
                </a:tc>
                <a:extLst>
                  <a:ext uri="{0D108BD9-81ED-4DB2-BD59-A6C34878D82A}">
                    <a16:rowId xmlns:a16="http://schemas.microsoft.com/office/drawing/2014/main" val="10003"/>
                  </a:ext>
                </a:extLst>
              </a:tr>
              <a:tr h="200994">
                <a:tc>
                  <a:txBody>
                    <a:bodyPr/>
                    <a:lstStyle/>
                    <a:p>
                      <a:pPr algn="ctr" rtl="0" fontAlgn="ctr"/>
                      <a:r>
                        <a:rPr lang="es-CL" sz="900" b="0" i="1" u="none" strike="noStrike" dirty="0">
                          <a:solidFill>
                            <a:srgbClr val="000000"/>
                          </a:solidFill>
                          <a:effectLst/>
                          <a:latin typeface="Calibri"/>
                        </a:rPr>
                        <a:t>0</a:t>
                      </a:r>
                    </a:p>
                  </a:txBody>
                  <a:tcPr marL="8375" marR="8375" marT="837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es-CL" sz="900" b="0" i="1" u="none" strike="noStrike" dirty="0">
                          <a:solidFill>
                            <a:srgbClr val="000000"/>
                          </a:solidFill>
                          <a:effectLst/>
                          <a:latin typeface="Calibri"/>
                        </a:rPr>
                        <a:t>5.000 </a:t>
                      </a:r>
                      <a:r>
                        <a:rPr lang="es-CL" sz="900" b="0" i="1" u="none" strike="noStrike" dirty="0" err="1">
                          <a:solidFill>
                            <a:srgbClr val="000000"/>
                          </a:solidFill>
                          <a:effectLst/>
                          <a:latin typeface="Calibri"/>
                        </a:rPr>
                        <a:t>acum</a:t>
                      </a:r>
                      <a:r>
                        <a:rPr lang="es-CL" sz="900" b="0" i="1" u="none" strike="noStrike" dirty="0">
                          <a:solidFill>
                            <a:srgbClr val="000000"/>
                          </a:solidFill>
                          <a:effectLst/>
                          <a:latin typeface="Calibri"/>
                        </a:rPr>
                        <a:t> año</a:t>
                      </a:r>
                    </a:p>
                  </a:txBody>
                  <a:tcPr marL="8375" marR="8375" marT="837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fontAlgn="ctr"/>
                      <a:r>
                        <a:rPr lang="es-CL" sz="900" b="0" i="1" u="none" strike="noStrike" dirty="0">
                          <a:solidFill>
                            <a:srgbClr val="000000"/>
                          </a:solidFill>
                          <a:effectLst/>
                          <a:latin typeface="Calibri"/>
                        </a:rPr>
                        <a:t>Comité Inversiones (CI)  -&gt;  Capital </a:t>
                      </a:r>
                      <a:r>
                        <a:rPr lang="es-CL" sz="900" b="0" i="1" u="none" strike="noStrike" dirty="0" err="1">
                          <a:solidFill>
                            <a:srgbClr val="000000"/>
                          </a:solidFill>
                          <a:effectLst/>
                          <a:latin typeface="Calibri"/>
                        </a:rPr>
                        <a:t>Allocation</a:t>
                      </a:r>
                      <a:r>
                        <a:rPr lang="es-CL" sz="900" b="0" i="1" u="none" strike="noStrike" dirty="0">
                          <a:solidFill>
                            <a:srgbClr val="000000"/>
                          </a:solidFill>
                          <a:effectLst/>
                          <a:latin typeface="Calibri"/>
                        </a:rPr>
                        <a:t> -&gt; VPF</a:t>
                      </a:r>
                    </a:p>
                  </a:txBody>
                  <a:tcPr marL="75373" marR="8375" marT="837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fontAlgn="ctr"/>
                      <a:endParaRPr lang="es-CL" sz="1000" b="0" i="0" u="none" strike="noStrike">
                        <a:solidFill>
                          <a:srgbClr val="000000"/>
                        </a:solidFill>
                        <a:effectLst/>
                        <a:latin typeface="Calibri"/>
                      </a:endParaRPr>
                    </a:p>
                  </a:txBody>
                  <a:tcPr marL="8375" marR="8375" marT="837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a:noFill/>
                    </a:lnT>
                    <a:lnB>
                      <a:noFill/>
                    </a:lnB>
                  </a:tcPr>
                </a:tc>
                <a:tc vMerge="1">
                  <a:txBody>
                    <a:bodyPr/>
                    <a:lstStyle/>
                    <a:p>
                      <a:endParaRPr lang="es-CL"/>
                    </a:p>
                  </a:txBody>
                  <a:tcPr/>
                </a:tc>
                <a:extLst>
                  <a:ext uri="{0D108BD9-81ED-4DB2-BD59-A6C34878D82A}">
                    <a16:rowId xmlns:a16="http://schemas.microsoft.com/office/drawing/2014/main" val="10004"/>
                  </a:ext>
                </a:extLst>
              </a:tr>
              <a:tr h="167495">
                <a:tc>
                  <a:txBody>
                    <a:bodyPr/>
                    <a:lstStyle/>
                    <a:p>
                      <a:pPr algn="l" fontAlgn="ctr"/>
                      <a:endParaRPr lang="es-CL" sz="1000" b="0" i="0" u="none" strike="noStrike">
                        <a:solidFill>
                          <a:srgbClr val="000000"/>
                        </a:solidFill>
                        <a:effectLst/>
                        <a:latin typeface="Calibri"/>
                      </a:endParaRPr>
                    </a:p>
                  </a:txBody>
                  <a:tcPr marL="8375" marR="8375" marT="8375" marB="0" anchor="ctr">
                    <a:lnL>
                      <a:noFill/>
                    </a:lnL>
                    <a:lnR>
                      <a:noFill/>
                    </a:lnR>
                    <a:lnT w="6350" cap="flat" cmpd="sng" algn="ctr">
                      <a:solidFill>
                        <a:srgbClr val="D9D9D9"/>
                      </a:solidFill>
                      <a:prstDash val="solid"/>
                      <a:round/>
                      <a:headEnd type="none" w="med" len="med"/>
                      <a:tailEnd type="none" w="med" len="med"/>
                    </a:lnT>
                    <a:lnB>
                      <a:noFill/>
                    </a:lnB>
                  </a:tcPr>
                </a:tc>
                <a:tc>
                  <a:txBody>
                    <a:bodyPr/>
                    <a:lstStyle/>
                    <a:p>
                      <a:pPr algn="l" fontAlgn="ctr"/>
                      <a:endParaRPr lang="es-CL" sz="1000" b="0" i="0" u="none" strike="noStrike">
                        <a:solidFill>
                          <a:srgbClr val="000000"/>
                        </a:solidFill>
                        <a:effectLst/>
                        <a:latin typeface="Calibri"/>
                      </a:endParaRPr>
                    </a:p>
                  </a:txBody>
                  <a:tcPr marL="8375" marR="8375" marT="8375" marB="0" anchor="ctr">
                    <a:lnL>
                      <a:noFill/>
                    </a:lnL>
                    <a:lnR>
                      <a:noFill/>
                    </a:lnR>
                    <a:lnT w="6350" cap="flat" cmpd="sng" algn="ctr">
                      <a:solidFill>
                        <a:srgbClr val="D9D9D9"/>
                      </a:solidFill>
                      <a:prstDash val="solid"/>
                      <a:round/>
                      <a:headEnd type="none" w="med" len="med"/>
                      <a:tailEnd type="none" w="med" len="med"/>
                    </a:lnT>
                    <a:lnB>
                      <a:noFill/>
                    </a:lnB>
                  </a:tcPr>
                </a:tc>
                <a:tc>
                  <a:txBody>
                    <a:bodyPr/>
                    <a:lstStyle/>
                    <a:p>
                      <a:pPr algn="l" fontAlgn="ctr"/>
                      <a:r>
                        <a:rPr lang="es-CL" sz="700" b="0" i="1" u="none" strike="noStrike">
                          <a:solidFill>
                            <a:srgbClr val="000000"/>
                          </a:solidFill>
                          <a:effectLst/>
                          <a:latin typeface="Calibri"/>
                        </a:rPr>
                        <a:t>(*) Monto permitido GG, hasta mitad de monto facultado (acumulado año - compensando en cartera de proyectos) </a:t>
                      </a:r>
                    </a:p>
                  </a:txBody>
                  <a:tcPr marL="75373" marR="8375" marT="8375" marB="0" anchor="ctr">
                    <a:lnL>
                      <a:noFill/>
                    </a:lnL>
                    <a:lnR>
                      <a:noFill/>
                    </a:lnR>
                    <a:lnT w="6350" cap="flat" cmpd="sng" algn="ctr">
                      <a:solidFill>
                        <a:srgbClr val="D9D9D9"/>
                      </a:solidFill>
                      <a:prstDash val="solid"/>
                      <a:round/>
                      <a:headEnd type="none" w="med" len="med"/>
                      <a:tailEnd type="none" w="med" len="med"/>
                    </a:lnT>
                    <a:lnB>
                      <a:noFill/>
                    </a:lnB>
                  </a:tcPr>
                </a:tc>
                <a:tc>
                  <a:txBody>
                    <a:bodyPr/>
                    <a:lstStyle/>
                    <a:p>
                      <a:pPr algn="l" fontAlgn="ctr"/>
                      <a:endParaRPr lang="es-CL" sz="1000" b="0" i="0" u="none" strike="noStrike">
                        <a:solidFill>
                          <a:srgbClr val="000000"/>
                        </a:solidFill>
                        <a:effectLst/>
                        <a:latin typeface="Calibri"/>
                      </a:endParaRPr>
                    </a:p>
                  </a:txBody>
                  <a:tcPr marL="8375" marR="8375" marT="8375" marB="0" anchor="ctr">
                    <a:lnL>
                      <a:noFill/>
                    </a:lnL>
                    <a:lnR>
                      <a:noFill/>
                    </a:lnR>
                    <a:lnT>
                      <a:noFill/>
                    </a:lnT>
                    <a:lnB>
                      <a:noFill/>
                    </a:lnB>
                  </a:tcPr>
                </a:tc>
                <a:tc>
                  <a:txBody>
                    <a:bodyPr/>
                    <a:lstStyle/>
                    <a:p>
                      <a:pPr algn="l" fontAlgn="ctr"/>
                      <a:endParaRPr lang="es-CL" sz="1000" b="0" i="0" u="none" strike="noStrike" dirty="0">
                        <a:solidFill>
                          <a:srgbClr val="000000"/>
                        </a:solidFill>
                        <a:effectLst/>
                        <a:latin typeface="Calibri"/>
                      </a:endParaRPr>
                    </a:p>
                  </a:txBody>
                  <a:tcPr marL="8375" marR="8375" marT="8375" marB="0" anchor="ctr">
                    <a:lnL>
                      <a:noFill/>
                    </a:lnL>
                    <a:lnR>
                      <a:noFill/>
                    </a:lnR>
                    <a:lnT w="6350" cap="flat" cmpd="sng" algn="ctr">
                      <a:solidFill>
                        <a:srgbClr val="D9D9D9"/>
                      </a:solidFill>
                      <a:prstDash val="solid"/>
                      <a:round/>
                      <a:headEnd type="none" w="med" len="med"/>
                      <a:tailEnd type="none" w="med" len="med"/>
                    </a:lnT>
                    <a:lnB>
                      <a:noFill/>
                    </a:lnB>
                  </a:tcPr>
                </a:tc>
                <a:extLst>
                  <a:ext uri="{0D108BD9-81ED-4DB2-BD59-A6C34878D82A}">
                    <a16:rowId xmlns:a16="http://schemas.microsoft.com/office/drawing/2014/main" val="10005"/>
                  </a:ext>
                </a:extLst>
              </a:tr>
            </a:tbl>
          </a:graphicData>
        </a:graphic>
      </p:graphicFrame>
      <p:graphicFrame>
        <p:nvGraphicFramePr>
          <p:cNvPr id="3" name="2 Tabla"/>
          <p:cNvGraphicFramePr>
            <a:graphicFrameLocks noGrp="1"/>
          </p:cNvGraphicFramePr>
          <p:nvPr>
            <p:extLst>
              <p:ext uri="{D42A27DB-BD31-4B8C-83A1-F6EECF244321}">
                <p14:modId xmlns:p14="http://schemas.microsoft.com/office/powerpoint/2010/main" val="1154155705"/>
              </p:ext>
            </p:extLst>
          </p:nvPr>
        </p:nvGraphicFramePr>
        <p:xfrm>
          <a:off x="457200" y="848125"/>
          <a:ext cx="8229601" cy="1695009"/>
        </p:xfrm>
        <a:graphic>
          <a:graphicData uri="http://schemas.openxmlformats.org/drawingml/2006/table">
            <a:tbl>
              <a:tblPr/>
              <a:tblGrid>
                <a:gridCol w="803705">
                  <a:extLst>
                    <a:ext uri="{9D8B030D-6E8A-4147-A177-3AD203B41FA5}">
                      <a16:colId xmlns:a16="http://schemas.microsoft.com/office/drawing/2014/main" val="20000"/>
                    </a:ext>
                  </a:extLst>
                </a:gridCol>
                <a:gridCol w="803705">
                  <a:extLst>
                    <a:ext uri="{9D8B030D-6E8A-4147-A177-3AD203B41FA5}">
                      <a16:colId xmlns:a16="http://schemas.microsoft.com/office/drawing/2014/main" val="20001"/>
                    </a:ext>
                  </a:extLst>
                </a:gridCol>
                <a:gridCol w="4989666">
                  <a:extLst>
                    <a:ext uri="{9D8B030D-6E8A-4147-A177-3AD203B41FA5}">
                      <a16:colId xmlns:a16="http://schemas.microsoft.com/office/drawing/2014/main" val="20002"/>
                    </a:ext>
                  </a:extLst>
                </a:gridCol>
                <a:gridCol w="66975">
                  <a:extLst>
                    <a:ext uri="{9D8B030D-6E8A-4147-A177-3AD203B41FA5}">
                      <a16:colId xmlns:a16="http://schemas.microsoft.com/office/drawing/2014/main" val="20003"/>
                    </a:ext>
                  </a:extLst>
                </a:gridCol>
                <a:gridCol w="1565550">
                  <a:extLst>
                    <a:ext uri="{9D8B030D-6E8A-4147-A177-3AD203B41FA5}">
                      <a16:colId xmlns:a16="http://schemas.microsoft.com/office/drawing/2014/main" val="20004"/>
                    </a:ext>
                  </a:extLst>
                </a:gridCol>
              </a:tblGrid>
              <a:tr h="155771">
                <a:tc gridSpan="2">
                  <a:txBody>
                    <a:bodyPr/>
                    <a:lstStyle/>
                    <a:p>
                      <a:pPr algn="ctr" fontAlgn="ctr"/>
                      <a:r>
                        <a:rPr lang="es-CL" sz="1000" b="1" i="1" u="none" strike="noStrike" dirty="0">
                          <a:solidFill>
                            <a:srgbClr val="FFFFFF"/>
                          </a:solidFill>
                          <a:effectLst/>
                          <a:latin typeface="Calibri"/>
                        </a:rPr>
                        <a:t>CAPEX</a:t>
                      </a:r>
                    </a:p>
                  </a:txBody>
                  <a:tcPr marL="8375" marR="8375" marT="837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4F81BD"/>
                    </a:solidFill>
                  </a:tcPr>
                </a:tc>
                <a:tc hMerge="1">
                  <a:txBody>
                    <a:bodyPr/>
                    <a:lstStyle/>
                    <a:p>
                      <a:endParaRPr lang="es-CL"/>
                    </a:p>
                  </a:txBody>
                  <a:tcPr/>
                </a:tc>
                <a:tc rowSpan="2">
                  <a:txBody>
                    <a:bodyPr/>
                    <a:lstStyle/>
                    <a:p>
                      <a:pPr algn="ctr" fontAlgn="ctr"/>
                      <a:r>
                        <a:rPr lang="es-CL" sz="1000" b="1" i="1" u="none" strike="noStrike">
                          <a:solidFill>
                            <a:srgbClr val="FFFFFF"/>
                          </a:solidFill>
                          <a:effectLst/>
                          <a:latin typeface="Calibri"/>
                        </a:rPr>
                        <a:t>Ruta de Aprobación Proyectos y Estudios Preinversionales incluidos en Presupuesto (*)</a:t>
                      </a:r>
                    </a:p>
                  </a:txBody>
                  <a:tcPr marL="8375" marR="8375" marT="837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4F81BD"/>
                    </a:solidFill>
                  </a:tcPr>
                </a:tc>
                <a:tc>
                  <a:txBody>
                    <a:bodyPr/>
                    <a:lstStyle/>
                    <a:p>
                      <a:pPr algn="l" fontAlgn="ctr"/>
                      <a:endParaRPr lang="es-CL" sz="1000" b="0" i="0" u="none" strike="noStrike">
                        <a:solidFill>
                          <a:srgbClr val="000000"/>
                        </a:solidFill>
                        <a:effectLst/>
                        <a:latin typeface="Calibri"/>
                      </a:endParaRPr>
                    </a:p>
                  </a:txBody>
                  <a:tcPr marL="8375" marR="8375" marT="837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a:noFill/>
                    </a:lnT>
                    <a:lnB>
                      <a:noFill/>
                    </a:lnB>
                  </a:tcPr>
                </a:tc>
                <a:tc rowSpan="2">
                  <a:txBody>
                    <a:bodyPr/>
                    <a:lstStyle/>
                    <a:p>
                      <a:pPr algn="ctr" fontAlgn="ctr"/>
                      <a:r>
                        <a:rPr lang="es-CL" sz="900" b="1" i="1" u="none" strike="noStrike">
                          <a:solidFill>
                            <a:srgbClr val="FFFFFF"/>
                          </a:solidFill>
                          <a:effectLst/>
                          <a:latin typeface="Calibri"/>
                        </a:rPr>
                        <a:t>Entregables</a:t>
                      </a:r>
                      <a:br>
                        <a:rPr lang="es-CL" sz="900" b="1" i="1" u="none" strike="noStrike">
                          <a:solidFill>
                            <a:srgbClr val="FFFFFF"/>
                          </a:solidFill>
                          <a:effectLst/>
                          <a:latin typeface="Calibri"/>
                        </a:rPr>
                      </a:br>
                      <a:r>
                        <a:rPr lang="es-CL" sz="900" b="1" i="1" u="none" strike="noStrike">
                          <a:solidFill>
                            <a:srgbClr val="FFFFFF"/>
                          </a:solidFill>
                          <a:effectLst/>
                          <a:latin typeface="Calibri"/>
                        </a:rPr>
                        <a:t>Requeridos</a:t>
                      </a:r>
                    </a:p>
                  </a:txBody>
                  <a:tcPr marL="8375" marR="8375" marT="837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4F81BD"/>
                    </a:solidFill>
                  </a:tcPr>
                </a:tc>
                <a:extLst>
                  <a:ext uri="{0D108BD9-81ED-4DB2-BD59-A6C34878D82A}">
                    <a16:rowId xmlns:a16="http://schemas.microsoft.com/office/drawing/2014/main" val="10000"/>
                  </a:ext>
                </a:extLst>
              </a:tr>
              <a:tr h="155771">
                <a:tc>
                  <a:txBody>
                    <a:bodyPr/>
                    <a:lstStyle/>
                    <a:p>
                      <a:pPr algn="ctr" fontAlgn="ctr"/>
                      <a:r>
                        <a:rPr lang="es-CL" sz="900" b="1" i="1" u="none" strike="noStrike">
                          <a:solidFill>
                            <a:srgbClr val="FFFFFF"/>
                          </a:solidFill>
                          <a:effectLst/>
                          <a:latin typeface="Calibri"/>
                        </a:rPr>
                        <a:t>Desde KUS$</a:t>
                      </a:r>
                    </a:p>
                  </a:txBody>
                  <a:tcPr marL="8375" marR="8375" marT="837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4F81BD"/>
                    </a:solidFill>
                  </a:tcPr>
                </a:tc>
                <a:tc>
                  <a:txBody>
                    <a:bodyPr/>
                    <a:lstStyle/>
                    <a:p>
                      <a:pPr algn="ctr" fontAlgn="ctr"/>
                      <a:r>
                        <a:rPr lang="es-CL" sz="900" b="1" i="1" u="none" strike="noStrike">
                          <a:solidFill>
                            <a:srgbClr val="FFFFFF"/>
                          </a:solidFill>
                          <a:effectLst/>
                          <a:latin typeface="Calibri"/>
                        </a:rPr>
                        <a:t>Hasta KUS$</a:t>
                      </a:r>
                    </a:p>
                  </a:txBody>
                  <a:tcPr marL="8375" marR="8375" marT="837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4F81BD"/>
                    </a:solidFill>
                  </a:tcPr>
                </a:tc>
                <a:tc vMerge="1">
                  <a:txBody>
                    <a:bodyPr/>
                    <a:lstStyle/>
                    <a:p>
                      <a:endParaRPr lang="es-CL"/>
                    </a:p>
                  </a:txBody>
                  <a:tcPr/>
                </a:tc>
                <a:tc>
                  <a:txBody>
                    <a:bodyPr/>
                    <a:lstStyle/>
                    <a:p>
                      <a:pPr algn="l" fontAlgn="ctr"/>
                      <a:endParaRPr lang="es-CL" sz="1000" b="0" i="0" u="none" strike="noStrike">
                        <a:solidFill>
                          <a:srgbClr val="000000"/>
                        </a:solidFill>
                        <a:effectLst/>
                        <a:latin typeface="Calibri"/>
                      </a:endParaRPr>
                    </a:p>
                  </a:txBody>
                  <a:tcPr marL="8375" marR="8375" marT="837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a:noFill/>
                    </a:lnT>
                    <a:lnB>
                      <a:noFill/>
                    </a:lnB>
                  </a:tcPr>
                </a:tc>
                <a:tc vMerge="1">
                  <a:txBody>
                    <a:bodyPr/>
                    <a:lstStyle/>
                    <a:p>
                      <a:endParaRPr lang="es-CL"/>
                    </a:p>
                  </a:txBody>
                  <a:tcPr/>
                </a:tc>
                <a:extLst>
                  <a:ext uri="{0D108BD9-81ED-4DB2-BD59-A6C34878D82A}">
                    <a16:rowId xmlns:a16="http://schemas.microsoft.com/office/drawing/2014/main" val="10001"/>
                  </a:ext>
                </a:extLst>
              </a:tr>
              <a:tr h="200994">
                <a:tc>
                  <a:txBody>
                    <a:bodyPr/>
                    <a:lstStyle/>
                    <a:p>
                      <a:pPr algn="ctr" fontAlgn="ctr"/>
                      <a:r>
                        <a:rPr lang="es-CL" sz="900" b="0" i="1" u="none" strike="noStrike">
                          <a:solidFill>
                            <a:srgbClr val="000000"/>
                          </a:solidFill>
                          <a:effectLst/>
                          <a:latin typeface="Calibri"/>
                        </a:rPr>
                        <a:t>50.001</a:t>
                      </a:r>
                    </a:p>
                  </a:txBody>
                  <a:tcPr marL="8375" marR="8375" marT="837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s-CL" sz="900" b="0" i="1" u="none" strike="noStrike">
                          <a:solidFill>
                            <a:srgbClr val="000000"/>
                          </a:solidFill>
                          <a:effectLst/>
                          <a:latin typeface="Calibri"/>
                        </a:rPr>
                        <a:t>y más</a:t>
                      </a:r>
                    </a:p>
                  </a:txBody>
                  <a:tcPr marL="8375" marR="8375" marT="837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fontAlgn="ctr"/>
                      <a:r>
                        <a:rPr lang="es-CL" sz="900" b="0" i="1" u="none" strike="noStrike" dirty="0">
                          <a:solidFill>
                            <a:srgbClr val="000000"/>
                          </a:solidFill>
                          <a:effectLst/>
                          <a:latin typeface="Calibri"/>
                        </a:rPr>
                        <a:t>Comité Inversiones (CI)  -&gt;  Capital </a:t>
                      </a:r>
                      <a:r>
                        <a:rPr lang="es-CL" sz="900" b="0" i="1" u="none" strike="noStrike" dirty="0" err="1">
                          <a:solidFill>
                            <a:srgbClr val="000000"/>
                          </a:solidFill>
                          <a:effectLst/>
                          <a:latin typeface="Calibri"/>
                        </a:rPr>
                        <a:t>Allocation</a:t>
                      </a:r>
                      <a:r>
                        <a:rPr lang="es-CL" sz="900" b="0" i="1" u="none" strike="noStrike" dirty="0">
                          <a:solidFill>
                            <a:srgbClr val="000000"/>
                          </a:solidFill>
                          <a:effectLst/>
                          <a:latin typeface="Calibri"/>
                        </a:rPr>
                        <a:t>  -&gt;  VPO (OPR)  -&gt;  VPF  -&gt;  PE  -&gt; </a:t>
                      </a:r>
                      <a:r>
                        <a:rPr lang="es-CL" sz="900" b="0" i="1" u="none" strike="noStrike" dirty="0" err="1">
                          <a:solidFill>
                            <a:srgbClr val="000000"/>
                          </a:solidFill>
                          <a:effectLst/>
                          <a:latin typeface="Calibri"/>
                        </a:rPr>
                        <a:t>Dir</a:t>
                      </a:r>
                      <a:r>
                        <a:rPr lang="es-CL" sz="900" b="0" i="1" u="none" strike="noStrike" dirty="0">
                          <a:solidFill>
                            <a:srgbClr val="000000"/>
                          </a:solidFill>
                          <a:effectLst/>
                          <a:latin typeface="Calibri"/>
                        </a:rPr>
                        <a:t> </a:t>
                      </a:r>
                      <a:r>
                        <a:rPr lang="es-CL" sz="900" b="0" i="1" u="none" strike="noStrike" dirty="0" err="1">
                          <a:solidFill>
                            <a:srgbClr val="000000"/>
                          </a:solidFill>
                          <a:effectLst/>
                          <a:latin typeface="Calibri"/>
                        </a:rPr>
                        <a:t>Plc</a:t>
                      </a:r>
                      <a:r>
                        <a:rPr lang="es-CL" sz="900" b="0" i="1" u="none" strike="noStrike" dirty="0">
                          <a:solidFill>
                            <a:srgbClr val="000000"/>
                          </a:solidFill>
                          <a:effectLst/>
                          <a:latin typeface="Calibri"/>
                        </a:rPr>
                        <a:t>  -&gt;  </a:t>
                      </a:r>
                      <a:r>
                        <a:rPr lang="es-CL" sz="900" b="0" i="1" u="none" strike="noStrike" dirty="0" err="1">
                          <a:solidFill>
                            <a:srgbClr val="000000"/>
                          </a:solidFill>
                          <a:effectLst/>
                          <a:latin typeface="Calibri"/>
                        </a:rPr>
                        <a:t>Dir</a:t>
                      </a:r>
                      <a:r>
                        <a:rPr lang="es-CL" sz="900" b="0" i="1" u="none" strike="noStrike" dirty="0">
                          <a:solidFill>
                            <a:srgbClr val="000000"/>
                          </a:solidFill>
                          <a:effectLst/>
                          <a:latin typeface="Calibri"/>
                        </a:rPr>
                        <a:t> CEN</a:t>
                      </a:r>
                    </a:p>
                  </a:txBody>
                  <a:tcPr marL="75373" marR="8375" marT="837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fontAlgn="ctr"/>
                      <a:endParaRPr lang="es-CL" sz="1000" b="0" i="0" u="none" strike="noStrike">
                        <a:solidFill>
                          <a:srgbClr val="000000"/>
                        </a:solidFill>
                        <a:effectLst/>
                        <a:latin typeface="Calibri"/>
                      </a:endParaRPr>
                    </a:p>
                  </a:txBody>
                  <a:tcPr marL="8375" marR="8375" marT="837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a:noFill/>
                    </a:lnT>
                    <a:lnB>
                      <a:noFill/>
                    </a:lnB>
                  </a:tcPr>
                </a:tc>
                <a:tc rowSpan="5">
                  <a:txBody>
                    <a:bodyPr/>
                    <a:lstStyle/>
                    <a:p>
                      <a:pPr algn="l" fontAlgn="ctr"/>
                      <a:r>
                        <a:rPr lang="es-CL" sz="800" b="0" i="1" u="none" strike="noStrike">
                          <a:solidFill>
                            <a:srgbClr val="000000"/>
                          </a:solidFill>
                          <a:effectLst/>
                          <a:latin typeface="Calibri"/>
                        </a:rPr>
                        <a:t>- Informe Estandar ADS</a:t>
                      </a:r>
                      <a:br>
                        <a:rPr lang="es-CL" sz="800" b="0" i="1" u="none" strike="noStrike">
                          <a:solidFill>
                            <a:srgbClr val="000000"/>
                          </a:solidFill>
                          <a:effectLst/>
                          <a:latin typeface="Calibri"/>
                        </a:rPr>
                      </a:br>
                      <a:r>
                        <a:rPr lang="es-CL" sz="800" b="0" i="1" u="none" strike="noStrike">
                          <a:solidFill>
                            <a:srgbClr val="000000"/>
                          </a:solidFill>
                          <a:effectLst/>
                          <a:latin typeface="Calibri"/>
                        </a:rPr>
                        <a:t>- Ficha SAP firmada por GG</a:t>
                      </a:r>
                      <a:br>
                        <a:rPr lang="es-CL" sz="800" b="0" i="1" u="none" strike="noStrike">
                          <a:solidFill>
                            <a:srgbClr val="000000"/>
                          </a:solidFill>
                          <a:effectLst/>
                          <a:latin typeface="Calibri"/>
                        </a:rPr>
                      </a:br>
                      <a:r>
                        <a:rPr lang="es-CL" sz="800" b="0" i="1" u="none" strike="noStrike">
                          <a:solidFill>
                            <a:srgbClr val="000000"/>
                          </a:solidFill>
                          <a:effectLst/>
                          <a:latin typeface="Calibri"/>
                        </a:rPr>
                        <a:t>- ppt (Comité Inv., OPR, DIR), según corresponda</a:t>
                      </a:r>
                    </a:p>
                  </a:txBody>
                  <a:tcPr marL="8375" marR="8375" marT="837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10002"/>
                  </a:ext>
                </a:extLst>
              </a:tr>
              <a:tr h="200994">
                <a:tc>
                  <a:txBody>
                    <a:bodyPr/>
                    <a:lstStyle/>
                    <a:p>
                      <a:pPr algn="ctr" fontAlgn="ctr"/>
                      <a:r>
                        <a:rPr lang="es-CL" sz="900" b="0" i="1" u="none" strike="noStrike">
                          <a:solidFill>
                            <a:srgbClr val="000000"/>
                          </a:solidFill>
                          <a:effectLst/>
                          <a:latin typeface="Calibri"/>
                        </a:rPr>
                        <a:t>15.001</a:t>
                      </a:r>
                    </a:p>
                  </a:txBody>
                  <a:tcPr marL="8375" marR="8375" marT="837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s-CL" sz="900" b="0" i="1" u="none" strike="noStrike">
                          <a:solidFill>
                            <a:srgbClr val="000000"/>
                          </a:solidFill>
                          <a:effectLst/>
                          <a:latin typeface="Calibri"/>
                        </a:rPr>
                        <a:t>50.000</a:t>
                      </a:r>
                    </a:p>
                  </a:txBody>
                  <a:tcPr marL="8375" marR="8375" marT="837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fontAlgn="ctr"/>
                      <a:r>
                        <a:rPr lang="es-CL" sz="900" b="0" i="1" u="none" strike="noStrike" dirty="0">
                          <a:solidFill>
                            <a:srgbClr val="000000"/>
                          </a:solidFill>
                          <a:effectLst/>
                          <a:latin typeface="Calibri"/>
                        </a:rPr>
                        <a:t>Comité Inversiones (CI)  -&gt;  Capital </a:t>
                      </a:r>
                      <a:r>
                        <a:rPr lang="es-CL" sz="900" b="0" i="1" u="none" strike="noStrike" dirty="0" err="1">
                          <a:solidFill>
                            <a:srgbClr val="000000"/>
                          </a:solidFill>
                          <a:effectLst/>
                          <a:latin typeface="Calibri"/>
                        </a:rPr>
                        <a:t>Allocation</a:t>
                      </a:r>
                      <a:r>
                        <a:rPr lang="es-CL" sz="900" b="0" i="1" u="none" strike="noStrike" dirty="0">
                          <a:solidFill>
                            <a:srgbClr val="000000"/>
                          </a:solidFill>
                          <a:effectLst/>
                          <a:latin typeface="Calibri"/>
                        </a:rPr>
                        <a:t>  -&gt;  VPO (OPR)  -&gt;  VPF  -&gt;  PE  -&gt;  </a:t>
                      </a:r>
                      <a:r>
                        <a:rPr lang="es-CL" sz="900" b="0" i="1" u="none" strike="noStrike" dirty="0" err="1">
                          <a:solidFill>
                            <a:srgbClr val="000000"/>
                          </a:solidFill>
                          <a:effectLst/>
                          <a:latin typeface="Calibri"/>
                        </a:rPr>
                        <a:t>Dir</a:t>
                      </a:r>
                      <a:r>
                        <a:rPr lang="es-CL" sz="900" b="0" i="1" u="none" strike="noStrike" dirty="0">
                          <a:solidFill>
                            <a:srgbClr val="000000"/>
                          </a:solidFill>
                          <a:effectLst/>
                          <a:latin typeface="Calibri"/>
                        </a:rPr>
                        <a:t> CEN</a:t>
                      </a:r>
                    </a:p>
                  </a:txBody>
                  <a:tcPr marL="75373" marR="8375" marT="837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fontAlgn="ctr"/>
                      <a:endParaRPr lang="es-CL" sz="1000" b="0" i="0" u="none" strike="noStrike">
                        <a:solidFill>
                          <a:srgbClr val="000000"/>
                        </a:solidFill>
                        <a:effectLst/>
                        <a:latin typeface="Calibri"/>
                      </a:endParaRPr>
                    </a:p>
                  </a:txBody>
                  <a:tcPr marL="8375" marR="8375" marT="837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a:noFill/>
                    </a:lnT>
                    <a:lnB>
                      <a:noFill/>
                    </a:lnB>
                  </a:tcPr>
                </a:tc>
                <a:tc vMerge="1">
                  <a:txBody>
                    <a:bodyPr/>
                    <a:lstStyle/>
                    <a:p>
                      <a:endParaRPr lang="es-CL"/>
                    </a:p>
                  </a:txBody>
                  <a:tcPr/>
                </a:tc>
                <a:extLst>
                  <a:ext uri="{0D108BD9-81ED-4DB2-BD59-A6C34878D82A}">
                    <a16:rowId xmlns:a16="http://schemas.microsoft.com/office/drawing/2014/main" val="10003"/>
                  </a:ext>
                </a:extLst>
              </a:tr>
              <a:tr h="200994">
                <a:tc>
                  <a:txBody>
                    <a:bodyPr/>
                    <a:lstStyle/>
                    <a:p>
                      <a:pPr algn="ctr" fontAlgn="ctr"/>
                      <a:r>
                        <a:rPr lang="es-CL" sz="900" b="0" i="1" u="none" strike="noStrike">
                          <a:solidFill>
                            <a:srgbClr val="000000"/>
                          </a:solidFill>
                          <a:effectLst/>
                          <a:latin typeface="Calibri"/>
                        </a:rPr>
                        <a:t>10.001</a:t>
                      </a:r>
                    </a:p>
                  </a:txBody>
                  <a:tcPr marL="8375" marR="8375" marT="837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s-CL" sz="900" b="0" i="1" u="none" strike="noStrike">
                          <a:solidFill>
                            <a:srgbClr val="000000"/>
                          </a:solidFill>
                          <a:effectLst/>
                          <a:latin typeface="Calibri"/>
                        </a:rPr>
                        <a:t>15.000</a:t>
                      </a:r>
                    </a:p>
                  </a:txBody>
                  <a:tcPr marL="8375" marR="8375" marT="837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fontAlgn="ctr"/>
                      <a:r>
                        <a:rPr lang="es-CL" sz="900" b="0" i="1" u="none" strike="noStrike" dirty="0">
                          <a:solidFill>
                            <a:srgbClr val="000000"/>
                          </a:solidFill>
                          <a:effectLst/>
                          <a:latin typeface="Calibri"/>
                        </a:rPr>
                        <a:t>Comité Inversiones (CI)  -&gt;  Capital </a:t>
                      </a:r>
                      <a:r>
                        <a:rPr lang="es-CL" sz="900" b="0" i="1" u="none" strike="noStrike" dirty="0" err="1">
                          <a:solidFill>
                            <a:srgbClr val="000000"/>
                          </a:solidFill>
                          <a:effectLst/>
                          <a:latin typeface="Calibri"/>
                        </a:rPr>
                        <a:t>Allocation</a:t>
                      </a:r>
                      <a:r>
                        <a:rPr lang="es-CL" sz="900" b="0" i="1" u="none" strike="noStrike" dirty="0">
                          <a:solidFill>
                            <a:srgbClr val="000000"/>
                          </a:solidFill>
                          <a:effectLst/>
                          <a:latin typeface="Calibri"/>
                        </a:rPr>
                        <a:t>  -&gt;  VPO (OPR)  -&gt;  VPF  -&gt;  </a:t>
                      </a:r>
                      <a:r>
                        <a:rPr lang="es-CL" sz="900" b="0" i="1" u="none" strike="noStrike" dirty="0" err="1">
                          <a:solidFill>
                            <a:srgbClr val="000000"/>
                          </a:solidFill>
                          <a:effectLst/>
                          <a:latin typeface="Calibri"/>
                        </a:rPr>
                        <a:t>Dir</a:t>
                      </a:r>
                      <a:r>
                        <a:rPr lang="es-CL" sz="900" b="0" i="1" u="none" strike="noStrike" dirty="0">
                          <a:solidFill>
                            <a:srgbClr val="000000"/>
                          </a:solidFill>
                          <a:effectLst/>
                          <a:latin typeface="Calibri"/>
                        </a:rPr>
                        <a:t> CEN</a:t>
                      </a:r>
                    </a:p>
                  </a:txBody>
                  <a:tcPr marL="75373" marR="8375" marT="837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fontAlgn="ctr"/>
                      <a:endParaRPr lang="es-CL" sz="1000" b="0" i="0" u="none" strike="noStrike">
                        <a:solidFill>
                          <a:srgbClr val="000000"/>
                        </a:solidFill>
                        <a:effectLst/>
                        <a:latin typeface="Calibri"/>
                      </a:endParaRPr>
                    </a:p>
                  </a:txBody>
                  <a:tcPr marL="8375" marR="8375" marT="837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a:noFill/>
                    </a:lnT>
                    <a:lnB>
                      <a:noFill/>
                    </a:lnB>
                  </a:tcPr>
                </a:tc>
                <a:tc vMerge="1">
                  <a:txBody>
                    <a:bodyPr/>
                    <a:lstStyle/>
                    <a:p>
                      <a:endParaRPr lang="es-CL"/>
                    </a:p>
                  </a:txBody>
                  <a:tcPr/>
                </a:tc>
                <a:extLst>
                  <a:ext uri="{0D108BD9-81ED-4DB2-BD59-A6C34878D82A}">
                    <a16:rowId xmlns:a16="http://schemas.microsoft.com/office/drawing/2014/main" val="10004"/>
                  </a:ext>
                </a:extLst>
              </a:tr>
              <a:tr h="200994">
                <a:tc>
                  <a:txBody>
                    <a:bodyPr/>
                    <a:lstStyle/>
                    <a:p>
                      <a:pPr algn="ctr" fontAlgn="ctr"/>
                      <a:r>
                        <a:rPr lang="es-CL" sz="900" b="0" i="1" u="none" strike="noStrike" dirty="0">
                          <a:solidFill>
                            <a:srgbClr val="000000"/>
                          </a:solidFill>
                          <a:effectLst/>
                          <a:latin typeface="Calibri"/>
                        </a:rPr>
                        <a:t>3.000</a:t>
                      </a:r>
                    </a:p>
                  </a:txBody>
                  <a:tcPr marL="8375" marR="8375" marT="837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s-CL" sz="900" b="0" i="1" u="none" strike="noStrike" dirty="0">
                          <a:solidFill>
                            <a:srgbClr val="000000"/>
                          </a:solidFill>
                          <a:effectLst/>
                          <a:latin typeface="Calibri"/>
                        </a:rPr>
                        <a:t>10.000</a:t>
                      </a:r>
                    </a:p>
                  </a:txBody>
                  <a:tcPr marL="8375" marR="8375" marT="837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fontAlgn="ctr"/>
                      <a:r>
                        <a:rPr lang="es-CL" sz="900" b="0" i="1" u="none" strike="noStrike" dirty="0">
                          <a:solidFill>
                            <a:srgbClr val="000000"/>
                          </a:solidFill>
                          <a:effectLst/>
                          <a:latin typeface="Calibri"/>
                        </a:rPr>
                        <a:t>Comité Inversiones (CI)  -&gt;  Capital </a:t>
                      </a:r>
                      <a:r>
                        <a:rPr lang="es-CL" sz="900" b="0" i="1" u="none" strike="noStrike" dirty="0" err="1">
                          <a:solidFill>
                            <a:srgbClr val="000000"/>
                          </a:solidFill>
                          <a:effectLst/>
                          <a:latin typeface="Calibri"/>
                        </a:rPr>
                        <a:t>Allocation</a:t>
                      </a:r>
                      <a:endParaRPr lang="es-CL" sz="900" b="0" i="1" u="none" strike="noStrike" dirty="0">
                        <a:solidFill>
                          <a:srgbClr val="000000"/>
                        </a:solidFill>
                        <a:effectLst/>
                        <a:latin typeface="Calibri"/>
                      </a:endParaRPr>
                    </a:p>
                  </a:txBody>
                  <a:tcPr marL="75373" marR="8375" marT="837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fontAlgn="ctr"/>
                      <a:endParaRPr lang="es-CL" sz="1000" b="0" i="0" u="none" strike="noStrike">
                        <a:solidFill>
                          <a:srgbClr val="000000"/>
                        </a:solidFill>
                        <a:effectLst/>
                        <a:latin typeface="Calibri"/>
                      </a:endParaRPr>
                    </a:p>
                  </a:txBody>
                  <a:tcPr marL="8375" marR="8375" marT="837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a:noFill/>
                    </a:lnT>
                    <a:lnB>
                      <a:noFill/>
                    </a:lnB>
                  </a:tcPr>
                </a:tc>
                <a:tc vMerge="1">
                  <a:txBody>
                    <a:bodyPr/>
                    <a:lstStyle/>
                    <a:p>
                      <a:endParaRPr lang="es-CL"/>
                    </a:p>
                  </a:txBody>
                  <a:tcPr/>
                </a:tc>
                <a:extLst>
                  <a:ext uri="{0D108BD9-81ED-4DB2-BD59-A6C34878D82A}">
                    <a16:rowId xmlns:a16="http://schemas.microsoft.com/office/drawing/2014/main" val="10005"/>
                  </a:ext>
                </a:extLst>
              </a:tr>
              <a:tr h="200994">
                <a:tc>
                  <a:txBody>
                    <a:bodyPr/>
                    <a:lstStyle/>
                    <a:p>
                      <a:pPr algn="ctr" fontAlgn="ctr"/>
                      <a:r>
                        <a:rPr lang="es-CL" sz="900" b="0" i="1" u="none" strike="noStrike">
                          <a:solidFill>
                            <a:srgbClr val="000000"/>
                          </a:solidFill>
                          <a:effectLst/>
                          <a:latin typeface="Calibri"/>
                        </a:rPr>
                        <a:t>500</a:t>
                      </a:r>
                    </a:p>
                  </a:txBody>
                  <a:tcPr marL="8375" marR="8375" marT="837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s-CL" sz="900" b="0" i="1" u="none" strike="noStrike">
                          <a:solidFill>
                            <a:srgbClr val="000000"/>
                          </a:solidFill>
                          <a:effectLst/>
                          <a:latin typeface="Calibri"/>
                        </a:rPr>
                        <a:t>menor a 3.000</a:t>
                      </a:r>
                    </a:p>
                  </a:txBody>
                  <a:tcPr marL="8375" marR="8375" marT="837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fontAlgn="ctr"/>
                      <a:r>
                        <a:rPr lang="es-CL" sz="900" b="0" i="1" u="none" strike="noStrike">
                          <a:solidFill>
                            <a:srgbClr val="000000"/>
                          </a:solidFill>
                          <a:effectLst/>
                          <a:latin typeface="Calibri"/>
                        </a:rPr>
                        <a:t> Comité Inversiones (CI)</a:t>
                      </a:r>
                    </a:p>
                  </a:txBody>
                  <a:tcPr marL="75373" marR="8375" marT="837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fontAlgn="ctr"/>
                      <a:endParaRPr lang="es-CL" sz="1000" b="0" i="0" u="none" strike="noStrike">
                        <a:solidFill>
                          <a:srgbClr val="000000"/>
                        </a:solidFill>
                        <a:effectLst/>
                        <a:latin typeface="Calibri"/>
                      </a:endParaRPr>
                    </a:p>
                  </a:txBody>
                  <a:tcPr marL="8375" marR="8375" marT="837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a:noFill/>
                    </a:lnT>
                    <a:lnB>
                      <a:noFill/>
                    </a:lnB>
                  </a:tcPr>
                </a:tc>
                <a:tc vMerge="1">
                  <a:txBody>
                    <a:bodyPr/>
                    <a:lstStyle/>
                    <a:p>
                      <a:endParaRPr lang="es-CL"/>
                    </a:p>
                  </a:txBody>
                  <a:tcPr/>
                </a:tc>
                <a:extLst>
                  <a:ext uri="{0D108BD9-81ED-4DB2-BD59-A6C34878D82A}">
                    <a16:rowId xmlns:a16="http://schemas.microsoft.com/office/drawing/2014/main" val="10006"/>
                  </a:ext>
                </a:extLst>
              </a:tr>
              <a:tr h="200994">
                <a:tc>
                  <a:txBody>
                    <a:bodyPr/>
                    <a:lstStyle/>
                    <a:p>
                      <a:pPr algn="ctr" fontAlgn="ctr"/>
                      <a:r>
                        <a:rPr lang="es-CL" sz="900" b="0" i="1" u="none" strike="noStrike">
                          <a:solidFill>
                            <a:srgbClr val="000000"/>
                          </a:solidFill>
                          <a:effectLst/>
                          <a:latin typeface="Calibri"/>
                        </a:rPr>
                        <a:t>0</a:t>
                      </a:r>
                    </a:p>
                  </a:txBody>
                  <a:tcPr marL="8375" marR="8375" marT="837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s-CL" sz="900" b="0" i="1" u="none" strike="noStrike">
                          <a:solidFill>
                            <a:srgbClr val="000000"/>
                          </a:solidFill>
                          <a:effectLst/>
                          <a:latin typeface="Calibri"/>
                        </a:rPr>
                        <a:t>menor a 500</a:t>
                      </a:r>
                    </a:p>
                  </a:txBody>
                  <a:tcPr marL="8375" marR="8375" marT="837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fontAlgn="ctr"/>
                      <a:r>
                        <a:rPr lang="es-CL" sz="900" b="0" i="1" u="none" strike="noStrike" dirty="0">
                          <a:solidFill>
                            <a:srgbClr val="000000"/>
                          </a:solidFill>
                          <a:effectLst/>
                          <a:latin typeface="Calibri"/>
                        </a:rPr>
                        <a:t>Aprobados por GG</a:t>
                      </a:r>
                    </a:p>
                  </a:txBody>
                  <a:tcPr marL="75373" marR="8375" marT="837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fontAlgn="ctr"/>
                      <a:endParaRPr lang="es-CL" sz="1000" b="0" i="0" u="none" strike="noStrike">
                        <a:solidFill>
                          <a:srgbClr val="000000"/>
                        </a:solidFill>
                        <a:effectLst/>
                        <a:latin typeface="Calibri"/>
                      </a:endParaRPr>
                    </a:p>
                  </a:txBody>
                  <a:tcPr marL="8375" marR="8375" marT="837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a:noFill/>
                    </a:lnT>
                    <a:lnB>
                      <a:noFill/>
                    </a:lnB>
                  </a:tcPr>
                </a:tc>
                <a:tc>
                  <a:txBody>
                    <a:bodyPr/>
                    <a:lstStyle/>
                    <a:p>
                      <a:pPr algn="l" fontAlgn="ctr"/>
                      <a:r>
                        <a:rPr lang="es-CL" sz="800" b="0" i="1" u="none" strike="noStrike">
                          <a:solidFill>
                            <a:srgbClr val="000000"/>
                          </a:solidFill>
                          <a:effectLst/>
                          <a:latin typeface="Calibri"/>
                        </a:rPr>
                        <a:t>- Ficha SAP firmada por GG</a:t>
                      </a:r>
                    </a:p>
                  </a:txBody>
                  <a:tcPr marL="8375" marR="8375" marT="8375"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10007"/>
                  </a:ext>
                </a:extLst>
              </a:tr>
              <a:tr h="167495">
                <a:tc>
                  <a:txBody>
                    <a:bodyPr/>
                    <a:lstStyle/>
                    <a:p>
                      <a:pPr algn="l" fontAlgn="ctr"/>
                      <a:endParaRPr lang="es-CL" sz="1000" b="0" i="0" u="none" strike="noStrike">
                        <a:solidFill>
                          <a:srgbClr val="000000"/>
                        </a:solidFill>
                        <a:effectLst/>
                        <a:latin typeface="Calibri"/>
                      </a:endParaRPr>
                    </a:p>
                  </a:txBody>
                  <a:tcPr marL="8375" marR="8375" marT="8375" marB="0" anchor="ctr">
                    <a:lnL>
                      <a:noFill/>
                    </a:lnL>
                    <a:lnR>
                      <a:noFill/>
                    </a:lnR>
                    <a:lnT w="6350" cap="flat" cmpd="sng" algn="ctr">
                      <a:solidFill>
                        <a:srgbClr val="D9D9D9"/>
                      </a:solidFill>
                      <a:prstDash val="solid"/>
                      <a:round/>
                      <a:headEnd type="none" w="med" len="med"/>
                      <a:tailEnd type="none" w="med" len="med"/>
                    </a:lnT>
                    <a:lnB>
                      <a:noFill/>
                    </a:lnB>
                  </a:tcPr>
                </a:tc>
                <a:tc>
                  <a:txBody>
                    <a:bodyPr/>
                    <a:lstStyle/>
                    <a:p>
                      <a:pPr algn="l" fontAlgn="ctr"/>
                      <a:endParaRPr lang="es-CL" sz="1000" b="0" i="0" u="none" strike="noStrike">
                        <a:solidFill>
                          <a:srgbClr val="000000"/>
                        </a:solidFill>
                        <a:effectLst/>
                        <a:latin typeface="Calibri"/>
                      </a:endParaRPr>
                    </a:p>
                  </a:txBody>
                  <a:tcPr marL="8375" marR="8375" marT="8375" marB="0" anchor="ctr">
                    <a:lnL>
                      <a:noFill/>
                    </a:lnL>
                    <a:lnR>
                      <a:noFill/>
                    </a:lnR>
                    <a:lnT w="6350" cap="flat" cmpd="sng" algn="ctr">
                      <a:solidFill>
                        <a:srgbClr val="D9D9D9"/>
                      </a:solidFill>
                      <a:prstDash val="solid"/>
                      <a:round/>
                      <a:headEnd type="none" w="med" len="med"/>
                      <a:tailEnd type="none" w="med" len="med"/>
                    </a:lnT>
                    <a:lnB>
                      <a:noFill/>
                    </a:lnB>
                  </a:tcPr>
                </a:tc>
                <a:tc>
                  <a:txBody>
                    <a:bodyPr/>
                    <a:lstStyle/>
                    <a:p>
                      <a:pPr algn="l" fontAlgn="ctr"/>
                      <a:r>
                        <a:rPr lang="es-CL" sz="700" b="0" i="1" u="none" strike="noStrike">
                          <a:solidFill>
                            <a:srgbClr val="000000"/>
                          </a:solidFill>
                          <a:effectLst/>
                          <a:latin typeface="Calibri"/>
                        </a:rPr>
                        <a:t>(*) Monto permitido GG CEN hasta KUS$10.000</a:t>
                      </a:r>
                    </a:p>
                  </a:txBody>
                  <a:tcPr marL="75373" marR="8375" marT="8375" marB="0" anchor="ctr">
                    <a:lnL>
                      <a:noFill/>
                    </a:lnL>
                    <a:lnR>
                      <a:noFill/>
                    </a:lnR>
                    <a:lnT w="6350" cap="flat" cmpd="sng" algn="ctr">
                      <a:solidFill>
                        <a:srgbClr val="D9D9D9"/>
                      </a:solidFill>
                      <a:prstDash val="solid"/>
                      <a:round/>
                      <a:headEnd type="none" w="med" len="med"/>
                      <a:tailEnd type="none" w="med" len="med"/>
                    </a:lnT>
                    <a:lnB>
                      <a:noFill/>
                    </a:lnB>
                  </a:tcPr>
                </a:tc>
                <a:tc>
                  <a:txBody>
                    <a:bodyPr/>
                    <a:lstStyle/>
                    <a:p>
                      <a:pPr algn="l" fontAlgn="ctr"/>
                      <a:endParaRPr lang="es-CL" sz="1000" b="0" i="0" u="none" strike="noStrike">
                        <a:solidFill>
                          <a:srgbClr val="000000"/>
                        </a:solidFill>
                        <a:effectLst/>
                        <a:latin typeface="Calibri"/>
                      </a:endParaRPr>
                    </a:p>
                  </a:txBody>
                  <a:tcPr marL="8375" marR="8375" marT="8375" marB="0" anchor="ctr">
                    <a:lnL>
                      <a:noFill/>
                    </a:lnL>
                    <a:lnR>
                      <a:noFill/>
                    </a:lnR>
                    <a:lnT>
                      <a:noFill/>
                    </a:lnT>
                    <a:lnB>
                      <a:noFill/>
                    </a:lnB>
                  </a:tcPr>
                </a:tc>
                <a:tc>
                  <a:txBody>
                    <a:bodyPr/>
                    <a:lstStyle/>
                    <a:p>
                      <a:pPr algn="l" fontAlgn="ctr"/>
                      <a:endParaRPr lang="es-CL" sz="1000" b="0" i="0" u="none" strike="noStrike" dirty="0">
                        <a:solidFill>
                          <a:srgbClr val="000000"/>
                        </a:solidFill>
                        <a:effectLst/>
                        <a:latin typeface="Calibri"/>
                      </a:endParaRPr>
                    </a:p>
                  </a:txBody>
                  <a:tcPr marL="8375" marR="8375" marT="8375" marB="0" anchor="ctr">
                    <a:lnL>
                      <a:noFill/>
                    </a:lnL>
                    <a:lnR>
                      <a:noFill/>
                    </a:lnR>
                    <a:lnT w="6350" cap="flat" cmpd="sng" algn="ctr">
                      <a:solidFill>
                        <a:srgbClr val="D9D9D9"/>
                      </a:solidFill>
                      <a:prstDash val="solid"/>
                      <a:round/>
                      <a:headEnd type="none" w="med" len="med"/>
                      <a:tailEnd type="none" w="med" len="med"/>
                    </a:lnT>
                    <a:lnB>
                      <a:noFill/>
                    </a:lnB>
                  </a:tcPr>
                </a:tc>
                <a:extLst>
                  <a:ext uri="{0D108BD9-81ED-4DB2-BD59-A6C34878D82A}">
                    <a16:rowId xmlns:a16="http://schemas.microsoft.com/office/drawing/2014/main" val="10008"/>
                  </a:ext>
                </a:extLst>
              </a:tr>
            </a:tbl>
          </a:graphicData>
        </a:graphic>
      </p:graphicFrame>
      <p:sp>
        <p:nvSpPr>
          <p:cNvPr id="4" name="CuadroTexto 3">
            <a:extLst>
              <a:ext uri="{FF2B5EF4-FFF2-40B4-BE49-F238E27FC236}">
                <a16:creationId xmlns:a16="http://schemas.microsoft.com/office/drawing/2014/main" id="{091E6665-F3BE-49FF-BB20-211D1676C13D}"/>
              </a:ext>
            </a:extLst>
          </p:cNvPr>
          <p:cNvSpPr txBox="1"/>
          <p:nvPr/>
        </p:nvSpPr>
        <p:spPr>
          <a:xfrm>
            <a:off x="6228268" y="172990"/>
            <a:ext cx="1872000" cy="261610"/>
          </a:xfrm>
          <a:prstGeom prst="rect">
            <a:avLst/>
          </a:prstGeom>
          <a:noFill/>
        </p:spPr>
        <p:txBody>
          <a:bodyPr wrap="square" rtlCol="0">
            <a:spAutoFit/>
          </a:bodyPr>
          <a:lstStyle/>
          <a:p>
            <a:pPr algn="ctr"/>
            <a:r>
              <a:rPr lang="es-CL" sz="1100" i="1" dirty="0">
                <a:solidFill>
                  <a:schemeClr val="accent5"/>
                </a:solidFill>
              </a:rPr>
              <a:t>Versión VAF de Enero 2019</a:t>
            </a:r>
          </a:p>
        </p:txBody>
      </p:sp>
    </p:spTree>
    <p:extLst>
      <p:ext uri="{BB962C8B-B14F-4D97-AF65-F5344CB8AC3E}">
        <p14:creationId xmlns:p14="http://schemas.microsoft.com/office/powerpoint/2010/main" val="29776993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a:spLocks noChangeArrowheads="1"/>
          </p:cNvSpPr>
          <p:nvPr>
            <p:custDataLst>
              <p:tags r:id="rId1"/>
            </p:custDataLst>
          </p:nvPr>
        </p:nvSpPr>
        <p:spPr bwMode="auto">
          <a:xfrm>
            <a:off x="247175" y="836621"/>
            <a:ext cx="4140000" cy="5611803"/>
          </a:xfrm>
          <a:prstGeom prst="rect">
            <a:avLst/>
          </a:prstGeom>
          <a:solidFill>
            <a:schemeClr val="bg1"/>
          </a:solidFill>
          <a:ln w="9525">
            <a:solidFill>
              <a:srgbClr val="007A94"/>
            </a:solidFill>
            <a:miter lim="800000"/>
            <a:headEnd/>
            <a:tailEnd/>
          </a:ln>
          <a:effectLst/>
        </p:spPr>
        <p:txBody>
          <a:bodyPr lIns="72000" tIns="324000" rIns="72000" bIns="72000"/>
          <a:lstStyle/>
          <a:p>
            <a:pPr marL="342900" indent="-342900" defTabSz="895350">
              <a:buClr>
                <a:srgbClr val="1F497D"/>
              </a:buClr>
              <a:defRPr/>
            </a:pPr>
            <a:endParaRPr lang="es-CL" sz="1000" dirty="0">
              <a:solidFill>
                <a:prstClr val="black"/>
              </a:solidFill>
              <a:latin typeface="Trebuchet MS" panose="020B0603020202020204" pitchFamily="34" charset="0"/>
              <a:cs typeface="Arial" panose="020B0604020202020204" pitchFamily="34" charset="0"/>
            </a:endParaRPr>
          </a:p>
        </p:txBody>
      </p:sp>
      <p:sp>
        <p:nvSpPr>
          <p:cNvPr id="4" name="Rectangle 8"/>
          <p:cNvSpPr>
            <a:spLocks noChangeArrowheads="1"/>
          </p:cNvSpPr>
          <p:nvPr>
            <p:custDataLst>
              <p:tags r:id="rId2"/>
            </p:custDataLst>
          </p:nvPr>
        </p:nvSpPr>
        <p:spPr bwMode="auto">
          <a:xfrm>
            <a:off x="4586569" y="839362"/>
            <a:ext cx="4305301" cy="5609061"/>
          </a:xfrm>
          <a:prstGeom prst="rect">
            <a:avLst/>
          </a:prstGeom>
          <a:solidFill>
            <a:schemeClr val="bg1"/>
          </a:solidFill>
          <a:ln w="9525">
            <a:solidFill>
              <a:srgbClr val="007A94"/>
            </a:solidFill>
            <a:miter lim="800000"/>
            <a:headEnd/>
            <a:tailEnd/>
          </a:ln>
          <a:effectLst/>
        </p:spPr>
        <p:txBody>
          <a:bodyPr lIns="72000" tIns="324000" rIns="72000" bIns="72000"/>
          <a:lstStyle/>
          <a:p>
            <a:pPr marL="273050" lvl="2" defTabSz="457200">
              <a:tabLst>
                <a:tab pos="4037013" algn="l"/>
              </a:tabLst>
            </a:pPr>
            <a:r>
              <a:rPr lang="es-CL" sz="900" dirty="0">
                <a:solidFill>
                  <a:prstClr val="black"/>
                </a:solidFill>
                <a:latin typeface="Trebuchet MS" panose="020B0603020202020204" pitchFamily="34" charset="0"/>
                <a:cs typeface="Arial" panose="020B0604020202020204" pitchFamily="34" charset="0"/>
              </a:rPr>
              <a:t>A continuación se muestran las etapas clave del proceso de solicitud para fase de ejecución. Detalles de este proceso se encontrarán en los Anexos:</a:t>
            </a:r>
          </a:p>
          <a:p>
            <a:pPr marL="273050" lvl="2" defTabSz="457200">
              <a:tabLst>
                <a:tab pos="4037013" algn="l"/>
              </a:tabLst>
            </a:pPr>
            <a:endParaRPr lang="es-CL" sz="500" b="1" dirty="0">
              <a:solidFill>
                <a:prstClr val="black"/>
              </a:solidFill>
              <a:latin typeface="Trebuchet MS" panose="020B0603020202020204" pitchFamily="34" charset="0"/>
              <a:cs typeface="Arial" panose="020B0604020202020204" pitchFamily="34" charset="0"/>
            </a:endParaRPr>
          </a:p>
          <a:p>
            <a:pPr marL="273050" lvl="2" defTabSz="457200">
              <a:spcAft>
                <a:spcPts val="300"/>
              </a:spcAft>
              <a:tabLst>
                <a:tab pos="361950" algn="l"/>
              </a:tabLst>
            </a:pPr>
            <a:r>
              <a:rPr lang="es-CL" sz="1000" b="1" dirty="0">
                <a:solidFill>
                  <a:prstClr val="black"/>
                </a:solidFill>
                <a:latin typeface="Trebuchet MS" panose="020B0603020202020204" pitchFamily="34" charset="0"/>
                <a:cs typeface="Arial" panose="020B0604020202020204" pitchFamily="34" charset="0"/>
              </a:rPr>
              <a:t>Envío de información</a:t>
            </a:r>
            <a:endParaRPr lang="es-CL" sz="400" strike="sngStrike" dirty="0">
              <a:solidFill>
                <a:srgbClr val="FF0000"/>
              </a:solidFill>
              <a:latin typeface="Trebuchet MS" panose="020B0603020202020204" pitchFamily="34" charset="0"/>
              <a:cs typeface="Arial" panose="020B0604020202020204" pitchFamily="34" charset="0"/>
            </a:endParaRPr>
          </a:p>
          <a:p>
            <a:pPr marL="273050" lvl="2" algn="just" defTabSz="457200">
              <a:tabLst>
                <a:tab pos="361950" algn="l"/>
              </a:tabLst>
            </a:pPr>
            <a:r>
              <a:rPr lang="es-CL" sz="900" dirty="0">
                <a:solidFill>
                  <a:prstClr val="black"/>
                </a:solidFill>
                <a:latin typeface="Trebuchet MS" panose="020B0603020202020204" pitchFamily="34" charset="0"/>
                <a:cs typeface="Arial" panose="020B0604020202020204" pitchFamily="34" charset="0"/>
              </a:rPr>
              <a:t>Finanzas compañía envía información a la Sub Gerencia de Planificación y </a:t>
            </a:r>
            <a:r>
              <a:rPr lang="es-CL" sz="900" dirty="0" err="1">
                <a:solidFill>
                  <a:prstClr val="black"/>
                </a:solidFill>
                <a:latin typeface="Trebuchet MS" panose="020B0603020202020204" pitchFamily="34" charset="0"/>
                <a:cs typeface="Arial" panose="020B0604020202020204" pitchFamily="34" charset="0"/>
              </a:rPr>
              <a:t>Capex</a:t>
            </a:r>
            <a:r>
              <a:rPr lang="es-CL" sz="900" dirty="0">
                <a:solidFill>
                  <a:prstClr val="black"/>
                </a:solidFill>
                <a:latin typeface="Trebuchet MS" panose="020B0603020202020204" pitchFamily="34" charset="0"/>
                <a:cs typeface="Arial" panose="020B0604020202020204" pitchFamily="34" charset="0"/>
              </a:rPr>
              <a:t> (SGPC). </a:t>
            </a:r>
          </a:p>
          <a:p>
            <a:pPr marL="444500" lvl="2" indent="-171450" algn="just" defTabSz="457200">
              <a:buFont typeface="Arial" pitchFamily="34" charset="0"/>
              <a:buChar char="•"/>
              <a:tabLst>
                <a:tab pos="361950" algn="l"/>
              </a:tabLst>
            </a:pPr>
            <a:r>
              <a:rPr lang="es-CL" sz="900" dirty="0">
                <a:solidFill>
                  <a:prstClr val="black"/>
                </a:solidFill>
                <a:latin typeface="Trebuchet MS" panose="020B0603020202020204" pitchFamily="34" charset="0"/>
                <a:cs typeface="Arial" panose="020B0604020202020204" pitchFamily="34" charset="0"/>
              </a:rPr>
              <a:t>Los </a:t>
            </a:r>
            <a:r>
              <a:rPr lang="es-CL" sz="900" u="sng" dirty="0">
                <a:solidFill>
                  <a:prstClr val="black"/>
                </a:solidFill>
                <a:latin typeface="Trebuchet MS" panose="020B0603020202020204" pitchFamily="34" charset="0"/>
                <a:cs typeface="Arial" panose="020B0604020202020204" pitchFamily="34" charset="0"/>
              </a:rPr>
              <a:t>plazos están definidos</a:t>
            </a:r>
            <a:r>
              <a:rPr lang="es-CL" sz="900" dirty="0">
                <a:solidFill>
                  <a:prstClr val="black"/>
                </a:solidFill>
                <a:latin typeface="Trebuchet MS" panose="020B0603020202020204" pitchFamily="34" charset="0"/>
                <a:cs typeface="Arial" panose="020B0604020202020204" pitchFamily="34" charset="0"/>
              </a:rPr>
              <a:t> en el </a:t>
            </a:r>
            <a:r>
              <a:rPr lang="es-CL" sz="900" dirty="0">
                <a:solidFill>
                  <a:srgbClr val="4BACC6">
                    <a:lumMod val="75000"/>
                  </a:srgbClr>
                </a:solidFill>
                <a:latin typeface="Trebuchet MS" panose="020B0603020202020204" pitchFamily="34" charset="0"/>
                <a:cs typeface="Arial" panose="020B0604020202020204" pitchFamily="34" charset="0"/>
              </a:rPr>
              <a:t>Anexo I</a:t>
            </a:r>
            <a:r>
              <a:rPr lang="es-CL" sz="900" dirty="0">
                <a:solidFill>
                  <a:prstClr val="black"/>
                </a:solidFill>
                <a:latin typeface="Trebuchet MS" panose="020B0603020202020204" pitchFamily="34" charset="0"/>
                <a:cs typeface="Arial" panose="020B0604020202020204" pitchFamily="34" charset="0"/>
              </a:rPr>
              <a:t> .</a:t>
            </a:r>
          </a:p>
          <a:p>
            <a:pPr marL="444500" lvl="2" indent="-171450" algn="just" defTabSz="457200">
              <a:buFont typeface="Arial" pitchFamily="34" charset="0"/>
              <a:buChar char="•"/>
              <a:tabLst>
                <a:tab pos="361950" algn="l"/>
              </a:tabLst>
            </a:pPr>
            <a:r>
              <a:rPr lang="es-CL" sz="900" u="sng" dirty="0">
                <a:solidFill>
                  <a:prstClr val="black"/>
                </a:solidFill>
                <a:latin typeface="Trebuchet MS" panose="020B0603020202020204" pitchFamily="34" charset="0"/>
                <a:cs typeface="Arial" panose="020B0604020202020204" pitchFamily="34" charset="0"/>
              </a:rPr>
              <a:t>El formulario de solicitud</a:t>
            </a:r>
            <a:r>
              <a:rPr lang="es-CL" sz="900" dirty="0">
                <a:solidFill>
                  <a:prstClr val="black"/>
                </a:solidFill>
                <a:latin typeface="Trebuchet MS" panose="020B0603020202020204" pitchFamily="34" charset="0"/>
                <a:cs typeface="Arial" panose="020B0604020202020204" pitchFamily="34" charset="0"/>
              </a:rPr>
              <a:t> y la </a:t>
            </a:r>
            <a:r>
              <a:rPr lang="es-CL" sz="900" u="sng" dirty="0">
                <a:solidFill>
                  <a:prstClr val="black"/>
                </a:solidFill>
                <a:latin typeface="Trebuchet MS" panose="020B0603020202020204" pitchFamily="34" charset="0"/>
                <a:cs typeface="Arial" panose="020B0604020202020204" pitchFamily="34" charset="0"/>
              </a:rPr>
              <a:t>información mínima requerida </a:t>
            </a:r>
            <a:r>
              <a:rPr lang="es-CL" sz="900" dirty="0">
                <a:solidFill>
                  <a:prstClr val="black"/>
                </a:solidFill>
                <a:latin typeface="Trebuchet MS" panose="020B0603020202020204" pitchFamily="34" charset="0"/>
                <a:cs typeface="Arial" panose="020B0604020202020204" pitchFamily="34" charset="0"/>
              </a:rPr>
              <a:t>se presentan en los </a:t>
            </a:r>
            <a:r>
              <a:rPr lang="es-CL" sz="900" dirty="0">
                <a:solidFill>
                  <a:srgbClr val="4BACC6">
                    <a:lumMod val="75000"/>
                  </a:srgbClr>
                </a:solidFill>
                <a:latin typeface="Trebuchet MS" panose="020B0603020202020204" pitchFamily="34" charset="0"/>
                <a:cs typeface="Arial" panose="020B0604020202020204" pitchFamily="34" charset="0"/>
              </a:rPr>
              <a:t>Anexo II y III.</a:t>
            </a:r>
          </a:p>
          <a:p>
            <a:pPr marL="273050" lvl="2" algn="just" defTabSz="457200">
              <a:tabLst>
                <a:tab pos="361950" algn="l"/>
              </a:tabLst>
            </a:pPr>
            <a:endParaRPr lang="es-CL" sz="500" dirty="0">
              <a:solidFill>
                <a:prstClr val="black"/>
              </a:solidFill>
              <a:latin typeface="Trebuchet MS" panose="020B0603020202020204" pitchFamily="34" charset="0"/>
              <a:cs typeface="Arial" panose="020B0604020202020204" pitchFamily="34" charset="0"/>
            </a:endParaRPr>
          </a:p>
          <a:p>
            <a:pPr marL="273050" lvl="2" defTabSz="457200">
              <a:spcAft>
                <a:spcPts val="300"/>
              </a:spcAft>
              <a:tabLst>
                <a:tab pos="361950" algn="l"/>
              </a:tabLst>
            </a:pPr>
            <a:r>
              <a:rPr lang="es-CL" sz="1000" b="1" dirty="0">
                <a:solidFill>
                  <a:prstClr val="black"/>
                </a:solidFill>
                <a:latin typeface="Trebuchet MS" panose="020B0603020202020204" pitchFamily="34" charset="0"/>
                <a:cs typeface="Arial" panose="020B0604020202020204" pitchFamily="34" charset="0"/>
              </a:rPr>
              <a:t>Proceso de preguntas, respuestas y </a:t>
            </a:r>
            <a:r>
              <a:rPr lang="es-CL" sz="1000" b="1" dirty="0" err="1">
                <a:solidFill>
                  <a:prstClr val="black"/>
                </a:solidFill>
                <a:latin typeface="Trebuchet MS" panose="020B0603020202020204" pitchFamily="34" charset="0"/>
                <a:cs typeface="Arial" panose="020B0604020202020204" pitchFamily="34" charset="0"/>
              </a:rPr>
              <a:t>feedback</a:t>
            </a:r>
            <a:endParaRPr lang="es-CL" sz="400" dirty="0">
              <a:solidFill>
                <a:prstClr val="black"/>
              </a:solidFill>
              <a:latin typeface="Trebuchet MS" panose="020B0603020202020204" pitchFamily="34" charset="0"/>
              <a:cs typeface="Arial" panose="020B0604020202020204" pitchFamily="34" charset="0"/>
            </a:endParaRPr>
          </a:p>
          <a:p>
            <a:pPr marL="444500" lvl="2" indent="-171450" algn="just" defTabSz="457200">
              <a:buFont typeface="Arial" pitchFamily="34" charset="0"/>
              <a:buChar char="•"/>
              <a:tabLst>
                <a:tab pos="361950" algn="l"/>
              </a:tabLst>
            </a:pPr>
            <a:r>
              <a:rPr lang="es-CL" sz="900" dirty="0">
                <a:solidFill>
                  <a:prstClr val="black"/>
                </a:solidFill>
                <a:latin typeface="Trebuchet MS" panose="020B0603020202020204" pitchFamily="34" charset="0"/>
                <a:cs typeface="Arial" panose="020B0604020202020204" pitchFamily="34" charset="0"/>
              </a:rPr>
              <a:t>La SGPC hace preguntas y recibe respuestas por parte del equipo de finanzas compañía. En caso que se requiera se pedirá más información de respaldo. En esta etapa, la SGPC generará un </a:t>
            </a:r>
            <a:r>
              <a:rPr lang="es-CL" sz="900" dirty="0" err="1">
                <a:solidFill>
                  <a:prstClr val="black"/>
                </a:solidFill>
                <a:latin typeface="Trebuchet MS" panose="020B0603020202020204" pitchFamily="34" charset="0"/>
                <a:cs typeface="Arial" panose="020B0604020202020204" pitchFamily="34" charset="0"/>
              </a:rPr>
              <a:t>feedback</a:t>
            </a:r>
            <a:r>
              <a:rPr lang="es-CL" sz="900" dirty="0">
                <a:solidFill>
                  <a:prstClr val="black"/>
                </a:solidFill>
                <a:latin typeface="Trebuchet MS" panose="020B0603020202020204" pitchFamily="34" charset="0"/>
                <a:cs typeface="Arial" panose="020B0604020202020204" pitchFamily="34" charset="0"/>
              </a:rPr>
              <a:t> preliminar en función de la información disponible a la fecha.</a:t>
            </a:r>
          </a:p>
          <a:p>
            <a:pPr marL="444500" lvl="2" indent="-171450" algn="just" defTabSz="457200">
              <a:buFont typeface="Arial" pitchFamily="34" charset="0"/>
              <a:buChar char="•"/>
              <a:tabLst>
                <a:tab pos="361950" algn="l"/>
              </a:tabLst>
            </a:pPr>
            <a:r>
              <a:rPr lang="es-CL" sz="900" dirty="0">
                <a:solidFill>
                  <a:prstClr val="black"/>
                </a:solidFill>
                <a:latin typeface="Trebuchet MS" panose="020B0603020202020204" pitchFamily="34" charset="0"/>
                <a:cs typeface="Arial" panose="020B0604020202020204" pitchFamily="34" charset="0"/>
              </a:rPr>
              <a:t>Los </a:t>
            </a:r>
            <a:r>
              <a:rPr lang="es-CL" sz="900" u="sng" dirty="0">
                <a:solidFill>
                  <a:prstClr val="black"/>
                </a:solidFill>
                <a:latin typeface="Trebuchet MS" panose="020B0603020202020204" pitchFamily="34" charset="0"/>
                <a:cs typeface="Arial" panose="020B0604020202020204" pitchFamily="34" charset="0"/>
              </a:rPr>
              <a:t>plazos de este proceso  están definidos</a:t>
            </a:r>
            <a:r>
              <a:rPr lang="es-CL" sz="900" dirty="0">
                <a:solidFill>
                  <a:prstClr val="black"/>
                </a:solidFill>
                <a:latin typeface="Trebuchet MS" panose="020B0603020202020204" pitchFamily="34" charset="0"/>
                <a:cs typeface="Arial" panose="020B0604020202020204" pitchFamily="34" charset="0"/>
              </a:rPr>
              <a:t> en el </a:t>
            </a:r>
            <a:r>
              <a:rPr lang="es-CL" sz="900" dirty="0">
                <a:solidFill>
                  <a:srgbClr val="4BACC6">
                    <a:lumMod val="75000"/>
                  </a:srgbClr>
                </a:solidFill>
                <a:latin typeface="Trebuchet MS" panose="020B0603020202020204" pitchFamily="34" charset="0"/>
                <a:cs typeface="Arial" panose="020B0604020202020204" pitchFamily="34" charset="0"/>
              </a:rPr>
              <a:t>Anexo I.</a:t>
            </a:r>
            <a:endParaRPr lang="es-CL" sz="900" dirty="0">
              <a:solidFill>
                <a:prstClr val="black"/>
              </a:solidFill>
              <a:latin typeface="Trebuchet MS" panose="020B0603020202020204" pitchFamily="34" charset="0"/>
              <a:cs typeface="Arial" panose="020B0604020202020204" pitchFamily="34" charset="0"/>
            </a:endParaRPr>
          </a:p>
          <a:p>
            <a:pPr marL="273050" lvl="2" defTabSz="457200">
              <a:tabLst>
                <a:tab pos="361950" algn="l"/>
              </a:tabLst>
            </a:pPr>
            <a:endParaRPr lang="es-CL" sz="500" dirty="0">
              <a:solidFill>
                <a:prstClr val="black"/>
              </a:solidFill>
              <a:latin typeface="Trebuchet MS" panose="020B0603020202020204" pitchFamily="34" charset="0"/>
              <a:cs typeface="Arial" panose="020B0604020202020204" pitchFamily="34" charset="0"/>
            </a:endParaRPr>
          </a:p>
          <a:p>
            <a:pPr marL="273050" lvl="2" defTabSz="457200">
              <a:spcAft>
                <a:spcPts val="300"/>
              </a:spcAft>
              <a:tabLst>
                <a:tab pos="361950" algn="l"/>
              </a:tabLst>
            </a:pPr>
            <a:r>
              <a:rPr lang="es-CL" sz="1000" b="1" dirty="0">
                <a:solidFill>
                  <a:prstClr val="black"/>
                </a:solidFill>
                <a:latin typeface="Trebuchet MS" panose="020B0603020202020204" pitchFamily="34" charset="0"/>
                <a:cs typeface="Arial" panose="020B0604020202020204" pitchFamily="34" charset="0"/>
              </a:rPr>
              <a:t>Presentación Final</a:t>
            </a:r>
            <a:endParaRPr lang="es-CL" sz="400" dirty="0">
              <a:solidFill>
                <a:prstClr val="black"/>
              </a:solidFill>
              <a:latin typeface="Trebuchet MS" panose="020B0603020202020204" pitchFamily="34" charset="0"/>
              <a:cs typeface="Arial" panose="020B0604020202020204" pitchFamily="34" charset="0"/>
            </a:endParaRPr>
          </a:p>
          <a:p>
            <a:pPr marL="444500" lvl="2" indent="-171450" algn="just" defTabSz="457200">
              <a:buFont typeface="Arial" pitchFamily="34" charset="0"/>
              <a:buChar char="•"/>
              <a:tabLst>
                <a:tab pos="361950" algn="l"/>
              </a:tabLst>
            </a:pPr>
            <a:r>
              <a:rPr lang="es-CL" sz="900" dirty="0">
                <a:solidFill>
                  <a:prstClr val="black"/>
                </a:solidFill>
                <a:latin typeface="Trebuchet MS" panose="020B0603020202020204" pitchFamily="34" charset="0"/>
                <a:cs typeface="Arial" panose="020B0604020202020204" pitchFamily="34" charset="0"/>
              </a:rPr>
              <a:t>La Compañía hace una presentación final que incorpore los comentarios recibidos en la anterior y los </a:t>
            </a:r>
            <a:r>
              <a:rPr lang="es-CL" sz="900" u="sng" dirty="0">
                <a:solidFill>
                  <a:prstClr val="black"/>
                </a:solidFill>
                <a:latin typeface="Trebuchet MS" panose="020B0603020202020204" pitchFamily="34" charset="0"/>
                <a:cs typeface="Arial" panose="020B0604020202020204" pitchFamily="34" charset="0"/>
              </a:rPr>
              <a:t>contenidos mínimos y formatos establecidos</a:t>
            </a:r>
            <a:r>
              <a:rPr lang="es-CL" sz="900" dirty="0">
                <a:solidFill>
                  <a:prstClr val="black"/>
                </a:solidFill>
                <a:latin typeface="Trebuchet MS" panose="020B0603020202020204" pitchFamily="34" charset="0"/>
                <a:cs typeface="Arial" panose="020B0604020202020204" pitchFamily="34" charset="0"/>
              </a:rPr>
              <a:t> del </a:t>
            </a:r>
            <a:r>
              <a:rPr lang="es-CL" sz="900" dirty="0">
                <a:solidFill>
                  <a:srgbClr val="4BACC6">
                    <a:lumMod val="75000"/>
                  </a:srgbClr>
                </a:solidFill>
                <a:latin typeface="Trebuchet MS" panose="020B0603020202020204" pitchFamily="34" charset="0"/>
                <a:cs typeface="Arial" panose="020B0604020202020204" pitchFamily="34" charset="0"/>
              </a:rPr>
              <a:t>Anexo III</a:t>
            </a:r>
            <a:r>
              <a:rPr lang="es-CL" sz="900" dirty="0">
                <a:solidFill>
                  <a:prstClr val="black"/>
                </a:solidFill>
                <a:latin typeface="Trebuchet MS" panose="020B0603020202020204" pitchFamily="34" charset="0"/>
                <a:cs typeface="Arial" panose="020B0604020202020204" pitchFamily="34" charset="0"/>
              </a:rPr>
              <a:t> en consistencia con el ADS* para Proyectos Menores (ADS_MS-020, ADS-PR_020 y 022). </a:t>
            </a:r>
          </a:p>
          <a:p>
            <a:pPr marL="444500" lvl="2" indent="-171450" defTabSz="457200">
              <a:buFont typeface="Arial" pitchFamily="34" charset="0"/>
              <a:buChar char="•"/>
              <a:tabLst>
                <a:tab pos="361950" algn="l"/>
              </a:tabLst>
            </a:pPr>
            <a:r>
              <a:rPr lang="es-CL" sz="800" dirty="0">
                <a:solidFill>
                  <a:prstClr val="black"/>
                </a:solidFill>
                <a:latin typeface="Trebuchet MS" panose="020B0603020202020204" pitchFamily="34" charset="0"/>
                <a:cs typeface="Arial" panose="020B0604020202020204" pitchFamily="34" charset="0"/>
              </a:rPr>
              <a:t>Los </a:t>
            </a:r>
            <a:r>
              <a:rPr lang="es-CL" sz="800" u="sng" dirty="0">
                <a:solidFill>
                  <a:prstClr val="black"/>
                </a:solidFill>
                <a:latin typeface="Trebuchet MS" panose="020B0603020202020204" pitchFamily="34" charset="0"/>
                <a:cs typeface="Arial" panose="020B0604020202020204" pitchFamily="34" charset="0"/>
              </a:rPr>
              <a:t>plazos de este proceso  están definidos</a:t>
            </a:r>
            <a:r>
              <a:rPr lang="es-CL" sz="800" dirty="0">
                <a:solidFill>
                  <a:prstClr val="black"/>
                </a:solidFill>
                <a:latin typeface="Trebuchet MS" panose="020B0603020202020204" pitchFamily="34" charset="0"/>
                <a:cs typeface="Arial" panose="020B0604020202020204" pitchFamily="34" charset="0"/>
              </a:rPr>
              <a:t> en el </a:t>
            </a:r>
            <a:r>
              <a:rPr lang="es-CL" sz="800" dirty="0">
                <a:solidFill>
                  <a:srgbClr val="4BACC6">
                    <a:lumMod val="75000"/>
                  </a:srgbClr>
                </a:solidFill>
                <a:latin typeface="Trebuchet MS" panose="020B0603020202020204" pitchFamily="34" charset="0"/>
                <a:cs typeface="Arial" panose="020B0604020202020204" pitchFamily="34" charset="0"/>
              </a:rPr>
              <a:t>Anexo I.</a:t>
            </a:r>
          </a:p>
          <a:p>
            <a:pPr marL="273050" lvl="2" defTabSz="457200">
              <a:tabLst>
                <a:tab pos="361950" algn="l"/>
              </a:tabLst>
            </a:pPr>
            <a:endParaRPr lang="es-CL" sz="500" dirty="0">
              <a:solidFill>
                <a:prstClr val="black"/>
              </a:solidFill>
              <a:latin typeface="Trebuchet MS" panose="020B0603020202020204" pitchFamily="34" charset="0"/>
              <a:cs typeface="Arial" panose="020B0604020202020204" pitchFamily="34" charset="0"/>
            </a:endParaRPr>
          </a:p>
          <a:p>
            <a:pPr marL="273050" lvl="2" defTabSz="457200">
              <a:tabLst>
                <a:tab pos="361950" algn="l"/>
              </a:tabLst>
            </a:pPr>
            <a:r>
              <a:rPr lang="es-CL" sz="1000" b="1" dirty="0">
                <a:solidFill>
                  <a:prstClr val="black"/>
                </a:solidFill>
                <a:latin typeface="Trebuchet MS" panose="020B0603020202020204" pitchFamily="34" charset="0"/>
                <a:cs typeface="Arial" panose="020B0604020202020204" pitchFamily="34" charset="0"/>
              </a:rPr>
              <a:t>Recomendación Fase Ejecución</a:t>
            </a:r>
            <a:endParaRPr lang="es-CL" sz="1000" b="1" strike="sngStrike" dirty="0">
              <a:solidFill>
                <a:prstClr val="black"/>
              </a:solidFill>
              <a:latin typeface="Trebuchet MS" panose="020B0603020202020204" pitchFamily="34" charset="0"/>
              <a:cs typeface="Arial" panose="020B0604020202020204" pitchFamily="34" charset="0"/>
            </a:endParaRPr>
          </a:p>
          <a:p>
            <a:pPr marL="273050" lvl="1" defTabSz="457200">
              <a:tabLst>
                <a:tab pos="361950" algn="l"/>
              </a:tabLst>
            </a:pPr>
            <a:endParaRPr lang="es-CL" sz="400" dirty="0">
              <a:solidFill>
                <a:prstClr val="black"/>
              </a:solidFill>
              <a:latin typeface="Trebuchet MS" panose="020B0603020202020204" pitchFamily="34" charset="0"/>
              <a:cs typeface="Arial" panose="020B0604020202020204" pitchFamily="34" charset="0"/>
            </a:endParaRPr>
          </a:p>
          <a:p>
            <a:pPr marL="444500" lvl="1" indent="-171450" algn="just" defTabSz="457200">
              <a:buFont typeface="Arial" pitchFamily="34" charset="0"/>
              <a:buChar char="•"/>
              <a:tabLst>
                <a:tab pos="361950" algn="l"/>
              </a:tabLst>
            </a:pPr>
            <a:r>
              <a:rPr lang="es-CL" sz="900" dirty="0">
                <a:solidFill>
                  <a:prstClr val="black"/>
                </a:solidFill>
                <a:latin typeface="Trebuchet MS" panose="020B0603020202020204" pitchFamily="34" charset="0"/>
                <a:cs typeface="Arial" panose="020B0604020202020204" pitchFamily="34" charset="0"/>
              </a:rPr>
              <a:t>Considerando los pasos anteriores, la SGPC decidirá sobre la pertinencia de seguir a la Fase de decisión </a:t>
            </a:r>
            <a:r>
              <a:rPr lang="es-CL" sz="900" dirty="0" err="1">
                <a:solidFill>
                  <a:prstClr val="black"/>
                </a:solidFill>
                <a:latin typeface="Trebuchet MS" panose="020B0603020202020204" pitchFamily="34" charset="0"/>
                <a:cs typeface="Arial" panose="020B0604020202020204" pitchFamily="34" charset="0"/>
              </a:rPr>
              <a:t>inversional</a:t>
            </a:r>
            <a:r>
              <a:rPr lang="es-CL" sz="900" dirty="0">
                <a:solidFill>
                  <a:prstClr val="black"/>
                </a:solidFill>
                <a:latin typeface="Trebuchet MS" panose="020B0603020202020204" pitchFamily="34" charset="0"/>
                <a:cs typeface="Arial" panose="020B0604020202020204" pitchFamily="34" charset="0"/>
              </a:rPr>
              <a:t>.</a:t>
            </a:r>
          </a:p>
          <a:p>
            <a:pPr marL="444500" lvl="1" indent="-171450" algn="just" defTabSz="457200">
              <a:buFont typeface="Arial" pitchFamily="34" charset="0"/>
              <a:buChar char="•"/>
              <a:tabLst>
                <a:tab pos="361950" algn="l"/>
              </a:tabLst>
            </a:pPr>
            <a:r>
              <a:rPr lang="es-CL" sz="900" dirty="0">
                <a:solidFill>
                  <a:prstClr val="black"/>
                </a:solidFill>
                <a:latin typeface="Trebuchet MS" panose="020B0603020202020204" pitchFamily="34" charset="0"/>
                <a:cs typeface="Arial" panose="020B0604020202020204" pitchFamily="34" charset="0"/>
              </a:rPr>
              <a:t>Esto también deberá respetar los plazos definidos en el </a:t>
            </a:r>
            <a:r>
              <a:rPr lang="es-CL" sz="900" dirty="0">
                <a:solidFill>
                  <a:srgbClr val="005060"/>
                </a:solidFill>
                <a:latin typeface="Trebuchet MS" panose="020B0603020202020204" pitchFamily="34" charset="0"/>
                <a:cs typeface="Arial" panose="020B0604020202020204" pitchFamily="34" charset="0"/>
              </a:rPr>
              <a:t>Anexo I</a:t>
            </a:r>
            <a:r>
              <a:rPr lang="es-CL" sz="900" dirty="0">
                <a:solidFill>
                  <a:prstClr val="black"/>
                </a:solidFill>
                <a:latin typeface="Trebuchet MS" panose="020B0603020202020204" pitchFamily="34" charset="0"/>
                <a:cs typeface="Arial" panose="020B0604020202020204" pitchFamily="34" charset="0"/>
              </a:rPr>
              <a:t>. </a:t>
            </a:r>
          </a:p>
          <a:p>
            <a:pPr marL="444500" lvl="1" indent="-171450" algn="just" defTabSz="457200">
              <a:buFont typeface="Arial" pitchFamily="34" charset="0"/>
              <a:buChar char="•"/>
              <a:tabLst>
                <a:tab pos="361950" algn="l"/>
              </a:tabLst>
            </a:pPr>
            <a:r>
              <a:rPr lang="es-CL" sz="900" dirty="0">
                <a:solidFill>
                  <a:prstClr val="black"/>
                </a:solidFill>
                <a:latin typeface="Trebuchet MS" panose="020B0603020202020204" pitchFamily="34" charset="0"/>
                <a:cs typeface="Arial" panose="020B0604020202020204" pitchFamily="34" charset="0"/>
              </a:rPr>
              <a:t>La recomendación será formalizada de acuerdo al formulario del </a:t>
            </a:r>
            <a:r>
              <a:rPr lang="es-CL" sz="900" dirty="0">
                <a:solidFill>
                  <a:srgbClr val="005060"/>
                </a:solidFill>
                <a:latin typeface="Trebuchet MS" panose="020B0603020202020204" pitchFamily="34" charset="0"/>
                <a:cs typeface="Arial" panose="020B0604020202020204" pitchFamily="34" charset="0"/>
              </a:rPr>
              <a:t>Anexo II.</a:t>
            </a:r>
          </a:p>
          <a:p>
            <a:pPr marL="444500" lvl="1" indent="-171450" algn="just" defTabSz="457200">
              <a:buFont typeface="Arial" pitchFamily="34" charset="0"/>
              <a:buChar char="•"/>
              <a:tabLst>
                <a:tab pos="361950" algn="l"/>
              </a:tabLst>
            </a:pPr>
            <a:endParaRPr lang="es-CL" sz="900" dirty="0">
              <a:solidFill>
                <a:prstClr val="black"/>
              </a:solidFill>
              <a:latin typeface="Trebuchet MS" panose="020B0603020202020204" pitchFamily="34" charset="0"/>
              <a:cs typeface="Arial" panose="020B0604020202020204" pitchFamily="34" charset="0"/>
            </a:endParaRPr>
          </a:p>
          <a:p>
            <a:pPr marL="457200" lvl="1" indent="-184150" algn="just" defTabSz="457200">
              <a:tabLst>
                <a:tab pos="269875" algn="l"/>
                <a:tab pos="357188" algn="l"/>
              </a:tabLst>
            </a:pPr>
            <a:r>
              <a:rPr lang="es-CL" sz="900" b="1" i="1" dirty="0">
                <a:solidFill>
                  <a:prstClr val="black"/>
                </a:solidFill>
                <a:latin typeface="Trebuchet MS" panose="020B0603020202020204" pitchFamily="34" charset="0"/>
                <a:cs typeface="Arial" panose="020B0604020202020204" pitchFamily="34" charset="0"/>
              </a:rPr>
              <a:t>Nota: </a:t>
            </a:r>
          </a:p>
          <a:p>
            <a:pPr marL="442913" lvl="1" indent="-171450" algn="just" defTabSz="457200">
              <a:buFont typeface="Arial" pitchFamily="34" charset="0"/>
              <a:buChar char="•"/>
              <a:tabLst>
                <a:tab pos="269875" algn="l"/>
                <a:tab pos="357188" algn="l"/>
              </a:tabLst>
            </a:pPr>
            <a:r>
              <a:rPr lang="es-CL" sz="900" i="1" dirty="0">
                <a:solidFill>
                  <a:prstClr val="black"/>
                </a:solidFill>
                <a:latin typeface="Trebuchet MS" panose="020B0603020202020204" pitchFamily="34" charset="0"/>
                <a:cs typeface="Arial" panose="020B0604020202020204" pitchFamily="34" charset="0"/>
              </a:rPr>
              <a:t>Los plazos establecidos permiten asegurar una mínima y adecuada revisión de las inversiones. Así, será responsabilidad del gerente de finanzas de la compañía gatillar la solicitud para ejecución en los tiempos correctos, especialmente en caso de que se desee llevar la inversión a una instancia de decisión </a:t>
            </a:r>
            <a:r>
              <a:rPr lang="es-CL" sz="900" i="1" dirty="0" err="1">
                <a:solidFill>
                  <a:prstClr val="black"/>
                </a:solidFill>
                <a:latin typeface="Trebuchet MS" panose="020B0603020202020204" pitchFamily="34" charset="0"/>
                <a:cs typeface="Arial" panose="020B0604020202020204" pitchFamily="34" charset="0"/>
              </a:rPr>
              <a:t>inversional</a:t>
            </a:r>
            <a:r>
              <a:rPr lang="es-CL" sz="900" i="1" dirty="0">
                <a:solidFill>
                  <a:prstClr val="black"/>
                </a:solidFill>
                <a:latin typeface="Trebuchet MS" panose="020B0603020202020204" pitchFamily="34" charset="0"/>
                <a:cs typeface="Arial" panose="020B0604020202020204" pitchFamily="34" charset="0"/>
              </a:rPr>
              <a:t> específica.</a:t>
            </a:r>
          </a:p>
          <a:p>
            <a:pPr marL="442913" lvl="1" indent="-171450" algn="just" defTabSz="457200">
              <a:buFont typeface="Arial" pitchFamily="34" charset="0"/>
              <a:buChar char="•"/>
              <a:tabLst>
                <a:tab pos="269875" algn="l"/>
                <a:tab pos="357188" algn="l"/>
              </a:tabLst>
            </a:pPr>
            <a:r>
              <a:rPr lang="es-ES_tradnl" sz="900" i="1" dirty="0">
                <a:solidFill>
                  <a:prstClr val="black"/>
                </a:solidFill>
                <a:latin typeface="Trebuchet MS" panose="020B0603020202020204" pitchFamily="34" charset="0"/>
                <a:cs typeface="Arial" panose="020B0604020202020204" pitchFamily="34" charset="0"/>
              </a:rPr>
              <a:t>*ADS: </a:t>
            </a:r>
            <a:r>
              <a:rPr lang="es-ES_tradnl" sz="900" i="1" dirty="0" err="1">
                <a:solidFill>
                  <a:prstClr val="black"/>
                </a:solidFill>
                <a:latin typeface="Trebuchet MS" panose="020B0603020202020204" pitchFamily="34" charset="0"/>
                <a:cs typeface="Arial" panose="020B0604020202020204" pitchFamily="34" charset="0"/>
              </a:rPr>
              <a:t>asset</a:t>
            </a:r>
            <a:r>
              <a:rPr lang="es-ES_tradnl" sz="900" i="1" dirty="0">
                <a:solidFill>
                  <a:prstClr val="black"/>
                </a:solidFill>
                <a:latin typeface="Trebuchet MS" panose="020B0603020202020204" pitchFamily="34" charset="0"/>
                <a:cs typeface="Arial" panose="020B0604020202020204" pitchFamily="34" charset="0"/>
              </a:rPr>
              <a:t> </a:t>
            </a:r>
            <a:r>
              <a:rPr lang="es-ES_tradnl" sz="900" i="1" dirty="0" err="1">
                <a:solidFill>
                  <a:prstClr val="black"/>
                </a:solidFill>
                <a:latin typeface="Trebuchet MS" panose="020B0603020202020204" pitchFamily="34" charset="0"/>
                <a:cs typeface="Arial" panose="020B0604020202020204" pitchFamily="34" charset="0"/>
              </a:rPr>
              <a:t>delivery</a:t>
            </a:r>
            <a:r>
              <a:rPr lang="es-ES_tradnl" sz="900" i="1" dirty="0">
                <a:solidFill>
                  <a:prstClr val="black"/>
                </a:solidFill>
                <a:latin typeface="Trebuchet MS" panose="020B0603020202020204" pitchFamily="34" charset="0"/>
                <a:cs typeface="Arial" panose="020B0604020202020204" pitchFamily="34" charset="0"/>
              </a:rPr>
              <a:t> </a:t>
            </a:r>
            <a:r>
              <a:rPr lang="es-ES_tradnl" sz="900" i="1" dirty="0" err="1">
                <a:solidFill>
                  <a:prstClr val="black"/>
                </a:solidFill>
                <a:latin typeface="Trebuchet MS" panose="020B0603020202020204" pitchFamily="34" charset="0"/>
                <a:cs typeface="Arial" panose="020B0604020202020204" pitchFamily="34" charset="0"/>
              </a:rPr>
              <a:t>system</a:t>
            </a:r>
            <a:endParaRPr lang="es-CL" sz="900" i="1" dirty="0">
              <a:solidFill>
                <a:prstClr val="black"/>
              </a:solidFill>
              <a:latin typeface="Trebuchet MS" panose="020B0603020202020204" pitchFamily="34" charset="0"/>
              <a:cs typeface="Arial" panose="020B0604020202020204" pitchFamily="34" charset="0"/>
            </a:endParaRPr>
          </a:p>
        </p:txBody>
      </p:sp>
      <p:sp>
        <p:nvSpPr>
          <p:cNvPr id="5" name="Rectangle 9"/>
          <p:cNvSpPr>
            <a:spLocks noChangeArrowheads="1"/>
          </p:cNvSpPr>
          <p:nvPr>
            <p:custDataLst>
              <p:tags r:id="rId3"/>
            </p:custDataLst>
          </p:nvPr>
        </p:nvSpPr>
        <p:spPr bwMode="auto">
          <a:xfrm>
            <a:off x="4586571" y="845857"/>
            <a:ext cx="4305300" cy="241980"/>
          </a:xfrm>
          <a:prstGeom prst="rect">
            <a:avLst/>
          </a:prstGeom>
          <a:solidFill>
            <a:srgbClr val="007A94"/>
          </a:solidFill>
          <a:ln w="9525">
            <a:solidFill>
              <a:srgbClr val="007A94"/>
            </a:solidFill>
            <a:miter lim="800000"/>
            <a:headEnd/>
            <a:tailEnd/>
          </a:ln>
        </p:spPr>
        <p:txBody>
          <a:bodyPr lIns="72000" tIns="36000" rIns="72000" bIns="36000">
            <a:spAutoFit/>
          </a:bodyPr>
          <a:lstStyle/>
          <a:p>
            <a:pPr marL="342900" indent="-342900" defTabSz="895350">
              <a:buClr>
                <a:srgbClr val="1F497D"/>
              </a:buClr>
            </a:pPr>
            <a:r>
              <a:rPr lang="es-CL" sz="1100" b="1" dirty="0">
                <a:solidFill>
                  <a:prstClr val="white"/>
                </a:solidFill>
                <a:latin typeface="Trebuchet MS" panose="020B0603020202020204" pitchFamily="34" charset="0"/>
                <a:cs typeface="Arial" panose="020B0604020202020204" pitchFamily="34" charset="0"/>
              </a:rPr>
              <a:t>Descripción proceso </a:t>
            </a:r>
          </a:p>
        </p:txBody>
      </p:sp>
      <p:sp>
        <p:nvSpPr>
          <p:cNvPr id="6" name="Rectangle 10"/>
          <p:cNvSpPr>
            <a:spLocks noChangeArrowheads="1"/>
          </p:cNvSpPr>
          <p:nvPr>
            <p:custDataLst>
              <p:tags r:id="rId4"/>
            </p:custDataLst>
          </p:nvPr>
        </p:nvSpPr>
        <p:spPr bwMode="auto">
          <a:xfrm>
            <a:off x="286890" y="836622"/>
            <a:ext cx="4129501" cy="241980"/>
          </a:xfrm>
          <a:prstGeom prst="rect">
            <a:avLst/>
          </a:prstGeom>
          <a:solidFill>
            <a:srgbClr val="007A94"/>
          </a:solidFill>
          <a:ln w="9525">
            <a:solidFill>
              <a:srgbClr val="007A94"/>
            </a:solidFill>
            <a:miter lim="800000"/>
            <a:headEnd/>
            <a:tailEnd/>
          </a:ln>
        </p:spPr>
        <p:txBody>
          <a:bodyPr wrap="square" lIns="72000" tIns="36000" rIns="72000" bIns="36000">
            <a:spAutoFit/>
          </a:bodyPr>
          <a:lstStyle/>
          <a:p>
            <a:pPr marL="342900" indent="-342900" defTabSz="895350">
              <a:buClr>
                <a:srgbClr val="1F497D"/>
              </a:buClr>
            </a:pPr>
            <a:r>
              <a:rPr lang="es-CL" sz="1100" b="1" dirty="0">
                <a:solidFill>
                  <a:prstClr val="white"/>
                </a:solidFill>
                <a:latin typeface="Trebuchet MS" panose="020B0603020202020204" pitchFamily="34" charset="0"/>
                <a:cs typeface="Arial" panose="020B0604020202020204" pitchFamily="34" charset="0"/>
              </a:rPr>
              <a:t>Flujograma</a:t>
            </a:r>
          </a:p>
        </p:txBody>
      </p:sp>
      <p:cxnSp>
        <p:nvCxnSpPr>
          <p:cNvPr id="22" name="AutoShape 27"/>
          <p:cNvCxnSpPr>
            <a:cxnSpLocks noChangeShapeType="1"/>
          </p:cNvCxnSpPr>
          <p:nvPr>
            <p:custDataLst>
              <p:tags r:id="rId5"/>
            </p:custDataLst>
          </p:nvPr>
        </p:nvCxnSpPr>
        <p:spPr bwMode="auto">
          <a:xfrm rot="5400000">
            <a:off x="2259749" y="1482517"/>
            <a:ext cx="180000" cy="0"/>
          </a:xfrm>
          <a:prstGeom prst="straightConnector1">
            <a:avLst/>
          </a:prstGeom>
          <a:noFill/>
          <a:ln w="12700">
            <a:solidFill>
              <a:srgbClr val="007A94"/>
            </a:solidFill>
            <a:round/>
            <a:headEnd/>
            <a:tailEnd type="triangle" w="sm" len="med"/>
          </a:ln>
          <a:extLst>
            <a:ext uri="{909E8E84-426E-40DD-AFC4-6F175D3DCCD1}">
              <a14:hiddenFill xmlns:a14="http://schemas.microsoft.com/office/drawing/2010/main">
                <a:noFill/>
              </a14:hiddenFill>
            </a:ext>
          </a:extLst>
        </p:spPr>
      </p:cxnSp>
      <p:sp>
        <p:nvSpPr>
          <p:cNvPr id="34" name="1 Título"/>
          <p:cNvSpPr txBox="1">
            <a:spLocks/>
          </p:cNvSpPr>
          <p:nvPr/>
        </p:nvSpPr>
        <p:spPr>
          <a:xfrm>
            <a:off x="250824" y="7671"/>
            <a:ext cx="7210679" cy="647189"/>
          </a:xfrm>
          <a:prstGeom prst="rect">
            <a:avLst/>
          </a:prstGeom>
        </p:spPr>
        <p:txBody>
          <a:bodyPr anchor="ctr"/>
          <a:lstStyle>
            <a:defPPr>
              <a:defRPr lang="es-ES"/>
            </a:defPPr>
            <a:lvl1pPr defTabSz="911713" eaLnBrk="0" hangingPunct="0">
              <a:spcBef>
                <a:spcPct val="0"/>
              </a:spcBef>
              <a:buNone/>
              <a:defRPr sz="1600" b="1" kern="0">
                <a:solidFill>
                  <a:srgbClr val="007A94"/>
                </a:solidFill>
                <a:latin typeface="Trebuchet MS" panose="020B0603020202020204" pitchFamily="34" charset="0"/>
                <a:ea typeface="ＭＳ Ｐゴシック" charset="-128"/>
                <a:cs typeface="Arial" panose="020B0604020202020204" pitchFamily="34" charset="0"/>
              </a:defRPr>
            </a:lvl1pPr>
          </a:lstStyle>
          <a:p>
            <a:r>
              <a:rPr lang="es-CL" dirty="0"/>
              <a:t>Inversiones </a:t>
            </a:r>
            <a:r>
              <a:rPr lang="es-CL" dirty="0" err="1"/>
              <a:t>On</a:t>
            </a:r>
            <a:r>
              <a:rPr lang="es-CL" dirty="0"/>
              <a:t>-Budget: </a:t>
            </a:r>
            <a:r>
              <a:rPr lang="es-CL" b="0" dirty="0"/>
              <a:t>procedimiento para solicitar aprobación y solicitud de fondos para la fase de ejecución</a:t>
            </a:r>
          </a:p>
        </p:txBody>
      </p:sp>
      <p:sp>
        <p:nvSpPr>
          <p:cNvPr id="37" name="3 Marcador de número de diapositiva"/>
          <p:cNvSpPr>
            <a:spLocks noGrp="1"/>
          </p:cNvSpPr>
          <p:nvPr>
            <p:ph type="sldNum" sz="quarter" idx="10"/>
          </p:nvPr>
        </p:nvSpPr>
        <p:spPr>
          <a:xfrm>
            <a:off x="8720138" y="6664325"/>
            <a:ext cx="198437" cy="1555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fontAlgn="base">
              <a:spcBef>
                <a:spcPct val="0"/>
              </a:spcBef>
              <a:spcAft>
                <a:spcPct val="0"/>
              </a:spcAft>
            </a:pPr>
            <a:fld id="{247A36E8-1BAC-4FE6-ABE5-86FEA20965AC}" type="slidenum">
              <a:rPr lang="es-AR" smtClean="0">
                <a:solidFill>
                  <a:srgbClr val="516391"/>
                </a:solidFill>
              </a:rPr>
              <a:pPr fontAlgn="base">
                <a:spcBef>
                  <a:spcPct val="0"/>
                </a:spcBef>
                <a:spcAft>
                  <a:spcPct val="0"/>
                </a:spcAft>
              </a:pPr>
              <a:t>2</a:t>
            </a:fld>
            <a:r>
              <a:rPr lang="es-AR" dirty="0">
                <a:solidFill>
                  <a:srgbClr val="000000"/>
                </a:solidFill>
              </a:rPr>
              <a:t> </a:t>
            </a:r>
          </a:p>
        </p:txBody>
      </p:sp>
      <p:sp>
        <p:nvSpPr>
          <p:cNvPr id="40" name="39 Rectángulo"/>
          <p:cNvSpPr/>
          <p:nvPr/>
        </p:nvSpPr>
        <p:spPr>
          <a:xfrm>
            <a:off x="505981" y="2185963"/>
            <a:ext cx="3565188" cy="1811665"/>
          </a:xfrm>
          <a:prstGeom prst="rect">
            <a:avLst/>
          </a:prstGeom>
          <a:solidFill>
            <a:srgbClr val="007A9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a:solidFill>
                <a:prstClr val="white"/>
              </a:solidFill>
              <a:latin typeface="Trebuchet MS" panose="020B0603020202020204" pitchFamily="34" charset="0"/>
              <a:cs typeface="Arial" panose="020B0604020202020204" pitchFamily="34" charset="0"/>
            </a:endParaRPr>
          </a:p>
        </p:txBody>
      </p:sp>
      <p:sp>
        <p:nvSpPr>
          <p:cNvPr id="41" name="Text Box 13"/>
          <p:cNvSpPr txBox="1">
            <a:spLocks noChangeArrowheads="1"/>
          </p:cNvSpPr>
          <p:nvPr>
            <p:custDataLst>
              <p:tags r:id="rId6"/>
            </p:custDataLst>
          </p:nvPr>
        </p:nvSpPr>
        <p:spPr bwMode="auto">
          <a:xfrm>
            <a:off x="793897" y="2570233"/>
            <a:ext cx="1332000" cy="288000"/>
          </a:xfrm>
          <a:prstGeom prst="rect">
            <a:avLst/>
          </a:prstGeom>
          <a:solidFill>
            <a:schemeClr val="bg1"/>
          </a:solidFill>
          <a:ln w="12700">
            <a:solidFill>
              <a:srgbClr val="163C46"/>
            </a:solidFill>
            <a:miter lim="800000"/>
            <a:headEnd/>
            <a:tailEnd/>
          </a:ln>
        </p:spPr>
        <p:txBody>
          <a:bodyPr lIns="18000" tIns="0" rIns="18000" bIns="0" anchor="ctr" anchorCtr="1"/>
          <a:lstStyle>
            <a:lvl1pPr defTabSz="895350">
              <a:defRPr>
                <a:solidFill>
                  <a:schemeClr val="tx1"/>
                </a:solidFill>
                <a:latin typeface="Arial" pitchFamily="34" charset="0"/>
              </a:defRPr>
            </a:lvl1pPr>
            <a:lvl2pPr marL="742950" indent="-285750" defTabSz="895350">
              <a:defRPr>
                <a:solidFill>
                  <a:schemeClr val="tx1"/>
                </a:solidFill>
                <a:latin typeface="Arial" pitchFamily="34" charset="0"/>
              </a:defRPr>
            </a:lvl2pPr>
            <a:lvl3pPr marL="1143000" indent="-228600" defTabSz="895350">
              <a:defRPr>
                <a:solidFill>
                  <a:schemeClr val="tx1"/>
                </a:solidFill>
                <a:latin typeface="Arial" pitchFamily="34" charset="0"/>
              </a:defRPr>
            </a:lvl3pPr>
            <a:lvl4pPr marL="1600200" indent="-228600" defTabSz="895350">
              <a:defRPr>
                <a:solidFill>
                  <a:schemeClr val="tx1"/>
                </a:solidFill>
                <a:latin typeface="Arial" pitchFamily="34" charset="0"/>
              </a:defRPr>
            </a:lvl4pPr>
            <a:lvl5pPr marL="2057400" indent="-228600" defTabSz="895350">
              <a:defRPr>
                <a:solidFill>
                  <a:schemeClr val="tx1"/>
                </a:solidFill>
                <a:latin typeface="Arial" pitchFamily="34" charset="0"/>
              </a:defRPr>
            </a:lvl5pPr>
            <a:lvl6pPr marL="2514600" indent="-228600" defTabSz="895350" fontAlgn="base">
              <a:spcBef>
                <a:spcPct val="0"/>
              </a:spcBef>
              <a:spcAft>
                <a:spcPct val="0"/>
              </a:spcAft>
              <a:defRPr>
                <a:solidFill>
                  <a:schemeClr val="tx1"/>
                </a:solidFill>
                <a:latin typeface="Arial" pitchFamily="34" charset="0"/>
              </a:defRPr>
            </a:lvl6pPr>
            <a:lvl7pPr marL="2971800" indent="-228600" defTabSz="895350" fontAlgn="base">
              <a:spcBef>
                <a:spcPct val="0"/>
              </a:spcBef>
              <a:spcAft>
                <a:spcPct val="0"/>
              </a:spcAft>
              <a:defRPr>
                <a:solidFill>
                  <a:schemeClr val="tx1"/>
                </a:solidFill>
                <a:latin typeface="Arial" pitchFamily="34" charset="0"/>
              </a:defRPr>
            </a:lvl7pPr>
            <a:lvl8pPr marL="3429000" indent="-228600" defTabSz="895350" fontAlgn="base">
              <a:spcBef>
                <a:spcPct val="0"/>
              </a:spcBef>
              <a:spcAft>
                <a:spcPct val="0"/>
              </a:spcAft>
              <a:defRPr>
                <a:solidFill>
                  <a:schemeClr val="tx1"/>
                </a:solidFill>
                <a:latin typeface="Arial" pitchFamily="34" charset="0"/>
              </a:defRPr>
            </a:lvl8pPr>
            <a:lvl9pPr marL="3886200" indent="-228600" defTabSz="895350" fontAlgn="base">
              <a:spcBef>
                <a:spcPct val="0"/>
              </a:spcBef>
              <a:spcAft>
                <a:spcPct val="0"/>
              </a:spcAft>
              <a:defRPr>
                <a:solidFill>
                  <a:schemeClr val="tx1"/>
                </a:solidFill>
                <a:latin typeface="Arial" pitchFamily="34" charset="0"/>
              </a:defRPr>
            </a:lvl9pPr>
          </a:lstStyle>
          <a:p>
            <a:pPr algn="ctr">
              <a:lnSpc>
                <a:spcPct val="85000"/>
              </a:lnSpc>
              <a:buClr>
                <a:srgbClr val="1F497D"/>
              </a:buClr>
            </a:pPr>
            <a:r>
              <a:rPr lang="es-CL" sz="800" b="1" dirty="0">
                <a:solidFill>
                  <a:srgbClr val="007A94"/>
                </a:solidFill>
                <a:latin typeface="Trebuchet MS" panose="020B0603020202020204" pitchFamily="34" charset="0"/>
                <a:ea typeface="Batang" pitchFamily="18" charset="-127"/>
                <a:cs typeface="Arial" panose="020B0604020202020204" pitchFamily="34" charset="0"/>
              </a:rPr>
              <a:t>Envío de información a SGPC</a:t>
            </a:r>
            <a:endParaRPr lang="en-US" sz="800" b="1" dirty="0">
              <a:solidFill>
                <a:srgbClr val="007A94"/>
              </a:solidFill>
              <a:latin typeface="Trebuchet MS" panose="020B0603020202020204" pitchFamily="34" charset="0"/>
              <a:cs typeface="Arial" panose="020B0604020202020204" pitchFamily="34" charset="0"/>
            </a:endParaRPr>
          </a:p>
        </p:txBody>
      </p:sp>
      <p:cxnSp>
        <p:nvCxnSpPr>
          <p:cNvPr id="42" name="AutoShape 27"/>
          <p:cNvCxnSpPr>
            <a:cxnSpLocks noChangeShapeType="1"/>
          </p:cNvCxnSpPr>
          <p:nvPr>
            <p:custDataLst>
              <p:tags r:id="rId7"/>
            </p:custDataLst>
          </p:nvPr>
        </p:nvCxnSpPr>
        <p:spPr bwMode="auto">
          <a:xfrm rot="5400000">
            <a:off x="1346377" y="2462574"/>
            <a:ext cx="180000" cy="0"/>
          </a:xfrm>
          <a:prstGeom prst="straightConnector1">
            <a:avLst/>
          </a:prstGeom>
          <a:noFill/>
          <a:ln w="12700">
            <a:solidFill>
              <a:schemeClr val="bg1"/>
            </a:solidFill>
            <a:round/>
            <a:headEnd/>
            <a:tailEnd type="triangle" w="sm" len="med"/>
          </a:ln>
          <a:extLst>
            <a:ext uri="{909E8E84-426E-40DD-AFC4-6F175D3DCCD1}">
              <a14:hiddenFill xmlns:a14="http://schemas.microsoft.com/office/drawing/2010/main">
                <a:noFill/>
              </a14:hiddenFill>
            </a:ext>
          </a:extLst>
        </p:spPr>
      </p:cxnSp>
      <p:sp>
        <p:nvSpPr>
          <p:cNvPr id="44" name="Text Box 13"/>
          <p:cNvSpPr txBox="1">
            <a:spLocks noChangeArrowheads="1"/>
          </p:cNvSpPr>
          <p:nvPr>
            <p:custDataLst>
              <p:tags r:id="rId8"/>
            </p:custDataLst>
          </p:nvPr>
        </p:nvSpPr>
        <p:spPr bwMode="auto">
          <a:xfrm>
            <a:off x="792594" y="3050783"/>
            <a:ext cx="1332000" cy="288000"/>
          </a:xfrm>
          <a:prstGeom prst="rect">
            <a:avLst/>
          </a:prstGeom>
          <a:solidFill>
            <a:schemeClr val="bg1"/>
          </a:solidFill>
          <a:ln w="12700">
            <a:solidFill>
              <a:srgbClr val="163C46"/>
            </a:solidFill>
            <a:miter lim="800000"/>
            <a:headEnd/>
            <a:tailEnd/>
          </a:ln>
        </p:spPr>
        <p:txBody>
          <a:bodyPr lIns="18000" tIns="0" rIns="18000" bIns="0" anchor="ctr" anchorCtr="1"/>
          <a:lstStyle>
            <a:defPPr>
              <a:defRPr lang="es-ES"/>
            </a:defPPr>
            <a:lvl1pPr algn="ctr" defTabSz="895350">
              <a:lnSpc>
                <a:spcPct val="85000"/>
              </a:lnSpc>
              <a:buClr>
                <a:schemeClr val="tx2"/>
              </a:buClr>
              <a:defRPr sz="900" b="1">
                <a:solidFill>
                  <a:schemeClr val="tx2"/>
                </a:solidFill>
                <a:latin typeface="Arial" pitchFamily="34" charset="0"/>
                <a:ea typeface="Batang" pitchFamily="18" charset="-127"/>
                <a:cs typeface="Arial" panose="020B0604020202020204" pitchFamily="34" charset="0"/>
              </a:defRPr>
            </a:lvl1pPr>
            <a:lvl2pPr marL="742950" indent="-285750" defTabSz="895350">
              <a:defRPr>
                <a:latin typeface="Arial" pitchFamily="34" charset="0"/>
              </a:defRPr>
            </a:lvl2pPr>
            <a:lvl3pPr marL="1143000" indent="-228600" defTabSz="895350">
              <a:defRPr>
                <a:latin typeface="Arial" pitchFamily="34" charset="0"/>
              </a:defRPr>
            </a:lvl3pPr>
            <a:lvl4pPr marL="1600200" indent="-228600" defTabSz="895350">
              <a:defRPr>
                <a:latin typeface="Arial" pitchFamily="34" charset="0"/>
              </a:defRPr>
            </a:lvl4pPr>
            <a:lvl5pPr marL="2057400" indent="-228600" defTabSz="895350">
              <a:defRPr>
                <a:latin typeface="Arial" pitchFamily="34" charset="0"/>
              </a:defRPr>
            </a:lvl5pPr>
            <a:lvl6pPr marL="2514600" indent="-228600" defTabSz="895350" fontAlgn="base">
              <a:spcBef>
                <a:spcPct val="0"/>
              </a:spcBef>
              <a:spcAft>
                <a:spcPct val="0"/>
              </a:spcAft>
              <a:defRPr>
                <a:latin typeface="Arial" pitchFamily="34" charset="0"/>
              </a:defRPr>
            </a:lvl6pPr>
            <a:lvl7pPr marL="2971800" indent="-228600" defTabSz="895350" fontAlgn="base">
              <a:spcBef>
                <a:spcPct val="0"/>
              </a:spcBef>
              <a:spcAft>
                <a:spcPct val="0"/>
              </a:spcAft>
              <a:defRPr>
                <a:latin typeface="Arial" pitchFamily="34" charset="0"/>
              </a:defRPr>
            </a:lvl7pPr>
            <a:lvl8pPr marL="3429000" indent="-228600" defTabSz="895350" fontAlgn="base">
              <a:spcBef>
                <a:spcPct val="0"/>
              </a:spcBef>
              <a:spcAft>
                <a:spcPct val="0"/>
              </a:spcAft>
              <a:defRPr>
                <a:latin typeface="Arial" pitchFamily="34" charset="0"/>
              </a:defRPr>
            </a:lvl8pPr>
            <a:lvl9pPr marL="3886200" indent="-228600" defTabSz="895350" fontAlgn="base">
              <a:spcBef>
                <a:spcPct val="0"/>
              </a:spcBef>
              <a:spcAft>
                <a:spcPct val="0"/>
              </a:spcAft>
              <a:defRPr>
                <a:latin typeface="Arial" pitchFamily="34" charset="0"/>
              </a:defRPr>
            </a:lvl9pPr>
          </a:lstStyle>
          <a:p>
            <a:pPr>
              <a:buClr>
                <a:srgbClr val="1F497D"/>
              </a:buClr>
            </a:pPr>
            <a:r>
              <a:rPr lang="es-CL" sz="800" dirty="0">
                <a:solidFill>
                  <a:srgbClr val="007A94"/>
                </a:solidFill>
                <a:latin typeface="Trebuchet MS" panose="020B0603020202020204" pitchFamily="34" charset="0"/>
              </a:rPr>
              <a:t>Proceso  de preguntas, respuestas y </a:t>
            </a:r>
            <a:r>
              <a:rPr lang="es-CL" sz="800" dirty="0" err="1">
                <a:solidFill>
                  <a:srgbClr val="007A94"/>
                </a:solidFill>
                <a:latin typeface="Trebuchet MS" panose="020B0603020202020204" pitchFamily="34" charset="0"/>
              </a:rPr>
              <a:t>feedback</a:t>
            </a:r>
            <a:endParaRPr lang="en-US" sz="800" dirty="0">
              <a:solidFill>
                <a:srgbClr val="007A94"/>
              </a:solidFill>
              <a:latin typeface="Trebuchet MS" panose="020B0603020202020204" pitchFamily="34" charset="0"/>
            </a:endParaRPr>
          </a:p>
        </p:txBody>
      </p:sp>
      <p:sp>
        <p:nvSpPr>
          <p:cNvPr id="45" name="Text Box 13"/>
          <p:cNvSpPr txBox="1">
            <a:spLocks noChangeArrowheads="1"/>
          </p:cNvSpPr>
          <p:nvPr>
            <p:custDataLst>
              <p:tags r:id="rId9"/>
            </p:custDataLst>
          </p:nvPr>
        </p:nvSpPr>
        <p:spPr bwMode="auto">
          <a:xfrm>
            <a:off x="799234" y="3549601"/>
            <a:ext cx="1332000" cy="288000"/>
          </a:xfrm>
          <a:prstGeom prst="rect">
            <a:avLst/>
          </a:prstGeom>
          <a:solidFill>
            <a:schemeClr val="bg1"/>
          </a:solidFill>
          <a:ln w="12700">
            <a:solidFill>
              <a:srgbClr val="163C46"/>
            </a:solidFill>
            <a:miter lim="800000"/>
            <a:headEnd/>
            <a:tailEnd/>
          </a:ln>
        </p:spPr>
        <p:txBody>
          <a:bodyPr lIns="18000" tIns="0" rIns="18000" bIns="0" anchor="ctr" anchorCtr="1"/>
          <a:lstStyle>
            <a:defPPr>
              <a:defRPr lang="es-ES"/>
            </a:defPPr>
            <a:lvl1pPr algn="ctr" defTabSz="895350">
              <a:lnSpc>
                <a:spcPct val="85000"/>
              </a:lnSpc>
              <a:buClr>
                <a:schemeClr val="tx2"/>
              </a:buClr>
              <a:defRPr sz="900" b="1">
                <a:solidFill>
                  <a:schemeClr val="tx2"/>
                </a:solidFill>
                <a:latin typeface="Arial" pitchFamily="34" charset="0"/>
                <a:ea typeface="Batang" pitchFamily="18" charset="-127"/>
                <a:cs typeface="Arial" panose="020B0604020202020204" pitchFamily="34" charset="0"/>
              </a:defRPr>
            </a:lvl1pPr>
            <a:lvl2pPr marL="742950" indent="-285750" defTabSz="895350">
              <a:defRPr>
                <a:latin typeface="Arial" pitchFamily="34" charset="0"/>
              </a:defRPr>
            </a:lvl2pPr>
            <a:lvl3pPr marL="1143000" indent="-228600" defTabSz="895350">
              <a:defRPr>
                <a:latin typeface="Arial" pitchFamily="34" charset="0"/>
              </a:defRPr>
            </a:lvl3pPr>
            <a:lvl4pPr marL="1600200" indent="-228600" defTabSz="895350">
              <a:defRPr>
                <a:latin typeface="Arial" pitchFamily="34" charset="0"/>
              </a:defRPr>
            </a:lvl4pPr>
            <a:lvl5pPr marL="2057400" indent="-228600" defTabSz="895350">
              <a:defRPr>
                <a:latin typeface="Arial" pitchFamily="34" charset="0"/>
              </a:defRPr>
            </a:lvl5pPr>
            <a:lvl6pPr marL="2514600" indent="-228600" defTabSz="895350" fontAlgn="base">
              <a:spcBef>
                <a:spcPct val="0"/>
              </a:spcBef>
              <a:spcAft>
                <a:spcPct val="0"/>
              </a:spcAft>
              <a:defRPr>
                <a:latin typeface="Arial" pitchFamily="34" charset="0"/>
              </a:defRPr>
            </a:lvl6pPr>
            <a:lvl7pPr marL="2971800" indent="-228600" defTabSz="895350" fontAlgn="base">
              <a:spcBef>
                <a:spcPct val="0"/>
              </a:spcBef>
              <a:spcAft>
                <a:spcPct val="0"/>
              </a:spcAft>
              <a:defRPr>
                <a:latin typeface="Arial" pitchFamily="34" charset="0"/>
              </a:defRPr>
            </a:lvl7pPr>
            <a:lvl8pPr marL="3429000" indent="-228600" defTabSz="895350" fontAlgn="base">
              <a:spcBef>
                <a:spcPct val="0"/>
              </a:spcBef>
              <a:spcAft>
                <a:spcPct val="0"/>
              </a:spcAft>
              <a:defRPr>
                <a:latin typeface="Arial" pitchFamily="34" charset="0"/>
              </a:defRPr>
            </a:lvl8pPr>
            <a:lvl9pPr marL="3886200" indent="-228600" defTabSz="895350" fontAlgn="base">
              <a:spcBef>
                <a:spcPct val="0"/>
              </a:spcBef>
              <a:spcAft>
                <a:spcPct val="0"/>
              </a:spcAft>
              <a:defRPr>
                <a:latin typeface="Arial" pitchFamily="34" charset="0"/>
              </a:defRPr>
            </a:lvl9pPr>
          </a:lstStyle>
          <a:p>
            <a:pPr>
              <a:buClr>
                <a:srgbClr val="1F497D"/>
              </a:buClr>
            </a:pPr>
            <a:r>
              <a:rPr lang="es-CL" sz="800" dirty="0">
                <a:solidFill>
                  <a:srgbClr val="007A94"/>
                </a:solidFill>
                <a:latin typeface="Trebuchet MS" panose="020B0603020202020204" pitchFamily="34" charset="0"/>
              </a:rPr>
              <a:t>Presentación final a SGPC</a:t>
            </a:r>
            <a:endParaRPr lang="en-US" sz="800" dirty="0">
              <a:solidFill>
                <a:srgbClr val="007A94"/>
              </a:solidFill>
              <a:latin typeface="Trebuchet MS" panose="020B0603020202020204" pitchFamily="34" charset="0"/>
            </a:endParaRPr>
          </a:p>
        </p:txBody>
      </p:sp>
      <p:cxnSp>
        <p:nvCxnSpPr>
          <p:cNvPr id="46" name="AutoShape 27"/>
          <p:cNvCxnSpPr>
            <a:cxnSpLocks noChangeShapeType="1"/>
          </p:cNvCxnSpPr>
          <p:nvPr>
            <p:custDataLst>
              <p:tags r:id="rId10"/>
            </p:custDataLst>
          </p:nvPr>
        </p:nvCxnSpPr>
        <p:spPr bwMode="auto">
          <a:xfrm flipH="1">
            <a:off x="1434146" y="2371869"/>
            <a:ext cx="1885725" cy="0"/>
          </a:xfrm>
          <a:prstGeom prst="straightConnector1">
            <a:avLst/>
          </a:prstGeom>
          <a:noFill/>
          <a:ln w="12700">
            <a:solidFill>
              <a:schemeClr val="bg1"/>
            </a:solidFill>
            <a:round/>
            <a:headEnd type="none" w="med" len="med"/>
            <a:tailEnd type="none" w="med" len="med"/>
          </a:ln>
          <a:extLst>
            <a:ext uri="{909E8E84-426E-40DD-AFC4-6F175D3DCCD1}">
              <a14:hiddenFill xmlns:a14="http://schemas.microsoft.com/office/drawing/2010/main">
                <a:noFill/>
              </a14:hiddenFill>
            </a:ext>
          </a:extLst>
        </p:spPr>
      </p:cxnSp>
      <p:cxnSp>
        <p:nvCxnSpPr>
          <p:cNvPr id="48" name="AutoShape 27"/>
          <p:cNvCxnSpPr>
            <a:cxnSpLocks noChangeShapeType="1"/>
          </p:cNvCxnSpPr>
          <p:nvPr>
            <p:custDataLst>
              <p:tags r:id="rId11"/>
            </p:custDataLst>
          </p:nvPr>
        </p:nvCxnSpPr>
        <p:spPr bwMode="auto">
          <a:xfrm flipH="1">
            <a:off x="2332675" y="2000950"/>
            <a:ext cx="1" cy="432000"/>
          </a:xfrm>
          <a:prstGeom prst="straightConnector1">
            <a:avLst/>
          </a:prstGeom>
          <a:noFill/>
          <a:ln w="12700">
            <a:solidFill>
              <a:srgbClr val="007A94"/>
            </a:solidFill>
            <a:round/>
            <a:headEnd type="none" w="med" len="med"/>
            <a:tailEnd type="none" w="med" len="med"/>
          </a:ln>
          <a:extLst>
            <a:ext uri="{909E8E84-426E-40DD-AFC4-6F175D3DCCD1}">
              <a14:hiddenFill xmlns:a14="http://schemas.microsoft.com/office/drawing/2010/main">
                <a:noFill/>
              </a14:hiddenFill>
            </a:ext>
          </a:extLst>
        </p:spPr>
      </p:cxnSp>
      <p:cxnSp>
        <p:nvCxnSpPr>
          <p:cNvPr id="50" name="AutoShape 27"/>
          <p:cNvCxnSpPr>
            <a:cxnSpLocks noChangeShapeType="1"/>
          </p:cNvCxnSpPr>
          <p:nvPr>
            <p:custDataLst>
              <p:tags r:id="rId12"/>
            </p:custDataLst>
          </p:nvPr>
        </p:nvCxnSpPr>
        <p:spPr bwMode="auto">
          <a:xfrm rot="5400000">
            <a:off x="3224692" y="2466908"/>
            <a:ext cx="180000" cy="0"/>
          </a:xfrm>
          <a:prstGeom prst="straightConnector1">
            <a:avLst/>
          </a:prstGeom>
          <a:noFill/>
          <a:ln w="12700">
            <a:solidFill>
              <a:schemeClr val="bg1"/>
            </a:solidFill>
            <a:round/>
            <a:headEnd/>
            <a:tailEnd type="triangle" w="sm" len="med"/>
          </a:ln>
          <a:extLst>
            <a:ext uri="{909E8E84-426E-40DD-AFC4-6F175D3DCCD1}">
              <a14:hiddenFill xmlns:a14="http://schemas.microsoft.com/office/drawing/2010/main">
                <a:noFill/>
              </a14:hiddenFill>
            </a:ext>
          </a:extLst>
        </p:spPr>
      </p:cxnSp>
      <p:sp>
        <p:nvSpPr>
          <p:cNvPr id="51" name="Text Box 13"/>
          <p:cNvSpPr txBox="1">
            <a:spLocks noChangeArrowheads="1"/>
          </p:cNvSpPr>
          <p:nvPr>
            <p:custDataLst>
              <p:tags r:id="rId13"/>
            </p:custDataLst>
          </p:nvPr>
        </p:nvSpPr>
        <p:spPr bwMode="auto">
          <a:xfrm>
            <a:off x="2670151" y="2570233"/>
            <a:ext cx="1291916" cy="288000"/>
          </a:xfrm>
          <a:prstGeom prst="rect">
            <a:avLst/>
          </a:prstGeom>
          <a:solidFill>
            <a:schemeClr val="bg1"/>
          </a:solidFill>
          <a:ln w="12700">
            <a:solidFill>
              <a:srgbClr val="163C46"/>
            </a:solidFill>
            <a:miter lim="800000"/>
            <a:headEnd/>
            <a:tailEnd/>
          </a:ln>
        </p:spPr>
        <p:txBody>
          <a:bodyPr lIns="18000" tIns="0" rIns="18000" bIns="0" anchor="ctr" anchorCtr="1"/>
          <a:lstStyle>
            <a:defPPr>
              <a:defRPr lang="es-ES"/>
            </a:defPPr>
            <a:lvl1pPr algn="ctr" defTabSz="895350">
              <a:lnSpc>
                <a:spcPct val="85000"/>
              </a:lnSpc>
              <a:buClr>
                <a:schemeClr val="tx2"/>
              </a:buClr>
              <a:defRPr sz="900" b="1">
                <a:solidFill>
                  <a:schemeClr val="tx2"/>
                </a:solidFill>
                <a:latin typeface="Arial" pitchFamily="34" charset="0"/>
                <a:ea typeface="Batang" pitchFamily="18" charset="-127"/>
                <a:cs typeface="Arial" panose="020B0604020202020204" pitchFamily="34" charset="0"/>
              </a:defRPr>
            </a:lvl1pPr>
            <a:lvl2pPr marL="742950" indent="-285750" defTabSz="895350">
              <a:defRPr>
                <a:latin typeface="Arial" pitchFamily="34" charset="0"/>
              </a:defRPr>
            </a:lvl2pPr>
            <a:lvl3pPr marL="1143000" indent="-228600" defTabSz="895350">
              <a:defRPr>
                <a:latin typeface="Arial" pitchFamily="34" charset="0"/>
              </a:defRPr>
            </a:lvl3pPr>
            <a:lvl4pPr marL="1600200" indent="-228600" defTabSz="895350">
              <a:defRPr>
                <a:latin typeface="Arial" pitchFamily="34" charset="0"/>
              </a:defRPr>
            </a:lvl4pPr>
            <a:lvl5pPr marL="2057400" indent="-228600" defTabSz="895350">
              <a:defRPr>
                <a:latin typeface="Arial" pitchFamily="34" charset="0"/>
              </a:defRPr>
            </a:lvl5pPr>
            <a:lvl6pPr marL="2514600" indent="-228600" defTabSz="895350" fontAlgn="base">
              <a:spcBef>
                <a:spcPct val="0"/>
              </a:spcBef>
              <a:spcAft>
                <a:spcPct val="0"/>
              </a:spcAft>
              <a:defRPr>
                <a:latin typeface="Arial" pitchFamily="34" charset="0"/>
              </a:defRPr>
            </a:lvl6pPr>
            <a:lvl7pPr marL="2971800" indent="-228600" defTabSz="895350" fontAlgn="base">
              <a:spcBef>
                <a:spcPct val="0"/>
              </a:spcBef>
              <a:spcAft>
                <a:spcPct val="0"/>
              </a:spcAft>
              <a:defRPr>
                <a:latin typeface="Arial" pitchFamily="34" charset="0"/>
              </a:defRPr>
            </a:lvl7pPr>
            <a:lvl8pPr marL="3429000" indent="-228600" defTabSz="895350" fontAlgn="base">
              <a:spcBef>
                <a:spcPct val="0"/>
              </a:spcBef>
              <a:spcAft>
                <a:spcPct val="0"/>
              </a:spcAft>
              <a:defRPr>
                <a:latin typeface="Arial" pitchFamily="34" charset="0"/>
              </a:defRPr>
            </a:lvl8pPr>
            <a:lvl9pPr marL="3886200" indent="-228600" defTabSz="895350" fontAlgn="base">
              <a:spcBef>
                <a:spcPct val="0"/>
              </a:spcBef>
              <a:spcAft>
                <a:spcPct val="0"/>
              </a:spcAft>
              <a:defRPr>
                <a:latin typeface="Arial" pitchFamily="34" charset="0"/>
              </a:defRPr>
            </a:lvl9pPr>
          </a:lstStyle>
          <a:p>
            <a:pPr>
              <a:buClr>
                <a:srgbClr val="1F497D"/>
              </a:buClr>
            </a:pPr>
            <a:r>
              <a:rPr lang="es-CL" sz="800" dirty="0">
                <a:solidFill>
                  <a:srgbClr val="007A94"/>
                </a:solidFill>
                <a:latin typeface="Trebuchet MS" panose="020B0603020202020204" pitchFamily="34" charset="0"/>
              </a:rPr>
              <a:t>Gestión Compañías</a:t>
            </a:r>
            <a:endParaRPr lang="en-US" sz="800" dirty="0">
              <a:solidFill>
                <a:srgbClr val="007A94"/>
              </a:solidFill>
              <a:latin typeface="Trebuchet MS" panose="020B0603020202020204" pitchFamily="34" charset="0"/>
            </a:endParaRPr>
          </a:p>
        </p:txBody>
      </p:sp>
      <p:cxnSp>
        <p:nvCxnSpPr>
          <p:cNvPr id="52" name="AutoShape 27"/>
          <p:cNvCxnSpPr>
            <a:cxnSpLocks noChangeShapeType="1"/>
          </p:cNvCxnSpPr>
          <p:nvPr>
            <p:custDataLst>
              <p:tags r:id="rId14"/>
            </p:custDataLst>
          </p:nvPr>
        </p:nvCxnSpPr>
        <p:spPr bwMode="auto">
          <a:xfrm rot="5400000">
            <a:off x="1346538" y="2959774"/>
            <a:ext cx="180000" cy="0"/>
          </a:xfrm>
          <a:prstGeom prst="straightConnector1">
            <a:avLst/>
          </a:prstGeom>
          <a:noFill/>
          <a:ln w="12700">
            <a:solidFill>
              <a:schemeClr val="bg1"/>
            </a:solidFill>
            <a:round/>
            <a:headEnd/>
            <a:tailEnd type="triangle" w="sm" len="med"/>
          </a:ln>
          <a:extLst>
            <a:ext uri="{909E8E84-426E-40DD-AFC4-6F175D3DCCD1}">
              <a14:hiddenFill xmlns:a14="http://schemas.microsoft.com/office/drawing/2010/main">
                <a:noFill/>
              </a14:hiddenFill>
            </a:ext>
          </a:extLst>
        </p:spPr>
      </p:cxnSp>
      <p:cxnSp>
        <p:nvCxnSpPr>
          <p:cNvPr id="53" name="AutoShape 27"/>
          <p:cNvCxnSpPr>
            <a:cxnSpLocks noChangeShapeType="1"/>
          </p:cNvCxnSpPr>
          <p:nvPr>
            <p:custDataLst>
              <p:tags r:id="rId15"/>
            </p:custDataLst>
          </p:nvPr>
        </p:nvCxnSpPr>
        <p:spPr bwMode="auto">
          <a:xfrm rot="5400000">
            <a:off x="1342237" y="3436295"/>
            <a:ext cx="180000" cy="0"/>
          </a:xfrm>
          <a:prstGeom prst="straightConnector1">
            <a:avLst/>
          </a:prstGeom>
          <a:noFill/>
          <a:ln w="12700">
            <a:solidFill>
              <a:schemeClr val="bg1"/>
            </a:solidFill>
            <a:round/>
            <a:headEnd/>
            <a:tailEnd type="triangle" w="sm" len="med"/>
          </a:ln>
          <a:extLst>
            <a:ext uri="{909E8E84-426E-40DD-AFC4-6F175D3DCCD1}">
              <a14:hiddenFill xmlns:a14="http://schemas.microsoft.com/office/drawing/2010/main">
                <a:noFill/>
              </a14:hiddenFill>
            </a:ext>
          </a:extLst>
        </p:spPr>
      </p:cxnSp>
      <p:sp>
        <p:nvSpPr>
          <p:cNvPr id="54" name="53 CuadroTexto"/>
          <p:cNvSpPr txBox="1"/>
          <p:nvPr/>
        </p:nvSpPr>
        <p:spPr>
          <a:xfrm>
            <a:off x="407694" y="2007677"/>
            <a:ext cx="1608433" cy="215444"/>
          </a:xfrm>
          <a:prstGeom prst="rect">
            <a:avLst/>
          </a:prstGeom>
          <a:noFill/>
        </p:spPr>
        <p:txBody>
          <a:bodyPr wrap="square" rtlCol="0">
            <a:spAutoFit/>
          </a:bodyPr>
          <a:lstStyle/>
          <a:p>
            <a:pPr defTabSz="457200"/>
            <a:r>
              <a:rPr lang="es-CL" sz="800" b="1" dirty="0">
                <a:solidFill>
                  <a:prstClr val="black"/>
                </a:solidFill>
                <a:latin typeface="Trebuchet MS" panose="020B0603020202020204" pitchFamily="34" charset="0"/>
                <a:cs typeface="Arial" panose="020B0604020202020204" pitchFamily="34" charset="0"/>
              </a:rPr>
              <a:t>Solicitud para ejecución</a:t>
            </a:r>
            <a:endParaRPr lang="en-US" sz="800" b="1" dirty="0">
              <a:solidFill>
                <a:prstClr val="black"/>
              </a:solidFill>
              <a:latin typeface="Trebuchet MS" panose="020B0603020202020204" pitchFamily="34" charset="0"/>
              <a:cs typeface="Arial" panose="020B0604020202020204" pitchFamily="34" charset="0"/>
            </a:endParaRPr>
          </a:p>
        </p:txBody>
      </p:sp>
      <p:sp>
        <p:nvSpPr>
          <p:cNvPr id="55" name="54 CuadroTexto"/>
          <p:cNvSpPr txBox="1"/>
          <p:nvPr/>
        </p:nvSpPr>
        <p:spPr>
          <a:xfrm>
            <a:off x="1201018" y="2179722"/>
            <a:ext cx="1210416" cy="215444"/>
          </a:xfrm>
          <a:prstGeom prst="rect">
            <a:avLst/>
          </a:prstGeom>
          <a:noFill/>
        </p:spPr>
        <p:txBody>
          <a:bodyPr wrap="square" rtlCol="0">
            <a:spAutoFit/>
          </a:bodyPr>
          <a:lstStyle/>
          <a:p>
            <a:pPr defTabSz="457200"/>
            <a:r>
              <a:rPr lang="es-CL" sz="800" b="1" dirty="0">
                <a:solidFill>
                  <a:prstClr val="white"/>
                </a:solidFill>
                <a:latin typeface="Trebuchet MS" panose="020B0603020202020204" pitchFamily="34" charset="0"/>
                <a:cs typeface="Arial" panose="020B0604020202020204" pitchFamily="34" charset="0"/>
              </a:rPr>
              <a:t>Si </a:t>
            </a:r>
            <a:r>
              <a:rPr lang="es-CL" sz="800" b="1" dirty="0" err="1">
                <a:solidFill>
                  <a:prstClr val="white"/>
                </a:solidFill>
                <a:latin typeface="Trebuchet MS" panose="020B0603020202020204" pitchFamily="34" charset="0"/>
                <a:cs typeface="Arial" panose="020B0604020202020204" pitchFamily="34" charset="0"/>
              </a:rPr>
              <a:t>Capex</a:t>
            </a:r>
            <a:r>
              <a:rPr lang="es-CL" sz="800" b="1" dirty="0">
                <a:solidFill>
                  <a:prstClr val="white"/>
                </a:solidFill>
                <a:latin typeface="Trebuchet MS" panose="020B0603020202020204" pitchFamily="34" charset="0"/>
                <a:cs typeface="Arial" panose="020B0604020202020204" pitchFamily="34" charset="0"/>
              </a:rPr>
              <a:t> &gt; US$3m</a:t>
            </a:r>
            <a:endParaRPr lang="en-US" sz="800" b="1" dirty="0">
              <a:solidFill>
                <a:prstClr val="white"/>
              </a:solidFill>
              <a:latin typeface="Trebuchet MS" panose="020B0603020202020204" pitchFamily="34" charset="0"/>
              <a:cs typeface="Arial" panose="020B0604020202020204" pitchFamily="34" charset="0"/>
            </a:endParaRPr>
          </a:p>
        </p:txBody>
      </p:sp>
      <p:cxnSp>
        <p:nvCxnSpPr>
          <p:cNvPr id="56" name="AutoShape 27"/>
          <p:cNvCxnSpPr>
            <a:cxnSpLocks noChangeShapeType="1"/>
          </p:cNvCxnSpPr>
          <p:nvPr>
            <p:custDataLst>
              <p:tags r:id="rId16"/>
            </p:custDataLst>
          </p:nvPr>
        </p:nvCxnSpPr>
        <p:spPr bwMode="auto">
          <a:xfrm flipH="1">
            <a:off x="2332675" y="2182475"/>
            <a:ext cx="457" cy="198000"/>
          </a:xfrm>
          <a:prstGeom prst="straightConnector1">
            <a:avLst/>
          </a:prstGeom>
          <a:noFill/>
          <a:ln w="12700">
            <a:solidFill>
              <a:schemeClr val="bg1"/>
            </a:solidFill>
            <a:round/>
            <a:headEnd type="none" w="med" len="med"/>
            <a:tailEnd type="none" w="med" len="med"/>
          </a:ln>
          <a:extLst>
            <a:ext uri="{909E8E84-426E-40DD-AFC4-6F175D3DCCD1}">
              <a14:hiddenFill xmlns:a14="http://schemas.microsoft.com/office/drawing/2010/main">
                <a:noFill/>
              </a14:hiddenFill>
            </a:ext>
          </a:extLst>
        </p:spPr>
      </p:cxnSp>
      <p:sp>
        <p:nvSpPr>
          <p:cNvPr id="57" name="56 CuadroTexto"/>
          <p:cNvSpPr txBox="1"/>
          <p:nvPr/>
        </p:nvSpPr>
        <p:spPr>
          <a:xfrm>
            <a:off x="2405320" y="2179485"/>
            <a:ext cx="1210416" cy="215444"/>
          </a:xfrm>
          <a:prstGeom prst="rect">
            <a:avLst/>
          </a:prstGeom>
          <a:noFill/>
        </p:spPr>
        <p:txBody>
          <a:bodyPr wrap="square" rtlCol="0">
            <a:spAutoFit/>
          </a:bodyPr>
          <a:lstStyle/>
          <a:p>
            <a:pPr defTabSz="457200"/>
            <a:r>
              <a:rPr lang="es-CL" sz="800" b="1" dirty="0">
                <a:solidFill>
                  <a:prstClr val="white"/>
                </a:solidFill>
                <a:latin typeface="Trebuchet MS" panose="020B0603020202020204" pitchFamily="34" charset="0"/>
                <a:cs typeface="Arial" panose="020B0604020202020204" pitchFamily="34" charset="0"/>
              </a:rPr>
              <a:t>Si </a:t>
            </a:r>
            <a:r>
              <a:rPr lang="es-CL" sz="800" b="1" dirty="0" err="1">
                <a:solidFill>
                  <a:prstClr val="white"/>
                </a:solidFill>
                <a:latin typeface="Trebuchet MS" panose="020B0603020202020204" pitchFamily="34" charset="0"/>
                <a:cs typeface="Arial" panose="020B0604020202020204" pitchFamily="34" charset="0"/>
              </a:rPr>
              <a:t>Capex</a:t>
            </a:r>
            <a:r>
              <a:rPr lang="es-CL" sz="800" b="1" dirty="0">
                <a:solidFill>
                  <a:prstClr val="white"/>
                </a:solidFill>
                <a:latin typeface="Trebuchet MS" panose="020B0603020202020204" pitchFamily="34" charset="0"/>
                <a:cs typeface="Arial" panose="020B0604020202020204" pitchFamily="34" charset="0"/>
              </a:rPr>
              <a:t> &lt; US$3m</a:t>
            </a:r>
            <a:endParaRPr lang="en-US" sz="800" b="1" dirty="0">
              <a:solidFill>
                <a:prstClr val="white"/>
              </a:solidFill>
              <a:latin typeface="Trebuchet MS" panose="020B0603020202020204" pitchFamily="34" charset="0"/>
              <a:cs typeface="Arial" panose="020B0604020202020204" pitchFamily="34" charset="0"/>
            </a:endParaRPr>
          </a:p>
        </p:txBody>
      </p:sp>
      <p:cxnSp>
        <p:nvCxnSpPr>
          <p:cNvPr id="58" name="AutoShape 27"/>
          <p:cNvCxnSpPr>
            <a:cxnSpLocks noChangeShapeType="1"/>
          </p:cNvCxnSpPr>
          <p:nvPr>
            <p:custDataLst>
              <p:tags r:id="rId17"/>
            </p:custDataLst>
          </p:nvPr>
        </p:nvCxnSpPr>
        <p:spPr bwMode="auto">
          <a:xfrm flipH="1">
            <a:off x="1423968" y="3923461"/>
            <a:ext cx="936000" cy="0"/>
          </a:xfrm>
          <a:prstGeom prst="straightConnector1">
            <a:avLst/>
          </a:prstGeom>
          <a:noFill/>
          <a:ln w="12700">
            <a:solidFill>
              <a:schemeClr val="bg1"/>
            </a:solidFill>
            <a:round/>
            <a:headEnd type="none" w="med" len="med"/>
            <a:tailEnd type="none" w="med" len="med"/>
          </a:ln>
          <a:extLst>
            <a:ext uri="{909E8E84-426E-40DD-AFC4-6F175D3DCCD1}">
              <a14:hiddenFill xmlns:a14="http://schemas.microsoft.com/office/drawing/2010/main">
                <a:noFill/>
              </a14:hiddenFill>
            </a:ext>
          </a:extLst>
        </p:spPr>
      </p:cxnSp>
      <p:cxnSp>
        <p:nvCxnSpPr>
          <p:cNvPr id="59" name="AutoShape 27"/>
          <p:cNvCxnSpPr>
            <a:cxnSpLocks noChangeShapeType="1"/>
          </p:cNvCxnSpPr>
          <p:nvPr>
            <p:custDataLst>
              <p:tags r:id="rId18"/>
            </p:custDataLst>
          </p:nvPr>
        </p:nvCxnSpPr>
        <p:spPr bwMode="auto">
          <a:xfrm flipH="1">
            <a:off x="1427968" y="3848090"/>
            <a:ext cx="89" cy="72000"/>
          </a:xfrm>
          <a:prstGeom prst="straightConnector1">
            <a:avLst/>
          </a:prstGeom>
          <a:noFill/>
          <a:ln w="12700">
            <a:solidFill>
              <a:schemeClr val="bg1"/>
            </a:solidFill>
            <a:round/>
            <a:headEnd type="none" w="med" len="med"/>
            <a:tailEnd type="none" w="med" len="med"/>
          </a:ln>
          <a:extLst>
            <a:ext uri="{909E8E84-426E-40DD-AFC4-6F175D3DCCD1}">
              <a14:hiddenFill xmlns:a14="http://schemas.microsoft.com/office/drawing/2010/main">
                <a:noFill/>
              </a14:hiddenFill>
            </a:ext>
          </a:extLst>
        </p:spPr>
      </p:cxnSp>
      <p:cxnSp>
        <p:nvCxnSpPr>
          <p:cNvPr id="63" name="AutoShape 27"/>
          <p:cNvCxnSpPr>
            <a:cxnSpLocks noChangeShapeType="1"/>
            <a:endCxn id="140" idx="0"/>
          </p:cNvCxnSpPr>
          <p:nvPr>
            <p:custDataLst>
              <p:tags r:id="rId19"/>
            </p:custDataLst>
          </p:nvPr>
        </p:nvCxnSpPr>
        <p:spPr bwMode="auto">
          <a:xfrm flipH="1">
            <a:off x="2359968" y="3874399"/>
            <a:ext cx="907" cy="288551"/>
          </a:xfrm>
          <a:prstGeom prst="straightConnector1">
            <a:avLst/>
          </a:prstGeom>
          <a:noFill/>
          <a:ln w="12700">
            <a:solidFill>
              <a:srgbClr val="007A94"/>
            </a:solidFill>
            <a:round/>
            <a:headEnd/>
            <a:tailEnd type="triangle" w="sm" len="med"/>
          </a:ln>
          <a:extLst>
            <a:ext uri="{909E8E84-426E-40DD-AFC4-6F175D3DCCD1}">
              <a14:hiddenFill xmlns:a14="http://schemas.microsoft.com/office/drawing/2010/main">
                <a:noFill/>
              </a14:hiddenFill>
            </a:ext>
          </a:extLst>
        </p:spPr>
      </p:cxnSp>
      <p:sp>
        <p:nvSpPr>
          <p:cNvPr id="65" name="Oval 39"/>
          <p:cNvSpPr>
            <a:spLocks noChangeArrowheads="1"/>
          </p:cNvSpPr>
          <p:nvPr>
            <p:custDataLst>
              <p:tags r:id="rId20"/>
            </p:custDataLst>
          </p:nvPr>
        </p:nvSpPr>
        <p:spPr bwMode="auto">
          <a:xfrm>
            <a:off x="559096" y="2634455"/>
            <a:ext cx="163513" cy="163512"/>
          </a:xfrm>
          <a:prstGeom prst="ellipse">
            <a:avLst/>
          </a:prstGeom>
          <a:solidFill>
            <a:schemeClr val="bg1"/>
          </a:solidFill>
          <a:ln w="9525">
            <a:solidFill>
              <a:srgbClr val="163C46"/>
            </a:solidFill>
            <a:round/>
            <a:headEnd/>
            <a:tailEnd/>
          </a:ln>
          <a:effectLst/>
        </p:spPr>
        <p:txBody>
          <a:bodyPr wrap="none" lIns="36000" tIns="36000" rIns="36000" bIns="36000" anchor="ctr"/>
          <a:lstStyle/>
          <a:p>
            <a:pPr algn="ctr" defTabSz="457200">
              <a:defRPr/>
            </a:pPr>
            <a:r>
              <a:rPr lang="es-CL" sz="900" b="1" dirty="0">
                <a:solidFill>
                  <a:srgbClr val="007A94"/>
                </a:solidFill>
                <a:latin typeface="Trebuchet MS" panose="020B0603020202020204" pitchFamily="34" charset="0"/>
                <a:cs typeface="Arial" panose="020B0604020202020204" pitchFamily="34" charset="0"/>
              </a:rPr>
              <a:t>1</a:t>
            </a:r>
            <a:endParaRPr lang="en-US" sz="900" b="1" dirty="0">
              <a:solidFill>
                <a:srgbClr val="007A94"/>
              </a:solidFill>
              <a:latin typeface="Trebuchet MS" panose="020B0603020202020204" pitchFamily="34" charset="0"/>
              <a:cs typeface="Arial" panose="020B0604020202020204" pitchFamily="34" charset="0"/>
            </a:endParaRPr>
          </a:p>
        </p:txBody>
      </p:sp>
      <p:sp>
        <p:nvSpPr>
          <p:cNvPr id="66" name="Oval 39"/>
          <p:cNvSpPr>
            <a:spLocks noChangeArrowheads="1"/>
          </p:cNvSpPr>
          <p:nvPr>
            <p:custDataLst>
              <p:tags r:id="rId21"/>
            </p:custDataLst>
          </p:nvPr>
        </p:nvSpPr>
        <p:spPr bwMode="auto">
          <a:xfrm>
            <a:off x="552918" y="3612224"/>
            <a:ext cx="163513" cy="163512"/>
          </a:xfrm>
          <a:prstGeom prst="ellipse">
            <a:avLst/>
          </a:prstGeom>
          <a:solidFill>
            <a:schemeClr val="bg1"/>
          </a:solidFill>
          <a:ln w="9525">
            <a:solidFill>
              <a:srgbClr val="163C46"/>
            </a:solidFill>
            <a:round/>
            <a:headEnd/>
            <a:tailEnd/>
          </a:ln>
          <a:effectLst/>
        </p:spPr>
        <p:txBody>
          <a:bodyPr wrap="none" lIns="36000" tIns="36000" rIns="36000" bIns="36000" anchor="ctr"/>
          <a:lstStyle/>
          <a:p>
            <a:pPr algn="ctr" defTabSz="457200">
              <a:defRPr/>
            </a:pPr>
            <a:r>
              <a:rPr lang="es-CL" sz="900" b="1" dirty="0">
                <a:solidFill>
                  <a:srgbClr val="007A94"/>
                </a:solidFill>
                <a:latin typeface="Trebuchet MS" panose="020B0603020202020204" pitchFamily="34" charset="0"/>
                <a:cs typeface="Arial" panose="020B0604020202020204" pitchFamily="34" charset="0"/>
              </a:rPr>
              <a:t>3</a:t>
            </a:r>
            <a:endParaRPr lang="en-US" sz="900" b="1" dirty="0">
              <a:solidFill>
                <a:srgbClr val="007A94"/>
              </a:solidFill>
              <a:latin typeface="Trebuchet MS" panose="020B0603020202020204" pitchFamily="34" charset="0"/>
              <a:cs typeface="Arial" panose="020B0604020202020204" pitchFamily="34" charset="0"/>
            </a:endParaRPr>
          </a:p>
        </p:txBody>
      </p:sp>
      <p:sp>
        <p:nvSpPr>
          <p:cNvPr id="70" name="Oval 39"/>
          <p:cNvSpPr>
            <a:spLocks noChangeArrowheads="1"/>
          </p:cNvSpPr>
          <p:nvPr>
            <p:custDataLst>
              <p:tags r:id="rId22"/>
            </p:custDataLst>
          </p:nvPr>
        </p:nvSpPr>
        <p:spPr bwMode="auto">
          <a:xfrm>
            <a:off x="559095" y="3117732"/>
            <a:ext cx="163513" cy="163512"/>
          </a:xfrm>
          <a:prstGeom prst="ellipse">
            <a:avLst/>
          </a:prstGeom>
          <a:solidFill>
            <a:schemeClr val="bg1"/>
          </a:solidFill>
          <a:ln w="9525">
            <a:solidFill>
              <a:srgbClr val="163C46"/>
            </a:solidFill>
            <a:round/>
            <a:headEnd/>
            <a:tailEnd/>
          </a:ln>
          <a:effectLst/>
        </p:spPr>
        <p:txBody>
          <a:bodyPr wrap="none" lIns="36000" tIns="36000" rIns="36000" bIns="36000" anchor="ctr"/>
          <a:lstStyle/>
          <a:p>
            <a:pPr algn="ctr" defTabSz="457200">
              <a:defRPr/>
            </a:pPr>
            <a:r>
              <a:rPr lang="es-CL" sz="900" b="1" dirty="0">
                <a:solidFill>
                  <a:srgbClr val="007A94"/>
                </a:solidFill>
                <a:latin typeface="Trebuchet MS" panose="020B0603020202020204" pitchFamily="34" charset="0"/>
                <a:cs typeface="Arial" panose="020B0604020202020204" pitchFamily="34" charset="0"/>
              </a:rPr>
              <a:t>2</a:t>
            </a:r>
            <a:endParaRPr lang="en-US" sz="900" b="1" dirty="0">
              <a:solidFill>
                <a:srgbClr val="007A94"/>
              </a:solidFill>
              <a:latin typeface="Trebuchet MS" panose="020B0603020202020204" pitchFamily="34" charset="0"/>
              <a:cs typeface="Arial" panose="020B0604020202020204" pitchFamily="34" charset="0"/>
            </a:endParaRPr>
          </a:p>
        </p:txBody>
      </p:sp>
      <p:sp>
        <p:nvSpPr>
          <p:cNvPr id="71" name="70 Rectángulo redondeado"/>
          <p:cNvSpPr/>
          <p:nvPr/>
        </p:nvSpPr>
        <p:spPr>
          <a:xfrm>
            <a:off x="1778018" y="1125621"/>
            <a:ext cx="1116000" cy="252000"/>
          </a:xfrm>
          <a:prstGeom prst="roundRect">
            <a:avLst/>
          </a:prstGeom>
          <a:solidFill>
            <a:srgbClr val="FFFFFF"/>
          </a:solidFill>
          <a:ln w="9525">
            <a:solidFill>
              <a:srgbClr val="007A94"/>
            </a:solidFill>
            <a:miter lim="800000"/>
            <a:headEnd/>
            <a:tailEnd/>
          </a:ln>
        </p:spPr>
        <p:txBody>
          <a:bodyPr lIns="18000" tIns="0" rIns="18000" bIns="0" anchor="ctr" anchorCtr="1"/>
          <a:lstStyle/>
          <a:p>
            <a:pPr algn="ctr" defTabSz="895350">
              <a:lnSpc>
                <a:spcPct val="85000"/>
              </a:lnSpc>
              <a:buClr>
                <a:srgbClr val="1F497D"/>
              </a:buClr>
            </a:pPr>
            <a:r>
              <a:rPr lang="es-CL" sz="800" b="1" dirty="0">
                <a:solidFill>
                  <a:srgbClr val="007A94"/>
                </a:solidFill>
                <a:latin typeface="Trebuchet MS" panose="020B0603020202020204" pitchFamily="34" charset="0"/>
                <a:ea typeface="Batang" pitchFamily="18" charset="-127"/>
                <a:cs typeface="Arial" panose="020B0604020202020204" pitchFamily="34" charset="0"/>
              </a:rPr>
              <a:t>Formulación de proyectos</a:t>
            </a:r>
            <a:endParaRPr lang="en-US" sz="800" b="1" dirty="0">
              <a:solidFill>
                <a:srgbClr val="007A94"/>
              </a:solidFill>
              <a:latin typeface="Trebuchet MS" panose="020B0603020202020204" pitchFamily="34" charset="0"/>
              <a:ea typeface="Batang" pitchFamily="18" charset="-127"/>
              <a:cs typeface="Arial" panose="020B0604020202020204" pitchFamily="34" charset="0"/>
            </a:endParaRPr>
          </a:p>
        </p:txBody>
      </p:sp>
      <p:sp>
        <p:nvSpPr>
          <p:cNvPr id="72" name="71 Decisión"/>
          <p:cNvSpPr/>
          <p:nvPr/>
        </p:nvSpPr>
        <p:spPr>
          <a:xfrm>
            <a:off x="1776526" y="1564897"/>
            <a:ext cx="1116000" cy="469089"/>
          </a:xfrm>
          <a:prstGeom prst="flowChartDecision">
            <a:avLst/>
          </a:prstGeom>
          <a:solidFill>
            <a:schemeClr val="bg1"/>
          </a:solidFill>
          <a:ln w="9525">
            <a:solidFill>
              <a:srgbClr val="007A94"/>
            </a:solidFill>
            <a:miter lim="800000"/>
            <a:headEnd/>
            <a:tailEnd/>
          </a:ln>
        </p:spPr>
        <p:txBody>
          <a:bodyPr lIns="18000" tIns="0" rIns="18000" bIns="0" anchor="ctr" anchorCtr="1"/>
          <a:lstStyle/>
          <a:p>
            <a:pPr algn="ctr" defTabSz="895350">
              <a:lnSpc>
                <a:spcPct val="85000"/>
              </a:lnSpc>
              <a:buClr>
                <a:srgbClr val="1F497D"/>
              </a:buClr>
            </a:pPr>
            <a:endParaRPr lang="en-US" sz="850" b="1" dirty="0">
              <a:solidFill>
                <a:srgbClr val="1F497D"/>
              </a:solidFill>
              <a:latin typeface="Trebuchet MS" panose="020B0603020202020204" pitchFamily="34" charset="0"/>
              <a:ea typeface="Batang" pitchFamily="18" charset="-127"/>
              <a:cs typeface="Arial" panose="020B0604020202020204" pitchFamily="34" charset="0"/>
            </a:endParaRPr>
          </a:p>
        </p:txBody>
      </p:sp>
      <p:sp>
        <p:nvSpPr>
          <p:cNvPr id="73" name="Text Box 13"/>
          <p:cNvSpPr txBox="1">
            <a:spLocks noChangeArrowheads="1"/>
          </p:cNvSpPr>
          <p:nvPr>
            <p:custDataLst>
              <p:tags r:id="rId23"/>
            </p:custDataLst>
          </p:nvPr>
        </p:nvSpPr>
        <p:spPr bwMode="auto">
          <a:xfrm>
            <a:off x="1785883" y="1674527"/>
            <a:ext cx="1114425" cy="252000"/>
          </a:xfrm>
          <a:prstGeom prst="rect">
            <a:avLst/>
          </a:prstGeom>
          <a:noFill/>
          <a:ln w="9525">
            <a:noFill/>
            <a:miter lim="800000"/>
            <a:headEnd/>
            <a:tailEnd/>
          </a:ln>
        </p:spPr>
        <p:txBody>
          <a:bodyPr lIns="18000" tIns="0" rIns="18000" bIns="0" anchor="ctr" anchorCtr="1"/>
          <a:lstStyle>
            <a:lvl1pPr defTabSz="895350">
              <a:defRPr>
                <a:solidFill>
                  <a:schemeClr val="tx1"/>
                </a:solidFill>
                <a:latin typeface="Arial" pitchFamily="34" charset="0"/>
              </a:defRPr>
            </a:lvl1pPr>
            <a:lvl2pPr marL="742950" indent="-285750" defTabSz="895350">
              <a:defRPr>
                <a:solidFill>
                  <a:schemeClr val="tx1"/>
                </a:solidFill>
                <a:latin typeface="Arial" pitchFamily="34" charset="0"/>
              </a:defRPr>
            </a:lvl2pPr>
            <a:lvl3pPr marL="1143000" indent="-228600" defTabSz="895350">
              <a:defRPr>
                <a:solidFill>
                  <a:schemeClr val="tx1"/>
                </a:solidFill>
                <a:latin typeface="Arial" pitchFamily="34" charset="0"/>
              </a:defRPr>
            </a:lvl3pPr>
            <a:lvl4pPr marL="1600200" indent="-228600" defTabSz="895350">
              <a:defRPr>
                <a:solidFill>
                  <a:schemeClr val="tx1"/>
                </a:solidFill>
                <a:latin typeface="Arial" pitchFamily="34" charset="0"/>
              </a:defRPr>
            </a:lvl4pPr>
            <a:lvl5pPr marL="2057400" indent="-228600" defTabSz="895350">
              <a:defRPr>
                <a:solidFill>
                  <a:schemeClr val="tx1"/>
                </a:solidFill>
                <a:latin typeface="Arial" pitchFamily="34" charset="0"/>
              </a:defRPr>
            </a:lvl5pPr>
            <a:lvl6pPr marL="2514600" indent="-228600" defTabSz="895350" fontAlgn="base">
              <a:spcBef>
                <a:spcPct val="0"/>
              </a:spcBef>
              <a:spcAft>
                <a:spcPct val="0"/>
              </a:spcAft>
              <a:defRPr>
                <a:solidFill>
                  <a:schemeClr val="tx1"/>
                </a:solidFill>
                <a:latin typeface="Arial" pitchFamily="34" charset="0"/>
              </a:defRPr>
            </a:lvl6pPr>
            <a:lvl7pPr marL="2971800" indent="-228600" defTabSz="895350" fontAlgn="base">
              <a:spcBef>
                <a:spcPct val="0"/>
              </a:spcBef>
              <a:spcAft>
                <a:spcPct val="0"/>
              </a:spcAft>
              <a:defRPr>
                <a:solidFill>
                  <a:schemeClr val="tx1"/>
                </a:solidFill>
                <a:latin typeface="Arial" pitchFamily="34" charset="0"/>
              </a:defRPr>
            </a:lvl7pPr>
            <a:lvl8pPr marL="3429000" indent="-228600" defTabSz="895350" fontAlgn="base">
              <a:spcBef>
                <a:spcPct val="0"/>
              </a:spcBef>
              <a:spcAft>
                <a:spcPct val="0"/>
              </a:spcAft>
              <a:defRPr>
                <a:solidFill>
                  <a:schemeClr val="tx1"/>
                </a:solidFill>
                <a:latin typeface="Arial" pitchFamily="34" charset="0"/>
              </a:defRPr>
            </a:lvl8pPr>
            <a:lvl9pPr marL="3886200" indent="-228600" defTabSz="895350" fontAlgn="base">
              <a:spcBef>
                <a:spcPct val="0"/>
              </a:spcBef>
              <a:spcAft>
                <a:spcPct val="0"/>
              </a:spcAft>
              <a:defRPr>
                <a:solidFill>
                  <a:schemeClr val="tx1"/>
                </a:solidFill>
                <a:latin typeface="Arial" pitchFamily="34" charset="0"/>
              </a:defRPr>
            </a:lvl9pPr>
          </a:lstStyle>
          <a:p>
            <a:pPr algn="ctr">
              <a:lnSpc>
                <a:spcPct val="85000"/>
              </a:lnSpc>
              <a:buClr>
                <a:srgbClr val="1F497D"/>
              </a:buClr>
            </a:pPr>
            <a:r>
              <a:rPr lang="es-CL" sz="800" b="1" dirty="0">
                <a:solidFill>
                  <a:srgbClr val="007A94"/>
                </a:solidFill>
                <a:latin typeface="Trebuchet MS" panose="020B0603020202020204" pitchFamily="34" charset="0"/>
                <a:ea typeface="Batang" pitchFamily="18" charset="-127"/>
                <a:cs typeface="Arial" panose="020B0604020202020204" pitchFamily="34" charset="0"/>
              </a:rPr>
              <a:t>Aprobación </a:t>
            </a:r>
          </a:p>
          <a:p>
            <a:pPr algn="ctr">
              <a:lnSpc>
                <a:spcPct val="85000"/>
              </a:lnSpc>
              <a:buClr>
                <a:srgbClr val="1F497D"/>
              </a:buClr>
            </a:pPr>
            <a:r>
              <a:rPr lang="es-CL" sz="800" b="1" dirty="0">
                <a:solidFill>
                  <a:srgbClr val="007A94"/>
                </a:solidFill>
                <a:latin typeface="Trebuchet MS" panose="020B0603020202020204" pitchFamily="34" charset="0"/>
                <a:ea typeface="Batang" pitchFamily="18" charset="-127"/>
                <a:cs typeface="Arial" panose="020B0604020202020204" pitchFamily="34" charset="0"/>
              </a:rPr>
              <a:t>Presupuesto</a:t>
            </a:r>
            <a:endParaRPr lang="en-US" sz="800" b="1" dirty="0">
              <a:solidFill>
                <a:srgbClr val="007A94"/>
              </a:solidFill>
              <a:latin typeface="Trebuchet MS" panose="020B0603020202020204" pitchFamily="34" charset="0"/>
              <a:cs typeface="Arial" panose="020B0604020202020204" pitchFamily="34" charset="0"/>
            </a:endParaRPr>
          </a:p>
        </p:txBody>
      </p:sp>
      <p:cxnSp>
        <p:nvCxnSpPr>
          <p:cNvPr id="62" name="AutoShape 27"/>
          <p:cNvCxnSpPr>
            <a:cxnSpLocks noChangeShapeType="1"/>
          </p:cNvCxnSpPr>
          <p:nvPr>
            <p:custDataLst>
              <p:tags r:id="rId24"/>
            </p:custDataLst>
          </p:nvPr>
        </p:nvCxnSpPr>
        <p:spPr bwMode="auto">
          <a:xfrm flipH="1">
            <a:off x="2357792" y="3925628"/>
            <a:ext cx="89" cy="72000"/>
          </a:xfrm>
          <a:prstGeom prst="straightConnector1">
            <a:avLst/>
          </a:prstGeom>
          <a:noFill/>
          <a:ln w="12700">
            <a:solidFill>
              <a:schemeClr val="bg1"/>
            </a:solidFill>
            <a:round/>
            <a:headEnd type="none" w="med" len="med"/>
            <a:tailEnd type="none" w="med" len="med"/>
          </a:ln>
          <a:extLst>
            <a:ext uri="{909E8E84-426E-40DD-AFC4-6F175D3DCCD1}">
              <a14:hiddenFill xmlns:a14="http://schemas.microsoft.com/office/drawing/2010/main">
                <a:noFill/>
              </a14:hiddenFill>
            </a:ext>
          </a:extLst>
        </p:spPr>
      </p:cxnSp>
      <p:sp>
        <p:nvSpPr>
          <p:cNvPr id="69" name="Oval 39"/>
          <p:cNvSpPr>
            <a:spLocks noChangeArrowheads="1"/>
          </p:cNvSpPr>
          <p:nvPr>
            <p:custDataLst>
              <p:tags r:id="rId25"/>
            </p:custDataLst>
          </p:nvPr>
        </p:nvSpPr>
        <p:spPr bwMode="auto">
          <a:xfrm>
            <a:off x="4674609" y="1510572"/>
            <a:ext cx="163513" cy="163512"/>
          </a:xfrm>
          <a:prstGeom prst="ellipse">
            <a:avLst/>
          </a:prstGeom>
          <a:solidFill>
            <a:schemeClr val="bg1"/>
          </a:solidFill>
          <a:ln w="9525">
            <a:solidFill>
              <a:srgbClr val="163C46"/>
            </a:solidFill>
            <a:round/>
            <a:headEnd/>
            <a:tailEnd/>
          </a:ln>
          <a:effectLst/>
        </p:spPr>
        <p:txBody>
          <a:bodyPr wrap="none" lIns="36000" tIns="36000" rIns="36000" bIns="36000" anchor="ctr"/>
          <a:lstStyle/>
          <a:p>
            <a:pPr algn="ctr" defTabSz="457200"/>
            <a:r>
              <a:rPr lang="es-CL" sz="900" b="1" dirty="0">
                <a:solidFill>
                  <a:srgbClr val="007A94"/>
                </a:solidFill>
                <a:latin typeface="Arial" panose="020B0604020202020204" pitchFamily="34" charset="0"/>
                <a:cs typeface="Arial" panose="020B0604020202020204" pitchFamily="34" charset="0"/>
              </a:rPr>
              <a:t>1</a:t>
            </a:r>
            <a:endParaRPr lang="en-US" sz="900" b="1" dirty="0">
              <a:solidFill>
                <a:srgbClr val="007A94"/>
              </a:solidFill>
              <a:latin typeface="Arial" panose="020B0604020202020204" pitchFamily="34" charset="0"/>
              <a:cs typeface="Arial" panose="020B0604020202020204" pitchFamily="34" charset="0"/>
            </a:endParaRPr>
          </a:p>
        </p:txBody>
      </p:sp>
      <p:sp>
        <p:nvSpPr>
          <p:cNvPr id="74" name="Oval 39"/>
          <p:cNvSpPr>
            <a:spLocks noChangeArrowheads="1"/>
          </p:cNvSpPr>
          <p:nvPr>
            <p:custDataLst>
              <p:tags r:id="rId26"/>
            </p:custDataLst>
          </p:nvPr>
        </p:nvSpPr>
        <p:spPr bwMode="auto">
          <a:xfrm>
            <a:off x="4684239" y="2432950"/>
            <a:ext cx="163513" cy="163512"/>
          </a:xfrm>
          <a:prstGeom prst="ellipse">
            <a:avLst/>
          </a:prstGeom>
          <a:solidFill>
            <a:schemeClr val="bg1"/>
          </a:solidFill>
          <a:ln w="9525">
            <a:solidFill>
              <a:srgbClr val="163C46"/>
            </a:solidFill>
            <a:round/>
            <a:headEnd/>
            <a:tailEnd/>
          </a:ln>
          <a:effectLst/>
        </p:spPr>
        <p:txBody>
          <a:bodyPr wrap="none" lIns="36000" tIns="36000" rIns="36000" bIns="36000" anchor="ctr"/>
          <a:lstStyle/>
          <a:p>
            <a:pPr algn="ctr" defTabSz="457200">
              <a:defRPr/>
            </a:pPr>
            <a:r>
              <a:rPr lang="es-CL" sz="900" b="1" dirty="0">
                <a:solidFill>
                  <a:srgbClr val="007A94"/>
                </a:solidFill>
                <a:latin typeface="Arial" panose="020B0604020202020204" pitchFamily="34" charset="0"/>
                <a:cs typeface="Arial" panose="020B0604020202020204" pitchFamily="34" charset="0"/>
              </a:rPr>
              <a:t>2</a:t>
            </a:r>
            <a:endParaRPr lang="en-US" sz="900" b="1" dirty="0">
              <a:solidFill>
                <a:srgbClr val="007A94"/>
              </a:solidFill>
              <a:latin typeface="Arial" panose="020B0604020202020204" pitchFamily="34" charset="0"/>
              <a:cs typeface="Arial" panose="020B0604020202020204" pitchFamily="34" charset="0"/>
            </a:endParaRPr>
          </a:p>
        </p:txBody>
      </p:sp>
      <p:sp>
        <p:nvSpPr>
          <p:cNvPr id="75" name="Oval 39"/>
          <p:cNvSpPr>
            <a:spLocks noChangeArrowheads="1"/>
          </p:cNvSpPr>
          <p:nvPr>
            <p:custDataLst>
              <p:tags r:id="rId27"/>
            </p:custDataLst>
          </p:nvPr>
        </p:nvSpPr>
        <p:spPr bwMode="auto">
          <a:xfrm>
            <a:off x="4661384" y="3391440"/>
            <a:ext cx="163513" cy="163512"/>
          </a:xfrm>
          <a:prstGeom prst="ellipse">
            <a:avLst/>
          </a:prstGeom>
          <a:solidFill>
            <a:schemeClr val="bg1"/>
          </a:solidFill>
          <a:ln w="9525">
            <a:solidFill>
              <a:srgbClr val="163C46"/>
            </a:solidFill>
            <a:round/>
            <a:headEnd/>
            <a:tailEnd/>
          </a:ln>
          <a:effectLst/>
        </p:spPr>
        <p:txBody>
          <a:bodyPr wrap="none" lIns="36000" tIns="36000" rIns="36000" bIns="36000" anchor="ctr"/>
          <a:lstStyle/>
          <a:p>
            <a:pPr algn="ctr" defTabSz="457200">
              <a:defRPr/>
            </a:pPr>
            <a:r>
              <a:rPr lang="es-CL" sz="900" b="1" dirty="0">
                <a:solidFill>
                  <a:srgbClr val="007A94"/>
                </a:solidFill>
                <a:latin typeface="Arial" panose="020B0604020202020204" pitchFamily="34" charset="0"/>
                <a:cs typeface="Arial" panose="020B0604020202020204" pitchFamily="34" charset="0"/>
              </a:rPr>
              <a:t>3</a:t>
            </a:r>
            <a:endParaRPr lang="en-US" sz="900" b="1" dirty="0">
              <a:solidFill>
                <a:srgbClr val="007A94"/>
              </a:solidFill>
              <a:latin typeface="Arial" panose="020B0604020202020204" pitchFamily="34" charset="0"/>
              <a:cs typeface="Arial" panose="020B0604020202020204" pitchFamily="34" charset="0"/>
            </a:endParaRPr>
          </a:p>
        </p:txBody>
      </p:sp>
      <p:sp>
        <p:nvSpPr>
          <p:cNvPr id="77" name="Oval 39"/>
          <p:cNvSpPr>
            <a:spLocks noChangeArrowheads="1"/>
          </p:cNvSpPr>
          <p:nvPr>
            <p:custDataLst>
              <p:tags r:id="rId28"/>
            </p:custDataLst>
          </p:nvPr>
        </p:nvSpPr>
        <p:spPr bwMode="auto">
          <a:xfrm>
            <a:off x="4681330" y="4368170"/>
            <a:ext cx="163513" cy="163512"/>
          </a:xfrm>
          <a:prstGeom prst="ellipse">
            <a:avLst/>
          </a:prstGeom>
          <a:solidFill>
            <a:schemeClr val="bg1"/>
          </a:solidFill>
          <a:ln w="9525">
            <a:solidFill>
              <a:srgbClr val="163C46"/>
            </a:solidFill>
            <a:round/>
            <a:headEnd/>
            <a:tailEnd/>
          </a:ln>
          <a:effectLst/>
        </p:spPr>
        <p:txBody>
          <a:bodyPr wrap="none" lIns="36000" tIns="36000" rIns="36000" bIns="36000" anchor="ctr"/>
          <a:lstStyle/>
          <a:p>
            <a:pPr algn="ctr" defTabSz="457200">
              <a:defRPr/>
            </a:pPr>
            <a:r>
              <a:rPr lang="es-CL" sz="900" b="1" dirty="0">
                <a:solidFill>
                  <a:srgbClr val="007A94"/>
                </a:solidFill>
                <a:latin typeface="Arial" panose="020B0604020202020204" pitchFamily="34" charset="0"/>
                <a:cs typeface="Arial" panose="020B0604020202020204" pitchFamily="34" charset="0"/>
              </a:rPr>
              <a:t>4</a:t>
            </a:r>
            <a:endParaRPr lang="en-US" sz="900" b="1" dirty="0">
              <a:solidFill>
                <a:srgbClr val="007A94"/>
              </a:solidFill>
              <a:latin typeface="Arial" panose="020B0604020202020204" pitchFamily="34" charset="0"/>
              <a:cs typeface="Arial" panose="020B0604020202020204" pitchFamily="34" charset="0"/>
            </a:endParaRPr>
          </a:p>
        </p:txBody>
      </p:sp>
      <p:sp>
        <p:nvSpPr>
          <p:cNvPr id="8" name="7 CuadroTexto"/>
          <p:cNvSpPr txBox="1"/>
          <p:nvPr/>
        </p:nvSpPr>
        <p:spPr>
          <a:xfrm>
            <a:off x="295009" y="1128321"/>
            <a:ext cx="1485256" cy="292388"/>
          </a:xfrm>
          <a:prstGeom prst="rect">
            <a:avLst/>
          </a:prstGeom>
          <a:noFill/>
        </p:spPr>
        <p:txBody>
          <a:bodyPr wrap="square" rtlCol="0">
            <a:spAutoFit/>
          </a:bodyPr>
          <a:lstStyle/>
          <a:p>
            <a:pPr defTabSz="457200"/>
            <a:r>
              <a:rPr lang="es-CL" sz="650" b="1" dirty="0">
                <a:solidFill>
                  <a:prstClr val="black"/>
                </a:solidFill>
                <a:latin typeface="Trebuchet MS" panose="020B0603020202020204" pitchFamily="34" charset="0"/>
              </a:rPr>
              <a:t>SGPC:</a:t>
            </a:r>
            <a:r>
              <a:rPr lang="es-CL" sz="650" dirty="0">
                <a:solidFill>
                  <a:prstClr val="black"/>
                </a:solidFill>
                <a:latin typeface="Trebuchet MS" panose="020B0603020202020204" pitchFamily="34" charset="0"/>
              </a:rPr>
              <a:t> Sub Gerencia de Planificación y CAPEX</a:t>
            </a:r>
          </a:p>
        </p:txBody>
      </p:sp>
      <p:graphicFrame>
        <p:nvGraphicFramePr>
          <p:cNvPr id="78" name="77 Tabla"/>
          <p:cNvGraphicFramePr>
            <a:graphicFrameLocks noGrp="1"/>
          </p:cNvGraphicFramePr>
          <p:nvPr>
            <p:extLst>
              <p:ext uri="{D42A27DB-BD31-4B8C-83A1-F6EECF244321}">
                <p14:modId xmlns:p14="http://schemas.microsoft.com/office/powerpoint/2010/main" val="2320372996"/>
              </p:ext>
            </p:extLst>
          </p:nvPr>
        </p:nvGraphicFramePr>
        <p:xfrm>
          <a:off x="428625" y="6535118"/>
          <a:ext cx="8087578" cy="228600"/>
        </p:xfrm>
        <a:graphic>
          <a:graphicData uri="http://schemas.openxmlformats.org/drawingml/2006/table">
            <a:tbl>
              <a:tblPr firstRow="1" bandRow="1">
                <a:tableStyleId>{2D5ABB26-0587-4C30-8999-92F81FD0307C}</a:tableStyleId>
              </a:tblPr>
              <a:tblGrid>
                <a:gridCol w="3310862">
                  <a:extLst>
                    <a:ext uri="{9D8B030D-6E8A-4147-A177-3AD203B41FA5}">
                      <a16:colId xmlns:a16="http://schemas.microsoft.com/office/drawing/2014/main" val="20000"/>
                    </a:ext>
                  </a:extLst>
                </a:gridCol>
                <a:gridCol w="4776716">
                  <a:extLst>
                    <a:ext uri="{9D8B030D-6E8A-4147-A177-3AD203B41FA5}">
                      <a16:colId xmlns:a16="http://schemas.microsoft.com/office/drawing/2014/main" val="20001"/>
                    </a:ext>
                  </a:extLst>
                </a:gridCol>
              </a:tblGrid>
              <a:tr h="177039">
                <a:tc>
                  <a:txBody>
                    <a:bodyPr/>
                    <a:lstStyle/>
                    <a:p>
                      <a:pPr algn="l"/>
                      <a:r>
                        <a:rPr lang="es-CL" sz="900" dirty="0">
                          <a:latin typeface="Trebuchet MS" panose="020B0603020202020204" pitchFamily="34" charset="0"/>
                          <a:cs typeface="Arial" panose="020B0604020202020204" pitchFamily="34" charset="0"/>
                        </a:rPr>
                        <a:t>Versión:</a:t>
                      </a:r>
                    </a:p>
                  </a:txBody>
                  <a:tcPr marL="91439" marR="91439" anchor="ctr">
                    <a:lnL w="12700" cap="flat" cmpd="sng" algn="ctr">
                      <a:solidFill>
                        <a:srgbClr val="005060"/>
                      </a:solidFill>
                      <a:prstDash val="solid"/>
                      <a:round/>
                      <a:headEnd type="none" w="med" len="med"/>
                      <a:tailEnd type="none" w="med" len="med"/>
                    </a:lnL>
                    <a:lnR w="12700" cap="flat" cmpd="sng" algn="ctr">
                      <a:solidFill>
                        <a:srgbClr val="005060"/>
                      </a:solidFill>
                      <a:prstDash val="solid"/>
                      <a:round/>
                      <a:headEnd type="none" w="med" len="med"/>
                      <a:tailEnd type="none" w="med" len="med"/>
                    </a:lnR>
                    <a:lnT w="12700" cap="flat" cmpd="sng" algn="ctr">
                      <a:solidFill>
                        <a:srgbClr val="005060"/>
                      </a:solidFill>
                      <a:prstDash val="solid"/>
                      <a:round/>
                      <a:headEnd type="none" w="med" len="med"/>
                      <a:tailEnd type="none" w="med" len="med"/>
                    </a:lnT>
                    <a:lnB w="12700" cap="flat" cmpd="sng" algn="ctr">
                      <a:solidFill>
                        <a:srgbClr val="005060"/>
                      </a:solidFill>
                      <a:prstDash val="solid"/>
                      <a:round/>
                      <a:headEnd type="none" w="med" len="med"/>
                      <a:tailEnd type="none" w="med" len="med"/>
                    </a:lnB>
                  </a:tcPr>
                </a:tc>
                <a:tc>
                  <a:txBody>
                    <a:bodyPr/>
                    <a:lstStyle/>
                    <a:p>
                      <a:pPr algn="l"/>
                      <a:r>
                        <a:rPr lang="es-CL" sz="900" dirty="0">
                          <a:latin typeface="Trebuchet MS" panose="020B0603020202020204" pitchFamily="34" charset="0"/>
                          <a:cs typeface="Arial" panose="020B0604020202020204" pitchFamily="34" charset="0"/>
                        </a:rPr>
                        <a:t>Aprobado por:</a:t>
                      </a:r>
                    </a:p>
                  </a:txBody>
                  <a:tcPr marL="91439" marR="91439" anchor="ctr">
                    <a:lnL w="12700" cap="flat" cmpd="sng" algn="ctr">
                      <a:solidFill>
                        <a:srgbClr val="005060"/>
                      </a:solidFill>
                      <a:prstDash val="solid"/>
                      <a:round/>
                      <a:headEnd type="none" w="med" len="med"/>
                      <a:tailEnd type="none" w="med" len="med"/>
                    </a:lnL>
                    <a:lnR w="12700" cap="flat" cmpd="sng" algn="ctr">
                      <a:solidFill>
                        <a:srgbClr val="007A94"/>
                      </a:solidFill>
                      <a:prstDash val="solid"/>
                      <a:round/>
                      <a:headEnd type="none" w="med" len="med"/>
                      <a:tailEnd type="none" w="med" len="med"/>
                    </a:lnR>
                    <a:lnT w="12700" cap="flat" cmpd="sng" algn="ctr">
                      <a:solidFill>
                        <a:srgbClr val="007A94"/>
                      </a:solidFill>
                      <a:prstDash val="solid"/>
                      <a:round/>
                      <a:headEnd type="none" w="med" len="med"/>
                      <a:tailEnd type="none" w="med" len="med"/>
                    </a:lnT>
                    <a:lnB w="12700" cap="flat" cmpd="sng" algn="ctr">
                      <a:solidFill>
                        <a:srgbClr val="007A94"/>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
        <p:nvSpPr>
          <p:cNvPr id="106" name="105 Decisión"/>
          <p:cNvSpPr/>
          <p:nvPr/>
        </p:nvSpPr>
        <p:spPr>
          <a:xfrm>
            <a:off x="2277314" y="5231281"/>
            <a:ext cx="913553" cy="372591"/>
          </a:xfrm>
          <a:prstGeom prst="flowChartDecision">
            <a:avLst/>
          </a:prstGeom>
          <a:solidFill>
            <a:schemeClr val="bg1"/>
          </a:solidFill>
          <a:ln w="9525">
            <a:solidFill>
              <a:srgbClr val="007A94"/>
            </a:solidFill>
            <a:miter lim="800000"/>
            <a:headEnd/>
            <a:tailEnd/>
          </a:ln>
        </p:spPr>
        <p:txBody>
          <a:bodyPr lIns="18000" tIns="0" rIns="18000" bIns="0" anchor="ctr" anchorCtr="1"/>
          <a:lstStyle/>
          <a:p>
            <a:pPr algn="ctr" defTabSz="895350">
              <a:lnSpc>
                <a:spcPct val="85000"/>
              </a:lnSpc>
              <a:buClr>
                <a:srgbClr val="1F497D"/>
              </a:buClr>
            </a:pPr>
            <a:endParaRPr lang="en-US" sz="850" b="1" dirty="0">
              <a:solidFill>
                <a:srgbClr val="1F497D"/>
              </a:solidFill>
              <a:latin typeface="Trebuchet MS" panose="020B0603020202020204" pitchFamily="34" charset="0"/>
              <a:ea typeface="Batang" pitchFamily="18" charset="-127"/>
              <a:cs typeface="Arial" panose="020B0604020202020204" pitchFamily="34" charset="0"/>
            </a:endParaRPr>
          </a:p>
        </p:txBody>
      </p:sp>
      <p:sp>
        <p:nvSpPr>
          <p:cNvPr id="107" name="106 Decisión"/>
          <p:cNvSpPr/>
          <p:nvPr/>
        </p:nvSpPr>
        <p:spPr>
          <a:xfrm>
            <a:off x="1236941" y="5231281"/>
            <a:ext cx="913553" cy="372591"/>
          </a:xfrm>
          <a:prstGeom prst="flowChartDecision">
            <a:avLst/>
          </a:prstGeom>
          <a:solidFill>
            <a:schemeClr val="bg1"/>
          </a:solidFill>
          <a:ln w="9525">
            <a:solidFill>
              <a:srgbClr val="007A94"/>
            </a:solidFill>
            <a:miter lim="800000"/>
            <a:headEnd/>
            <a:tailEnd/>
          </a:ln>
        </p:spPr>
        <p:txBody>
          <a:bodyPr lIns="18000" tIns="0" rIns="18000" bIns="0" anchor="ctr" anchorCtr="1"/>
          <a:lstStyle/>
          <a:p>
            <a:pPr algn="ctr" defTabSz="895350">
              <a:lnSpc>
                <a:spcPct val="85000"/>
              </a:lnSpc>
              <a:buClr>
                <a:srgbClr val="1F497D"/>
              </a:buClr>
            </a:pPr>
            <a:endParaRPr lang="en-US" sz="850" b="1" dirty="0">
              <a:solidFill>
                <a:srgbClr val="1F497D"/>
              </a:solidFill>
              <a:latin typeface="Trebuchet MS" panose="020B0603020202020204" pitchFamily="34" charset="0"/>
              <a:ea typeface="Batang" pitchFamily="18" charset="-127"/>
              <a:cs typeface="Arial" panose="020B0604020202020204" pitchFamily="34" charset="0"/>
            </a:endParaRPr>
          </a:p>
        </p:txBody>
      </p:sp>
      <p:cxnSp>
        <p:nvCxnSpPr>
          <p:cNvPr id="113" name="AutoShape 27"/>
          <p:cNvCxnSpPr>
            <a:cxnSpLocks noChangeShapeType="1"/>
            <a:endCxn id="107" idx="0"/>
          </p:cNvCxnSpPr>
          <p:nvPr>
            <p:custDataLst>
              <p:tags r:id="rId29"/>
            </p:custDataLst>
          </p:nvPr>
        </p:nvCxnSpPr>
        <p:spPr bwMode="auto">
          <a:xfrm flipH="1">
            <a:off x="1693718" y="4889819"/>
            <a:ext cx="1758" cy="341462"/>
          </a:xfrm>
          <a:prstGeom prst="straightConnector1">
            <a:avLst/>
          </a:prstGeom>
          <a:noFill/>
          <a:ln w="12700">
            <a:solidFill>
              <a:srgbClr val="007A94"/>
            </a:solidFill>
            <a:round/>
            <a:headEnd/>
            <a:tailEnd type="triangle" w="sm" len="med"/>
          </a:ln>
          <a:extLst>
            <a:ext uri="{909E8E84-426E-40DD-AFC4-6F175D3DCCD1}">
              <a14:hiddenFill xmlns:a14="http://schemas.microsoft.com/office/drawing/2010/main">
                <a:noFill/>
              </a14:hiddenFill>
            </a:ext>
          </a:extLst>
        </p:spPr>
      </p:cxnSp>
      <p:cxnSp>
        <p:nvCxnSpPr>
          <p:cNvPr id="114" name="AutoShape 27"/>
          <p:cNvCxnSpPr>
            <a:cxnSpLocks noChangeShapeType="1"/>
          </p:cNvCxnSpPr>
          <p:nvPr>
            <p:custDataLst>
              <p:tags r:id="rId30"/>
            </p:custDataLst>
          </p:nvPr>
        </p:nvCxnSpPr>
        <p:spPr bwMode="auto">
          <a:xfrm flipH="1">
            <a:off x="884507" y="4867868"/>
            <a:ext cx="2834169" cy="12672"/>
          </a:xfrm>
          <a:prstGeom prst="straightConnector1">
            <a:avLst/>
          </a:prstGeom>
          <a:noFill/>
          <a:ln w="12700">
            <a:solidFill>
              <a:srgbClr val="007A94"/>
            </a:solidFill>
            <a:round/>
            <a:headEnd type="none" w="med" len="med"/>
            <a:tailEnd type="none" w="med" len="med"/>
          </a:ln>
          <a:extLst>
            <a:ext uri="{909E8E84-426E-40DD-AFC4-6F175D3DCCD1}">
              <a14:hiddenFill xmlns:a14="http://schemas.microsoft.com/office/drawing/2010/main">
                <a:noFill/>
              </a14:hiddenFill>
            </a:ext>
          </a:extLst>
        </p:spPr>
      </p:cxnSp>
      <p:sp>
        <p:nvSpPr>
          <p:cNvPr id="115" name="Text Box 13"/>
          <p:cNvSpPr txBox="1">
            <a:spLocks noChangeArrowheads="1"/>
          </p:cNvSpPr>
          <p:nvPr>
            <p:custDataLst>
              <p:tags r:id="rId31"/>
            </p:custDataLst>
          </p:nvPr>
        </p:nvSpPr>
        <p:spPr bwMode="auto">
          <a:xfrm>
            <a:off x="1365183" y="5316626"/>
            <a:ext cx="666663" cy="252000"/>
          </a:xfrm>
          <a:prstGeom prst="rect">
            <a:avLst/>
          </a:prstGeom>
          <a:noFill/>
          <a:ln w="9525">
            <a:noFill/>
            <a:miter lim="800000"/>
            <a:headEnd/>
            <a:tailEnd/>
          </a:ln>
        </p:spPr>
        <p:txBody>
          <a:bodyPr lIns="18000" tIns="0" rIns="18000" bIns="0" anchor="ctr" anchorCtr="1"/>
          <a:lstStyle>
            <a:lvl1pPr defTabSz="895350">
              <a:defRPr>
                <a:solidFill>
                  <a:schemeClr val="tx1"/>
                </a:solidFill>
                <a:latin typeface="Arial" pitchFamily="34" charset="0"/>
              </a:defRPr>
            </a:lvl1pPr>
            <a:lvl2pPr marL="742950" indent="-285750" defTabSz="895350">
              <a:defRPr>
                <a:solidFill>
                  <a:schemeClr val="tx1"/>
                </a:solidFill>
                <a:latin typeface="Arial" pitchFamily="34" charset="0"/>
              </a:defRPr>
            </a:lvl2pPr>
            <a:lvl3pPr marL="1143000" indent="-228600" defTabSz="895350">
              <a:defRPr>
                <a:solidFill>
                  <a:schemeClr val="tx1"/>
                </a:solidFill>
                <a:latin typeface="Arial" pitchFamily="34" charset="0"/>
              </a:defRPr>
            </a:lvl3pPr>
            <a:lvl4pPr marL="1600200" indent="-228600" defTabSz="895350">
              <a:defRPr>
                <a:solidFill>
                  <a:schemeClr val="tx1"/>
                </a:solidFill>
                <a:latin typeface="Arial" pitchFamily="34" charset="0"/>
              </a:defRPr>
            </a:lvl4pPr>
            <a:lvl5pPr marL="2057400" indent="-228600" defTabSz="895350">
              <a:defRPr>
                <a:solidFill>
                  <a:schemeClr val="tx1"/>
                </a:solidFill>
                <a:latin typeface="Arial" pitchFamily="34" charset="0"/>
              </a:defRPr>
            </a:lvl5pPr>
            <a:lvl6pPr marL="2514600" indent="-228600" defTabSz="895350" fontAlgn="base">
              <a:spcBef>
                <a:spcPct val="0"/>
              </a:spcBef>
              <a:spcAft>
                <a:spcPct val="0"/>
              </a:spcAft>
              <a:defRPr>
                <a:solidFill>
                  <a:schemeClr val="tx1"/>
                </a:solidFill>
                <a:latin typeface="Arial" pitchFamily="34" charset="0"/>
              </a:defRPr>
            </a:lvl6pPr>
            <a:lvl7pPr marL="2971800" indent="-228600" defTabSz="895350" fontAlgn="base">
              <a:spcBef>
                <a:spcPct val="0"/>
              </a:spcBef>
              <a:spcAft>
                <a:spcPct val="0"/>
              </a:spcAft>
              <a:defRPr>
                <a:solidFill>
                  <a:schemeClr val="tx1"/>
                </a:solidFill>
                <a:latin typeface="Arial" pitchFamily="34" charset="0"/>
              </a:defRPr>
            </a:lvl7pPr>
            <a:lvl8pPr marL="3429000" indent="-228600" defTabSz="895350" fontAlgn="base">
              <a:spcBef>
                <a:spcPct val="0"/>
              </a:spcBef>
              <a:spcAft>
                <a:spcPct val="0"/>
              </a:spcAft>
              <a:defRPr>
                <a:solidFill>
                  <a:schemeClr val="tx1"/>
                </a:solidFill>
                <a:latin typeface="Arial" pitchFamily="34" charset="0"/>
              </a:defRPr>
            </a:lvl8pPr>
            <a:lvl9pPr marL="3886200" indent="-228600" defTabSz="895350" fontAlgn="base">
              <a:spcBef>
                <a:spcPct val="0"/>
              </a:spcBef>
              <a:spcAft>
                <a:spcPct val="0"/>
              </a:spcAft>
              <a:defRPr>
                <a:solidFill>
                  <a:schemeClr val="tx1"/>
                </a:solidFill>
                <a:latin typeface="Arial" pitchFamily="34" charset="0"/>
              </a:defRPr>
            </a:lvl9pPr>
          </a:lstStyle>
          <a:p>
            <a:pPr algn="ctr">
              <a:lnSpc>
                <a:spcPct val="85000"/>
              </a:lnSpc>
              <a:buClr>
                <a:srgbClr val="1F497D"/>
              </a:buClr>
            </a:pPr>
            <a:r>
              <a:rPr lang="es-CL" sz="800" b="1" dirty="0">
                <a:solidFill>
                  <a:srgbClr val="007A94"/>
                </a:solidFill>
                <a:latin typeface="Trebuchet MS" panose="020B0603020202020204" pitchFamily="34" charset="0"/>
                <a:ea typeface="Batang" pitchFamily="18" charset="-127"/>
                <a:cs typeface="Arial" panose="020B0604020202020204" pitchFamily="34" charset="0"/>
              </a:rPr>
              <a:t>Aprobación </a:t>
            </a:r>
          </a:p>
          <a:p>
            <a:pPr algn="ctr">
              <a:lnSpc>
                <a:spcPct val="85000"/>
              </a:lnSpc>
              <a:buClr>
                <a:srgbClr val="1F497D"/>
              </a:buClr>
            </a:pPr>
            <a:r>
              <a:rPr lang="es-ES_tradnl" sz="800" b="1" dirty="0">
                <a:solidFill>
                  <a:srgbClr val="007A94"/>
                </a:solidFill>
                <a:latin typeface="Trebuchet MS" panose="020B0603020202020204" pitchFamily="34" charset="0"/>
                <a:ea typeface="Batang" pitchFamily="18" charset="-127"/>
                <a:cs typeface="Arial" panose="020B0604020202020204" pitchFamily="34" charset="0"/>
              </a:rPr>
              <a:t>VPO</a:t>
            </a:r>
            <a:endParaRPr lang="en-US" sz="800" b="1" dirty="0">
              <a:solidFill>
                <a:srgbClr val="007A94"/>
              </a:solidFill>
              <a:latin typeface="Trebuchet MS" panose="020B0603020202020204" pitchFamily="34" charset="0"/>
              <a:cs typeface="Arial" panose="020B0604020202020204" pitchFamily="34" charset="0"/>
            </a:endParaRPr>
          </a:p>
        </p:txBody>
      </p:sp>
      <p:sp>
        <p:nvSpPr>
          <p:cNvPr id="116" name="Text Box 13"/>
          <p:cNvSpPr txBox="1">
            <a:spLocks noChangeArrowheads="1"/>
          </p:cNvSpPr>
          <p:nvPr>
            <p:custDataLst>
              <p:tags r:id="rId32"/>
            </p:custDataLst>
          </p:nvPr>
        </p:nvSpPr>
        <p:spPr bwMode="auto">
          <a:xfrm>
            <a:off x="2394631" y="5300644"/>
            <a:ext cx="701585" cy="252000"/>
          </a:xfrm>
          <a:prstGeom prst="rect">
            <a:avLst/>
          </a:prstGeom>
          <a:noFill/>
          <a:ln w="9525">
            <a:noFill/>
            <a:miter lim="800000"/>
            <a:headEnd/>
            <a:tailEnd/>
          </a:ln>
        </p:spPr>
        <p:txBody>
          <a:bodyPr lIns="18000" tIns="0" rIns="18000" bIns="0" anchor="ctr" anchorCtr="1"/>
          <a:lstStyle>
            <a:lvl1pPr defTabSz="895350">
              <a:defRPr>
                <a:solidFill>
                  <a:schemeClr val="tx1"/>
                </a:solidFill>
                <a:latin typeface="Arial" pitchFamily="34" charset="0"/>
              </a:defRPr>
            </a:lvl1pPr>
            <a:lvl2pPr marL="742950" indent="-285750" defTabSz="895350">
              <a:defRPr>
                <a:solidFill>
                  <a:schemeClr val="tx1"/>
                </a:solidFill>
                <a:latin typeface="Arial" pitchFamily="34" charset="0"/>
              </a:defRPr>
            </a:lvl2pPr>
            <a:lvl3pPr marL="1143000" indent="-228600" defTabSz="895350">
              <a:defRPr>
                <a:solidFill>
                  <a:schemeClr val="tx1"/>
                </a:solidFill>
                <a:latin typeface="Arial" pitchFamily="34" charset="0"/>
              </a:defRPr>
            </a:lvl3pPr>
            <a:lvl4pPr marL="1600200" indent="-228600" defTabSz="895350">
              <a:defRPr>
                <a:solidFill>
                  <a:schemeClr val="tx1"/>
                </a:solidFill>
                <a:latin typeface="Arial" pitchFamily="34" charset="0"/>
              </a:defRPr>
            </a:lvl4pPr>
            <a:lvl5pPr marL="2057400" indent="-228600" defTabSz="895350">
              <a:defRPr>
                <a:solidFill>
                  <a:schemeClr val="tx1"/>
                </a:solidFill>
                <a:latin typeface="Arial" pitchFamily="34" charset="0"/>
              </a:defRPr>
            </a:lvl5pPr>
            <a:lvl6pPr marL="2514600" indent="-228600" defTabSz="895350" fontAlgn="base">
              <a:spcBef>
                <a:spcPct val="0"/>
              </a:spcBef>
              <a:spcAft>
                <a:spcPct val="0"/>
              </a:spcAft>
              <a:defRPr>
                <a:solidFill>
                  <a:schemeClr val="tx1"/>
                </a:solidFill>
                <a:latin typeface="Arial" pitchFamily="34" charset="0"/>
              </a:defRPr>
            </a:lvl6pPr>
            <a:lvl7pPr marL="2971800" indent="-228600" defTabSz="895350" fontAlgn="base">
              <a:spcBef>
                <a:spcPct val="0"/>
              </a:spcBef>
              <a:spcAft>
                <a:spcPct val="0"/>
              </a:spcAft>
              <a:defRPr>
                <a:solidFill>
                  <a:schemeClr val="tx1"/>
                </a:solidFill>
                <a:latin typeface="Arial" pitchFamily="34" charset="0"/>
              </a:defRPr>
            </a:lvl7pPr>
            <a:lvl8pPr marL="3429000" indent="-228600" defTabSz="895350" fontAlgn="base">
              <a:spcBef>
                <a:spcPct val="0"/>
              </a:spcBef>
              <a:spcAft>
                <a:spcPct val="0"/>
              </a:spcAft>
              <a:defRPr>
                <a:solidFill>
                  <a:schemeClr val="tx1"/>
                </a:solidFill>
                <a:latin typeface="Arial" pitchFamily="34" charset="0"/>
              </a:defRPr>
            </a:lvl8pPr>
            <a:lvl9pPr marL="3886200" indent="-228600" defTabSz="895350" fontAlgn="base">
              <a:spcBef>
                <a:spcPct val="0"/>
              </a:spcBef>
              <a:spcAft>
                <a:spcPct val="0"/>
              </a:spcAft>
              <a:defRPr>
                <a:solidFill>
                  <a:schemeClr val="tx1"/>
                </a:solidFill>
                <a:latin typeface="Arial" pitchFamily="34" charset="0"/>
              </a:defRPr>
            </a:lvl9pPr>
          </a:lstStyle>
          <a:p>
            <a:pPr algn="ctr">
              <a:lnSpc>
                <a:spcPct val="85000"/>
              </a:lnSpc>
              <a:buClr>
                <a:srgbClr val="1F497D"/>
              </a:buClr>
            </a:pPr>
            <a:r>
              <a:rPr lang="es-CL" sz="800" b="1" dirty="0">
                <a:solidFill>
                  <a:srgbClr val="007A94"/>
                </a:solidFill>
                <a:latin typeface="Trebuchet MS" panose="020B0603020202020204" pitchFamily="34" charset="0"/>
                <a:ea typeface="Batang" pitchFamily="18" charset="-127"/>
                <a:cs typeface="Arial" panose="020B0604020202020204" pitchFamily="34" charset="0"/>
              </a:rPr>
              <a:t>Aprobación PE</a:t>
            </a:r>
            <a:endParaRPr lang="en-US" sz="800" b="1" dirty="0">
              <a:solidFill>
                <a:srgbClr val="007A94"/>
              </a:solidFill>
              <a:latin typeface="Trebuchet MS" panose="020B0603020202020204" pitchFamily="34" charset="0"/>
              <a:cs typeface="Arial" panose="020B0604020202020204" pitchFamily="34" charset="0"/>
            </a:endParaRPr>
          </a:p>
        </p:txBody>
      </p:sp>
      <p:sp>
        <p:nvSpPr>
          <p:cNvPr id="118" name="117 Decisión"/>
          <p:cNvSpPr/>
          <p:nvPr/>
        </p:nvSpPr>
        <p:spPr>
          <a:xfrm>
            <a:off x="3261899" y="5217098"/>
            <a:ext cx="913553" cy="372591"/>
          </a:xfrm>
          <a:prstGeom prst="flowChartDecision">
            <a:avLst/>
          </a:prstGeom>
          <a:solidFill>
            <a:schemeClr val="bg1"/>
          </a:solidFill>
          <a:ln w="9525">
            <a:solidFill>
              <a:srgbClr val="007A94"/>
            </a:solidFill>
            <a:miter lim="800000"/>
            <a:headEnd/>
            <a:tailEnd/>
          </a:ln>
        </p:spPr>
        <p:txBody>
          <a:bodyPr lIns="18000" tIns="0" rIns="18000" bIns="0" anchor="ctr" anchorCtr="1"/>
          <a:lstStyle/>
          <a:p>
            <a:pPr algn="ctr" defTabSz="895350">
              <a:lnSpc>
                <a:spcPct val="85000"/>
              </a:lnSpc>
              <a:buClr>
                <a:srgbClr val="1F497D"/>
              </a:buClr>
            </a:pPr>
            <a:endParaRPr lang="en-US" sz="850" b="1" dirty="0">
              <a:solidFill>
                <a:srgbClr val="1F497D"/>
              </a:solidFill>
              <a:latin typeface="Trebuchet MS" panose="020B0603020202020204" pitchFamily="34" charset="0"/>
              <a:ea typeface="Batang" pitchFamily="18" charset="-127"/>
              <a:cs typeface="Arial" panose="020B0604020202020204" pitchFamily="34" charset="0"/>
            </a:endParaRPr>
          </a:p>
        </p:txBody>
      </p:sp>
      <p:sp>
        <p:nvSpPr>
          <p:cNvPr id="119" name="Text Box 13"/>
          <p:cNvSpPr txBox="1">
            <a:spLocks noChangeArrowheads="1"/>
          </p:cNvSpPr>
          <p:nvPr>
            <p:custDataLst>
              <p:tags r:id="rId33"/>
            </p:custDataLst>
          </p:nvPr>
        </p:nvSpPr>
        <p:spPr bwMode="auto">
          <a:xfrm>
            <a:off x="3302172" y="5277394"/>
            <a:ext cx="904694" cy="252000"/>
          </a:xfrm>
          <a:prstGeom prst="rect">
            <a:avLst/>
          </a:prstGeom>
          <a:noFill/>
          <a:ln w="9525">
            <a:noFill/>
            <a:miter lim="800000"/>
            <a:headEnd/>
            <a:tailEnd/>
          </a:ln>
        </p:spPr>
        <p:txBody>
          <a:bodyPr lIns="18000" tIns="0" rIns="18000" bIns="0" anchor="ctr" anchorCtr="1"/>
          <a:lstStyle>
            <a:lvl1pPr defTabSz="895350">
              <a:defRPr>
                <a:solidFill>
                  <a:schemeClr val="tx1"/>
                </a:solidFill>
                <a:latin typeface="Arial" pitchFamily="34" charset="0"/>
              </a:defRPr>
            </a:lvl1pPr>
            <a:lvl2pPr marL="742950" indent="-285750" defTabSz="895350">
              <a:defRPr>
                <a:solidFill>
                  <a:schemeClr val="tx1"/>
                </a:solidFill>
                <a:latin typeface="Arial" pitchFamily="34" charset="0"/>
              </a:defRPr>
            </a:lvl2pPr>
            <a:lvl3pPr marL="1143000" indent="-228600" defTabSz="895350">
              <a:defRPr>
                <a:solidFill>
                  <a:schemeClr val="tx1"/>
                </a:solidFill>
                <a:latin typeface="Arial" pitchFamily="34" charset="0"/>
              </a:defRPr>
            </a:lvl3pPr>
            <a:lvl4pPr marL="1600200" indent="-228600" defTabSz="895350">
              <a:defRPr>
                <a:solidFill>
                  <a:schemeClr val="tx1"/>
                </a:solidFill>
                <a:latin typeface="Arial" pitchFamily="34" charset="0"/>
              </a:defRPr>
            </a:lvl4pPr>
            <a:lvl5pPr marL="2057400" indent="-228600" defTabSz="895350">
              <a:defRPr>
                <a:solidFill>
                  <a:schemeClr val="tx1"/>
                </a:solidFill>
                <a:latin typeface="Arial" pitchFamily="34" charset="0"/>
              </a:defRPr>
            </a:lvl5pPr>
            <a:lvl6pPr marL="2514600" indent="-228600" defTabSz="895350" fontAlgn="base">
              <a:spcBef>
                <a:spcPct val="0"/>
              </a:spcBef>
              <a:spcAft>
                <a:spcPct val="0"/>
              </a:spcAft>
              <a:defRPr>
                <a:solidFill>
                  <a:schemeClr val="tx1"/>
                </a:solidFill>
                <a:latin typeface="Arial" pitchFamily="34" charset="0"/>
              </a:defRPr>
            </a:lvl6pPr>
            <a:lvl7pPr marL="2971800" indent="-228600" defTabSz="895350" fontAlgn="base">
              <a:spcBef>
                <a:spcPct val="0"/>
              </a:spcBef>
              <a:spcAft>
                <a:spcPct val="0"/>
              </a:spcAft>
              <a:defRPr>
                <a:solidFill>
                  <a:schemeClr val="tx1"/>
                </a:solidFill>
                <a:latin typeface="Arial" pitchFamily="34" charset="0"/>
              </a:defRPr>
            </a:lvl7pPr>
            <a:lvl8pPr marL="3429000" indent="-228600" defTabSz="895350" fontAlgn="base">
              <a:spcBef>
                <a:spcPct val="0"/>
              </a:spcBef>
              <a:spcAft>
                <a:spcPct val="0"/>
              </a:spcAft>
              <a:defRPr>
                <a:solidFill>
                  <a:schemeClr val="tx1"/>
                </a:solidFill>
                <a:latin typeface="Arial" pitchFamily="34" charset="0"/>
              </a:defRPr>
            </a:lvl8pPr>
            <a:lvl9pPr marL="3886200" indent="-228600" defTabSz="895350" fontAlgn="base">
              <a:spcBef>
                <a:spcPct val="0"/>
              </a:spcBef>
              <a:spcAft>
                <a:spcPct val="0"/>
              </a:spcAft>
              <a:defRPr>
                <a:solidFill>
                  <a:schemeClr val="tx1"/>
                </a:solidFill>
                <a:latin typeface="Arial" pitchFamily="34" charset="0"/>
              </a:defRPr>
            </a:lvl9pPr>
          </a:lstStyle>
          <a:p>
            <a:pPr algn="ctr">
              <a:lnSpc>
                <a:spcPct val="85000"/>
              </a:lnSpc>
              <a:buClr>
                <a:srgbClr val="1F497D"/>
              </a:buClr>
            </a:pPr>
            <a:r>
              <a:rPr lang="es-CL" sz="800" b="1" dirty="0">
                <a:solidFill>
                  <a:srgbClr val="007A94"/>
                </a:solidFill>
                <a:latin typeface="Trebuchet MS" panose="020B0603020202020204" pitchFamily="34" charset="0"/>
                <a:ea typeface="Batang" pitchFamily="18" charset="-127"/>
                <a:cs typeface="Arial" panose="020B0604020202020204" pitchFamily="34" charset="0"/>
              </a:rPr>
              <a:t>Aprobación </a:t>
            </a:r>
          </a:p>
          <a:p>
            <a:pPr algn="ctr">
              <a:lnSpc>
                <a:spcPct val="85000"/>
              </a:lnSpc>
              <a:buClr>
                <a:srgbClr val="1F497D"/>
              </a:buClr>
            </a:pPr>
            <a:r>
              <a:rPr lang="es-CL" sz="800" b="1" dirty="0">
                <a:solidFill>
                  <a:srgbClr val="007A94"/>
                </a:solidFill>
                <a:latin typeface="Trebuchet MS" panose="020B0603020202020204" pitchFamily="34" charset="0"/>
                <a:ea typeface="Batang" pitchFamily="18" charset="-127"/>
                <a:cs typeface="Arial" panose="020B0604020202020204" pitchFamily="34" charset="0"/>
              </a:rPr>
              <a:t>Directorio </a:t>
            </a:r>
            <a:endParaRPr lang="en-US" sz="800" b="1" dirty="0">
              <a:solidFill>
                <a:srgbClr val="007A94"/>
              </a:solidFill>
              <a:latin typeface="Trebuchet MS" panose="020B0603020202020204" pitchFamily="34" charset="0"/>
              <a:cs typeface="Arial" panose="020B0604020202020204" pitchFamily="34" charset="0"/>
            </a:endParaRPr>
          </a:p>
        </p:txBody>
      </p:sp>
      <p:cxnSp>
        <p:nvCxnSpPr>
          <p:cNvPr id="120" name="AutoShape 27"/>
          <p:cNvCxnSpPr>
            <a:cxnSpLocks noChangeShapeType="1"/>
            <a:endCxn id="106" idx="0"/>
          </p:cNvCxnSpPr>
          <p:nvPr>
            <p:custDataLst>
              <p:tags r:id="rId34"/>
            </p:custDataLst>
          </p:nvPr>
        </p:nvCxnSpPr>
        <p:spPr bwMode="auto">
          <a:xfrm>
            <a:off x="2734090" y="4866063"/>
            <a:ext cx="1" cy="365218"/>
          </a:xfrm>
          <a:prstGeom prst="straightConnector1">
            <a:avLst/>
          </a:prstGeom>
          <a:noFill/>
          <a:ln w="12700">
            <a:solidFill>
              <a:srgbClr val="007A94"/>
            </a:solidFill>
            <a:round/>
            <a:headEnd/>
            <a:tailEnd type="triangle" w="sm" len="med"/>
          </a:ln>
          <a:extLst>
            <a:ext uri="{909E8E84-426E-40DD-AFC4-6F175D3DCCD1}">
              <a14:hiddenFill xmlns:a14="http://schemas.microsoft.com/office/drawing/2010/main">
                <a:noFill/>
              </a14:hiddenFill>
            </a:ext>
          </a:extLst>
        </p:spPr>
      </p:cxnSp>
      <p:cxnSp>
        <p:nvCxnSpPr>
          <p:cNvPr id="122" name="AutoShape 27"/>
          <p:cNvCxnSpPr>
            <a:cxnSpLocks noChangeShapeType="1"/>
            <a:endCxn id="118" idx="0"/>
          </p:cNvCxnSpPr>
          <p:nvPr>
            <p:custDataLst>
              <p:tags r:id="rId35"/>
            </p:custDataLst>
          </p:nvPr>
        </p:nvCxnSpPr>
        <p:spPr bwMode="auto">
          <a:xfrm>
            <a:off x="3718675" y="4866063"/>
            <a:ext cx="1" cy="351035"/>
          </a:xfrm>
          <a:prstGeom prst="straightConnector1">
            <a:avLst/>
          </a:prstGeom>
          <a:noFill/>
          <a:ln w="12700">
            <a:solidFill>
              <a:srgbClr val="007A94"/>
            </a:solidFill>
            <a:round/>
            <a:headEnd/>
            <a:tailEnd type="triangle" w="sm" len="med"/>
          </a:ln>
          <a:extLst>
            <a:ext uri="{909E8E84-426E-40DD-AFC4-6F175D3DCCD1}">
              <a14:hiddenFill xmlns:a14="http://schemas.microsoft.com/office/drawing/2010/main">
                <a:noFill/>
              </a14:hiddenFill>
            </a:ext>
          </a:extLst>
        </p:spPr>
      </p:cxnSp>
      <p:sp>
        <p:nvSpPr>
          <p:cNvPr id="123" name="122 Rectángulo redondeado"/>
          <p:cNvSpPr/>
          <p:nvPr/>
        </p:nvSpPr>
        <p:spPr>
          <a:xfrm>
            <a:off x="1716997" y="5945268"/>
            <a:ext cx="1332000" cy="347839"/>
          </a:xfrm>
          <a:prstGeom prst="roundRect">
            <a:avLst/>
          </a:prstGeom>
          <a:solidFill>
            <a:srgbClr val="FFFFFF"/>
          </a:solidFill>
          <a:ln w="9525">
            <a:solidFill>
              <a:srgbClr val="007A94"/>
            </a:solidFill>
            <a:miter lim="800000"/>
            <a:headEnd/>
            <a:tailEnd/>
          </a:ln>
        </p:spPr>
        <p:txBody>
          <a:bodyPr lIns="18000" tIns="0" rIns="18000" bIns="0" anchor="ctr" anchorCtr="1"/>
          <a:lstStyle/>
          <a:p>
            <a:pPr algn="ctr" defTabSz="895350">
              <a:lnSpc>
                <a:spcPct val="85000"/>
              </a:lnSpc>
              <a:buClr>
                <a:srgbClr val="1F497D"/>
              </a:buClr>
            </a:pPr>
            <a:r>
              <a:rPr lang="es-CL" sz="800" b="1" dirty="0">
                <a:solidFill>
                  <a:srgbClr val="007A94"/>
                </a:solidFill>
                <a:latin typeface="Trebuchet MS" panose="020B0603020202020204" pitchFamily="34" charset="0"/>
                <a:ea typeface="Batang" pitchFamily="18" charset="-127"/>
                <a:cs typeface="Arial" panose="020B0604020202020204" pitchFamily="34" charset="0"/>
              </a:rPr>
              <a:t>Aprobación  en compañía y ejecución de proyecto</a:t>
            </a:r>
            <a:endParaRPr lang="en-US" sz="800" b="1" dirty="0">
              <a:solidFill>
                <a:srgbClr val="007A94"/>
              </a:solidFill>
              <a:latin typeface="Trebuchet MS" panose="020B0603020202020204" pitchFamily="34" charset="0"/>
              <a:ea typeface="Batang" pitchFamily="18" charset="-127"/>
              <a:cs typeface="Arial" panose="020B0604020202020204" pitchFamily="34" charset="0"/>
            </a:endParaRPr>
          </a:p>
        </p:txBody>
      </p:sp>
      <p:cxnSp>
        <p:nvCxnSpPr>
          <p:cNvPr id="124" name="AutoShape 27"/>
          <p:cNvCxnSpPr>
            <a:cxnSpLocks noChangeShapeType="1"/>
          </p:cNvCxnSpPr>
          <p:nvPr>
            <p:custDataLst>
              <p:tags r:id="rId36"/>
            </p:custDataLst>
          </p:nvPr>
        </p:nvCxnSpPr>
        <p:spPr bwMode="auto">
          <a:xfrm flipH="1">
            <a:off x="888246" y="5728595"/>
            <a:ext cx="2830430" cy="0"/>
          </a:xfrm>
          <a:prstGeom prst="straightConnector1">
            <a:avLst/>
          </a:prstGeom>
          <a:noFill/>
          <a:ln w="12700">
            <a:solidFill>
              <a:srgbClr val="007A94"/>
            </a:solidFill>
            <a:round/>
            <a:headEnd type="none" w="med" len="med"/>
            <a:tailEnd type="none" w="med" len="med"/>
          </a:ln>
          <a:extLst>
            <a:ext uri="{909E8E84-426E-40DD-AFC4-6F175D3DCCD1}">
              <a14:hiddenFill xmlns:a14="http://schemas.microsoft.com/office/drawing/2010/main">
                <a:noFill/>
              </a14:hiddenFill>
            </a:ext>
          </a:extLst>
        </p:spPr>
      </p:cxnSp>
      <p:cxnSp>
        <p:nvCxnSpPr>
          <p:cNvPr id="126" name="AutoShape 27"/>
          <p:cNvCxnSpPr>
            <a:cxnSpLocks noChangeShapeType="1"/>
          </p:cNvCxnSpPr>
          <p:nvPr>
            <p:custDataLst>
              <p:tags r:id="rId37"/>
            </p:custDataLst>
          </p:nvPr>
        </p:nvCxnSpPr>
        <p:spPr bwMode="auto">
          <a:xfrm>
            <a:off x="2409749" y="5733194"/>
            <a:ext cx="0" cy="214458"/>
          </a:xfrm>
          <a:prstGeom prst="straightConnector1">
            <a:avLst/>
          </a:prstGeom>
          <a:noFill/>
          <a:ln w="12700">
            <a:solidFill>
              <a:srgbClr val="007A94"/>
            </a:solidFill>
            <a:round/>
            <a:headEnd/>
            <a:tailEnd type="triangle" w="sm" len="med"/>
          </a:ln>
          <a:extLst>
            <a:ext uri="{909E8E84-426E-40DD-AFC4-6F175D3DCCD1}">
              <a14:hiddenFill xmlns:a14="http://schemas.microsoft.com/office/drawing/2010/main">
                <a:noFill/>
              </a14:hiddenFill>
            </a:ext>
          </a:extLst>
        </p:spPr>
      </p:cxnSp>
      <p:cxnSp>
        <p:nvCxnSpPr>
          <p:cNvPr id="127" name="AutoShape 27"/>
          <p:cNvCxnSpPr>
            <a:cxnSpLocks noChangeShapeType="1"/>
            <a:stCxn id="107" idx="2"/>
          </p:cNvCxnSpPr>
          <p:nvPr>
            <p:custDataLst>
              <p:tags r:id="rId38"/>
            </p:custDataLst>
          </p:nvPr>
        </p:nvCxnSpPr>
        <p:spPr bwMode="auto">
          <a:xfrm flipH="1">
            <a:off x="1690687" y="5603872"/>
            <a:ext cx="3031" cy="112790"/>
          </a:xfrm>
          <a:prstGeom prst="straightConnector1">
            <a:avLst/>
          </a:prstGeom>
          <a:noFill/>
          <a:ln w="12700">
            <a:solidFill>
              <a:srgbClr val="007A94"/>
            </a:solidFill>
            <a:round/>
            <a:headEnd type="none" w="med" len="med"/>
            <a:tailEnd type="none" w="med" len="med"/>
          </a:ln>
          <a:extLst>
            <a:ext uri="{909E8E84-426E-40DD-AFC4-6F175D3DCCD1}">
              <a14:hiddenFill xmlns:a14="http://schemas.microsoft.com/office/drawing/2010/main">
                <a:noFill/>
              </a14:hiddenFill>
            </a:ext>
          </a:extLst>
        </p:spPr>
      </p:cxnSp>
      <p:cxnSp>
        <p:nvCxnSpPr>
          <p:cNvPr id="128" name="AutoShape 27"/>
          <p:cNvCxnSpPr>
            <a:cxnSpLocks noChangeShapeType="1"/>
            <a:stCxn id="118" idx="2"/>
          </p:cNvCxnSpPr>
          <p:nvPr>
            <p:custDataLst>
              <p:tags r:id="rId39"/>
            </p:custDataLst>
          </p:nvPr>
        </p:nvCxnSpPr>
        <p:spPr bwMode="auto">
          <a:xfrm>
            <a:off x="3718676" y="5589689"/>
            <a:ext cx="0" cy="152754"/>
          </a:xfrm>
          <a:prstGeom prst="straightConnector1">
            <a:avLst/>
          </a:prstGeom>
          <a:noFill/>
          <a:ln w="12700">
            <a:solidFill>
              <a:srgbClr val="007A94"/>
            </a:solidFill>
            <a:round/>
            <a:headEnd type="none" w="med" len="med"/>
            <a:tailEnd type="none" w="med" len="med"/>
          </a:ln>
          <a:extLst>
            <a:ext uri="{909E8E84-426E-40DD-AFC4-6F175D3DCCD1}">
              <a14:hiddenFill xmlns:a14="http://schemas.microsoft.com/office/drawing/2010/main">
                <a:noFill/>
              </a14:hiddenFill>
            </a:ext>
          </a:extLst>
        </p:spPr>
      </p:cxnSp>
      <p:sp>
        <p:nvSpPr>
          <p:cNvPr id="129" name="Oval 39"/>
          <p:cNvSpPr>
            <a:spLocks noChangeArrowheads="1"/>
          </p:cNvSpPr>
          <p:nvPr>
            <p:custDataLst>
              <p:tags r:id="rId40"/>
            </p:custDataLst>
          </p:nvPr>
        </p:nvSpPr>
        <p:spPr bwMode="auto">
          <a:xfrm>
            <a:off x="1455542" y="4368795"/>
            <a:ext cx="163513" cy="163512"/>
          </a:xfrm>
          <a:prstGeom prst="ellipse">
            <a:avLst/>
          </a:prstGeom>
          <a:solidFill>
            <a:schemeClr val="bg1"/>
          </a:solidFill>
          <a:ln w="9525">
            <a:solidFill>
              <a:srgbClr val="163C46"/>
            </a:solidFill>
            <a:round/>
            <a:headEnd/>
            <a:tailEnd/>
          </a:ln>
          <a:effectLst/>
        </p:spPr>
        <p:txBody>
          <a:bodyPr wrap="none" lIns="36000" tIns="36000" rIns="36000" bIns="36000" anchor="ctr"/>
          <a:lstStyle/>
          <a:p>
            <a:pPr algn="ctr" defTabSz="457200">
              <a:defRPr/>
            </a:pPr>
            <a:r>
              <a:rPr lang="es-CL" sz="900" b="1" dirty="0">
                <a:solidFill>
                  <a:srgbClr val="007A94"/>
                </a:solidFill>
                <a:latin typeface="Trebuchet MS" panose="020B0603020202020204" pitchFamily="34" charset="0"/>
                <a:cs typeface="Arial" panose="020B0604020202020204" pitchFamily="34" charset="0"/>
              </a:rPr>
              <a:t>4</a:t>
            </a:r>
            <a:endParaRPr lang="en-US" sz="900" b="1" dirty="0">
              <a:solidFill>
                <a:srgbClr val="007A94"/>
              </a:solidFill>
              <a:latin typeface="Trebuchet MS" panose="020B0603020202020204" pitchFamily="34" charset="0"/>
              <a:cs typeface="Arial" panose="020B0604020202020204" pitchFamily="34" charset="0"/>
            </a:endParaRPr>
          </a:p>
        </p:txBody>
      </p:sp>
      <p:sp>
        <p:nvSpPr>
          <p:cNvPr id="130" name="129 CuadroTexto"/>
          <p:cNvSpPr txBox="1"/>
          <p:nvPr/>
        </p:nvSpPr>
        <p:spPr>
          <a:xfrm>
            <a:off x="2111755" y="5003481"/>
            <a:ext cx="1184929" cy="184666"/>
          </a:xfrm>
          <a:prstGeom prst="rect">
            <a:avLst/>
          </a:prstGeom>
          <a:solidFill>
            <a:schemeClr val="bg1"/>
          </a:solidFill>
        </p:spPr>
        <p:txBody>
          <a:bodyPr wrap="square" rtlCol="0" anchor="ctr">
            <a:spAutoFit/>
          </a:bodyPr>
          <a:lstStyle>
            <a:defPPr>
              <a:defRPr lang="es-ES"/>
            </a:defPPr>
            <a:lvl1pPr algn="ctr">
              <a:defRPr sz="600" b="1">
                <a:latin typeface="Arial" panose="020B0604020202020204" pitchFamily="34" charset="0"/>
                <a:cs typeface="Arial" panose="020B0604020202020204" pitchFamily="34" charset="0"/>
              </a:defRPr>
            </a:lvl1pPr>
          </a:lstStyle>
          <a:p>
            <a:pPr defTabSz="457200"/>
            <a:r>
              <a:rPr lang="es-CL" dirty="0">
                <a:solidFill>
                  <a:srgbClr val="007A94"/>
                </a:solidFill>
                <a:latin typeface="Trebuchet MS" panose="020B0603020202020204" pitchFamily="34" charset="0"/>
              </a:rPr>
              <a:t>Si: </a:t>
            </a:r>
            <a:r>
              <a:rPr lang="es-CL" dirty="0" err="1">
                <a:solidFill>
                  <a:srgbClr val="007A94"/>
                </a:solidFill>
                <a:latin typeface="Trebuchet MS" panose="020B0603020202020204" pitchFamily="34" charset="0"/>
              </a:rPr>
              <a:t>Capex</a:t>
            </a:r>
            <a:r>
              <a:rPr lang="es-CL" dirty="0">
                <a:solidFill>
                  <a:srgbClr val="007A94"/>
                </a:solidFill>
                <a:latin typeface="Trebuchet MS" panose="020B0603020202020204" pitchFamily="34" charset="0"/>
              </a:rPr>
              <a:t>&lt;US$50m</a:t>
            </a:r>
            <a:endParaRPr lang="en-US" dirty="0">
              <a:solidFill>
                <a:srgbClr val="007A94"/>
              </a:solidFill>
              <a:latin typeface="Trebuchet MS" panose="020B0603020202020204" pitchFamily="34" charset="0"/>
            </a:endParaRPr>
          </a:p>
        </p:txBody>
      </p:sp>
      <p:sp>
        <p:nvSpPr>
          <p:cNvPr id="131" name="130 CuadroTexto"/>
          <p:cNvSpPr txBox="1"/>
          <p:nvPr/>
        </p:nvSpPr>
        <p:spPr>
          <a:xfrm>
            <a:off x="3263333" y="4983772"/>
            <a:ext cx="968845" cy="184666"/>
          </a:xfrm>
          <a:prstGeom prst="rect">
            <a:avLst/>
          </a:prstGeom>
          <a:solidFill>
            <a:schemeClr val="bg1"/>
          </a:solidFill>
        </p:spPr>
        <p:txBody>
          <a:bodyPr wrap="square" rtlCol="0" anchor="ctr">
            <a:spAutoFit/>
          </a:bodyPr>
          <a:lstStyle>
            <a:defPPr>
              <a:defRPr lang="es-ES"/>
            </a:defPPr>
            <a:lvl1pPr algn="ctr">
              <a:defRPr sz="600" b="1">
                <a:latin typeface="Arial" panose="020B0604020202020204" pitchFamily="34" charset="0"/>
                <a:cs typeface="Arial" panose="020B0604020202020204" pitchFamily="34" charset="0"/>
              </a:defRPr>
            </a:lvl1pPr>
          </a:lstStyle>
          <a:p>
            <a:pPr defTabSz="457200"/>
            <a:r>
              <a:rPr lang="es-CL" dirty="0">
                <a:solidFill>
                  <a:srgbClr val="007A94"/>
                </a:solidFill>
                <a:latin typeface="Trebuchet MS" panose="020B0603020202020204" pitchFamily="34" charset="0"/>
              </a:rPr>
              <a:t>Si: </a:t>
            </a:r>
            <a:r>
              <a:rPr lang="es-CL" dirty="0" err="1">
                <a:solidFill>
                  <a:srgbClr val="007A94"/>
                </a:solidFill>
                <a:latin typeface="Trebuchet MS" panose="020B0603020202020204" pitchFamily="34" charset="0"/>
              </a:rPr>
              <a:t>Capex</a:t>
            </a:r>
            <a:r>
              <a:rPr lang="es-CL" dirty="0">
                <a:solidFill>
                  <a:srgbClr val="007A94"/>
                </a:solidFill>
                <a:latin typeface="Trebuchet MS" panose="020B0603020202020204" pitchFamily="34" charset="0"/>
              </a:rPr>
              <a:t>&gt;US$50m</a:t>
            </a:r>
            <a:endParaRPr lang="en-US" dirty="0">
              <a:solidFill>
                <a:srgbClr val="007A94"/>
              </a:solidFill>
              <a:latin typeface="Trebuchet MS" panose="020B0603020202020204" pitchFamily="34" charset="0"/>
            </a:endParaRPr>
          </a:p>
        </p:txBody>
      </p:sp>
      <p:cxnSp>
        <p:nvCxnSpPr>
          <p:cNvPr id="132" name="131 Conector recto"/>
          <p:cNvCxnSpPr/>
          <p:nvPr/>
        </p:nvCxnSpPr>
        <p:spPr>
          <a:xfrm>
            <a:off x="2808951" y="4344400"/>
            <a:ext cx="1430935" cy="4845"/>
          </a:xfrm>
          <a:prstGeom prst="line">
            <a:avLst/>
          </a:prstGeom>
          <a:ln w="12700">
            <a:solidFill>
              <a:schemeClr val="accent6"/>
            </a:solidFill>
            <a:prstDash val="dash"/>
          </a:ln>
          <a:effectLst/>
        </p:spPr>
        <p:style>
          <a:lnRef idx="2">
            <a:schemeClr val="accent1"/>
          </a:lnRef>
          <a:fillRef idx="0">
            <a:schemeClr val="accent1"/>
          </a:fillRef>
          <a:effectRef idx="1">
            <a:schemeClr val="accent1"/>
          </a:effectRef>
          <a:fontRef idx="minor">
            <a:schemeClr val="tx1"/>
          </a:fontRef>
        </p:style>
      </p:cxnSp>
      <p:sp>
        <p:nvSpPr>
          <p:cNvPr id="133" name="132 CuadroTexto"/>
          <p:cNvSpPr txBox="1"/>
          <p:nvPr/>
        </p:nvSpPr>
        <p:spPr>
          <a:xfrm>
            <a:off x="515256" y="4073825"/>
            <a:ext cx="758865" cy="215444"/>
          </a:xfrm>
          <a:prstGeom prst="rect">
            <a:avLst/>
          </a:prstGeom>
          <a:solidFill>
            <a:srgbClr val="C00000"/>
          </a:solidFill>
        </p:spPr>
        <p:txBody>
          <a:bodyPr wrap="square" rtlCol="0">
            <a:spAutoFit/>
          </a:bodyPr>
          <a:lstStyle/>
          <a:p>
            <a:pPr algn="ctr" defTabSz="457200"/>
            <a:r>
              <a:rPr lang="es-CL" sz="800" b="1" dirty="0">
                <a:solidFill>
                  <a:prstClr val="white"/>
                </a:solidFill>
                <a:latin typeface="Trebuchet MS" panose="020B0603020202020204" pitchFamily="34" charset="0"/>
                <a:cs typeface="Arial" panose="020B0604020202020204" pitchFamily="34" charset="0"/>
              </a:rPr>
              <a:t>1</a:t>
            </a:r>
            <a:r>
              <a:rPr lang="es-CL" sz="800" b="1" baseline="30000" dirty="0">
                <a:solidFill>
                  <a:prstClr val="white"/>
                </a:solidFill>
                <a:latin typeface="Trebuchet MS" panose="020B0603020202020204" pitchFamily="34" charset="0"/>
                <a:cs typeface="Arial" panose="020B0604020202020204" pitchFamily="34" charset="0"/>
              </a:rPr>
              <a:t>er</a:t>
            </a:r>
            <a:r>
              <a:rPr lang="es-CL" sz="800" b="1" dirty="0">
                <a:solidFill>
                  <a:prstClr val="white"/>
                </a:solidFill>
                <a:latin typeface="Trebuchet MS" panose="020B0603020202020204" pitchFamily="34" charset="0"/>
                <a:cs typeface="Arial" panose="020B0604020202020204" pitchFamily="34" charset="0"/>
              </a:rPr>
              <a:t> </a:t>
            </a:r>
            <a:r>
              <a:rPr lang="es-CL" sz="800" b="1" dirty="0" err="1">
                <a:solidFill>
                  <a:prstClr val="white"/>
                </a:solidFill>
                <a:latin typeface="Trebuchet MS" panose="020B0603020202020204" pitchFamily="34" charset="0"/>
                <a:cs typeface="Arial" panose="020B0604020202020204" pitchFamily="34" charset="0"/>
              </a:rPr>
              <a:t>tollgate</a:t>
            </a:r>
            <a:endParaRPr lang="en-US" sz="800" b="1" dirty="0">
              <a:solidFill>
                <a:prstClr val="white"/>
              </a:solidFill>
              <a:latin typeface="Trebuchet MS" panose="020B0603020202020204" pitchFamily="34" charset="0"/>
              <a:cs typeface="Arial" panose="020B0604020202020204" pitchFamily="34" charset="0"/>
            </a:endParaRPr>
          </a:p>
        </p:txBody>
      </p:sp>
      <p:sp>
        <p:nvSpPr>
          <p:cNvPr id="134" name="133 CuadroTexto"/>
          <p:cNvSpPr txBox="1"/>
          <p:nvPr/>
        </p:nvSpPr>
        <p:spPr>
          <a:xfrm>
            <a:off x="508814" y="4634109"/>
            <a:ext cx="758865" cy="215444"/>
          </a:xfrm>
          <a:prstGeom prst="rect">
            <a:avLst/>
          </a:prstGeom>
          <a:solidFill>
            <a:srgbClr val="C00000"/>
          </a:solidFill>
        </p:spPr>
        <p:txBody>
          <a:bodyPr wrap="square" rtlCol="0">
            <a:spAutoFit/>
          </a:bodyPr>
          <a:lstStyle/>
          <a:p>
            <a:pPr algn="ctr" defTabSz="457200"/>
            <a:r>
              <a:rPr lang="es-CL" sz="800" b="1" dirty="0">
                <a:solidFill>
                  <a:prstClr val="white"/>
                </a:solidFill>
                <a:latin typeface="Trebuchet MS" panose="020B0603020202020204" pitchFamily="34" charset="0"/>
                <a:cs typeface="Arial" panose="020B0604020202020204" pitchFamily="34" charset="0"/>
              </a:rPr>
              <a:t>2</a:t>
            </a:r>
            <a:r>
              <a:rPr lang="es-CL" sz="800" b="1" baseline="30000" dirty="0">
                <a:solidFill>
                  <a:prstClr val="white"/>
                </a:solidFill>
                <a:latin typeface="Trebuchet MS" panose="020B0603020202020204" pitchFamily="34" charset="0"/>
                <a:cs typeface="Arial" panose="020B0604020202020204" pitchFamily="34" charset="0"/>
              </a:rPr>
              <a:t>do</a:t>
            </a:r>
            <a:r>
              <a:rPr lang="es-CL" sz="800" b="1" dirty="0">
                <a:solidFill>
                  <a:prstClr val="white"/>
                </a:solidFill>
                <a:latin typeface="Trebuchet MS" panose="020B0603020202020204" pitchFamily="34" charset="0"/>
                <a:cs typeface="Arial" panose="020B0604020202020204" pitchFamily="34" charset="0"/>
              </a:rPr>
              <a:t> </a:t>
            </a:r>
            <a:r>
              <a:rPr lang="es-CL" sz="800" b="1" dirty="0" err="1">
                <a:solidFill>
                  <a:prstClr val="white"/>
                </a:solidFill>
                <a:latin typeface="Trebuchet MS" panose="020B0603020202020204" pitchFamily="34" charset="0"/>
                <a:cs typeface="Arial" panose="020B0604020202020204" pitchFamily="34" charset="0"/>
              </a:rPr>
              <a:t>tollgate</a:t>
            </a:r>
            <a:endParaRPr lang="en-US" sz="800" b="1" dirty="0">
              <a:solidFill>
                <a:prstClr val="white"/>
              </a:solidFill>
              <a:latin typeface="Trebuchet MS" panose="020B0603020202020204" pitchFamily="34" charset="0"/>
              <a:cs typeface="Arial" panose="020B0604020202020204" pitchFamily="34" charset="0"/>
            </a:endParaRPr>
          </a:p>
        </p:txBody>
      </p:sp>
      <p:sp>
        <p:nvSpPr>
          <p:cNvPr id="135" name="134 CuadroTexto"/>
          <p:cNvSpPr txBox="1"/>
          <p:nvPr/>
        </p:nvSpPr>
        <p:spPr>
          <a:xfrm>
            <a:off x="2730277" y="4314060"/>
            <a:ext cx="560502" cy="153888"/>
          </a:xfrm>
          <a:prstGeom prst="rect">
            <a:avLst/>
          </a:prstGeom>
          <a:noFill/>
        </p:spPr>
        <p:txBody>
          <a:bodyPr wrap="square" rtlCol="0">
            <a:spAutoFit/>
          </a:bodyPr>
          <a:lstStyle>
            <a:defPPr>
              <a:defRPr lang="es-ES"/>
            </a:defPPr>
            <a:lvl1pPr>
              <a:defRPr sz="400" i="1">
                <a:solidFill>
                  <a:srgbClr val="007A94"/>
                </a:solidFill>
                <a:latin typeface="Trebuchet MS" panose="020B0603020202020204" pitchFamily="34" charset="0"/>
                <a:cs typeface="Arial" panose="020B0604020202020204" pitchFamily="34" charset="0"/>
              </a:defRPr>
            </a:lvl1pPr>
          </a:lstStyle>
          <a:p>
            <a:pPr defTabSz="457200"/>
            <a:r>
              <a:rPr lang="es-CL" dirty="0"/>
              <a:t>no seguir</a:t>
            </a:r>
            <a:endParaRPr lang="en-US" dirty="0"/>
          </a:p>
        </p:txBody>
      </p:sp>
      <p:cxnSp>
        <p:nvCxnSpPr>
          <p:cNvPr id="136" name="AutoShape 27"/>
          <p:cNvCxnSpPr>
            <a:cxnSpLocks noChangeShapeType="1"/>
          </p:cNvCxnSpPr>
          <p:nvPr>
            <p:custDataLst>
              <p:tags r:id="rId41"/>
            </p:custDataLst>
          </p:nvPr>
        </p:nvCxnSpPr>
        <p:spPr bwMode="auto">
          <a:xfrm>
            <a:off x="884507" y="4892429"/>
            <a:ext cx="1" cy="836166"/>
          </a:xfrm>
          <a:prstGeom prst="straightConnector1">
            <a:avLst/>
          </a:prstGeom>
          <a:noFill/>
          <a:ln w="12700">
            <a:solidFill>
              <a:srgbClr val="007A94"/>
            </a:solidFill>
            <a:round/>
            <a:headEnd type="none" w="med" len="med"/>
            <a:tailEnd type="none" w="med" len="med"/>
          </a:ln>
          <a:extLst>
            <a:ext uri="{909E8E84-426E-40DD-AFC4-6F175D3DCCD1}">
              <a14:hiddenFill xmlns:a14="http://schemas.microsoft.com/office/drawing/2010/main">
                <a:noFill/>
              </a14:hiddenFill>
            </a:ext>
          </a:extLst>
        </p:spPr>
      </p:cxnSp>
      <p:sp>
        <p:nvSpPr>
          <p:cNvPr id="137" name="136 CuadroTexto"/>
          <p:cNvSpPr txBox="1"/>
          <p:nvPr/>
        </p:nvSpPr>
        <p:spPr>
          <a:xfrm>
            <a:off x="1267679" y="5014140"/>
            <a:ext cx="948079" cy="184666"/>
          </a:xfrm>
          <a:prstGeom prst="rect">
            <a:avLst/>
          </a:prstGeom>
          <a:solidFill>
            <a:schemeClr val="bg1"/>
          </a:solidFill>
        </p:spPr>
        <p:txBody>
          <a:bodyPr wrap="square" rtlCol="0" anchor="ctr">
            <a:spAutoFit/>
          </a:bodyPr>
          <a:lstStyle/>
          <a:p>
            <a:pPr algn="ctr" defTabSz="457200"/>
            <a:r>
              <a:rPr lang="es-CL" sz="600" b="1" dirty="0">
                <a:solidFill>
                  <a:srgbClr val="007A94"/>
                </a:solidFill>
                <a:latin typeface="Trebuchet MS" panose="020B0603020202020204" pitchFamily="34" charset="0"/>
                <a:cs typeface="Arial" panose="020B0604020202020204" pitchFamily="34" charset="0"/>
              </a:rPr>
              <a:t>Si: </a:t>
            </a:r>
            <a:r>
              <a:rPr lang="es-CL" sz="600" b="1" dirty="0" err="1">
                <a:solidFill>
                  <a:srgbClr val="007A94"/>
                </a:solidFill>
                <a:latin typeface="Trebuchet MS" panose="020B0603020202020204" pitchFamily="34" charset="0"/>
                <a:cs typeface="Arial" panose="020B0604020202020204" pitchFamily="34" charset="0"/>
              </a:rPr>
              <a:t>Capex</a:t>
            </a:r>
            <a:r>
              <a:rPr lang="es-CL" sz="600" b="1" dirty="0">
                <a:solidFill>
                  <a:srgbClr val="007A94"/>
                </a:solidFill>
                <a:latin typeface="Trebuchet MS" panose="020B0603020202020204" pitchFamily="34" charset="0"/>
                <a:cs typeface="Arial" panose="020B0604020202020204" pitchFamily="34" charset="0"/>
              </a:rPr>
              <a:t>&lt;US$15m</a:t>
            </a:r>
            <a:endParaRPr lang="en-US" sz="600" b="1" dirty="0">
              <a:solidFill>
                <a:srgbClr val="007A94"/>
              </a:solidFill>
              <a:latin typeface="Trebuchet MS" panose="020B0603020202020204" pitchFamily="34" charset="0"/>
              <a:cs typeface="Arial" panose="020B0604020202020204" pitchFamily="34" charset="0"/>
            </a:endParaRPr>
          </a:p>
        </p:txBody>
      </p:sp>
      <p:cxnSp>
        <p:nvCxnSpPr>
          <p:cNvPr id="139" name="AutoShape 27"/>
          <p:cNvCxnSpPr>
            <a:cxnSpLocks noChangeShapeType="1"/>
            <a:stCxn id="106" idx="2"/>
          </p:cNvCxnSpPr>
          <p:nvPr>
            <p:custDataLst>
              <p:tags r:id="rId42"/>
            </p:custDataLst>
          </p:nvPr>
        </p:nvCxnSpPr>
        <p:spPr bwMode="auto">
          <a:xfrm flipH="1">
            <a:off x="2734090" y="5603872"/>
            <a:ext cx="1" cy="124723"/>
          </a:xfrm>
          <a:prstGeom prst="straightConnector1">
            <a:avLst/>
          </a:prstGeom>
          <a:noFill/>
          <a:ln w="12700">
            <a:solidFill>
              <a:srgbClr val="007A94"/>
            </a:solidFill>
            <a:round/>
            <a:headEnd type="none" w="med" len="med"/>
            <a:tailEnd type="none" w="med" len="med"/>
          </a:ln>
          <a:extLst>
            <a:ext uri="{909E8E84-426E-40DD-AFC4-6F175D3DCCD1}">
              <a14:hiddenFill xmlns:a14="http://schemas.microsoft.com/office/drawing/2010/main">
                <a:noFill/>
              </a14:hiddenFill>
            </a:ext>
          </a:extLst>
        </p:spPr>
      </p:cxnSp>
      <p:sp>
        <p:nvSpPr>
          <p:cNvPr id="140" name="139 Decisión"/>
          <p:cNvSpPr/>
          <p:nvPr/>
        </p:nvSpPr>
        <p:spPr>
          <a:xfrm>
            <a:off x="1903191" y="4162950"/>
            <a:ext cx="913553" cy="372591"/>
          </a:xfrm>
          <a:prstGeom prst="flowChartDecision">
            <a:avLst/>
          </a:prstGeom>
          <a:solidFill>
            <a:schemeClr val="bg1"/>
          </a:solidFill>
          <a:ln w="9525">
            <a:solidFill>
              <a:srgbClr val="007A94"/>
            </a:solidFill>
            <a:miter lim="800000"/>
            <a:headEnd/>
            <a:tailEnd/>
          </a:ln>
        </p:spPr>
        <p:txBody>
          <a:bodyPr lIns="18000" tIns="0" rIns="18000" bIns="0" anchor="ctr" anchorCtr="1"/>
          <a:lstStyle/>
          <a:p>
            <a:pPr algn="ctr" defTabSz="895350">
              <a:lnSpc>
                <a:spcPct val="85000"/>
              </a:lnSpc>
              <a:buClr>
                <a:srgbClr val="1F497D"/>
              </a:buClr>
            </a:pPr>
            <a:endParaRPr lang="en-US" sz="850" b="1" dirty="0">
              <a:solidFill>
                <a:srgbClr val="1F497D"/>
              </a:solidFill>
              <a:latin typeface="Trebuchet MS" panose="020B0603020202020204" pitchFamily="34" charset="0"/>
              <a:ea typeface="Batang" pitchFamily="18" charset="-127"/>
              <a:cs typeface="Arial" panose="020B0604020202020204" pitchFamily="34" charset="0"/>
            </a:endParaRPr>
          </a:p>
        </p:txBody>
      </p:sp>
      <p:sp>
        <p:nvSpPr>
          <p:cNvPr id="141" name="Text Box 13"/>
          <p:cNvSpPr txBox="1">
            <a:spLocks noChangeArrowheads="1"/>
          </p:cNvSpPr>
          <p:nvPr>
            <p:custDataLst>
              <p:tags r:id="rId43"/>
            </p:custDataLst>
          </p:nvPr>
        </p:nvSpPr>
        <p:spPr bwMode="auto">
          <a:xfrm>
            <a:off x="1922873" y="4274043"/>
            <a:ext cx="943517" cy="181353"/>
          </a:xfrm>
          <a:prstGeom prst="rect">
            <a:avLst/>
          </a:prstGeom>
          <a:noFill/>
          <a:ln w="9525">
            <a:noFill/>
            <a:miter lim="800000"/>
            <a:headEnd/>
            <a:tailEnd/>
          </a:ln>
        </p:spPr>
        <p:txBody>
          <a:bodyPr lIns="18000" tIns="0" rIns="18000" bIns="0" anchor="ctr" anchorCtr="1"/>
          <a:lstStyle>
            <a:lvl1pPr defTabSz="895350">
              <a:defRPr>
                <a:solidFill>
                  <a:schemeClr val="tx1"/>
                </a:solidFill>
                <a:latin typeface="Arial" pitchFamily="34" charset="0"/>
              </a:defRPr>
            </a:lvl1pPr>
            <a:lvl2pPr marL="742950" indent="-285750" defTabSz="895350">
              <a:defRPr>
                <a:solidFill>
                  <a:schemeClr val="tx1"/>
                </a:solidFill>
                <a:latin typeface="Arial" pitchFamily="34" charset="0"/>
              </a:defRPr>
            </a:lvl2pPr>
            <a:lvl3pPr marL="1143000" indent="-228600" defTabSz="895350">
              <a:defRPr>
                <a:solidFill>
                  <a:schemeClr val="tx1"/>
                </a:solidFill>
                <a:latin typeface="Arial" pitchFamily="34" charset="0"/>
              </a:defRPr>
            </a:lvl3pPr>
            <a:lvl4pPr marL="1600200" indent="-228600" defTabSz="895350">
              <a:defRPr>
                <a:solidFill>
                  <a:schemeClr val="tx1"/>
                </a:solidFill>
                <a:latin typeface="Arial" pitchFamily="34" charset="0"/>
              </a:defRPr>
            </a:lvl4pPr>
            <a:lvl5pPr marL="2057400" indent="-228600" defTabSz="895350">
              <a:defRPr>
                <a:solidFill>
                  <a:schemeClr val="tx1"/>
                </a:solidFill>
                <a:latin typeface="Arial" pitchFamily="34" charset="0"/>
              </a:defRPr>
            </a:lvl5pPr>
            <a:lvl6pPr marL="2514600" indent="-228600" defTabSz="895350" fontAlgn="base">
              <a:spcBef>
                <a:spcPct val="0"/>
              </a:spcBef>
              <a:spcAft>
                <a:spcPct val="0"/>
              </a:spcAft>
              <a:defRPr>
                <a:solidFill>
                  <a:schemeClr val="tx1"/>
                </a:solidFill>
                <a:latin typeface="Arial" pitchFamily="34" charset="0"/>
              </a:defRPr>
            </a:lvl6pPr>
            <a:lvl7pPr marL="2971800" indent="-228600" defTabSz="895350" fontAlgn="base">
              <a:spcBef>
                <a:spcPct val="0"/>
              </a:spcBef>
              <a:spcAft>
                <a:spcPct val="0"/>
              </a:spcAft>
              <a:defRPr>
                <a:solidFill>
                  <a:schemeClr val="tx1"/>
                </a:solidFill>
                <a:latin typeface="Arial" pitchFamily="34" charset="0"/>
              </a:defRPr>
            </a:lvl7pPr>
            <a:lvl8pPr marL="3429000" indent="-228600" defTabSz="895350" fontAlgn="base">
              <a:spcBef>
                <a:spcPct val="0"/>
              </a:spcBef>
              <a:spcAft>
                <a:spcPct val="0"/>
              </a:spcAft>
              <a:defRPr>
                <a:solidFill>
                  <a:schemeClr val="tx1"/>
                </a:solidFill>
                <a:latin typeface="Arial" pitchFamily="34" charset="0"/>
              </a:defRPr>
            </a:lvl8pPr>
            <a:lvl9pPr marL="3886200" indent="-228600" defTabSz="895350" fontAlgn="base">
              <a:spcBef>
                <a:spcPct val="0"/>
              </a:spcBef>
              <a:spcAft>
                <a:spcPct val="0"/>
              </a:spcAft>
              <a:defRPr>
                <a:solidFill>
                  <a:schemeClr val="tx1"/>
                </a:solidFill>
                <a:latin typeface="Arial" pitchFamily="34" charset="0"/>
              </a:defRPr>
            </a:lvl9pPr>
          </a:lstStyle>
          <a:p>
            <a:pPr algn="ctr">
              <a:lnSpc>
                <a:spcPct val="85000"/>
              </a:lnSpc>
              <a:buClr>
                <a:srgbClr val="1F497D"/>
              </a:buClr>
            </a:pPr>
            <a:r>
              <a:rPr lang="es-CL" sz="800" b="1" dirty="0">
                <a:solidFill>
                  <a:srgbClr val="007A94"/>
                </a:solidFill>
                <a:latin typeface="Trebuchet MS" panose="020B0603020202020204" pitchFamily="34" charset="0"/>
                <a:ea typeface="Batang" pitchFamily="18" charset="-127"/>
                <a:cs typeface="Arial" panose="020B0604020202020204" pitchFamily="34" charset="0"/>
              </a:rPr>
              <a:t>Decisión SGPC</a:t>
            </a:r>
          </a:p>
        </p:txBody>
      </p:sp>
      <p:sp>
        <p:nvSpPr>
          <p:cNvPr id="142" name="141 CuadroTexto"/>
          <p:cNvSpPr txBox="1"/>
          <p:nvPr/>
        </p:nvSpPr>
        <p:spPr>
          <a:xfrm>
            <a:off x="1914180" y="4448909"/>
            <a:ext cx="435569" cy="153888"/>
          </a:xfrm>
          <a:prstGeom prst="rect">
            <a:avLst/>
          </a:prstGeom>
          <a:noFill/>
        </p:spPr>
        <p:txBody>
          <a:bodyPr wrap="square" rtlCol="0">
            <a:spAutoFit/>
          </a:bodyPr>
          <a:lstStyle/>
          <a:p>
            <a:pPr defTabSz="457200"/>
            <a:r>
              <a:rPr lang="es-CL" sz="400" i="1" dirty="0">
                <a:solidFill>
                  <a:srgbClr val="007A94"/>
                </a:solidFill>
                <a:latin typeface="Trebuchet MS" panose="020B0603020202020204" pitchFamily="34" charset="0"/>
                <a:cs typeface="Arial" panose="020B0604020202020204" pitchFamily="34" charset="0"/>
              </a:rPr>
              <a:t>Seguir</a:t>
            </a:r>
            <a:endParaRPr lang="en-US" sz="700" i="1" dirty="0">
              <a:solidFill>
                <a:srgbClr val="007A94"/>
              </a:solidFill>
              <a:latin typeface="Trebuchet MS" panose="020B0603020202020204" pitchFamily="34" charset="0"/>
              <a:cs typeface="Arial" panose="020B0604020202020204" pitchFamily="34" charset="0"/>
            </a:endParaRPr>
          </a:p>
        </p:txBody>
      </p:sp>
      <p:cxnSp>
        <p:nvCxnSpPr>
          <p:cNvPr id="143" name="142 Conector recto"/>
          <p:cNvCxnSpPr>
            <a:stCxn id="119" idx="3"/>
          </p:cNvCxnSpPr>
          <p:nvPr/>
        </p:nvCxnSpPr>
        <p:spPr>
          <a:xfrm flipV="1">
            <a:off x="4206866" y="5402790"/>
            <a:ext cx="64515" cy="604"/>
          </a:xfrm>
          <a:prstGeom prst="line">
            <a:avLst/>
          </a:prstGeom>
          <a:ln w="12700">
            <a:solidFill>
              <a:schemeClr val="accent6"/>
            </a:solidFill>
            <a:prstDash val="dash"/>
          </a:ln>
          <a:effectLst/>
        </p:spPr>
        <p:style>
          <a:lnRef idx="2">
            <a:schemeClr val="accent1"/>
          </a:lnRef>
          <a:fillRef idx="0">
            <a:schemeClr val="accent1"/>
          </a:fillRef>
          <a:effectRef idx="1">
            <a:schemeClr val="accent1"/>
          </a:effectRef>
          <a:fontRef idx="minor">
            <a:schemeClr val="tx1"/>
          </a:fontRef>
        </p:style>
      </p:cxnSp>
      <p:cxnSp>
        <p:nvCxnSpPr>
          <p:cNvPr id="144" name="143 Conector recto"/>
          <p:cNvCxnSpPr>
            <a:stCxn id="106" idx="3"/>
          </p:cNvCxnSpPr>
          <p:nvPr/>
        </p:nvCxnSpPr>
        <p:spPr>
          <a:xfrm>
            <a:off x="3190867" y="5417577"/>
            <a:ext cx="0" cy="262439"/>
          </a:xfrm>
          <a:prstGeom prst="line">
            <a:avLst/>
          </a:prstGeom>
          <a:ln w="12700">
            <a:solidFill>
              <a:schemeClr val="accent6"/>
            </a:solidFill>
            <a:prstDash val="dash"/>
          </a:ln>
          <a:effectLst/>
        </p:spPr>
        <p:style>
          <a:lnRef idx="2">
            <a:schemeClr val="accent1"/>
          </a:lnRef>
          <a:fillRef idx="0">
            <a:schemeClr val="accent1"/>
          </a:fillRef>
          <a:effectRef idx="1">
            <a:schemeClr val="accent1"/>
          </a:effectRef>
          <a:fontRef idx="minor">
            <a:schemeClr val="tx1"/>
          </a:fontRef>
        </p:style>
      </p:cxnSp>
      <p:sp>
        <p:nvSpPr>
          <p:cNvPr id="145" name="144 CuadroTexto"/>
          <p:cNvSpPr txBox="1"/>
          <p:nvPr/>
        </p:nvSpPr>
        <p:spPr>
          <a:xfrm>
            <a:off x="1359743" y="5550309"/>
            <a:ext cx="476989" cy="153888"/>
          </a:xfrm>
          <a:prstGeom prst="rect">
            <a:avLst/>
          </a:prstGeom>
          <a:noFill/>
        </p:spPr>
        <p:txBody>
          <a:bodyPr wrap="square" rtlCol="0">
            <a:spAutoFit/>
          </a:bodyPr>
          <a:lstStyle>
            <a:defPPr>
              <a:defRPr lang="es-ES"/>
            </a:defPPr>
            <a:lvl1pPr>
              <a:defRPr sz="400" i="1">
                <a:solidFill>
                  <a:srgbClr val="007A94"/>
                </a:solidFill>
                <a:latin typeface="Trebuchet MS" panose="020B0603020202020204" pitchFamily="34" charset="0"/>
                <a:cs typeface="Arial" panose="020B0604020202020204" pitchFamily="34" charset="0"/>
              </a:defRPr>
            </a:lvl1pPr>
          </a:lstStyle>
          <a:p>
            <a:pPr defTabSz="457200"/>
            <a:r>
              <a:rPr lang="es-CL" dirty="0"/>
              <a:t>Aprueba</a:t>
            </a:r>
            <a:endParaRPr lang="en-US" dirty="0"/>
          </a:p>
        </p:txBody>
      </p:sp>
      <p:cxnSp>
        <p:nvCxnSpPr>
          <p:cNvPr id="146" name="145 Conector angular"/>
          <p:cNvCxnSpPr/>
          <p:nvPr/>
        </p:nvCxnSpPr>
        <p:spPr>
          <a:xfrm>
            <a:off x="2167775" y="5413286"/>
            <a:ext cx="2103606" cy="269996"/>
          </a:xfrm>
          <a:prstGeom prst="bentConnector3">
            <a:avLst>
              <a:gd name="adj1" fmla="val 3065"/>
            </a:avLst>
          </a:prstGeom>
          <a:ln w="12700">
            <a:solidFill>
              <a:schemeClr val="accent6"/>
            </a:solidFill>
            <a:prstDash val="dash"/>
          </a:ln>
          <a:effectLst/>
        </p:spPr>
        <p:style>
          <a:lnRef idx="2">
            <a:schemeClr val="accent1"/>
          </a:lnRef>
          <a:fillRef idx="0">
            <a:schemeClr val="accent1"/>
          </a:fillRef>
          <a:effectRef idx="1">
            <a:schemeClr val="accent1"/>
          </a:effectRef>
          <a:fontRef idx="minor">
            <a:schemeClr val="tx1"/>
          </a:fontRef>
        </p:style>
      </p:cxnSp>
      <p:sp>
        <p:nvSpPr>
          <p:cNvPr id="147" name="146 CuadroTexto"/>
          <p:cNvSpPr txBox="1"/>
          <p:nvPr/>
        </p:nvSpPr>
        <p:spPr>
          <a:xfrm>
            <a:off x="1949109" y="5402088"/>
            <a:ext cx="533299" cy="153888"/>
          </a:xfrm>
          <a:prstGeom prst="rect">
            <a:avLst/>
          </a:prstGeom>
          <a:noFill/>
        </p:spPr>
        <p:txBody>
          <a:bodyPr wrap="square" rtlCol="0">
            <a:spAutoFit/>
          </a:bodyPr>
          <a:lstStyle>
            <a:defPPr>
              <a:defRPr lang="es-ES"/>
            </a:defPPr>
            <a:lvl1pPr>
              <a:defRPr sz="400" i="1">
                <a:solidFill>
                  <a:srgbClr val="007A94"/>
                </a:solidFill>
                <a:latin typeface="Trebuchet MS" panose="020B0603020202020204" pitchFamily="34" charset="0"/>
                <a:cs typeface="Arial" panose="020B0604020202020204" pitchFamily="34" charset="0"/>
              </a:defRPr>
            </a:lvl1pPr>
          </a:lstStyle>
          <a:p>
            <a:pPr defTabSz="457200"/>
            <a:r>
              <a:rPr lang="es-CL" dirty="0"/>
              <a:t>No aprueba</a:t>
            </a:r>
            <a:endParaRPr lang="en-US" dirty="0"/>
          </a:p>
        </p:txBody>
      </p:sp>
      <p:sp>
        <p:nvSpPr>
          <p:cNvPr id="148" name="147 CuadroTexto"/>
          <p:cNvSpPr txBox="1"/>
          <p:nvPr/>
        </p:nvSpPr>
        <p:spPr>
          <a:xfrm>
            <a:off x="2952928" y="5404439"/>
            <a:ext cx="533299" cy="153888"/>
          </a:xfrm>
          <a:prstGeom prst="rect">
            <a:avLst/>
          </a:prstGeom>
          <a:noFill/>
        </p:spPr>
        <p:txBody>
          <a:bodyPr wrap="square" rtlCol="0">
            <a:spAutoFit/>
          </a:bodyPr>
          <a:lstStyle>
            <a:defPPr>
              <a:defRPr lang="es-ES"/>
            </a:defPPr>
            <a:lvl1pPr>
              <a:defRPr sz="400" i="1">
                <a:solidFill>
                  <a:srgbClr val="007A94"/>
                </a:solidFill>
                <a:latin typeface="Trebuchet MS" panose="020B0603020202020204" pitchFamily="34" charset="0"/>
                <a:cs typeface="Arial" panose="020B0604020202020204" pitchFamily="34" charset="0"/>
              </a:defRPr>
            </a:lvl1pPr>
          </a:lstStyle>
          <a:p>
            <a:pPr defTabSz="457200"/>
            <a:r>
              <a:rPr lang="es-CL" dirty="0"/>
              <a:t>No aprueba</a:t>
            </a:r>
            <a:endParaRPr lang="en-US" dirty="0"/>
          </a:p>
        </p:txBody>
      </p:sp>
      <p:cxnSp>
        <p:nvCxnSpPr>
          <p:cNvPr id="149" name="AutoShape 27"/>
          <p:cNvCxnSpPr>
            <a:cxnSpLocks noChangeShapeType="1"/>
          </p:cNvCxnSpPr>
          <p:nvPr>
            <p:custDataLst>
              <p:tags r:id="rId44"/>
            </p:custDataLst>
          </p:nvPr>
        </p:nvCxnSpPr>
        <p:spPr bwMode="auto">
          <a:xfrm>
            <a:off x="2349496" y="4525853"/>
            <a:ext cx="4287" cy="355587"/>
          </a:xfrm>
          <a:prstGeom prst="straightConnector1">
            <a:avLst/>
          </a:prstGeom>
          <a:noFill/>
          <a:ln w="12700">
            <a:solidFill>
              <a:srgbClr val="007A94"/>
            </a:solidFill>
            <a:round/>
            <a:headEnd/>
            <a:tailEnd type="triangle" w="sm" len="med"/>
          </a:ln>
          <a:extLst>
            <a:ext uri="{909E8E84-426E-40DD-AFC4-6F175D3DCCD1}">
              <a14:hiddenFill xmlns:a14="http://schemas.microsoft.com/office/drawing/2010/main">
                <a:noFill/>
              </a14:hiddenFill>
            </a:ext>
          </a:extLst>
        </p:spPr>
      </p:cxnSp>
      <p:sp>
        <p:nvSpPr>
          <p:cNvPr id="150" name="149 CuadroTexto"/>
          <p:cNvSpPr txBox="1"/>
          <p:nvPr/>
        </p:nvSpPr>
        <p:spPr>
          <a:xfrm>
            <a:off x="3411540" y="5529394"/>
            <a:ext cx="476989" cy="153888"/>
          </a:xfrm>
          <a:prstGeom prst="rect">
            <a:avLst/>
          </a:prstGeom>
          <a:noFill/>
        </p:spPr>
        <p:txBody>
          <a:bodyPr wrap="square" rtlCol="0">
            <a:spAutoFit/>
          </a:bodyPr>
          <a:lstStyle>
            <a:defPPr>
              <a:defRPr lang="es-ES"/>
            </a:defPPr>
            <a:lvl1pPr>
              <a:defRPr sz="400" i="1">
                <a:solidFill>
                  <a:srgbClr val="007A94"/>
                </a:solidFill>
                <a:latin typeface="Trebuchet MS" panose="020B0603020202020204" pitchFamily="34" charset="0"/>
                <a:cs typeface="Arial" panose="020B0604020202020204" pitchFamily="34" charset="0"/>
              </a:defRPr>
            </a:lvl1pPr>
          </a:lstStyle>
          <a:p>
            <a:pPr defTabSz="457200"/>
            <a:r>
              <a:rPr lang="es-CL" dirty="0"/>
              <a:t>Aprueba</a:t>
            </a:r>
            <a:endParaRPr lang="en-US" dirty="0"/>
          </a:p>
        </p:txBody>
      </p:sp>
      <p:sp>
        <p:nvSpPr>
          <p:cNvPr id="151" name="150 CuadroTexto"/>
          <p:cNvSpPr txBox="1"/>
          <p:nvPr/>
        </p:nvSpPr>
        <p:spPr>
          <a:xfrm>
            <a:off x="2409749" y="5526004"/>
            <a:ext cx="476989" cy="153888"/>
          </a:xfrm>
          <a:prstGeom prst="rect">
            <a:avLst/>
          </a:prstGeom>
          <a:noFill/>
        </p:spPr>
        <p:txBody>
          <a:bodyPr wrap="square" rtlCol="0">
            <a:spAutoFit/>
          </a:bodyPr>
          <a:lstStyle>
            <a:defPPr>
              <a:defRPr lang="es-ES"/>
            </a:defPPr>
            <a:lvl1pPr>
              <a:defRPr sz="400" i="1">
                <a:solidFill>
                  <a:srgbClr val="007A94"/>
                </a:solidFill>
                <a:latin typeface="Trebuchet MS" panose="020B0603020202020204" pitchFamily="34" charset="0"/>
                <a:cs typeface="Arial" panose="020B0604020202020204" pitchFamily="34" charset="0"/>
              </a:defRPr>
            </a:lvl1pPr>
          </a:lstStyle>
          <a:p>
            <a:pPr defTabSz="457200"/>
            <a:r>
              <a:rPr lang="es-CL" dirty="0"/>
              <a:t>Aprueba</a:t>
            </a:r>
            <a:endParaRPr lang="en-US" dirty="0"/>
          </a:p>
        </p:txBody>
      </p:sp>
      <p:cxnSp>
        <p:nvCxnSpPr>
          <p:cNvPr id="152" name="151 Conector recto de flecha"/>
          <p:cNvCxnSpPr/>
          <p:nvPr/>
        </p:nvCxnSpPr>
        <p:spPr>
          <a:xfrm>
            <a:off x="882025" y="4874204"/>
            <a:ext cx="0" cy="636965"/>
          </a:xfrm>
          <a:prstGeom prst="straightConnector1">
            <a:avLst/>
          </a:prstGeom>
          <a:noFill/>
          <a:ln w="12700">
            <a:solidFill>
              <a:srgbClr val="007A94"/>
            </a:solidFill>
            <a:round/>
            <a:headEnd/>
            <a:tailEnd type="triangle" w="sm" len="med"/>
          </a:ln>
          <a:extLst>
            <a:ext uri="{909E8E84-426E-40DD-AFC4-6F175D3DCCD1}">
              <a14:hiddenFill xmlns:a14="http://schemas.microsoft.com/office/drawing/2010/main">
                <a:noFill/>
              </a14:hiddenFill>
            </a:ext>
          </a:extLst>
        </p:spPr>
      </p:cxnSp>
      <p:sp>
        <p:nvSpPr>
          <p:cNvPr id="153" name="152 CuadroTexto"/>
          <p:cNvSpPr txBox="1"/>
          <p:nvPr/>
        </p:nvSpPr>
        <p:spPr>
          <a:xfrm>
            <a:off x="425365" y="4989235"/>
            <a:ext cx="925762" cy="184666"/>
          </a:xfrm>
          <a:prstGeom prst="rect">
            <a:avLst/>
          </a:prstGeom>
          <a:solidFill>
            <a:schemeClr val="bg1"/>
          </a:solidFill>
        </p:spPr>
        <p:txBody>
          <a:bodyPr wrap="square" rtlCol="0" anchor="ctr">
            <a:spAutoFit/>
          </a:bodyPr>
          <a:lstStyle/>
          <a:p>
            <a:pPr algn="ctr" defTabSz="457200"/>
            <a:r>
              <a:rPr lang="es-CL" sz="600" b="1" dirty="0">
                <a:solidFill>
                  <a:srgbClr val="007A94"/>
                </a:solidFill>
                <a:latin typeface="Trebuchet MS" panose="020B0603020202020204" pitchFamily="34" charset="0"/>
                <a:cs typeface="Arial" panose="020B0604020202020204" pitchFamily="34" charset="0"/>
              </a:rPr>
              <a:t>Si: </a:t>
            </a:r>
            <a:r>
              <a:rPr lang="es-CL" sz="600" b="1" dirty="0" err="1">
                <a:solidFill>
                  <a:srgbClr val="007A94"/>
                </a:solidFill>
                <a:latin typeface="Trebuchet MS" panose="020B0603020202020204" pitchFamily="34" charset="0"/>
                <a:cs typeface="Arial" panose="020B0604020202020204" pitchFamily="34" charset="0"/>
              </a:rPr>
              <a:t>Capex</a:t>
            </a:r>
            <a:r>
              <a:rPr lang="es-CL" sz="600" b="1" dirty="0">
                <a:solidFill>
                  <a:srgbClr val="007A94"/>
                </a:solidFill>
                <a:latin typeface="Trebuchet MS" panose="020B0603020202020204" pitchFamily="34" charset="0"/>
                <a:cs typeface="Arial" panose="020B0604020202020204" pitchFamily="34" charset="0"/>
              </a:rPr>
              <a:t>&lt;US$10m*</a:t>
            </a:r>
            <a:endParaRPr lang="en-US" sz="600" b="1" dirty="0">
              <a:solidFill>
                <a:srgbClr val="007A94"/>
              </a:solidFill>
              <a:latin typeface="Trebuchet MS" panose="020B0603020202020204" pitchFamily="34" charset="0"/>
              <a:cs typeface="Arial" panose="020B0604020202020204" pitchFamily="34" charset="0"/>
            </a:endParaRPr>
          </a:p>
        </p:txBody>
      </p:sp>
      <p:sp>
        <p:nvSpPr>
          <p:cNvPr id="154" name="153 Decisión"/>
          <p:cNvSpPr/>
          <p:nvPr/>
        </p:nvSpPr>
        <p:spPr>
          <a:xfrm>
            <a:off x="3803371" y="1305208"/>
            <a:ext cx="844160" cy="558444"/>
          </a:xfrm>
          <a:prstGeom prst="flowChartDecision">
            <a:avLst/>
          </a:prstGeom>
          <a:solidFill>
            <a:srgbClr val="FFFFFF"/>
          </a:solidFill>
          <a:ln w="9525">
            <a:solidFill>
              <a:schemeClr val="accent6"/>
            </a:solidFill>
            <a:prstDash val="dash"/>
            <a:miter lim="800000"/>
            <a:headEnd/>
            <a:tailEnd/>
          </a:ln>
        </p:spPr>
        <p:txBody>
          <a:bodyPr lIns="18000" tIns="0" rIns="18000" bIns="0" anchor="ctr" anchorCtr="1"/>
          <a:lstStyle/>
          <a:p>
            <a:pPr algn="ctr" defTabSz="895350">
              <a:lnSpc>
                <a:spcPct val="85000"/>
              </a:lnSpc>
              <a:buClr>
                <a:srgbClr val="1F497D"/>
              </a:buClr>
            </a:pPr>
            <a:endParaRPr lang="en-US" sz="800" b="1" dirty="0">
              <a:solidFill>
                <a:srgbClr val="F79646">
                  <a:lumMod val="50000"/>
                </a:srgbClr>
              </a:solidFill>
              <a:latin typeface="Trebuchet MS" panose="020B0603020202020204" pitchFamily="34" charset="0"/>
              <a:ea typeface="Batang" pitchFamily="18" charset="-127"/>
              <a:cs typeface="Arial" panose="020B0604020202020204" pitchFamily="34" charset="0"/>
            </a:endParaRPr>
          </a:p>
        </p:txBody>
      </p:sp>
      <p:sp>
        <p:nvSpPr>
          <p:cNvPr id="155" name="Text Box 13"/>
          <p:cNvSpPr txBox="1">
            <a:spLocks noChangeArrowheads="1"/>
          </p:cNvSpPr>
          <p:nvPr>
            <p:custDataLst>
              <p:tags r:id="rId45"/>
            </p:custDataLst>
          </p:nvPr>
        </p:nvSpPr>
        <p:spPr bwMode="auto">
          <a:xfrm>
            <a:off x="3752334" y="1443006"/>
            <a:ext cx="943517" cy="252000"/>
          </a:xfrm>
          <a:prstGeom prst="rect">
            <a:avLst/>
          </a:prstGeom>
          <a:noFill/>
          <a:ln w="9525">
            <a:noFill/>
            <a:miter lim="800000"/>
            <a:headEnd/>
            <a:tailEnd/>
          </a:ln>
        </p:spPr>
        <p:txBody>
          <a:bodyPr lIns="18000" tIns="0" rIns="18000" bIns="0" anchor="ctr" anchorCtr="1"/>
          <a:lstStyle>
            <a:lvl1pPr defTabSz="895350">
              <a:defRPr>
                <a:solidFill>
                  <a:schemeClr val="tx1"/>
                </a:solidFill>
                <a:latin typeface="Arial" pitchFamily="34" charset="0"/>
              </a:defRPr>
            </a:lvl1pPr>
            <a:lvl2pPr marL="742950" indent="-285750" defTabSz="895350">
              <a:defRPr>
                <a:solidFill>
                  <a:schemeClr val="tx1"/>
                </a:solidFill>
                <a:latin typeface="Arial" pitchFamily="34" charset="0"/>
              </a:defRPr>
            </a:lvl2pPr>
            <a:lvl3pPr marL="1143000" indent="-228600" defTabSz="895350">
              <a:defRPr>
                <a:solidFill>
                  <a:schemeClr val="tx1"/>
                </a:solidFill>
                <a:latin typeface="Arial" pitchFamily="34" charset="0"/>
              </a:defRPr>
            </a:lvl3pPr>
            <a:lvl4pPr marL="1600200" indent="-228600" defTabSz="895350">
              <a:defRPr>
                <a:solidFill>
                  <a:schemeClr val="tx1"/>
                </a:solidFill>
                <a:latin typeface="Arial" pitchFamily="34" charset="0"/>
              </a:defRPr>
            </a:lvl4pPr>
            <a:lvl5pPr marL="2057400" indent="-228600" defTabSz="895350">
              <a:defRPr>
                <a:solidFill>
                  <a:schemeClr val="tx1"/>
                </a:solidFill>
                <a:latin typeface="Arial" pitchFamily="34" charset="0"/>
              </a:defRPr>
            </a:lvl5pPr>
            <a:lvl6pPr marL="2514600" indent="-228600" defTabSz="895350" fontAlgn="base">
              <a:spcBef>
                <a:spcPct val="0"/>
              </a:spcBef>
              <a:spcAft>
                <a:spcPct val="0"/>
              </a:spcAft>
              <a:defRPr>
                <a:solidFill>
                  <a:schemeClr val="tx1"/>
                </a:solidFill>
                <a:latin typeface="Arial" pitchFamily="34" charset="0"/>
              </a:defRPr>
            </a:lvl6pPr>
            <a:lvl7pPr marL="2971800" indent="-228600" defTabSz="895350" fontAlgn="base">
              <a:spcBef>
                <a:spcPct val="0"/>
              </a:spcBef>
              <a:spcAft>
                <a:spcPct val="0"/>
              </a:spcAft>
              <a:defRPr>
                <a:solidFill>
                  <a:schemeClr val="tx1"/>
                </a:solidFill>
                <a:latin typeface="Arial" pitchFamily="34" charset="0"/>
              </a:defRPr>
            </a:lvl7pPr>
            <a:lvl8pPr marL="3429000" indent="-228600" defTabSz="895350" fontAlgn="base">
              <a:spcBef>
                <a:spcPct val="0"/>
              </a:spcBef>
              <a:spcAft>
                <a:spcPct val="0"/>
              </a:spcAft>
              <a:defRPr>
                <a:solidFill>
                  <a:schemeClr val="tx1"/>
                </a:solidFill>
                <a:latin typeface="Arial" pitchFamily="34" charset="0"/>
              </a:defRPr>
            </a:lvl8pPr>
            <a:lvl9pPr marL="3886200" indent="-228600" defTabSz="895350" fontAlgn="base">
              <a:spcBef>
                <a:spcPct val="0"/>
              </a:spcBef>
              <a:spcAft>
                <a:spcPct val="0"/>
              </a:spcAft>
              <a:defRPr>
                <a:solidFill>
                  <a:schemeClr val="tx1"/>
                </a:solidFill>
                <a:latin typeface="Arial" pitchFamily="34" charset="0"/>
              </a:defRPr>
            </a:lvl9pPr>
          </a:lstStyle>
          <a:p>
            <a:pPr algn="ctr">
              <a:lnSpc>
                <a:spcPct val="85000"/>
              </a:lnSpc>
              <a:buClr>
                <a:srgbClr val="1F497D"/>
              </a:buClr>
            </a:pPr>
            <a:r>
              <a:rPr lang="es-CL" sz="800" b="1" dirty="0">
                <a:solidFill>
                  <a:srgbClr val="F79646"/>
                </a:solidFill>
                <a:latin typeface="Trebuchet MS" panose="020B0603020202020204" pitchFamily="34" charset="0"/>
                <a:ea typeface="Batang" pitchFamily="18" charset="-127"/>
                <a:cs typeface="Arial" panose="020B0604020202020204" pitchFamily="34" charset="0"/>
              </a:rPr>
              <a:t>Eliminar o reformular proyecto</a:t>
            </a:r>
            <a:endParaRPr lang="en-US" sz="800" b="1" dirty="0">
              <a:solidFill>
                <a:srgbClr val="F79646"/>
              </a:solidFill>
              <a:latin typeface="Trebuchet MS" panose="020B0603020202020204" pitchFamily="34" charset="0"/>
              <a:ea typeface="Batang" pitchFamily="18" charset="-127"/>
              <a:cs typeface="Arial" panose="020B0604020202020204" pitchFamily="34" charset="0"/>
            </a:endParaRPr>
          </a:p>
        </p:txBody>
      </p:sp>
      <p:cxnSp>
        <p:nvCxnSpPr>
          <p:cNvPr id="156" name="155 Conector recto de flecha"/>
          <p:cNvCxnSpPr/>
          <p:nvPr/>
        </p:nvCxnSpPr>
        <p:spPr>
          <a:xfrm flipH="1">
            <a:off x="2899579" y="1237850"/>
            <a:ext cx="1334327" cy="0"/>
          </a:xfrm>
          <a:prstGeom prst="straightConnector1">
            <a:avLst/>
          </a:prstGeom>
          <a:ln w="12700">
            <a:solidFill>
              <a:schemeClr val="accent6"/>
            </a:solidFill>
            <a:prstDash val="dash"/>
            <a:headEnd type="none"/>
            <a:tailEnd type="triangle"/>
          </a:ln>
        </p:spPr>
        <p:style>
          <a:lnRef idx="2">
            <a:schemeClr val="accent1"/>
          </a:lnRef>
          <a:fillRef idx="0">
            <a:schemeClr val="accent1"/>
          </a:fillRef>
          <a:effectRef idx="1">
            <a:schemeClr val="accent1"/>
          </a:effectRef>
          <a:fontRef idx="minor">
            <a:schemeClr val="tx1"/>
          </a:fontRef>
        </p:style>
      </p:cxnSp>
      <p:cxnSp>
        <p:nvCxnSpPr>
          <p:cNvPr id="157" name="156 Conector recto de flecha"/>
          <p:cNvCxnSpPr>
            <a:endCxn id="154" idx="2"/>
          </p:cNvCxnSpPr>
          <p:nvPr/>
        </p:nvCxnSpPr>
        <p:spPr>
          <a:xfrm flipH="1" flipV="1">
            <a:off x="4225451" y="1863652"/>
            <a:ext cx="33822" cy="3819630"/>
          </a:xfrm>
          <a:prstGeom prst="straightConnector1">
            <a:avLst/>
          </a:prstGeom>
          <a:ln w="12700">
            <a:solidFill>
              <a:schemeClr val="accent6"/>
            </a:solidFill>
            <a:prstDash val="dash"/>
            <a:headEnd type="none"/>
            <a:tailEnd type="triangle"/>
          </a:ln>
        </p:spPr>
        <p:style>
          <a:lnRef idx="2">
            <a:schemeClr val="accent1"/>
          </a:lnRef>
          <a:fillRef idx="0">
            <a:schemeClr val="accent1"/>
          </a:fillRef>
          <a:effectRef idx="1">
            <a:schemeClr val="accent1"/>
          </a:effectRef>
          <a:fontRef idx="minor">
            <a:schemeClr val="tx1"/>
          </a:fontRef>
        </p:style>
      </p:cxnSp>
      <p:cxnSp>
        <p:nvCxnSpPr>
          <p:cNvPr id="158" name="157 Conector recto"/>
          <p:cNvCxnSpPr>
            <a:endCxn id="154" idx="0"/>
          </p:cNvCxnSpPr>
          <p:nvPr/>
        </p:nvCxnSpPr>
        <p:spPr>
          <a:xfrm flipH="1">
            <a:off x="4225451" y="1237849"/>
            <a:ext cx="16911" cy="67359"/>
          </a:xfrm>
          <a:prstGeom prst="line">
            <a:avLst/>
          </a:prstGeom>
          <a:ln w="12700">
            <a:solidFill>
              <a:schemeClr val="accent6"/>
            </a:solidFill>
            <a:prstDash val="dash"/>
          </a:ln>
          <a:effectLst/>
        </p:spPr>
        <p:style>
          <a:lnRef idx="2">
            <a:schemeClr val="accent1"/>
          </a:lnRef>
          <a:fillRef idx="0">
            <a:schemeClr val="accent1"/>
          </a:fillRef>
          <a:effectRef idx="1">
            <a:schemeClr val="accent1"/>
          </a:effectRef>
          <a:fontRef idx="minor">
            <a:schemeClr val="tx1"/>
          </a:fontRef>
        </p:style>
      </p:cxnSp>
      <p:sp>
        <p:nvSpPr>
          <p:cNvPr id="20" name="19 Rectángulo"/>
          <p:cNvSpPr/>
          <p:nvPr/>
        </p:nvSpPr>
        <p:spPr>
          <a:xfrm>
            <a:off x="362242" y="6312352"/>
            <a:ext cx="4224327" cy="184666"/>
          </a:xfrm>
          <a:prstGeom prst="rect">
            <a:avLst/>
          </a:prstGeom>
        </p:spPr>
        <p:txBody>
          <a:bodyPr wrap="square">
            <a:spAutoFit/>
          </a:bodyPr>
          <a:lstStyle/>
          <a:p>
            <a:pPr defTabSz="457200"/>
            <a:r>
              <a:rPr lang="es-ES" sz="600" i="1" dirty="0">
                <a:solidFill>
                  <a:srgbClr val="007A94"/>
                </a:solidFill>
              </a:rPr>
              <a:t>* Hasta monto permitido a Gerente General de cada Compañía según Manual de Aprobaciones</a:t>
            </a:r>
            <a:endParaRPr lang="es-CL" sz="600" dirty="0">
              <a:solidFill>
                <a:srgbClr val="007A94"/>
              </a:solidFill>
            </a:endParaRPr>
          </a:p>
        </p:txBody>
      </p:sp>
    </p:spTree>
    <p:extLst>
      <p:ext uri="{BB962C8B-B14F-4D97-AF65-F5344CB8AC3E}">
        <p14:creationId xmlns:p14="http://schemas.microsoft.com/office/powerpoint/2010/main" val="10352441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a:spLocks noChangeArrowheads="1"/>
          </p:cNvSpPr>
          <p:nvPr>
            <p:custDataLst>
              <p:tags r:id="rId1"/>
            </p:custDataLst>
          </p:nvPr>
        </p:nvSpPr>
        <p:spPr bwMode="auto">
          <a:xfrm>
            <a:off x="330447" y="853207"/>
            <a:ext cx="4140000" cy="5544000"/>
          </a:xfrm>
          <a:prstGeom prst="rect">
            <a:avLst/>
          </a:prstGeom>
          <a:solidFill>
            <a:schemeClr val="bg1"/>
          </a:solidFill>
          <a:ln w="9525">
            <a:solidFill>
              <a:srgbClr val="007A94"/>
            </a:solidFill>
            <a:miter lim="800000"/>
            <a:headEnd/>
            <a:tailEnd/>
          </a:ln>
          <a:effectLst/>
        </p:spPr>
        <p:txBody>
          <a:bodyPr lIns="72000" tIns="324000" rIns="72000" bIns="72000"/>
          <a:lstStyle/>
          <a:p>
            <a:pPr marL="342900" indent="-342900" defTabSz="895350">
              <a:buClr>
                <a:srgbClr val="1F497D"/>
              </a:buClr>
              <a:defRPr/>
            </a:pPr>
            <a:endParaRPr lang="es-CL" sz="1000" dirty="0">
              <a:solidFill>
                <a:prstClr val="black"/>
              </a:solidFill>
              <a:latin typeface="Trebuchet MS" panose="020B0603020202020204" pitchFamily="34" charset="0"/>
              <a:cs typeface="Arial" panose="020B0604020202020204" pitchFamily="34" charset="0"/>
            </a:endParaRPr>
          </a:p>
        </p:txBody>
      </p:sp>
      <p:sp>
        <p:nvSpPr>
          <p:cNvPr id="88" name="87 Decisión"/>
          <p:cNvSpPr/>
          <p:nvPr/>
        </p:nvSpPr>
        <p:spPr>
          <a:xfrm>
            <a:off x="1556747" y="5094154"/>
            <a:ext cx="913553" cy="372591"/>
          </a:xfrm>
          <a:prstGeom prst="flowChartDecision">
            <a:avLst/>
          </a:prstGeom>
          <a:solidFill>
            <a:schemeClr val="bg1"/>
          </a:solidFill>
          <a:ln w="9525">
            <a:solidFill>
              <a:srgbClr val="007A94"/>
            </a:solidFill>
            <a:miter lim="800000"/>
            <a:headEnd/>
            <a:tailEnd/>
          </a:ln>
        </p:spPr>
        <p:txBody>
          <a:bodyPr lIns="18000" tIns="0" rIns="18000" bIns="0" anchor="ctr" anchorCtr="1"/>
          <a:lstStyle/>
          <a:p>
            <a:pPr algn="ctr" defTabSz="895350">
              <a:lnSpc>
                <a:spcPct val="85000"/>
              </a:lnSpc>
              <a:buClr>
                <a:srgbClr val="1F497D"/>
              </a:buClr>
            </a:pPr>
            <a:endParaRPr lang="en-US" sz="850" b="1" dirty="0">
              <a:solidFill>
                <a:srgbClr val="1F497D"/>
              </a:solidFill>
              <a:latin typeface="Trebuchet MS" panose="020B0603020202020204" pitchFamily="34" charset="0"/>
              <a:ea typeface="Batang" pitchFamily="18" charset="-127"/>
              <a:cs typeface="Arial" panose="020B0604020202020204" pitchFamily="34" charset="0"/>
            </a:endParaRPr>
          </a:p>
        </p:txBody>
      </p:sp>
      <p:sp>
        <p:nvSpPr>
          <p:cNvPr id="6" name="Rectangle 10"/>
          <p:cNvSpPr>
            <a:spLocks noChangeArrowheads="1"/>
          </p:cNvSpPr>
          <p:nvPr>
            <p:custDataLst>
              <p:tags r:id="rId2"/>
            </p:custDataLst>
          </p:nvPr>
        </p:nvSpPr>
        <p:spPr bwMode="auto">
          <a:xfrm>
            <a:off x="285179" y="836622"/>
            <a:ext cx="4129501" cy="241980"/>
          </a:xfrm>
          <a:prstGeom prst="rect">
            <a:avLst/>
          </a:prstGeom>
          <a:solidFill>
            <a:srgbClr val="007A94"/>
          </a:solidFill>
          <a:ln w="9525">
            <a:solidFill>
              <a:srgbClr val="007A94"/>
            </a:solidFill>
            <a:miter lim="800000"/>
            <a:headEnd/>
            <a:tailEnd/>
          </a:ln>
        </p:spPr>
        <p:txBody>
          <a:bodyPr wrap="square" lIns="72000" tIns="36000" rIns="72000" bIns="36000">
            <a:spAutoFit/>
          </a:bodyPr>
          <a:lstStyle/>
          <a:p>
            <a:pPr marL="342900" indent="-342900" defTabSz="895350">
              <a:buClr>
                <a:srgbClr val="1F497D"/>
              </a:buClr>
            </a:pPr>
            <a:r>
              <a:rPr lang="es-CL" sz="1100" b="1" dirty="0">
                <a:solidFill>
                  <a:prstClr val="white"/>
                </a:solidFill>
                <a:latin typeface="Trebuchet MS" panose="020B0603020202020204" pitchFamily="34" charset="0"/>
                <a:cs typeface="Arial" panose="020B0604020202020204" pitchFamily="34" charset="0"/>
              </a:rPr>
              <a:t>Flujograma</a:t>
            </a:r>
          </a:p>
        </p:txBody>
      </p:sp>
      <p:cxnSp>
        <p:nvCxnSpPr>
          <p:cNvPr id="22" name="AutoShape 27"/>
          <p:cNvCxnSpPr>
            <a:cxnSpLocks noChangeShapeType="1"/>
          </p:cNvCxnSpPr>
          <p:nvPr>
            <p:custDataLst>
              <p:tags r:id="rId3"/>
            </p:custDataLst>
          </p:nvPr>
        </p:nvCxnSpPr>
        <p:spPr bwMode="auto">
          <a:xfrm>
            <a:off x="2325178" y="1435759"/>
            <a:ext cx="1509" cy="497182"/>
          </a:xfrm>
          <a:prstGeom prst="straightConnector1">
            <a:avLst/>
          </a:prstGeom>
          <a:noFill/>
          <a:ln w="12700">
            <a:solidFill>
              <a:srgbClr val="007A94"/>
            </a:solidFill>
            <a:round/>
            <a:headEnd/>
            <a:tailEnd type="triangle" w="sm" len="med"/>
          </a:ln>
          <a:extLst>
            <a:ext uri="{909E8E84-426E-40DD-AFC4-6F175D3DCCD1}">
              <a14:hiddenFill xmlns:a14="http://schemas.microsoft.com/office/drawing/2010/main">
                <a:noFill/>
              </a14:hiddenFill>
            </a:ext>
          </a:extLst>
        </p:spPr>
      </p:cxnSp>
      <p:sp>
        <p:nvSpPr>
          <p:cNvPr id="37" name="3 Marcador de número de diapositiva"/>
          <p:cNvSpPr>
            <a:spLocks noGrp="1"/>
          </p:cNvSpPr>
          <p:nvPr>
            <p:ph type="sldNum" sz="quarter" idx="10"/>
          </p:nvPr>
        </p:nvSpPr>
        <p:spPr>
          <a:xfrm>
            <a:off x="8720138" y="6664325"/>
            <a:ext cx="198437" cy="1555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fontAlgn="base">
              <a:spcBef>
                <a:spcPct val="0"/>
              </a:spcBef>
              <a:spcAft>
                <a:spcPct val="0"/>
              </a:spcAft>
            </a:pPr>
            <a:fld id="{247A36E8-1BAC-4FE6-ABE5-86FEA20965AC}" type="slidenum">
              <a:rPr lang="es-AR" smtClean="0">
                <a:solidFill>
                  <a:srgbClr val="516391"/>
                </a:solidFill>
              </a:rPr>
              <a:pPr fontAlgn="base">
                <a:spcBef>
                  <a:spcPct val="0"/>
                </a:spcBef>
                <a:spcAft>
                  <a:spcPct val="0"/>
                </a:spcAft>
              </a:pPr>
              <a:t>3</a:t>
            </a:fld>
            <a:r>
              <a:rPr lang="es-AR" dirty="0">
                <a:solidFill>
                  <a:srgbClr val="000000"/>
                </a:solidFill>
              </a:rPr>
              <a:t> </a:t>
            </a:r>
          </a:p>
        </p:txBody>
      </p:sp>
      <p:sp>
        <p:nvSpPr>
          <p:cNvPr id="40" name="39 Rectángulo"/>
          <p:cNvSpPr/>
          <p:nvPr/>
        </p:nvSpPr>
        <p:spPr>
          <a:xfrm>
            <a:off x="505981" y="1939419"/>
            <a:ext cx="3565188" cy="1811665"/>
          </a:xfrm>
          <a:prstGeom prst="rect">
            <a:avLst/>
          </a:prstGeom>
          <a:solidFill>
            <a:srgbClr val="007A9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a:solidFill>
                <a:prstClr val="white"/>
              </a:solidFill>
              <a:latin typeface="Trebuchet MS" panose="020B0603020202020204" pitchFamily="34" charset="0"/>
              <a:cs typeface="Arial" panose="020B0604020202020204" pitchFamily="34" charset="0"/>
            </a:endParaRPr>
          </a:p>
        </p:txBody>
      </p:sp>
      <p:sp>
        <p:nvSpPr>
          <p:cNvPr id="41" name="Text Box 13"/>
          <p:cNvSpPr txBox="1">
            <a:spLocks noChangeArrowheads="1"/>
          </p:cNvSpPr>
          <p:nvPr>
            <p:custDataLst>
              <p:tags r:id="rId4"/>
            </p:custDataLst>
          </p:nvPr>
        </p:nvSpPr>
        <p:spPr bwMode="auto">
          <a:xfrm>
            <a:off x="1678579" y="2323689"/>
            <a:ext cx="1332000" cy="288000"/>
          </a:xfrm>
          <a:prstGeom prst="rect">
            <a:avLst/>
          </a:prstGeom>
          <a:solidFill>
            <a:schemeClr val="bg1"/>
          </a:solidFill>
          <a:ln w="12700">
            <a:solidFill>
              <a:srgbClr val="163C46"/>
            </a:solidFill>
            <a:miter lim="800000"/>
            <a:headEnd/>
            <a:tailEnd/>
          </a:ln>
        </p:spPr>
        <p:txBody>
          <a:bodyPr lIns="18000" tIns="0" rIns="18000" bIns="0" anchor="ctr" anchorCtr="1"/>
          <a:lstStyle>
            <a:lvl1pPr defTabSz="895350">
              <a:defRPr>
                <a:solidFill>
                  <a:schemeClr val="tx1"/>
                </a:solidFill>
                <a:latin typeface="Arial" pitchFamily="34" charset="0"/>
              </a:defRPr>
            </a:lvl1pPr>
            <a:lvl2pPr marL="742950" indent="-285750" defTabSz="895350">
              <a:defRPr>
                <a:solidFill>
                  <a:schemeClr val="tx1"/>
                </a:solidFill>
                <a:latin typeface="Arial" pitchFamily="34" charset="0"/>
              </a:defRPr>
            </a:lvl2pPr>
            <a:lvl3pPr marL="1143000" indent="-228600" defTabSz="895350">
              <a:defRPr>
                <a:solidFill>
                  <a:schemeClr val="tx1"/>
                </a:solidFill>
                <a:latin typeface="Arial" pitchFamily="34" charset="0"/>
              </a:defRPr>
            </a:lvl3pPr>
            <a:lvl4pPr marL="1600200" indent="-228600" defTabSz="895350">
              <a:defRPr>
                <a:solidFill>
                  <a:schemeClr val="tx1"/>
                </a:solidFill>
                <a:latin typeface="Arial" pitchFamily="34" charset="0"/>
              </a:defRPr>
            </a:lvl4pPr>
            <a:lvl5pPr marL="2057400" indent="-228600" defTabSz="895350">
              <a:defRPr>
                <a:solidFill>
                  <a:schemeClr val="tx1"/>
                </a:solidFill>
                <a:latin typeface="Arial" pitchFamily="34" charset="0"/>
              </a:defRPr>
            </a:lvl5pPr>
            <a:lvl6pPr marL="2514600" indent="-228600" defTabSz="895350" fontAlgn="base">
              <a:spcBef>
                <a:spcPct val="0"/>
              </a:spcBef>
              <a:spcAft>
                <a:spcPct val="0"/>
              </a:spcAft>
              <a:defRPr>
                <a:solidFill>
                  <a:schemeClr val="tx1"/>
                </a:solidFill>
                <a:latin typeface="Arial" pitchFamily="34" charset="0"/>
              </a:defRPr>
            </a:lvl6pPr>
            <a:lvl7pPr marL="2971800" indent="-228600" defTabSz="895350" fontAlgn="base">
              <a:spcBef>
                <a:spcPct val="0"/>
              </a:spcBef>
              <a:spcAft>
                <a:spcPct val="0"/>
              </a:spcAft>
              <a:defRPr>
                <a:solidFill>
                  <a:schemeClr val="tx1"/>
                </a:solidFill>
                <a:latin typeface="Arial" pitchFamily="34" charset="0"/>
              </a:defRPr>
            </a:lvl7pPr>
            <a:lvl8pPr marL="3429000" indent="-228600" defTabSz="895350" fontAlgn="base">
              <a:spcBef>
                <a:spcPct val="0"/>
              </a:spcBef>
              <a:spcAft>
                <a:spcPct val="0"/>
              </a:spcAft>
              <a:defRPr>
                <a:solidFill>
                  <a:schemeClr val="tx1"/>
                </a:solidFill>
                <a:latin typeface="Arial" pitchFamily="34" charset="0"/>
              </a:defRPr>
            </a:lvl8pPr>
            <a:lvl9pPr marL="3886200" indent="-228600" defTabSz="895350" fontAlgn="base">
              <a:spcBef>
                <a:spcPct val="0"/>
              </a:spcBef>
              <a:spcAft>
                <a:spcPct val="0"/>
              </a:spcAft>
              <a:defRPr>
                <a:solidFill>
                  <a:schemeClr val="tx1"/>
                </a:solidFill>
                <a:latin typeface="Arial" pitchFamily="34" charset="0"/>
              </a:defRPr>
            </a:lvl9pPr>
          </a:lstStyle>
          <a:p>
            <a:pPr algn="ctr">
              <a:lnSpc>
                <a:spcPct val="85000"/>
              </a:lnSpc>
              <a:buClr>
                <a:srgbClr val="1F497D"/>
              </a:buClr>
            </a:pPr>
            <a:r>
              <a:rPr lang="es-CL" sz="800" b="1" dirty="0">
                <a:solidFill>
                  <a:srgbClr val="007A94"/>
                </a:solidFill>
                <a:latin typeface="Trebuchet MS" panose="020B0603020202020204" pitchFamily="34" charset="0"/>
                <a:ea typeface="Batang" pitchFamily="18" charset="-127"/>
                <a:cs typeface="Arial" panose="020B0604020202020204" pitchFamily="34" charset="0"/>
              </a:rPr>
              <a:t>Envío de información a SGPC</a:t>
            </a:r>
            <a:endParaRPr lang="en-US" sz="800" b="1" dirty="0">
              <a:solidFill>
                <a:srgbClr val="007A94"/>
              </a:solidFill>
              <a:latin typeface="Trebuchet MS" panose="020B0603020202020204" pitchFamily="34" charset="0"/>
              <a:cs typeface="Arial" panose="020B0604020202020204" pitchFamily="34" charset="0"/>
            </a:endParaRPr>
          </a:p>
        </p:txBody>
      </p:sp>
      <p:cxnSp>
        <p:nvCxnSpPr>
          <p:cNvPr id="42" name="AutoShape 27"/>
          <p:cNvCxnSpPr>
            <a:cxnSpLocks noChangeShapeType="1"/>
          </p:cNvCxnSpPr>
          <p:nvPr>
            <p:custDataLst>
              <p:tags r:id="rId5"/>
            </p:custDataLst>
          </p:nvPr>
        </p:nvCxnSpPr>
        <p:spPr bwMode="auto">
          <a:xfrm rot="5400000">
            <a:off x="2237642" y="2216030"/>
            <a:ext cx="180000" cy="0"/>
          </a:xfrm>
          <a:prstGeom prst="straightConnector1">
            <a:avLst/>
          </a:prstGeom>
          <a:noFill/>
          <a:ln w="12700">
            <a:solidFill>
              <a:schemeClr val="bg1"/>
            </a:solidFill>
            <a:round/>
            <a:headEnd/>
            <a:tailEnd type="triangle" w="sm" len="med"/>
          </a:ln>
          <a:extLst>
            <a:ext uri="{909E8E84-426E-40DD-AFC4-6F175D3DCCD1}">
              <a14:hiddenFill xmlns:a14="http://schemas.microsoft.com/office/drawing/2010/main">
                <a:noFill/>
              </a14:hiddenFill>
            </a:ext>
          </a:extLst>
        </p:spPr>
      </p:cxnSp>
      <p:sp>
        <p:nvSpPr>
          <p:cNvPr id="44" name="Text Box 13"/>
          <p:cNvSpPr txBox="1">
            <a:spLocks noChangeArrowheads="1"/>
          </p:cNvSpPr>
          <p:nvPr>
            <p:custDataLst>
              <p:tags r:id="rId6"/>
            </p:custDataLst>
          </p:nvPr>
        </p:nvSpPr>
        <p:spPr bwMode="auto">
          <a:xfrm>
            <a:off x="1681610" y="2804239"/>
            <a:ext cx="1332000" cy="288000"/>
          </a:xfrm>
          <a:prstGeom prst="rect">
            <a:avLst/>
          </a:prstGeom>
          <a:solidFill>
            <a:schemeClr val="bg1"/>
          </a:solidFill>
          <a:ln w="12700">
            <a:solidFill>
              <a:srgbClr val="163C46"/>
            </a:solidFill>
            <a:miter lim="800000"/>
            <a:headEnd/>
            <a:tailEnd/>
          </a:ln>
        </p:spPr>
        <p:txBody>
          <a:bodyPr lIns="18000" tIns="0" rIns="18000" bIns="0" anchor="ctr" anchorCtr="1"/>
          <a:lstStyle>
            <a:defPPr>
              <a:defRPr lang="es-ES"/>
            </a:defPPr>
            <a:lvl1pPr algn="ctr" defTabSz="895350">
              <a:lnSpc>
                <a:spcPct val="85000"/>
              </a:lnSpc>
              <a:buClr>
                <a:schemeClr val="tx2"/>
              </a:buClr>
              <a:defRPr sz="900" b="1">
                <a:solidFill>
                  <a:schemeClr val="tx2"/>
                </a:solidFill>
                <a:latin typeface="Arial" pitchFamily="34" charset="0"/>
                <a:ea typeface="Batang" pitchFamily="18" charset="-127"/>
                <a:cs typeface="Arial" panose="020B0604020202020204" pitchFamily="34" charset="0"/>
              </a:defRPr>
            </a:lvl1pPr>
            <a:lvl2pPr marL="742950" indent="-285750" defTabSz="895350">
              <a:defRPr>
                <a:latin typeface="Arial" pitchFamily="34" charset="0"/>
              </a:defRPr>
            </a:lvl2pPr>
            <a:lvl3pPr marL="1143000" indent="-228600" defTabSz="895350">
              <a:defRPr>
                <a:latin typeface="Arial" pitchFamily="34" charset="0"/>
              </a:defRPr>
            </a:lvl3pPr>
            <a:lvl4pPr marL="1600200" indent="-228600" defTabSz="895350">
              <a:defRPr>
                <a:latin typeface="Arial" pitchFamily="34" charset="0"/>
              </a:defRPr>
            </a:lvl4pPr>
            <a:lvl5pPr marL="2057400" indent="-228600" defTabSz="895350">
              <a:defRPr>
                <a:latin typeface="Arial" pitchFamily="34" charset="0"/>
              </a:defRPr>
            </a:lvl5pPr>
            <a:lvl6pPr marL="2514600" indent="-228600" defTabSz="895350" fontAlgn="base">
              <a:spcBef>
                <a:spcPct val="0"/>
              </a:spcBef>
              <a:spcAft>
                <a:spcPct val="0"/>
              </a:spcAft>
              <a:defRPr>
                <a:latin typeface="Arial" pitchFamily="34" charset="0"/>
              </a:defRPr>
            </a:lvl6pPr>
            <a:lvl7pPr marL="2971800" indent="-228600" defTabSz="895350" fontAlgn="base">
              <a:spcBef>
                <a:spcPct val="0"/>
              </a:spcBef>
              <a:spcAft>
                <a:spcPct val="0"/>
              </a:spcAft>
              <a:defRPr>
                <a:latin typeface="Arial" pitchFamily="34" charset="0"/>
              </a:defRPr>
            </a:lvl7pPr>
            <a:lvl8pPr marL="3429000" indent="-228600" defTabSz="895350" fontAlgn="base">
              <a:spcBef>
                <a:spcPct val="0"/>
              </a:spcBef>
              <a:spcAft>
                <a:spcPct val="0"/>
              </a:spcAft>
              <a:defRPr>
                <a:latin typeface="Arial" pitchFamily="34" charset="0"/>
              </a:defRPr>
            </a:lvl8pPr>
            <a:lvl9pPr marL="3886200" indent="-228600" defTabSz="895350" fontAlgn="base">
              <a:spcBef>
                <a:spcPct val="0"/>
              </a:spcBef>
              <a:spcAft>
                <a:spcPct val="0"/>
              </a:spcAft>
              <a:defRPr>
                <a:latin typeface="Arial" pitchFamily="34" charset="0"/>
              </a:defRPr>
            </a:lvl9pPr>
          </a:lstStyle>
          <a:p>
            <a:pPr>
              <a:buClr>
                <a:srgbClr val="1F497D"/>
              </a:buClr>
            </a:pPr>
            <a:r>
              <a:rPr lang="es-CL" sz="800" dirty="0">
                <a:solidFill>
                  <a:srgbClr val="007A94"/>
                </a:solidFill>
                <a:latin typeface="Trebuchet MS" panose="020B0603020202020204" pitchFamily="34" charset="0"/>
              </a:rPr>
              <a:t>Proceso  de preguntas, respuestas y </a:t>
            </a:r>
            <a:r>
              <a:rPr lang="es-CL" sz="800" dirty="0" err="1">
                <a:solidFill>
                  <a:srgbClr val="007A94"/>
                </a:solidFill>
                <a:latin typeface="Trebuchet MS" panose="020B0603020202020204" pitchFamily="34" charset="0"/>
              </a:rPr>
              <a:t>feedback</a:t>
            </a:r>
            <a:endParaRPr lang="en-US" sz="800" dirty="0">
              <a:solidFill>
                <a:srgbClr val="007A94"/>
              </a:solidFill>
              <a:latin typeface="Trebuchet MS" panose="020B0603020202020204" pitchFamily="34" charset="0"/>
            </a:endParaRPr>
          </a:p>
        </p:txBody>
      </p:sp>
      <p:sp>
        <p:nvSpPr>
          <p:cNvPr id="45" name="Text Box 13"/>
          <p:cNvSpPr txBox="1">
            <a:spLocks noChangeArrowheads="1"/>
          </p:cNvSpPr>
          <p:nvPr>
            <p:custDataLst>
              <p:tags r:id="rId7"/>
            </p:custDataLst>
          </p:nvPr>
        </p:nvSpPr>
        <p:spPr bwMode="auto">
          <a:xfrm>
            <a:off x="1679582" y="3303057"/>
            <a:ext cx="1332000" cy="288000"/>
          </a:xfrm>
          <a:prstGeom prst="rect">
            <a:avLst/>
          </a:prstGeom>
          <a:solidFill>
            <a:schemeClr val="bg1"/>
          </a:solidFill>
          <a:ln w="12700">
            <a:solidFill>
              <a:srgbClr val="163C46"/>
            </a:solidFill>
            <a:miter lim="800000"/>
            <a:headEnd/>
            <a:tailEnd/>
          </a:ln>
        </p:spPr>
        <p:txBody>
          <a:bodyPr lIns="18000" tIns="0" rIns="18000" bIns="0" anchor="ctr" anchorCtr="1"/>
          <a:lstStyle>
            <a:defPPr>
              <a:defRPr lang="es-ES"/>
            </a:defPPr>
            <a:lvl1pPr algn="ctr" defTabSz="895350">
              <a:lnSpc>
                <a:spcPct val="85000"/>
              </a:lnSpc>
              <a:buClr>
                <a:schemeClr val="tx2"/>
              </a:buClr>
              <a:defRPr sz="900" b="1">
                <a:solidFill>
                  <a:schemeClr val="tx2"/>
                </a:solidFill>
                <a:latin typeface="Arial" pitchFamily="34" charset="0"/>
                <a:ea typeface="Batang" pitchFamily="18" charset="-127"/>
                <a:cs typeface="Arial" panose="020B0604020202020204" pitchFamily="34" charset="0"/>
              </a:defRPr>
            </a:lvl1pPr>
            <a:lvl2pPr marL="742950" indent="-285750" defTabSz="895350">
              <a:defRPr>
                <a:latin typeface="Arial" pitchFamily="34" charset="0"/>
              </a:defRPr>
            </a:lvl2pPr>
            <a:lvl3pPr marL="1143000" indent="-228600" defTabSz="895350">
              <a:defRPr>
                <a:latin typeface="Arial" pitchFamily="34" charset="0"/>
              </a:defRPr>
            </a:lvl3pPr>
            <a:lvl4pPr marL="1600200" indent="-228600" defTabSz="895350">
              <a:defRPr>
                <a:latin typeface="Arial" pitchFamily="34" charset="0"/>
              </a:defRPr>
            </a:lvl4pPr>
            <a:lvl5pPr marL="2057400" indent="-228600" defTabSz="895350">
              <a:defRPr>
                <a:latin typeface="Arial" pitchFamily="34" charset="0"/>
              </a:defRPr>
            </a:lvl5pPr>
            <a:lvl6pPr marL="2514600" indent="-228600" defTabSz="895350" fontAlgn="base">
              <a:spcBef>
                <a:spcPct val="0"/>
              </a:spcBef>
              <a:spcAft>
                <a:spcPct val="0"/>
              </a:spcAft>
              <a:defRPr>
                <a:latin typeface="Arial" pitchFamily="34" charset="0"/>
              </a:defRPr>
            </a:lvl6pPr>
            <a:lvl7pPr marL="2971800" indent="-228600" defTabSz="895350" fontAlgn="base">
              <a:spcBef>
                <a:spcPct val="0"/>
              </a:spcBef>
              <a:spcAft>
                <a:spcPct val="0"/>
              </a:spcAft>
              <a:defRPr>
                <a:latin typeface="Arial" pitchFamily="34" charset="0"/>
              </a:defRPr>
            </a:lvl7pPr>
            <a:lvl8pPr marL="3429000" indent="-228600" defTabSz="895350" fontAlgn="base">
              <a:spcBef>
                <a:spcPct val="0"/>
              </a:spcBef>
              <a:spcAft>
                <a:spcPct val="0"/>
              </a:spcAft>
              <a:defRPr>
                <a:latin typeface="Arial" pitchFamily="34" charset="0"/>
              </a:defRPr>
            </a:lvl8pPr>
            <a:lvl9pPr marL="3886200" indent="-228600" defTabSz="895350" fontAlgn="base">
              <a:spcBef>
                <a:spcPct val="0"/>
              </a:spcBef>
              <a:spcAft>
                <a:spcPct val="0"/>
              </a:spcAft>
              <a:defRPr>
                <a:latin typeface="Arial" pitchFamily="34" charset="0"/>
              </a:defRPr>
            </a:lvl9pPr>
          </a:lstStyle>
          <a:p>
            <a:pPr>
              <a:buClr>
                <a:srgbClr val="1F497D"/>
              </a:buClr>
            </a:pPr>
            <a:r>
              <a:rPr lang="es-CL" sz="800" dirty="0">
                <a:solidFill>
                  <a:srgbClr val="007A94"/>
                </a:solidFill>
                <a:latin typeface="Trebuchet MS" panose="020B0603020202020204" pitchFamily="34" charset="0"/>
              </a:rPr>
              <a:t>Presentación final a SGPC</a:t>
            </a:r>
            <a:endParaRPr lang="en-US" sz="800" dirty="0">
              <a:solidFill>
                <a:srgbClr val="007A94"/>
              </a:solidFill>
              <a:latin typeface="Trebuchet MS" panose="020B0603020202020204" pitchFamily="34" charset="0"/>
            </a:endParaRPr>
          </a:p>
        </p:txBody>
      </p:sp>
      <p:cxnSp>
        <p:nvCxnSpPr>
          <p:cNvPr id="52" name="AutoShape 27"/>
          <p:cNvCxnSpPr>
            <a:cxnSpLocks noChangeShapeType="1"/>
          </p:cNvCxnSpPr>
          <p:nvPr>
            <p:custDataLst>
              <p:tags r:id="rId8"/>
            </p:custDataLst>
          </p:nvPr>
        </p:nvCxnSpPr>
        <p:spPr bwMode="auto">
          <a:xfrm rot="5400000">
            <a:off x="2248556" y="2713230"/>
            <a:ext cx="180000" cy="0"/>
          </a:xfrm>
          <a:prstGeom prst="straightConnector1">
            <a:avLst/>
          </a:prstGeom>
          <a:noFill/>
          <a:ln w="12700">
            <a:solidFill>
              <a:schemeClr val="bg1"/>
            </a:solidFill>
            <a:round/>
            <a:headEnd/>
            <a:tailEnd type="triangle" w="sm" len="med"/>
          </a:ln>
          <a:extLst>
            <a:ext uri="{909E8E84-426E-40DD-AFC4-6F175D3DCCD1}">
              <a14:hiddenFill xmlns:a14="http://schemas.microsoft.com/office/drawing/2010/main">
                <a:noFill/>
              </a14:hiddenFill>
            </a:ext>
          </a:extLst>
        </p:spPr>
      </p:cxnSp>
      <p:cxnSp>
        <p:nvCxnSpPr>
          <p:cNvPr id="53" name="AutoShape 27"/>
          <p:cNvCxnSpPr>
            <a:cxnSpLocks noChangeShapeType="1"/>
          </p:cNvCxnSpPr>
          <p:nvPr>
            <p:custDataLst>
              <p:tags r:id="rId9"/>
            </p:custDataLst>
          </p:nvPr>
        </p:nvCxnSpPr>
        <p:spPr bwMode="auto">
          <a:xfrm rot="5400000">
            <a:off x="2252923" y="3189751"/>
            <a:ext cx="180000" cy="0"/>
          </a:xfrm>
          <a:prstGeom prst="straightConnector1">
            <a:avLst/>
          </a:prstGeom>
          <a:noFill/>
          <a:ln w="12700">
            <a:solidFill>
              <a:schemeClr val="bg1"/>
            </a:solidFill>
            <a:round/>
            <a:headEnd/>
            <a:tailEnd type="triangle" w="sm" len="med"/>
          </a:ln>
          <a:extLst>
            <a:ext uri="{909E8E84-426E-40DD-AFC4-6F175D3DCCD1}">
              <a14:hiddenFill xmlns:a14="http://schemas.microsoft.com/office/drawing/2010/main">
                <a:noFill/>
              </a14:hiddenFill>
            </a:ext>
          </a:extLst>
        </p:spPr>
      </p:cxnSp>
      <p:sp>
        <p:nvSpPr>
          <p:cNvPr id="54" name="53 CuadroTexto"/>
          <p:cNvSpPr txBox="1"/>
          <p:nvPr/>
        </p:nvSpPr>
        <p:spPr>
          <a:xfrm>
            <a:off x="407694" y="1742471"/>
            <a:ext cx="1608433" cy="215444"/>
          </a:xfrm>
          <a:prstGeom prst="rect">
            <a:avLst/>
          </a:prstGeom>
          <a:noFill/>
        </p:spPr>
        <p:txBody>
          <a:bodyPr wrap="square" rtlCol="0">
            <a:spAutoFit/>
          </a:bodyPr>
          <a:lstStyle/>
          <a:p>
            <a:pPr defTabSz="457200"/>
            <a:r>
              <a:rPr lang="es-CL" sz="800" b="1" dirty="0">
                <a:solidFill>
                  <a:prstClr val="black"/>
                </a:solidFill>
                <a:latin typeface="Trebuchet MS" panose="020B0603020202020204" pitchFamily="34" charset="0"/>
                <a:cs typeface="Arial" panose="020B0604020202020204" pitchFamily="34" charset="0"/>
              </a:rPr>
              <a:t>Solicitud para ejecución</a:t>
            </a:r>
            <a:endParaRPr lang="en-US" sz="800" b="1" dirty="0">
              <a:solidFill>
                <a:prstClr val="black"/>
              </a:solidFill>
              <a:latin typeface="Trebuchet MS" panose="020B0603020202020204" pitchFamily="34" charset="0"/>
              <a:cs typeface="Arial" panose="020B0604020202020204" pitchFamily="34" charset="0"/>
            </a:endParaRPr>
          </a:p>
        </p:txBody>
      </p:sp>
      <p:sp>
        <p:nvSpPr>
          <p:cNvPr id="55" name="54 CuadroTexto"/>
          <p:cNvSpPr txBox="1"/>
          <p:nvPr/>
        </p:nvSpPr>
        <p:spPr>
          <a:xfrm>
            <a:off x="2392388" y="1956753"/>
            <a:ext cx="1210617" cy="338554"/>
          </a:xfrm>
          <a:prstGeom prst="rect">
            <a:avLst/>
          </a:prstGeom>
          <a:noFill/>
        </p:spPr>
        <p:txBody>
          <a:bodyPr wrap="square" rtlCol="0">
            <a:spAutoFit/>
          </a:bodyPr>
          <a:lstStyle/>
          <a:p>
            <a:pPr defTabSz="457200"/>
            <a:r>
              <a:rPr lang="es-CL" sz="800" b="1" dirty="0">
                <a:solidFill>
                  <a:prstClr val="white"/>
                </a:solidFill>
                <a:latin typeface="Trebuchet MS" panose="020B0603020202020204" pitchFamily="34" charset="0"/>
                <a:cs typeface="Arial" panose="020B0604020202020204" pitchFamily="34" charset="0"/>
              </a:rPr>
              <a:t>Inversiones de cualquier monto</a:t>
            </a:r>
            <a:endParaRPr lang="en-US" sz="800" b="1" dirty="0">
              <a:solidFill>
                <a:prstClr val="white"/>
              </a:solidFill>
              <a:latin typeface="Trebuchet MS" panose="020B0603020202020204" pitchFamily="34" charset="0"/>
              <a:cs typeface="Arial" panose="020B0604020202020204" pitchFamily="34" charset="0"/>
            </a:endParaRPr>
          </a:p>
        </p:txBody>
      </p:sp>
      <p:cxnSp>
        <p:nvCxnSpPr>
          <p:cNvPr id="56" name="AutoShape 27"/>
          <p:cNvCxnSpPr>
            <a:cxnSpLocks noChangeShapeType="1"/>
          </p:cNvCxnSpPr>
          <p:nvPr>
            <p:custDataLst>
              <p:tags r:id="rId10"/>
            </p:custDataLst>
          </p:nvPr>
        </p:nvCxnSpPr>
        <p:spPr bwMode="auto">
          <a:xfrm flipH="1">
            <a:off x="2326961" y="1935931"/>
            <a:ext cx="457" cy="198000"/>
          </a:xfrm>
          <a:prstGeom prst="straightConnector1">
            <a:avLst/>
          </a:prstGeom>
          <a:noFill/>
          <a:ln w="12700">
            <a:solidFill>
              <a:schemeClr val="bg1"/>
            </a:solidFill>
            <a:round/>
            <a:headEnd type="none" w="med" len="med"/>
            <a:tailEnd type="none" w="med" len="med"/>
          </a:ln>
          <a:extLst>
            <a:ext uri="{909E8E84-426E-40DD-AFC4-6F175D3DCCD1}">
              <a14:hiddenFill xmlns:a14="http://schemas.microsoft.com/office/drawing/2010/main">
                <a:noFill/>
              </a14:hiddenFill>
            </a:ext>
          </a:extLst>
        </p:spPr>
      </p:cxnSp>
      <p:cxnSp>
        <p:nvCxnSpPr>
          <p:cNvPr id="63" name="AutoShape 27"/>
          <p:cNvCxnSpPr>
            <a:cxnSpLocks noChangeShapeType="1"/>
            <a:endCxn id="111" idx="0"/>
          </p:cNvCxnSpPr>
          <p:nvPr>
            <p:custDataLst>
              <p:tags r:id="rId11"/>
            </p:custDataLst>
          </p:nvPr>
        </p:nvCxnSpPr>
        <p:spPr bwMode="auto">
          <a:xfrm>
            <a:off x="2344790" y="3729161"/>
            <a:ext cx="2820" cy="300590"/>
          </a:xfrm>
          <a:prstGeom prst="straightConnector1">
            <a:avLst/>
          </a:prstGeom>
          <a:noFill/>
          <a:ln w="12700">
            <a:solidFill>
              <a:srgbClr val="007A94"/>
            </a:solidFill>
            <a:round/>
            <a:headEnd/>
            <a:tailEnd type="triangle" w="sm" len="med"/>
          </a:ln>
          <a:extLst>
            <a:ext uri="{909E8E84-426E-40DD-AFC4-6F175D3DCCD1}">
              <a14:hiddenFill xmlns:a14="http://schemas.microsoft.com/office/drawing/2010/main">
                <a:noFill/>
              </a14:hiddenFill>
            </a:ext>
          </a:extLst>
        </p:spPr>
      </p:cxnSp>
      <p:sp>
        <p:nvSpPr>
          <p:cNvPr id="65" name="Oval 39"/>
          <p:cNvSpPr>
            <a:spLocks noChangeArrowheads="1"/>
          </p:cNvSpPr>
          <p:nvPr>
            <p:custDataLst>
              <p:tags r:id="rId12"/>
            </p:custDataLst>
          </p:nvPr>
        </p:nvSpPr>
        <p:spPr bwMode="auto">
          <a:xfrm>
            <a:off x="1452446" y="2387911"/>
            <a:ext cx="163513" cy="163512"/>
          </a:xfrm>
          <a:prstGeom prst="ellipse">
            <a:avLst/>
          </a:prstGeom>
          <a:solidFill>
            <a:schemeClr val="bg1"/>
          </a:solidFill>
          <a:ln w="9525">
            <a:solidFill>
              <a:srgbClr val="163C46"/>
            </a:solidFill>
            <a:round/>
            <a:headEnd/>
            <a:tailEnd/>
          </a:ln>
          <a:effectLst/>
        </p:spPr>
        <p:txBody>
          <a:bodyPr wrap="none" lIns="36000" tIns="36000" rIns="36000" bIns="36000" anchor="ctr"/>
          <a:lstStyle/>
          <a:p>
            <a:pPr algn="ctr" defTabSz="457200">
              <a:defRPr/>
            </a:pPr>
            <a:r>
              <a:rPr lang="es-CL" sz="900" b="1" dirty="0">
                <a:solidFill>
                  <a:srgbClr val="007A94"/>
                </a:solidFill>
                <a:latin typeface="Trebuchet MS" panose="020B0603020202020204" pitchFamily="34" charset="0"/>
                <a:cs typeface="Arial" panose="020B0604020202020204" pitchFamily="34" charset="0"/>
              </a:rPr>
              <a:t>1</a:t>
            </a:r>
            <a:endParaRPr lang="en-US" sz="900" b="1" dirty="0">
              <a:solidFill>
                <a:srgbClr val="007A94"/>
              </a:solidFill>
              <a:latin typeface="Trebuchet MS" panose="020B0603020202020204" pitchFamily="34" charset="0"/>
              <a:cs typeface="Arial" panose="020B0604020202020204" pitchFamily="34" charset="0"/>
            </a:endParaRPr>
          </a:p>
        </p:txBody>
      </p:sp>
      <p:sp>
        <p:nvSpPr>
          <p:cNvPr id="66" name="Oval 39"/>
          <p:cNvSpPr>
            <a:spLocks noChangeArrowheads="1"/>
          </p:cNvSpPr>
          <p:nvPr>
            <p:custDataLst>
              <p:tags r:id="rId13"/>
            </p:custDataLst>
          </p:nvPr>
        </p:nvSpPr>
        <p:spPr bwMode="auto">
          <a:xfrm>
            <a:off x="1446268" y="3361346"/>
            <a:ext cx="163513" cy="163512"/>
          </a:xfrm>
          <a:prstGeom prst="ellipse">
            <a:avLst/>
          </a:prstGeom>
          <a:solidFill>
            <a:schemeClr val="bg1"/>
          </a:solidFill>
          <a:ln w="9525">
            <a:solidFill>
              <a:srgbClr val="163C46"/>
            </a:solidFill>
            <a:round/>
            <a:headEnd/>
            <a:tailEnd/>
          </a:ln>
          <a:effectLst/>
        </p:spPr>
        <p:txBody>
          <a:bodyPr wrap="none" lIns="36000" tIns="36000" rIns="36000" bIns="36000" anchor="ctr"/>
          <a:lstStyle/>
          <a:p>
            <a:pPr algn="ctr" defTabSz="457200">
              <a:defRPr/>
            </a:pPr>
            <a:r>
              <a:rPr lang="es-CL" sz="900" b="1" dirty="0">
                <a:solidFill>
                  <a:srgbClr val="007A94"/>
                </a:solidFill>
                <a:latin typeface="Trebuchet MS" panose="020B0603020202020204" pitchFamily="34" charset="0"/>
                <a:cs typeface="Arial" panose="020B0604020202020204" pitchFamily="34" charset="0"/>
              </a:rPr>
              <a:t>3</a:t>
            </a:r>
            <a:endParaRPr lang="en-US" sz="900" b="1" dirty="0">
              <a:solidFill>
                <a:srgbClr val="007A94"/>
              </a:solidFill>
              <a:latin typeface="Trebuchet MS" panose="020B0603020202020204" pitchFamily="34" charset="0"/>
              <a:cs typeface="Arial" panose="020B0604020202020204" pitchFamily="34" charset="0"/>
            </a:endParaRPr>
          </a:p>
        </p:txBody>
      </p:sp>
      <p:sp>
        <p:nvSpPr>
          <p:cNvPr id="70" name="Oval 39"/>
          <p:cNvSpPr>
            <a:spLocks noChangeArrowheads="1"/>
          </p:cNvSpPr>
          <p:nvPr>
            <p:custDataLst>
              <p:tags r:id="rId14"/>
            </p:custDataLst>
          </p:nvPr>
        </p:nvSpPr>
        <p:spPr bwMode="auto">
          <a:xfrm>
            <a:off x="1452445" y="2866854"/>
            <a:ext cx="163513" cy="163512"/>
          </a:xfrm>
          <a:prstGeom prst="ellipse">
            <a:avLst/>
          </a:prstGeom>
          <a:solidFill>
            <a:schemeClr val="bg1"/>
          </a:solidFill>
          <a:ln w="9525">
            <a:solidFill>
              <a:srgbClr val="163C46"/>
            </a:solidFill>
            <a:round/>
            <a:headEnd/>
            <a:tailEnd/>
          </a:ln>
          <a:effectLst/>
        </p:spPr>
        <p:txBody>
          <a:bodyPr wrap="none" lIns="36000" tIns="36000" rIns="36000" bIns="36000" anchor="ctr"/>
          <a:lstStyle/>
          <a:p>
            <a:pPr algn="ctr" defTabSz="457200">
              <a:defRPr/>
            </a:pPr>
            <a:r>
              <a:rPr lang="es-CL" sz="900" b="1" dirty="0">
                <a:solidFill>
                  <a:srgbClr val="007A94"/>
                </a:solidFill>
                <a:latin typeface="Trebuchet MS" panose="020B0603020202020204" pitchFamily="34" charset="0"/>
                <a:cs typeface="Arial" panose="020B0604020202020204" pitchFamily="34" charset="0"/>
              </a:rPr>
              <a:t>2</a:t>
            </a:r>
            <a:endParaRPr lang="en-US" sz="900" b="1" dirty="0">
              <a:solidFill>
                <a:srgbClr val="007A94"/>
              </a:solidFill>
              <a:latin typeface="Trebuchet MS" panose="020B0603020202020204" pitchFamily="34" charset="0"/>
              <a:cs typeface="Arial" panose="020B0604020202020204" pitchFamily="34" charset="0"/>
            </a:endParaRPr>
          </a:p>
        </p:txBody>
      </p:sp>
      <p:sp>
        <p:nvSpPr>
          <p:cNvPr id="71" name="70 Rectángulo redondeado"/>
          <p:cNvSpPr/>
          <p:nvPr/>
        </p:nvSpPr>
        <p:spPr>
          <a:xfrm>
            <a:off x="1778018" y="1154804"/>
            <a:ext cx="1116000" cy="365931"/>
          </a:xfrm>
          <a:prstGeom prst="roundRect">
            <a:avLst/>
          </a:prstGeom>
          <a:solidFill>
            <a:srgbClr val="FFFFFF"/>
          </a:solidFill>
          <a:ln w="9525">
            <a:solidFill>
              <a:srgbClr val="007A94"/>
            </a:solidFill>
            <a:miter lim="800000"/>
            <a:headEnd/>
            <a:tailEnd/>
          </a:ln>
        </p:spPr>
        <p:txBody>
          <a:bodyPr lIns="18000" tIns="0" rIns="18000" bIns="0" anchor="ctr" anchorCtr="1"/>
          <a:lstStyle/>
          <a:p>
            <a:pPr algn="ctr" defTabSz="895350">
              <a:lnSpc>
                <a:spcPct val="85000"/>
              </a:lnSpc>
              <a:buClr>
                <a:srgbClr val="1F497D"/>
              </a:buClr>
            </a:pPr>
            <a:r>
              <a:rPr lang="es-CL" sz="800" b="1" dirty="0">
                <a:solidFill>
                  <a:srgbClr val="007A94"/>
                </a:solidFill>
                <a:latin typeface="Trebuchet MS" panose="020B0603020202020204" pitchFamily="34" charset="0"/>
                <a:ea typeface="Batang" pitchFamily="18" charset="-127"/>
                <a:cs typeface="Arial" panose="020B0604020202020204" pitchFamily="34" charset="0"/>
              </a:rPr>
              <a:t>Formulación de proyecto y propuesta de rebalanceo</a:t>
            </a:r>
            <a:endParaRPr lang="en-US" sz="800" b="1" dirty="0">
              <a:solidFill>
                <a:srgbClr val="007A94"/>
              </a:solidFill>
              <a:latin typeface="Trebuchet MS" panose="020B0603020202020204" pitchFamily="34" charset="0"/>
              <a:ea typeface="Batang" pitchFamily="18" charset="-127"/>
              <a:cs typeface="Arial" panose="020B0604020202020204" pitchFamily="34" charset="0"/>
            </a:endParaRPr>
          </a:p>
        </p:txBody>
      </p:sp>
      <p:cxnSp>
        <p:nvCxnSpPr>
          <p:cNvPr id="76" name="AutoShape 27"/>
          <p:cNvCxnSpPr>
            <a:cxnSpLocks noChangeShapeType="1"/>
          </p:cNvCxnSpPr>
          <p:nvPr>
            <p:custDataLst>
              <p:tags r:id="rId15"/>
            </p:custDataLst>
          </p:nvPr>
        </p:nvCxnSpPr>
        <p:spPr bwMode="auto">
          <a:xfrm flipH="1">
            <a:off x="1211910" y="4741772"/>
            <a:ext cx="1895276" cy="6336"/>
          </a:xfrm>
          <a:prstGeom prst="straightConnector1">
            <a:avLst/>
          </a:prstGeom>
          <a:noFill/>
          <a:ln w="12700">
            <a:solidFill>
              <a:srgbClr val="007A94"/>
            </a:solidFill>
            <a:round/>
            <a:headEnd type="none" w="med" len="med"/>
            <a:tailEnd type="none" w="med" len="med"/>
          </a:ln>
          <a:extLst>
            <a:ext uri="{909E8E84-426E-40DD-AFC4-6F175D3DCCD1}">
              <a14:hiddenFill xmlns:a14="http://schemas.microsoft.com/office/drawing/2010/main">
                <a:noFill/>
              </a14:hiddenFill>
            </a:ext>
          </a:extLst>
        </p:spPr>
      </p:cxnSp>
      <p:sp>
        <p:nvSpPr>
          <p:cNvPr id="83" name="Text Box 13"/>
          <p:cNvSpPr txBox="1">
            <a:spLocks noChangeArrowheads="1"/>
          </p:cNvSpPr>
          <p:nvPr>
            <p:custDataLst>
              <p:tags r:id="rId16"/>
            </p:custDataLst>
          </p:nvPr>
        </p:nvSpPr>
        <p:spPr bwMode="auto">
          <a:xfrm>
            <a:off x="1654483" y="5156500"/>
            <a:ext cx="701585" cy="252000"/>
          </a:xfrm>
          <a:prstGeom prst="rect">
            <a:avLst/>
          </a:prstGeom>
          <a:noFill/>
          <a:ln w="9525">
            <a:noFill/>
            <a:miter lim="800000"/>
            <a:headEnd/>
            <a:tailEnd/>
          </a:ln>
        </p:spPr>
        <p:txBody>
          <a:bodyPr lIns="18000" tIns="0" rIns="18000" bIns="0" anchor="ctr" anchorCtr="1"/>
          <a:lstStyle>
            <a:lvl1pPr defTabSz="895350">
              <a:defRPr>
                <a:solidFill>
                  <a:schemeClr val="tx1"/>
                </a:solidFill>
                <a:latin typeface="Arial" pitchFamily="34" charset="0"/>
              </a:defRPr>
            </a:lvl1pPr>
            <a:lvl2pPr marL="742950" indent="-285750" defTabSz="895350">
              <a:defRPr>
                <a:solidFill>
                  <a:schemeClr val="tx1"/>
                </a:solidFill>
                <a:latin typeface="Arial" pitchFamily="34" charset="0"/>
              </a:defRPr>
            </a:lvl2pPr>
            <a:lvl3pPr marL="1143000" indent="-228600" defTabSz="895350">
              <a:defRPr>
                <a:solidFill>
                  <a:schemeClr val="tx1"/>
                </a:solidFill>
                <a:latin typeface="Arial" pitchFamily="34" charset="0"/>
              </a:defRPr>
            </a:lvl3pPr>
            <a:lvl4pPr marL="1600200" indent="-228600" defTabSz="895350">
              <a:defRPr>
                <a:solidFill>
                  <a:schemeClr val="tx1"/>
                </a:solidFill>
                <a:latin typeface="Arial" pitchFamily="34" charset="0"/>
              </a:defRPr>
            </a:lvl4pPr>
            <a:lvl5pPr marL="2057400" indent="-228600" defTabSz="895350">
              <a:defRPr>
                <a:solidFill>
                  <a:schemeClr val="tx1"/>
                </a:solidFill>
                <a:latin typeface="Arial" pitchFamily="34" charset="0"/>
              </a:defRPr>
            </a:lvl5pPr>
            <a:lvl6pPr marL="2514600" indent="-228600" defTabSz="895350" fontAlgn="base">
              <a:spcBef>
                <a:spcPct val="0"/>
              </a:spcBef>
              <a:spcAft>
                <a:spcPct val="0"/>
              </a:spcAft>
              <a:defRPr>
                <a:solidFill>
                  <a:schemeClr val="tx1"/>
                </a:solidFill>
                <a:latin typeface="Arial" pitchFamily="34" charset="0"/>
              </a:defRPr>
            </a:lvl6pPr>
            <a:lvl7pPr marL="2971800" indent="-228600" defTabSz="895350" fontAlgn="base">
              <a:spcBef>
                <a:spcPct val="0"/>
              </a:spcBef>
              <a:spcAft>
                <a:spcPct val="0"/>
              </a:spcAft>
              <a:defRPr>
                <a:solidFill>
                  <a:schemeClr val="tx1"/>
                </a:solidFill>
                <a:latin typeface="Arial" pitchFamily="34" charset="0"/>
              </a:defRPr>
            </a:lvl7pPr>
            <a:lvl8pPr marL="3429000" indent="-228600" defTabSz="895350" fontAlgn="base">
              <a:spcBef>
                <a:spcPct val="0"/>
              </a:spcBef>
              <a:spcAft>
                <a:spcPct val="0"/>
              </a:spcAft>
              <a:defRPr>
                <a:solidFill>
                  <a:schemeClr val="tx1"/>
                </a:solidFill>
                <a:latin typeface="Arial" pitchFamily="34" charset="0"/>
              </a:defRPr>
            </a:lvl8pPr>
            <a:lvl9pPr marL="3886200" indent="-228600" defTabSz="895350" fontAlgn="base">
              <a:spcBef>
                <a:spcPct val="0"/>
              </a:spcBef>
              <a:spcAft>
                <a:spcPct val="0"/>
              </a:spcAft>
              <a:defRPr>
                <a:solidFill>
                  <a:schemeClr val="tx1"/>
                </a:solidFill>
                <a:latin typeface="Arial" pitchFamily="34" charset="0"/>
              </a:defRPr>
            </a:lvl9pPr>
          </a:lstStyle>
          <a:p>
            <a:pPr algn="ctr">
              <a:lnSpc>
                <a:spcPct val="85000"/>
              </a:lnSpc>
              <a:buClr>
                <a:srgbClr val="1F497D"/>
              </a:buClr>
            </a:pPr>
            <a:r>
              <a:rPr lang="es-CL" sz="800" b="1" dirty="0">
                <a:solidFill>
                  <a:srgbClr val="007A94"/>
                </a:solidFill>
                <a:latin typeface="Trebuchet MS" panose="020B0603020202020204" pitchFamily="34" charset="0"/>
                <a:ea typeface="Batang" pitchFamily="18" charset="-127"/>
                <a:cs typeface="Arial" panose="020B0604020202020204" pitchFamily="34" charset="0"/>
              </a:rPr>
              <a:t>Aprobación PE</a:t>
            </a:r>
            <a:endParaRPr lang="en-US" sz="800" b="1" dirty="0">
              <a:solidFill>
                <a:srgbClr val="007A94"/>
              </a:solidFill>
              <a:latin typeface="Trebuchet MS" panose="020B0603020202020204" pitchFamily="34" charset="0"/>
              <a:cs typeface="Arial" panose="020B0604020202020204" pitchFamily="34" charset="0"/>
            </a:endParaRPr>
          </a:p>
        </p:txBody>
      </p:sp>
      <p:sp>
        <p:nvSpPr>
          <p:cNvPr id="84" name="83 Decisión"/>
          <p:cNvSpPr/>
          <p:nvPr/>
        </p:nvSpPr>
        <p:spPr>
          <a:xfrm>
            <a:off x="2667775" y="5085313"/>
            <a:ext cx="913553" cy="372591"/>
          </a:xfrm>
          <a:prstGeom prst="flowChartDecision">
            <a:avLst/>
          </a:prstGeom>
          <a:solidFill>
            <a:schemeClr val="bg1"/>
          </a:solidFill>
          <a:ln w="9525">
            <a:solidFill>
              <a:srgbClr val="007A94"/>
            </a:solidFill>
            <a:miter lim="800000"/>
            <a:headEnd/>
            <a:tailEnd/>
          </a:ln>
        </p:spPr>
        <p:txBody>
          <a:bodyPr lIns="18000" tIns="0" rIns="18000" bIns="0" anchor="ctr" anchorCtr="1"/>
          <a:lstStyle/>
          <a:p>
            <a:pPr algn="ctr" defTabSz="895350">
              <a:lnSpc>
                <a:spcPct val="85000"/>
              </a:lnSpc>
              <a:buClr>
                <a:srgbClr val="1F497D"/>
              </a:buClr>
            </a:pPr>
            <a:endParaRPr lang="en-US" sz="850" b="1" dirty="0">
              <a:solidFill>
                <a:srgbClr val="1F497D"/>
              </a:solidFill>
              <a:latin typeface="Trebuchet MS" panose="020B0603020202020204" pitchFamily="34" charset="0"/>
              <a:ea typeface="Batang" pitchFamily="18" charset="-127"/>
              <a:cs typeface="Arial" panose="020B0604020202020204" pitchFamily="34" charset="0"/>
            </a:endParaRPr>
          </a:p>
        </p:txBody>
      </p:sp>
      <p:sp>
        <p:nvSpPr>
          <p:cNvPr id="85" name="Text Box 13"/>
          <p:cNvSpPr txBox="1">
            <a:spLocks noChangeArrowheads="1"/>
          </p:cNvSpPr>
          <p:nvPr>
            <p:custDataLst>
              <p:tags r:id="rId17"/>
            </p:custDataLst>
          </p:nvPr>
        </p:nvSpPr>
        <p:spPr bwMode="auto">
          <a:xfrm>
            <a:off x="2695598" y="5154449"/>
            <a:ext cx="904694" cy="252000"/>
          </a:xfrm>
          <a:prstGeom prst="rect">
            <a:avLst/>
          </a:prstGeom>
          <a:noFill/>
          <a:ln w="9525">
            <a:noFill/>
            <a:miter lim="800000"/>
            <a:headEnd/>
            <a:tailEnd/>
          </a:ln>
        </p:spPr>
        <p:txBody>
          <a:bodyPr lIns="18000" tIns="0" rIns="18000" bIns="0" anchor="ctr" anchorCtr="1"/>
          <a:lstStyle>
            <a:lvl1pPr defTabSz="895350">
              <a:defRPr>
                <a:solidFill>
                  <a:schemeClr val="tx1"/>
                </a:solidFill>
                <a:latin typeface="Arial" pitchFamily="34" charset="0"/>
              </a:defRPr>
            </a:lvl1pPr>
            <a:lvl2pPr marL="742950" indent="-285750" defTabSz="895350">
              <a:defRPr>
                <a:solidFill>
                  <a:schemeClr val="tx1"/>
                </a:solidFill>
                <a:latin typeface="Arial" pitchFamily="34" charset="0"/>
              </a:defRPr>
            </a:lvl2pPr>
            <a:lvl3pPr marL="1143000" indent="-228600" defTabSz="895350">
              <a:defRPr>
                <a:solidFill>
                  <a:schemeClr val="tx1"/>
                </a:solidFill>
                <a:latin typeface="Arial" pitchFamily="34" charset="0"/>
              </a:defRPr>
            </a:lvl3pPr>
            <a:lvl4pPr marL="1600200" indent="-228600" defTabSz="895350">
              <a:defRPr>
                <a:solidFill>
                  <a:schemeClr val="tx1"/>
                </a:solidFill>
                <a:latin typeface="Arial" pitchFamily="34" charset="0"/>
              </a:defRPr>
            </a:lvl4pPr>
            <a:lvl5pPr marL="2057400" indent="-228600" defTabSz="895350">
              <a:defRPr>
                <a:solidFill>
                  <a:schemeClr val="tx1"/>
                </a:solidFill>
                <a:latin typeface="Arial" pitchFamily="34" charset="0"/>
              </a:defRPr>
            </a:lvl5pPr>
            <a:lvl6pPr marL="2514600" indent="-228600" defTabSz="895350" fontAlgn="base">
              <a:spcBef>
                <a:spcPct val="0"/>
              </a:spcBef>
              <a:spcAft>
                <a:spcPct val="0"/>
              </a:spcAft>
              <a:defRPr>
                <a:solidFill>
                  <a:schemeClr val="tx1"/>
                </a:solidFill>
                <a:latin typeface="Arial" pitchFamily="34" charset="0"/>
              </a:defRPr>
            </a:lvl6pPr>
            <a:lvl7pPr marL="2971800" indent="-228600" defTabSz="895350" fontAlgn="base">
              <a:spcBef>
                <a:spcPct val="0"/>
              </a:spcBef>
              <a:spcAft>
                <a:spcPct val="0"/>
              </a:spcAft>
              <a:defRPr>
                <a:solidFill>
                  <a:schemeClr val="tx1"/>
                </a:solidFill>
                <a:latin typeface="Arial" pitchFamily="34" charset="0"/>
              </a:defRPr>
            </a:lvl7pPr>
            <a:lvl8pPr marL="3429000" indent="-228600" defTabSz="895350" fontAlgn="base">
              <a:spcBef>
                <a:spcPct val="0"/>
              </a:spcBef>
              <a:spcAft>
                <a:spcPct val="0"/>
              </a:spcAft>
              <a:defRPr>
                <a:solidFill>
                  <a:schemeClr val="tx1"/>
                </a:solidFill>
                <a:latin typeface="Arial" pitchFamily="34" charset="0"/>
              </a:defRPr>
            </a:lvl8pPr>
            <a:lvl9pPr marL="3886200" indent="-228600" defTabSz="895350" fontAlgn="base">
              <a:spcBef>
                <a:spcPct val="0"/>
              </a:spcBef>
              <a:spcAft>
                <a:spcPct val="0"/>
              </a:spcAft>
              <a:defRPr>
                <a:solidFill>
                  <a:schemeClr val="tx1"/>
                </a:solidFill>
                <a:latin typeface="Arial" pitchFamily="34" charset="0"/>
              </a:defRPr>
            </a:lvl9pPr>
          </a:lstStyle>
          <a:p>
            <a:pPr algn="ctr">
              <a:lnSpc>
                <a:spcPct val="85000"/>
              </a:lnSpc>
              <a:buClr>
                <a:srgbClr val="1F497D"/>
              </a:buClr>
            </a:pPr>
            <a:r>
              <a:rPr lang="es-CL" sz="800" b="1" dirty="0">
                <a:solidFill>
                  <a:srgbClr val="007A94"/>
                </a:solidFill>
                <a:latin typeface="Trebuchet MS" panose="020B0603020202020204" pitchFamily="34" charset="0"/>
                <a:ea typeface="Batang" pitchFamily="18" charset="-127"/>
                <a:cs typeface="Arial" panose="020B0604020202020204" pitchFamily="34" charset="0"/>
              </a:rPr>
              <a:t>Aprobación </a:t>
            </a:r>
          </a:p>
          <a:p>
            <a:pPr algn="ctr">
              <a:lnSpc>
                <a:spcPct val="85000"/>
              </a:lnSpc>
              <a:buClr>
                <a:srgbClr val="1F497D"/>
              </a:buClr>
            </a:pPr>
            <a:r>
              <a:rPr lang="es-CL" sz="800" b="1" dirty="0">
                <a:solidFill>
                  <a:srgbClr val="007A94"/>
                </a:solidFill>
                <a:latin typeface="Trebuchet MS" panose="020B0603020202020204" pitchFamily="34" charset="0"/>
                <a:ea typeface="Batang" pitchFamily="18" charset="-127"/>
                <a:cs typeface="Arial" panose="020B0604020202020204" pitchFamily="34" charset="0"/>
              </a:rPr>
              <a:t>Directorio </a:t>
            </a:r>
            <a:endParaRPr lang="en-US" sz="800" b="1" dirty="0">
              <a:solidFill>
                <a:srgbClr val="007A94"/>
              </a:solidFill>
              <a:latin typeface="Trebuchet MS" panose="020B0603020202020204" pitchFamily="34" charset="0"/>
              <a:cs typeface="Arial" panose="020B0604020202020204" pitchFamily="34" charset="0"/>
            </a:endParaRPr>
          </a:p>
        </p:txBody>
      </p:sp>
      <p:cxnSp>
        <p:nvCxnSpPr>
          <p:cNvPr id="93" name="AutoShape 27"/>
          <p:cNvCxnSpPr>
            <a:cxnSpLocks noChangeShapeType="1"/>
            <a:endCxn id="88" idx="0"/>
          </p:cNvCxnSpPr>
          <p:nvPr>
            <p:custDataLst>
              <p:tags r:id="rId18"/>
            </p:custDataLst>
          </p:nvPr>
        </p:nvCxnSpPr>
        <p:spPr bwMode="auto">
          <a:xfrm>
            <a:off x="2013523" y="4757560"/>
            <a:ext cx="1" cy="336594"/>
          </a:xfrm>
          <a:prstGeom prst="straightConnector1">
            <a:avLst/>
          </a:prstGeom>
          <a:noFill/>
          <a:ln w="12700">
            <a:solidFill>
              <a:srgbClr val="007A94"/>
            </a:solidFill>
            <a:round/>
            <a:headEnd/>
            <a:tailEnd type="triangle" w="sm" len="med"/>
          </a:ln>
          <a:extLst>
            <a:ext uri="{909E8E84-426E-40DD-AFC4-6F175D3DCCD1}">
              <a14:hiddenFill xmlns:a14="http://schemas.microsoft.com/office/drawing/2010/main">
                <a:noFill/>
              </a14:hiddenFill>
            </a:ext>
          </a:extLst>
        </p:spPr>
      </p:cxnSp>
      <p:cxnSp>
        <p:nvCxnSpPr>
          <p:cNvPr id="94" name="AutoShape 27"/>
          <p:cNvCxnSpPr>
            <a:cxnSpLocks noChangeShapeType="1"/>
          </p:cNvCxnSpPr>
          <p:nvPr>
            <p:custDataLst>
              <p:tags r:id="rId19"/>
            </p:custDataLst>
          </p:nvPr>
        </p:nvCxnSpPr>
        <p:spPr bwMode="auto">
          <a:xfrm>
            <a:off x="3118787" y="4751139"/>
            <a:ext cx="1" cy="351035"/>
          </a:xfrm>
          <a:prstGeom prst="straightConnector1">
            <a:avLst/>
          </a:prstGeom>
          <a:noFill/>
          <a:ln w="12700">
            <a:solidFill>
              <a:srgbClr val="007A94"/>
            </a:solidFill>
            <a:round/>
            <a:headEnd/>
            <a:tailEnd type="triangle" w="sm" len="med"/>
          </a:ln>
          <a:extLst>
            <a:ext uri="{909E8E84-426E-40DD-AFC4-6F175D3DCCD1}">
              <a14:hiddenFill xmlns:a14="http://schemas.microsoft.com/office/drawing/2010/main">
                <a:noFill/>
              </a14:hiddenFill>
            </a:ext>
          </a:extLst>
        </p:spPr>
      </p:cxnSp>
      <p:sp>
        <p:nvSpPr>
          <p:cNvPr id="95" name="94 Rectángulo redondeado"/>
          <p:cNvSpPr/>
          <p:nvPr/>
        </p:nvSpPr>
        <p:spPr>
          <a:xfrm>
            <a:off x="1704889" y="5819172"/>
            <a:ext cx="1332000" cy="347839"/>
          </a:xfrm>
          <a:prstGeom prst="roundRect">
            <a:avLst/>
          </a:prstGeom>
          <a:solidFill>
            <a:srgbClr val="FFFFFF"/>
          </a:solidFill>
          <a:ln w="9525">
            <a:solidFill>
              <a:srgbClr val="007A94"/>
            </a:solidFill>
            <a:miter lim="800000"/>
            <a:headEnd/>
            <a:tailEnd/>
          </a:ln>
        </p:spPr>
        <p:txBody>
          <a:bodyPr lIns="18000" tIns="0" rIns="18000" bIns="0" anchor="ctr" anchorCtr="1"/>
          <a:lstStyle/>
          <a:p>
            <a:pPr algn="ctr" defTabSz="895350">
              <a:lnSpc>
                <a:spcPct val="85000"/>
              </a:lnSpc>
              <a:buClr>
                <a:srgbClr val="1F497D"/>
              </a:buClr>
            </a:pPr>
            <a:r>
              <a:rPr lang="es-CL" sz="800" b="1" dirty="0">
                <a:solidFill>
                  <a:srgbClr val="007A94"/>
                </a:solidFill>
                <a:latin typeface="Trebuchet MS" panose="020B0603020202020204" pitchFamily="34" charset="0"/>
                <a:ea typeface="Batang" pitchFamily="18" charset="-127"/>
                <a:cs typeface="Arial" panose="020B0604020202020204" pitchFamily="34" charset="0"/>
              </a:rPr>
              <a:t>Aprobación  en compañía y ejecución de proyecto</a:t>
            </a:r>
            <a:endParaRPr lang="en-US" sz="800" b="1" dirty="0">
              <a:solidFill>
                <a:srgbClr val="007A94"/>
              </a:solidFill>
              <a:latin typeface="Trebuchet MS" panose="020B0603020202020204" pitchFamily="34" charset="0"/>
              <a:ea typeface="Batang" pitchFamily="18" charset="-127"/>
              <a:cs typeface="Arial" panose="020B0604020202020204" pitchFamily="34" charset="0"/>
            </a:endParaRPr>
          </a:p>
        </p:txBody>
      </p:sp>
      <p:cxnSp>
        <p:nvCxnSpPr>
          <p:cNvPr id="96" name="AutoShape 27"/>
          <p:cNvCxnSpPr>
            <a:cxnSpLocks noChangeShapeType="1"/>
          </p:cNvCxnSpPr>
          <p:nvPr>
            <p:custDataLst>
              <p:tags r:id="rId20"/>
            </p:custDataLst>
          </p:nvPr>
        </p:nvCxnSpPr>
        <p:spPr bwMode="auto">
          <a:xfrm flipH="1" flipV="1">
            <a:off x="1196469" y="5599624"/>
            <a:ext cx="1922319" cy="2876"/>
          </a:xfrm>
          <a:prstGeom prst="straightConnector1">
            <a:avLst/>
          </a:prstGeom>
          <a:noFill/>
          <a:ln w="12700">
            <a:solidFill>
              <a:srgbClr val="007A94"/>
            </a:solidFill>
            <a:round/>
            <a:headEnd type="none" w="med" len="med"/>
            <a:tailEnd type="none" w="med" len="med"/>
          </a:ln>
          <a:extLst>
            <a:ext uri="{909E8E84-426E-40DD-AFC4-6F175D3DCCD1}">
              <a14:hiddenFill xmlns:a14="http://schemas.microsoft.com/office/drawing/2010/main">
                <a:noFill/>
              </a14:hiddenFill>
            </a:ext>
          </a:extLst>
        </p:spPr>
      </p:cxnSp>
      <p:cxnSp>
        <p:nvCxnSpPr>
          <p:cNvPr id="97" name="AutoShape 27"/>
          <p:cNvCxnSpPr>
            <a:cxnSpLocks noChangeShapeType="1"/>
          </p:cNvCxnSpPr>
          <p:nvPr>
            <p:custDataLst>
              <p:tags r:id="rId21"/>
            </p:custDataLst>
          </p:nvPr>
        </p:nvCxnSpPr>
        <p:spPr bwMode="auto">
          <a:xfrm>
            <a:off x="2397641" y="5607098"/>
            <a:ext cx="0" cy="214458"/>
          </a:xfrm>
          <a:prstGeom prst="straightConnector1">
            <a:avLst/>
          </a:prstGeom>
          <a:noFill/>
          <a:ln w="12700">
            <a:solidFill>
              <a:srgbClr val="007A94"/>
            </a:solidFill>
            <a:round/>
            <a:headEnd/>
            <a:tailEnd type="triangle" w="sm" len="med"/>
          </a:ln>
          <a:extLst>
            <a:ext uri="{909E8E84-426E-40DD-AFC4-6F175D3DCCD1}">
              <a14:hiddenFill xmlns:a14="http://schemas.microsoft.com/office/drawing/2010/main">
                <a:noFill/>
              </a14:hiddenFill>
            </a:ext>
          </a:extLst>
        </p:spPr>
      </p:cxnSp>
      <p:cxnSp>
        <p:nvCxnSpPr>
          <p:cNvPr id="102" name="AutoShape 27"/>
          <p:cNvCxnSpPr>
            <a:cxnSpLocks noChangeShapeType="1"/>
            <a:stCxn id="84" idx="2"/>
          </p:cNvCxnSpPr>
          <p:nvPr>
            <p:custDataLst>
              <p:tags r:id="rId22"/>
            </p:custDataLst>
          </p:nvPr>
        </p:nvCxnSpPr>
        <p:spPr bwMode="auto">
          <a:xfrm>
            <a:off x="3124552" y="5457904"/>
            <a:ext cx="0" cy="152754"/>
          </a:xfrm>
          <a:prstGeom prst="straightConnector1">
            <a:avLst/>
          </a:prstGeom>
          <a:noFill/>
          <a:ln w="12700">
            <a:solidFill>
              <a:srgbClr val="007A94"/>
            </a:solidFill>
            <a:round/>
            <a:headEnd type="none" w="med" len="med"/>
            <a:tailEnd type="none" w="med" len="med"/>
          </a:ln>
          <a:extLst>
            <a:ext uri="{909E8E84-426E-40DD-AFC4-6F175D3DCCD1}">
              <a14:hiddenFill xmlns:a14="http://schemas.microsoft.com/office/drawing/2010/main">
                <a:noFill/>
              </a14:hiddenFill>
            </a:ext>
          </a:extLst>
        </p:spPr>
      </p:cxnSp>
      <p:sp>
        <p:nvSpPr>
          <p:cNvPr id="110" name="Oval 39"/>
          <p:cNvSpPr>
            <a:spLocks noChangeArrowheads="1"/>
          </p:cNvSpPr>
          <p:nvPr>
            <p:custDataLst>
              <p:tags r:id="rId23"/>
            </p:custDataLst>
          </p:nvPr>
        </p:nvSpPr>
        <p:spPr bwMode="auto">
          <a:xfrm>
            <a:off x="1446267" y="4134290"/>
            <a:ext cx="163513" cy="163512"/>
          </a:xfrm>
          <a:prstGeom prst="ellipse">
            <a:avLst/>
          </a:prstGeom>
          <a:solidFill>
            <a:schemeClr val="bg1"/>
          </a:solidFill>
          <a:ln w="9525">
            <a:solidFill>
              <a:srgbClr val="163C46"/>
            </a:solidFill>
            <a:round/>
            <a:headEnd/>
            <a:tailEnd/>
          </a:ln>
          <a:effectLst/>
        </p:spPr>
        <p:txBody>
          <a:bodyPr wrap="none" lIns="36000" tIns="36000" rIns="36000" bIns="36000" anchor="ctr"/>
          <a:lstStyle/>
          <a:p>
            <a:pPr algn="ctr" defTabSz="457200">
              <a:defRPr/>
            </a:pPr>
            <a:r>
              <a:rPr lang="es-CL" sz="900" b="1" dirty="0">
                <a:solidFill>
                  <a:srgbClr val="007A94"/>
                </a:solidFill>
                <a:latin typeface="Trebuchet MS" panose="020B0603020202020204" pitchFamily="34" charset="0"/>
                <a:cs typeface="Arial" panose="020B0604020202020204" pitchFamily="34" charset="0"/>
              </a:rPr>
              <a:t>4</a:t>
            </a:r>
            <a:endParaRPr lang="en-US" sz="900" b="1" dirty="0">
              <a:solidFill>
                <a:srgbClr val="007A94"/>
              </a:solidFill>
              <a:latin typeface="Trebuchet MS" panose="020B0603020202020204" pitchFamily="34" charset="0"/>
              <a:cs typeface="Arial" panose="020B0604020202020204" pitchFamily="34" charset="0"/>
            </a:endParaRPr>
          </a:p>
        </p:txBody>
      </p:sp>
      <p:sp>
        <p:nvSpPr>
          <p:cNvPr id="112" name="111 CuadroTexto"/>
          <p:cNvSpPr txBox="1"/>
          <p:nvPr/>
        </p:nvSpPr>
        <p:spPr>
          <a:xfrm>
            <a:off x="1442265" y="4851017"/>
            <a:ext cx="1184929" cy="184666"/>
          </a:xfrm>
          <a:prstGeom prst="rect">
            <a:avLst/>
          </a:prstGeom>
          <a:solidFill>
            <a:schemeClr val="bg1"/>
          </a:solidFill>
        </p:spPr>
        <p:txBody>
          <a:bodyPr wrap="square" rtlCol="0" anchor="ctr">
            <a:spAutoFit/>
          </a:bodyPr>
          <a:lstStyle>
            <a:defPPr>
              <a:defRPr lang="es-ES"/>
            </a:defPPr>
            <a:lvl1pPr algn="ctr">
              <a:defRPr sz="600" b="1">
                <a:latin typeface="Arial" panose="020B0604020202020204" pitchFamily="34" charset="0"/>
                <a:cs typeface="Arial" panose="020B0604020202020204" pitchFamily="34" charset="0"/>
              </a:defRPr>
            </a:lvl1pPr>
          </a:lstStyle>
          <a:p>
            <a:pPr defTabSz="457200"/>
            <a:r>
              <a:rPr lang="es-CL" dirty="0">
                <a:solidFill>
                  <a:srgbClr val="007A94"/>
                </a:solidFill>
                <a:latin typeface="Trebuchet MS" panose="020B0603020202020204" pitchFamily="34" charset="0"/>
              </a:rPr>
              <a:t> </a:t>
            </a:r>
            <a:r>
              <a:rPr lang="es-CL" dirty="0" err="1">
                <a:solidFill>
                  <a:srgbClr val="007A94"/>
                </a:solidFill>
                <a:latin typeface="Trebuchet MS" panose="020B0603020202020204" pitchFamily="34" charset="0"/>
              </a:rPr>
              <a:t>Si:Capex</a:t>
            </a:r>
            <a:r>
              <a:rPr lang="es-CL" dirty="0">
                <a:solidFill>
                  <a:srgbClr val="007A94"/>
                </a:solidFill>
                <a:latin typeface="Trebuchet MS" panose="020B0603020202020204" pitchFamily="34" charset="0"/>
              </a:rPr>
              <a:t>&lt;US$10m</a:t>
            </a:r>
            <a:endParaRPr lang="en-US" dirty="0">
              <a:solidFill>
                <a:srgbClr val="007A94"/>
              </a:solidFill>
              <a:latin typeface="Trebuchet MS" panose="020B0603020202020204" pitchFamily="34" charset="0"/>
            </a:endParaRPr>
          </a:p>
        </p:txBody>
      </p:sp>
      <p:sp>
        <p:nvSpPr>
          <p:cNvPr id="117" name="116 CuadroTexto"/>
          <p:cNvSpPr txBox="1"/>
          <p:nvPr/>
        </p:nvSpPr>
        <p:spPr>
          <a:xfrm>
            <a:off x="2622763" y="4822775"/>
            <a:ext cx="968845" cy="184666"/>
          </a:xfrm>
          <a:prstGeom prst="rect">
            <a:avLst/>
          </a:prstGeom>
          <a:solidFill>
            <a:schemeClr val="bg1"/>
          </a:solidFill>
        </p:spPr>
        <p:txBody>
          <a:bodyPr wrap="square" rtlCol="0" anchor="ctr">
            <a:spAutoFit/>
          </a:bodyPr>
          <a:lstStyle>
            <a:defPPr>
              <a:defRPr lang="es-ES"/>
            </a:defPPr>
            <a:lvl1pPr algn="ctr">
              <a:defRPr sz="600" b="1">
                <a:latin typeface="Arial" panose="020B0604020202020204" pitchFamily="34" charset="0"/>
                <a:cs typeface="Arial" panose="020B0604020202020204" pitchFamily="34" charset="0"/>
              </a:defRPr>
            </a:lvl1pPr>
          </a:lstStyle>
          <a:p>
            <a:pPr defTabSz="457200"/>
            <a:r>
              <a:rPr lang="es-CL" dirty="0">
                <a:solidFill>
                  <a:srgbClr val="007A94"/>
                </a:solidFill>
                <a:latin typeface="Trebuchet MS" panose="020B0603020202020204" pitchFamily="34" charset="0"/>
              </a:rPr>
              <a:t>Si: </a:t>
            </a:r>
            <a:r>
              <a:rPr lang="es-CL" dirty="0" err="1">
                <a:solidFill>
                  <a:srgbClr val="007A94"/>
                </a:solidFill>
                <a:latin typeface="Trebuchet MS" panose="020B0603020202020204" pitchFamily="34" charset="0"/>
              </a:rPr>
              <a:t>Capex</a:t>
            </a:r>
            <a:r>
              <a:rPr lang="es-CL" dirty="0">
                <a:solidFill>
                  <a:srgbClr val="007A94"/>
                </a:solidFill>
                <a:latin typeface="Trebuchet MS" panose="020B0603020202020204" pitchFamily="34" charset="0"/>
              </a:rPr>
              <a:t>&gt;US$10m</a:t>
            </a:r>
            <a:endParaRPr lang="en-US" dirty="0">
              <a:solidFill>
                <a:srgbClr val="007A94"/>
              </a:solidFill>
              <a:latin typeface="Trebuchet MS" panose="020B0603020202020204" pitchFamily="34" charset="0"/>
            </a:endParaRPr>
          </a:p>
        </p:txBody>
      </p:sp>
      <p:cxnSp>
        <p:nvCxnSpPr>
          <p:cNvPr id="79" name="78 Conector recto"/>
          <p:cNvCxnSpPr/>
          <p:nvPr/>
        </p:nvCxnSpPr>
        <p:spPr>
          <a:xfrm>
            <a:off x="2799676" y="4216046"/>
            <a:ext cx="1430935" cy="4845"/>
          </a:xfrm>
          <a:prstGeom prst="line">
            <a:avLst/>
          </a:prstGeom>
          <a:ln w="12700">
            <a:solidFill>
              <a:schemeClr val="accent6"/>
            </a:solidFill>
            <a:prstDash val="dash"/>
          </a:ln>
          <a:effectLst/>
        </p:spPr>
        <p:style>
          <a:lnRef idx="2">
            <a:schemeClr val="accent1"/>
          </a:lnRef>
          <a:fillRef idx="0">
            <a:schemeClr val="accent1"/>
          </a:fillRef>
          <a:effectRef idx="1">
            <a:schemeClr val="accent1"/>
          </a:effectRef>
          <a:fontRef idx="minor">
            <a:schemeClr val="tx1"/>
          </a:fontRef>
        </p:style>
      </p:cxnSp>
      <p:sp>
        <p:nvSpPr>
          <p:cNvPr id="99" name="98 CuadroTexto"/>
          <p:cNvSpPr txBox="1"/>
          <p:nvPr/>
        </p:nvSpPr>
        <p:spPr>
          <a:xfrm>
            <a:off x="505981" y="3839320"/>
            <a:ext cx="758865" cy="215444"/>
          </a:xfrm>
          <a:prstGeom prst="rect">
            <a:avLst/>
          </a:prstGeom>
          <a:solidFill>
            <a:srgbClr val="C00000"/>
          </a:solidFill>
        </p:spPr>
        <p:txBody>
          <a:bodyPr wrap="square" rtlCol="0">
            <a:spAutoFit/>
          </a:bodyPr>
          <a:lstStyle/>
          <a:p>
            <a:pPr algn="ctr" defTabSz="457200"/>
            <a:r>
              <a:rPr lang="es-CL" sz="800" b="1" dirty="0">
                <a:solidFill>
                  <a:prstClr val="white"/>
                </a:solidFill>
                <a:latin typeface="Trebuchet MS" panose="020B0603020202020204" pitchFamily="34" charset="0"/>
                <a:cs typeface="Arial" panose="020B0604020202020204" pitchFamily="34" charset="0"/>
              </a:rPr>
              <a:t>1</a:t>
            </a:r>
            <a:r>
              <a:rPr lang="es-CL" sz="800" b="1" baseline="30000" dirty="0">
                <a:solidFill>
                  <a:prstClr val="white"/>
                </a:solidFill>
                <a:latin typeface="Trebuchet MS" panose="020B0603020202020204" pitchFamily="34" charset="0"/>
                <a:cs typeface="Arial" panose="020B0604020202020204" pitchFamily="34" charset="0"/>
              </a:rPr>
              <a:t>er</a:t>
            </a:r>
            <a:r>
              <a:rPr lang="es-CL" sz="800" b="1" dirty="0">
                <a:solidFill>
                  <a:prstClr val="white"/>
                </a:solidFill>
                <a:latin typeface="Trebuchet MS" panose="020B0603020202020204" pitchFamily="34" charset="0"/>
                <a:cs typeface="Arial" panose="020B0604020202020204" pitchFamily="34" charset="0"/>
              </a:rPr>
              <a:t> </a:t>
            </a:r>
            <a:r>
              <a:rPr lang="es-CL" sz="800" b="1" dirty="0" err="1">
                <a:solidFill>
                  <a:prstClr val="white"/>
                </a:solidFill>
                <a:latin typeface="Trebuchet MS" panose="020B0603020202020204" pitchFamily="34" charset="0"/>
                <a:cs typeface="Arial" panose="020B0604020202020204" pitchFamily="34" charset="0"/>
              </a:rPr>
              <a:t>tollgate</a:t>
            </a:r>
            <a:endParaRPr lang="en-US" sz="800" b="1" dirty="0">
              <a:solidFill>
                <a:prstClr val="white"/>
              </a:solidFill>
              <a:latin typeface="Trebuchet MS" panose="020B0603020202020204" pitchFamily="34" charset="0"/>
              <a:cs typeface="Arial" panose="020B0604020202020204" pitchFamily="34" charset="0"/>
            </a:endParaRPr>
          </a:p>
        </p:txBody>
      </p:sp>
      <p:sp>
        <p:nvSpPr>
          <p:cNvPr id="103" name="102 CuadroTexto"/>
          <p:cNvSpPr txBox="1"/>
          <p:nvPr/>
        </p:nvSpPr>
        <p:spPr>
          <a:xfrm>
            <a:off x="496706" y="4508013"/>
            <a:ext cx="758865" cy="215444"/>
          </a:xfrm>
          <a:prstGeom prst="rect">
            <a:avLst/>
          </a:prstGeom>
          <a:solidFill>
            <a:srgbClr val="C00000"/>
          </a:solidFill>
        </p:spPr>
        <p:txBody>
          <a:bodyPr wrap="square" rtlCol="0">
            <a:spAutoFit/>
          </a:bodyPr>
          <a:lstStyle/>
          <a:p>
            <a:pPr algn="ctr" defTabSz="457200"/>
            <a:r>
              <a:rPr lang="es-CL" sz="800" b="1" dirty="0">
                <a:solidFill>
                  <a:prstClr val="white"/>
                </a:solidFill>
                <a:latin typeface="Trebuchet MS" panose="020B0603020202020204" pitchFamily="34" charset="0"/>
                <a:cs typeface="Arial" panose="020B0604020202020204" pitchFamily="34" charset="0"/>
              </a:rPr>
              <a:t>2</a:t>
            </a:r>
            <a:r>
              <a:rPr lang="es-CL" sz="800" b="1" baseline="30000" dirty="0">
                <a:solidFill>
                  <a:prstClr val="white"/>
                </a:solidFill>
                <a:latin typeface="Trebuchet MS" panose="020B0603020202020204" pitchFamily="34" charset="0"/>
                <a:cs typeface="Arial" panose="020B0604020202020204" pitchFamily="34" charset="0"/>
              </a:rPr>
              <a:t>do</a:t>
            </a:r>
            <a:r>
              <a:rPr lang="es-CL" sz="800" b="1" dirty="0">
                <a:solidFill>
                  <a:prstClr val="white"/>
                </a:solidFill>
                <a:latin typeface="Trebuchet MS" panose="020B0603020202020204" pitchFamily="34" charset="0"/>
                <a:cs typeface="Arial" panose="020B0604020202020204" pitchFamily="34" charset="0"/>
              </a:rPr>
              <a:t> </a:t>
            </a:r>
            <a:r>
              <a:rPr lang="es-CL" sz="800" b="1" dirty="0" err="1">
                <a:solidFill>
                  <a:prstClr val="white"/>
                </a:solidFill>
                <a:latin typeface="Trebuchet MS" panose="020B0603020202020204" pitchFamily="34" charset="0"/>
                <a:cs typeface="Arial" panose="020B0604020202020204" pitchFamily="34" charset="0"/>
              </a:rPr>
              <a:t>tollgate</a:t>
            </a:r>
            <a:endParaRPr lang="en-US" sz="800" b="1" dirty="0">
              <a:solidFill>
                <a:prstClr val="white"/>
              </a:solidFill>
              <a:latin typeface="Trebuchet MS" panose="020B0603020202020204" pitchFamily="34" charset="0"/>
              <a:cs typeface="Arial" panose="020B0604020202020204" pitchFamily="34" charset="0"/>
            </a:endParaRPr>
          </a:p>
        </p:txBody>
      </p:sp>
      <p:cxnSp>
        <p:nvCxnSpPr>
          <p:cNvPr id="115" name="AutoShape 27"/>
          <p:cNvCxnSpPr>
            <a:cxnSpLocks noChangeShapeType="1"/>
          </p:cNvCxnSpPr>
          <p:nvPr>
            <p:custDataLst>
              <p:tags r:id="rId24"/>
            </p:custDataLst>
          </p:nvPr>
        </p:nvCxnSpPr>
        <p:spPr bwMode="auto">
          <a:xfrm rot="5400000">
            <a:off x="2271720" y="3667391"/>
            <a:ext cx="144000" cy="0"/>
          </a:xfrm>
          <a:prstGeom prst="straightConnector1">
            <a:avLst/>
          </a:prstGeom>
          <a:noFill/>
          <a:ln w="12700">
            <a:solidFill>
              <a:schemeClr val="bg1"/>
            </a:solidFill>
            <a:round/>
            <a:headEnd/>
            <a:tailEnd type="triangle" w="sm" len="med"/>
          </a:ln>
          <a:extLst>
            <a:ext uri="{909E8E84-426E-40DD-AFC4-6F175D3DCCD1}">
              <a14:hiddenFill xmlns:a14="http://schemas.microsoft.com/office/drawing/2010/main">
                <a:noFill/>
              </a14:hiddenFill>
            </a:ext>
          </a:extLst>
        </p:spPr>
      </p:cxnSp>
      <p:sp>
        <p:nvSpPr>
          <p:cNvPr id="64" name="1 Título"/>
          <p:cNvSpPr txBox="1">
            <a:spLocks/>
          </p:cNvSpPr>
          <p:nvPr/>
        </p:nvSpPr>
        <p:spPr>
          <a:xfrm>
            <a:off x="250824" y="8835"/>
            <a:ext cx="7210679" cy="647189"/>
          </a:xfrm>
          <a:prstGeom prst="rect">
            <a:avLst/>
          </a:prstGeom>
        </p:spPr>
        <p:txBody>
          <a:bodyPr anchor="ctr"/>
          <a:lstStyle>
            <a:defPPr>
              <a:defRPr lang="es-ES"/>
            </a:defPPr>
            <a:lvl1pPr defTabSz="911713" eaLnBrk="0" hangingPunct="0">
              <a:spcBef>
                <a:spcPct val="0"/>
              </a:spcBef>
              <a:buNone/>
              <a:defRPr sz="1600" b="1" kern="0">
                <a:solidFill>
                  <a:srgbClr val="007A94"/>
                </a:solidFill>
                <a:latin typeface="Trebuchet MS" panose="020B0603020202020204" pitchFamily="34" charset="0"/>
                <a:ea typeface="ＭＳ Ｐゴシック" charset="-128"/>
                <a:cs typeface="Arial" panose="020B0604020202020204" pitchFamily="34" charset="0"/>
              </a:defRPr>
            </a:lvl1pPr>
          </a:lstStyle>
          <a:p>
            <a:r>
              <a:rPr lang="es-CL" dirty="0"/>
              <a:t>Inversiones Off-Budget: </a:t>
            </a:r>
            <a:r>
              <a:rPr lang="es-CL" b="0" dirty="0"/>
              <a:t>procedimiento para solicitar aprobación y solicitud  de fondos para proyectos que no se encuentran en presupuesto</a:t>
            </a:r>
          </a:p>
        </p:txBody>
      </p:sp>
      <p:sp>
        <p:nvSpPr>
          <p:cNvPr id="91" name="90 CuadroTexto"/>
          <p:cNvSpPr txBox="1"/>
          <p:nvPr/>
        </p:nvSpPr>
        <p:spPr>
          <a:xfrm>
            <a:off x="2733359" y="4051182"/>
            <a:ext cx="560502" cy="153888"/>
          </a:xfrm>
          <a:prstGeom prst="rect">
            <a:avLst/>
          </a:prstGeom>
          <a:noFill/>
        </p:spPr>
        <p:txBody>
          <a:bodyPr wrap="square" rtlCol="0">
            <a:spAutoFit/>
          </a:bodyPr>
          <a:lstStyle>
            <a:defPPr>
              <a:defRPr lang="es-ES"/>
            </a:defPPr>
            <a:lvl1pPr>
              <a:defRPr sz="400" i="1">
                <a:solidFill>
                  <a:srgbClr val="007A94"/>
                </a:solidFill>
                <a:latin typeface="Trebuchet MS" panose="020B0603020202020204" pitchFamily="34" charset="0"/>
                <a:cs typeface="Arial" panose="020B0604020202020204" pitchFamily="34" charset="0"/>
              </a:defRPr>
            </a:lvl1pPr>
          </a:lstStyle>
          <a:p>
            <a:pPr defTabSz="457200"/>
            <a:r>
              <a:rPr lang="es-CL" dirty="0"/>
              <a:t>no seguir</a:t>
            </a:r>
            <a:endParaRPr lang="en-US" dirty="0"/>
          </a:p>
        </p:txBody>
      </p:sp>
      <p:graphicFrame>
        <p:nvGraphicFramePr>
          <p:cNvPr id="87" name="86 Tabla"/>
          <p:cNvGraphicFramePr>
            <a:graphicFrameLocks noGrp="1"/>
          </p:cNvGraphicFramePr>
          <p:nvPr>
            <p:extLst>
              <p:ext uri="{D42A27DB-BD31-4B8C-83A1-F6EECF244321}">
                <p14:modId xmlns:p14="http://schemas.microsoft.com/office/powerpoint/2010/main" val="1736604090"/>
              </p:ext>
            </p:extLst>
          </p:nvPr>
        </p:nvGraphicFramePr>
        <p:xfrm>
          <a:off x="428625" y="6535118"/>
          <a:ext cx="8087578" cy="228600"/>
        </p:xfrm>
        <a:graphic>
          <a:graphicData uri="http://schemas.openxmlformats.org/drawingml/2006/table">
            <a:tbl>
              <a:tblPr firstRow="1" bandRow="1">
                <a:tableStyleId>{2D5ABB26-0587-4C30-8999-92F81FD0307C}</a:tableStyleId>
              </a:tblPr>
              <a:tblGrid>
                <a:gridCol w="3310862">
                  <a:extLst>
                    <a:ext uri="{9D8B030D-6E8A-4147-A177-3AD203B41FA5}">
                      <a16:colId xmlns:a16="http://schemas.microsoft.com/office/drawing/2014/main" val="20000"/>
                    </a:ext>
                  </a:extLst>
                </a:gridCol>
                <a:gridCol w="4776716">
                  <a:extLst>
                    <a:ext uri="{9D8B030D-6E8A-4147-A177-3AD203B41FA5}">
                      <a16:colId xmlns:a16="http://schemas.microsoft.com/office/drawing/2014/main" val="20001"/>
                    </a:ext>
                  </a:extLst>
                </a:gridCol>
              </a:tblGrid>
              <a:tr h="177039">
                <a:tc>
                  <a:txBody>
                    <a:bodyPr/>
                    <a:lstStyle/>
                    <a:p>
                      <a:pPr algn="l"/>
                      <a:r>
                        <a:rPr lang="es-CL" sz="900" dirty="0">
                          <a:latin typeface="Trebuchet MS" panose="020B0603020202020204" pitchFamily="34" charset="0"/>
                          <a:cs typeface="Arial" panose="020B0604020202020204" pitchFamily="34" charset="0"/>
                        </a:rPr>
                        <a:t>Versión:</a:t>
                      </a:r>
                    </a:p>
                  </a:txBody>
                  <a:tcPr marL="91439" marR="91439" anchor="ctr">
                    <a:lnL w="12700" cap="flat" cmpd="sng" algn="ctr">
                      <a:solidFill>
                        <a:srgbClr val="005060"/>
                      </a:solidFill>
                      <a:prstDash val="solid"/>
                      <a:round/>
                      <a:headEnd type="none" w="med" len="med"/>
                      <a:tailEnd type="none" w="med" len="med"/>
                    </a:lnL>
                    <a:lnR w="12700" cap="flat" cmpd="sng" algn="ctr">
                      <a:solidFill>
                        <a:srgbClr val="005060"/>
                      </a:solidFill>
                      <a:prstDash val="solid"/>
                      <a:round/>
                      <a:headEnd type="none" w="med" len="med"/>
                      <a:tailEnd type="none" w="med" len="med"/>
                    </a:lnR>
                    <a:lnT w="12700" cap="flat" cmpd="sng" algn="ctr">
                      <a:solidFill>
                        <a:srgbClr val="005060"/>
                      </a:solidFill>
                      <a:prstDash val="solid"/>
                      <a:round/>
                      <a:headEnd type="none" w="med" len="med"/>
                      <a:tailEnd type="none" w="med" len="med"/>
                    </a:lnT>
                    <a:lnB w="12700" cap="flat" cmpd="sng" algn="ctr">
                      <a:solidFill>
                        <a:srgbClr val="005060"/>
                      </a:solidFill>
                      <a:prstDash val="solid"/>
                      <a:round/>
                      <a:headEnd type="none" w="med" len="med"/>
                      <a:tailEnd type="none" w="med" len="med"/>
                    </a:lnB>
                  </a:tcPr>
                </a:tc>
                <a:tc>
                  <a:txBody>
                    <a:bodyPr/>
                    <a:lstStyle/>
                    <a:p>
                      <a:pPr algn="l"/>
                      <a:r>
                        <a:rPr lang="es-CL" sz="900" dirty="0">
                          <a:latin typeface="Trebuchet MS" panose="020B0603020202020204" pitchFamily="34" charset="0"/>
                          <a:cs typeface="Arial" panose="020B0604020202020204" pitchFamily="34" charset="0"/>
                        </a:rPr>
                        <a:t>Aprobado por:</a:t>
                      </a:r>
                    </a:p>
                  </a:txBody>
                  <a:tcPr marL="91439" marR="91439" anchor="ctr">
                    <a:lnL w="12700" cap="flat" cmpd="sng" algn="ctr">
                      <a:solidFill>
                        <a:srgbClr val="005060"/>
                      </a:solidFill>
                      <a:prstDash val="solid"/>
                      <a:round/>
                      <a:headEnd type="none" w="med" len="med"/>
                      <a:tailEnd type="none" w="med" len="med"/>
                    </a:lnL>
                    <a:lnR w="12700" cap="flat" cmpd="sng" algn="ctr">
                      <a:solidFill>
                        <a:srgbClr val="007A94"/>
                      </a:solidFill>
                      <a:prstDash val="solid"/>
                      <a:round/>
                      <a:headEnd type="none" w="med" len="med"/>
                      <a:tailEnd type="none" w="med" len="med"/>
                    </a:lnR>
                    <a:lnT w="12700" cap="flat" cmpd="sng" algn="ctr">
                      <a:solidFill>
                        <a:srgbClr val="007A94"/>
                      </a:solidFill>
                      <a:prstDash val="solid"/>
                      <a:round/>
                      <a:headEnd type="none" w="med" len="med"/>
                      <a:tailEnd type="none" w="med" len="med"/>
                    </a:lnT>
                    <a:lnB w="12700" cap="flat" cmpd="sng" algn="ctr">
                      <a:solidFill>
                        <a:srgbClr val="007A94"/>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
        <p:nvSpPr>
          <p:cNvPr id="118" name="117 CuadroTexto"/>
          <p:cNvSpPr txBox="1"/>
          <p:nvPr/>
        </p:nvSpPr>
        <p:spPr>
          <a:xfrm>
            <a:off x="295009" y="1128321"/>
            <a:ext cx="1485256" cy="292388"/>
          </a:xfrm>
          <a:prstGeom prst="rect">
            <a:avLst/>
          </a:prstGeom>
          <a:noFill/>
        </p:spPr>
        <p:txBody>
          <a:bodyPr wrap="square" rtlCol="0">
            <a:spAutoFit/>
          </a:bodyPr>
          <a:lstStyle/>
          <a:p>
            <a:pPr defTabSz="457200"/>
            <a:r>
              <a:rPr lang="es-CL" sz="650" b="1" dirty="0">
                <a:solidFill>
                  <a:prstClr val="black"/>
                </a:solidFill>
                <a:latin typeface="Trebuchet MS" panose="020B0603020202020204" pitchFamily="34" charset="0"/>
              </a:rPr>
              <a:t>SGPC:</a:t>
            </a:r>
            <a:r>
              <a:rPr lang="es-CL" sz="650" dirty="0">
                <a:solidFill>
                  <a:prstClr val="black"/>
                </a:solidFill>
                <a:latin typeface="Trebuchet MS" panose="020B0603020202020204" pitchFamily="34" charset="0"/>
              </a:rPr>
              <a:t> Sub Gerencia de Planificación y CAPEX</a:t>
            </a:r>
          </a:p>
        </p:txBody>
      </p:sp>
      <p:sp>
        <p:nvSpPr>
          <p:cNvPr id="119" name="Rectangle 8"/>
          <p:cNvSpPr>
            <a:spLocks noChangeArrowheads="1"/>
          </p:cNvSpPr>
          <p:nvPr>
            <p:custDataLst>
              <p:tags r:id="rId25"/>
            </p:custDataLst>
          </p:nvPr>
        </p:nvSpPr>
        <p:spPr bwMode="auto">
          <a:xfrm>
            <a:off x="4586571" y="836622"/>
            <a:ext cx="4332004" cy="5695755"/>
          </a:xfrm>
          <a:prstGeom prst="rect">
            <a:avLst/>
          </a:prstGeom>
          <a:solidFill>
            <a:schemeClr val="bg1"/>
          </a:solidFill>
          <a:ln w="9525">
            <a:solidFill>
              <a:srgbClr val="007A94"/>
            </a:solidFill>
            <a:miter lim="800000"/>
            <a:headEnd/>
            <a:tailEnd/>
          </a:ln>
          <a:effectLst/>
        </p:spPr>
        <p:txBody>
          <a:bodyPr lIns="72000" tIns="324000" rIns="72000" bIns="72000"/>
          <a:lstStyle/>
          <a:p>
            <a:pPr marL="273050" lvl="2" defTabSz="457200">
              <a:spcAft>
                <a:spcPts val="300"/>
              </a:spcAft>
              <a:tabLst>
                <a:tab pos="361950" algn="l"/>
              </a:tabLst>
            </a:pPr>
            <a:r>
              <a:rPr lang="es-CL" sz="1000" b="1" dirty="0">
                <a:solidFill>
                  <a:prstClr val="black"/>
                </a:solidFill>
                <a:latin typeface="Trebuchet MS" panose="020B0603020202020204" pitchFamily="34" charset="0"/>
                <a:cs typeface="Arial" panose="020B0604020202020204" pitchFamily="34" charset="0"/>
              </a:rPr>
              <a:t>Envío de información</a:t>
            </a:r>
            <a:endParaRPr lang="es-CL" sz="400" strike="sngStrike" dirty="0">
              <a:solidFill>
                <a:srgbClr val="FF0000"/>
              </a:solidFill>
              <a:latin typeface="Trebuchet MS" panose="020B0603020202020204" pitchFamily="34" charset="0"/>
              <a:cs typeface="Arial" panose="020B0604020202020204" pitchFamily="34" charset="0"/>
            </a:endParaRPr>
          </a:p>
          <a:p>
            <a:pPr marL="273050" lvl="2" algn="just" defTabSz="457200">
              <a:tabLst>
                <a:tab pos="361950" algn="l"/>
              </a:tabLst>
            </a:pPr>
            <a:r>
              <a:rPr lang="es-CL" sz="900" dirty="0">
                <a:solidFill>
                  <a:prstClr val="black"/>
                </a:solidFill>
                <a:latin typeface="Trebuchet MS" panose="020B0603020202020204" pitchFamily="34" charset="0"/>
                <a:cs typeface="Arial" panose="020B0604020202020204" pitchFamily="34" charset="0"/>
              </a:rPr>
              <a:t>Finanzas compañía envía información a la Sub Gerencia de Planificación y </a:t>
            </a:r>
            <a:r>
              <a:rPr lang="es-CL" sz="900" dirty="0" err="1">
                <a:solidFill>
                  <a:prstClr val="black"/>
                </a:solidFill>
                <a:latin typeface="Trebuchet MS" panose="020B0603020202020204" pitchFamily="34" charset="0"/>
                <a:cs typeface="Arial" panose="020B0604020202020204" pitchFamily="34" charset="0"/>
              </a:rPr>
              <a:t>Capex</a:t>
            </a:r>
            <a:r>
              <a:rPr lang="es-CL" sz="900" dirty="0">
                <a:solidFill>
                  <a:prstClr val="black"/>
                </a:solidFill>
                <a:latin typeface="Trebuchet MS" panose="020B0603020202020204" pitchFamily="34" charset="0"/>
                <a:cs typeface="Arial" panose="020B0604020202020204" pitchFamily="34" charset="0"/>
              </a:rPr>
              <a:t> (SGPC). </a:t>
            </a:r>
          </a:p>
          <a:p>
            <a:pPr marL="444500" lvl="2" indent="-171450" algn="just" defTabSz="457200">
              <a:buFont typeface="Arial" pitchFamily="34" charset="0"/>
              <a:buChar char="•"/>
              <a:tabLst>
                <a:tab pos="361950" algn="l"/>
              </a:tabLst>
            </a:pPr>
            <a:r>
              <a:rPr lang="es-CL" sz="900" dirty="0">
                <a:solidFill>
                  <a:prstClr val="black"/>
                </a:solidFill>
                <a:latin typeface="Trebuchet MS" panose="020B0603020202020204" pitchFamily="34" charset="0"/>
                <a:cs typeface="Arial" panose="020B0604020202020204" pitchFamily="34" charset="0"/>
              </a:rPr>
              <a:t>Para solicitudes off-</a:t>
            </a:r>
            <a:r>
              <a:rPr lang="es-CL" sz="900" dirty="0" err="1">
                <a:solidFill>
                  <a:prstClr val="black"/>
                </a:solidFill>
                <a:latin typeface="Trebuchet MS" panose="020B0603020202020204" pitchFamily="34" charset="0"/>
                <a:cs typeface="Arial" panose="020B0604020202020204" pitchFamily="34" charset="0"/>
              </a:rPr>
              <a:t>budget</a:t>
            </a:r>
            <a:r>
              <a:rPr lang="es-CL" sz="900" dirty="0">
                <a:solidFill>
                  <a:prstClr val="black"/>
                </a:solidFill>
                <a:latin typeface="Trebuchet MS" panose="020B0603020202020204" pitchFamily="34" charset="0"/>
                <a:cs typeface="Arial" panose="020B0604020202020204" pitchFamily="34" charset="0"/>
              </a:rPr>
              <a:t> la cartera de proyectos debe ser </a:t>
            </a:r>
            <a:r>
              <a:rPr lang="es-CL" sz="900" b="1" dirty="0" err="1">
                <a:solidFill>
                  <a:prstClr val="black"/>
                </a:solidFill>
                <a:latin typeface="Trebuchet MS" panose="020B0603020202020204" pitchFamily="34" charset="0"/>
                <a:cs typeface="Arial" panose="020B0604020202020204" pitchFamily="34" charset="0"/>
              </a:rPr>
              <a:t>rebalanceada</a:t>
            </a:r>
            <a:r>
              <a:rPr lang="es-CL" sz="900" dirty="0">
                <a:solidFill>
                  <a:prstClr val="black"/>
                </a:solidFill>
                <a:latin typeface="Trebuchet MS" panose="020B0603020202020204" pitchFamily="34" charset="0"/>
                <a:cs typeface="Arial" panose="020B0604020202020204" pitchFamily="34" charset="0"/>
              </a:rPr>
              <a:t>. Es decir, los fondos que se requieren para el proyecto nuevo deben ser compensados por </a:t>
            </a:r>
            <a:r>
              <a:rPr lang="es-ES" sz="900" dirty="0">
                <a:solidFill>
                  <a:prstClr val="black"/>
                </a:solidFill>
                <a:latin typeface="Trebuchet MS" panose="020B0603020202020204" pitchFamily="34" charset="0"/>
                <a:cs typeface="Arial" panose="020B0604020202020204" pitchFamily="34" charset="0"/>
              </a:rPr>
              <a:t>proyectos que liberan presupuesto. El </a:t>
            </a:r>
            <a:r>
              <a:rPr lang="es-ES" sz="900" dirty="0" err="1">
                <a:solidFill>
                  <a:prstClr val="black"/>
                </a:solidFill>
                <a:latin typeface="Trebuchet MS" panose="020B0603020202020204" pitchFamily="34" charset="0"/>
                <a:cs typeface="Arial" panose="020B0604020202020204" pitchFamily="34" charset="0"/>
              </a:rPr>
              <a:t>ppto</a:t>
            </a:r>
            <a:r>
              <a:rPr lang="es-ES" sz="900" dirty="0">
                <a:solidFill>
                  <a:prstClr val="black"/>
                </a:solidFill>
                <a:latin typeface="Trebuchet MS" panose="020B0603020202020204" pitchFamily="34" charset="0"/>
                <a:cs typeface="Arial" panose="020B0604020202020204" pitchFamily="34" charset="0"/>
              </a:rPr>
              <a:t> de rebalanceo sólo puede provenir de proyectos que no han iniciado y que no iniciarán durante el período (proyectos completos que salen del </a:t>
            </a:r>
            <a:r>
              <a:rPr lang="es-ES" sz="900" dirty="0" err="1">
                <a:solidFill>
                  <a:prstClr val="black"/>
                </a:solidFill>
                <a:latin typeface="Trebuchet MS" panose="020B0603020202020204" pitchFamily="34" charset="0"/>
                <a:cs typeface="Arial" panose="020B0604020202020204" pitchFamily="34" charset="0"/>
              </a:rPr>
              <a:t>ppto</a:t>
            </a:r>
            <a:r>
              <a:rPr lang="es-ES" sz="900" dirty="0">
                <a:solidFill>
                  <a:prstClr val="black"/>
                </a:solidFill>
                <a:latin typeface="Trebuchet MS" panose="020B0603020202020204" pitchFamily="34" charset="0"/>
                <a:cs typeface="Arial" panose="020B0604020202020204" pitchFamily="34" charset="0"/>
              </a:rPr>
              <a:t>), o de proyectos que han sido </a:t>
            </a:r>
            <a:r>
              <a:rPr lang="es-ES" sz="900" b="1" dirty="0">
                <a:solidFill>
                  <a:prstClr val="black"/>
                </a:solidFill>
                <a:latin typeface="Trebuchet MS" panose="020B0603020202020204" pitchFamily="34" charset="0"/>
                <a:cs typeface="Arial" panose="020B0604020202020204" pitchFamily="34" charset="0"/>
              </a:rPr>
              <a:t>cerrados en SAP y presentaron</a:t>
            </a:r>
            <a:r>
              <a:rPr lang="es-ES" sz="900" dirty="0">
                <a:solidFill>
                  <a:prstClr val="black"/>
                </a:solidFill>
                <a:latin typeface="Trebuchet MS" panose="020B0603020202020204" pitchFamily="34" charset="0"/>
                <a:cs typeface="Arial" panose="020B0604020202020204" pitchFamily="34" charset="0"/>
              </a:rPr>
              <a:t> ahorro.  Lo anterior implica que aquellos proyectos ya han iniciado y que presentan ahorros pero no han sido cerrados, no sirven para </a:t>
            </a:r>
            <a:r>
              <a:rPr lang="es-ES" sz="900" dirty="0" err="1">
                <a:solidFill>
                  <a:prstClr val="black"/>
                </a:solidFill>
                <a:latin typeface="Trebuchet MS" panose="020B0603020202020204" pitchFamily="34" charset="0"/>
                <a:cs typeface="Arial" panose="020B0604020202020204" pitchFamily="34" charset="0"/>
              </a:rPr>
              <a:t>rebalancear</a:t>
            </a:r>
            <a:r>
              <a:rPr lang="es-ES" sz="900" dirty="0">
                <a:solidFill>
                  <a:prstClr val="black"/>
                </a:solidFill>
                <a:latin typeface="Trebuchet MS" panose="020B0603020202020204" pitchFamily="34" charset="0"/>
                <a:cs typeface="Arial" panose="020B0604020202020204" pitchFamily="34" charset="0"/>
              </a:rPr>
              <a:t>. Los proyectos que finalicen con ahorros deben ser cerrados en el momento en que finalizan de manera de materializar el ahorro en ese momento.</a:t>
            </a:r>
            <a:r>
              <a:rPr lang="es-ES" sz="900" dirty="0">
                <a:solidFill>
                  <a:srgbClr val="FF0000"/>
                </a:solidFill>
                <a:latin typeface="Trebuchet MS" panose="020B0603020202020204" pitchFamily="34" charset="0"/>
                <a:cs typeface="Arial" panose="020B0604020202020204" pitchFamily="34" charset="0"/>
              </a:rPr>
              <a:t> </a:t>
            </a:r>
            <a:endParaRPr lang="es-ES" sz="900" dirty="0">
              <a:solidFill>
                <a:prstClr val="black"/>
              </a:solidFill>
              <a:latin typeface="Trebuchet MS" panose="020B0603020202020204" pitchFamily="34" charset="0"/>
              <a:cs typeface="Arial" panose="020B0604020202020204" pitchFamily="34" charset="0"/>
            </a:endParaRPr>
          </a:p>
          <a:p>
            <a:pPr marL="444500" lvl="2" indent="-171450" algn="just" defTabSz="457200">
              <a:buFont typeface="Arial" pitchFamily="34" charset="0"/>
              <a:buChar char="•"/>
              <a:tabLst>
                <a:tab pos="361950" algn="l"/>
              </a:tabLst>
            </a:pPr>
            <a:r>
              <a:rPr lang="es-ES" sz="900" dirty="0">
                <a:solidFill>
                  <a:prstClr val="black"/>
                </a:solidFill>
                <a:latin typeface="Trebuchet MS" panose="020B0603020202020204" pitchFamily="34" charset="0"/>
                <a:cs typeface="Arial" panose="020B0604020202020204" pitchFamily="34" charset="0"/>
              </a:rPr>
              <a:t>Sólo en casos excepcionales y debidamente justificados podrán presentarse solicitudes de recursos adicionales compensando con </a:t>
            </a:r>
            <a:r>
              <a:rPr lang="es-ES" sz="900" dirty="0" err="1">
                <a:solidFill>
                  <a:prstClr val="black"/>
                </a:solidFill>
                <a:latin typeface="Trebuchet MS" panose="020B0603020202020204" pitchFamily="34" charset="0"/>
                <a:cs typeface="Arial" panose="020B0604020202020204" pitchFamily="34" charset="0"/>
              </a:rPr>
              <a:t>ppto</a:t>
            </a:r>
            <a:r>
              <a:rPr lang="es-ES" sz="900" dirty="0">
                <a:solidFill>
                  <a:prstClr val="black"/>
                </a:solidFill>
                <a:latin typeface="Trebuchet MS" panose="020B0603020202020204" pitchFamily="34" charset="0"/>
                <a:cs typeface="Arial" panose="020B0604020202020204" pitchFamily="34" charset="0"/>
              </a:rPr>
              <a:t> de proyectos que se encuentren en ejecución (compensación de flujos). En estos casos debe volver a presentarse la evaluación de los proyectos que están siendo alterados y todos sus parámetros comprometidos, el convenio de desempeño no se modifica.</a:t>
            </a:r>
          </a:p>
          <a:p>
            <a:pPr marL="444500" lvl="2" indent="-171450" algn="just" defTabSz="457200">
              <a:buFont typeface="Arial" pitchFamily="34" charset="0"/>
              <a:buChar char="•"/>
              <a:tabLst>
                <a:tab pos="361950" algn="l"/>
              </a:tabLst>
            </a:pPr>
            <a:r>
              <a:rPr lang="es-CL" sz="800" dirty="0">
                <a:solidFill>
                  <a:prstClr val="black"/>
                </a:solidFill>
                <a:latin typeface="Trebuchet MS" panose="020B0603020202020204" pitchFamily="34" charset="0"/>
                <a:cs typeface="Arial" panose="020B0604020202020204" pitchFamily="34" charset="0"/>
              </a:rPr>
              <a:t>Los </a:t>
            </a:r>
            <a:r>
              <a:rPr lang="es-CL" sz="800" u="sng" dirty="0">
                <a:solidFill>
                  <a:prstClr val="black"/>
                </a:solidFill>
                <a:latin typeface="Trebuchet MS" panose="020B0603020202020204" pitchFamily="34" charset="0"/>
                <a:cs typeface="Arial" panose="020B0604020202020204" pitchFamily="34" charset="0"/>
              </a:rPr>
              <a:t>plazos están definidos</a:t>
            </a:r>
            <a:r>
              <a:rPr lang="es-CL" sz="800" dirty="0">
                <a:solidFill>
                  <a:prstClr val="black"/>
                </a:solidFill>
                <a:latin typeface="Trebuchet MS" panose="020B0603020202020204" pitchFamily="34" charset="0"/>
                <a:cs typeface="Arial" panose="020B0604020202020204" pitchFamily="34" charset="0"/>
              </a:rPr>
              <a:t> en el </a:t>
            </a:r>
            <a:r>
              <a:rPr lang="es-CL" sz="800" dirty="0">
                <a:solidFill>
                  <a:srgbClr val="4BACC6">
                    <a:lumMod val="75000"/>
                  </a:srgbClr>
                </a:solidFill>
                <a:latin typeface="Trebuchet MS" panose="020B0603020202020204" pitchFamily="34" charset="0"/>
                <a:cs typeface="Arial" panose="020B0604020202020204" pitchFamily="34" charset="0"/>
              </a:rPr>
              <a:t>Anexo I,</a:t>
            </a:r>
            <a:r>
              <a:rPr lang="es-CL" sz="800" dirty="0">
                <a:solidFill>
                  <a:prstClr val="black"/>
                </a:solidFill>
                <a:latin typeface="Trebuchet MS" panose="020B0603020202020204" pitchFamily="34" charset="0"/>
                <a:cs typeface="Arial" panose="020B0604020202020204" pitchFamily="34" charset="0"/>
              </a:rPr>
              <a:t> </a:t>
            </a:r>
            <a:r>
              <a:rPr lang="es-CL" sz="800" u="sng" dirty="0">
                <a:solidFill>
                  <a:prstClr val="black"/>
                </a:solidFill>
                <a:latin typeface="Trebuchet MS" panose="020B0603020202020204" pitchFamily="34" charset="0"/>
                <a:cs typeface="Arial" panose="020B0604020202020204" pitchFamily="34" charset="0"/>
              </a:rPr>
              <a:t>El formulario de solicitud</a:t>
            </a:r>
            <a:r>
              <a:rPr lang="es-CL" sz="800" dirty="0">
                <a:solidFill>
                  <a:prstClr val="black"/>
                </a:solidFill>
                <a:latin typeface="Trebuchet MS" panose="020B0603020202020204" pitchFamily="34" charset="0"/>
                <a:cs typeface="Arial" panose="020B0604020202020204" pitchFamily="34" charset="0"/>
              </a:rPr>
              <a:t> y la </a:t>
            </a:r>
            <a:r>
              <a:rPr lang="es-CL" sz="800" u="sng" dirty="0">
                <a:solidFill>
                  <a:prstClr val="black"/>
                </a:solidFill>
                <a:latin typeface="Trebuchet MS" panose="020B0603020202020204" pitchFamily="34" charset="0"/>
                <a:cs typeface="Arial" panose="020B0604020202020204" pitchFamily="34" charset="0"/>
              </a:rPr>
              <a:t>información mínima requerida </a:t>
            </a:r>
            <a:r>
              <a:rPr lang="es-CL" sz="800" dirty="0">
                <a:solidFill>
                  <a:prstClr val="black"/>
                </a:solidFill>
                <a:latin typeface="Trebuchet MS" panose="020B0603020202020204" pitchFamily="34" charset="0"/>
                <a:cs typeface="Arial" panose="020B0604020202020204" pitchFamily="34" charset="0"/>
              </a:rPr>
              <a:t>se presentan en los </a:t>
            </a:r>
            <a:r>
              <a:rPr lang="es-CL" sz="800" dirty="0">
                <a:solidFill>
                  <a:srgbClr val="4BACC6">
                    <a:lumMod val="75000"/>
                  </a:srgbClr>
                </a:solidFill>
                <a:latin typeface="Trebuchet MS" panose="020B0603020202020204" pitchFamily="34" charset="0"/>
                <a:cs typeface="Arial" panose="020B0604020202020204" pitchFamily="34" charset="0"/>
              </a:rPr>
              <a:t>Anexo II y III.</a:t>
            </a:r>
          </a:p>
          <a:p>
            <a:pPr marL="273050" lvl="2" defTabSz="457200">
              <a:tabLst>
                <a:tab pos="361950" algn="l"/>
              </a:tabLst>
            </a:pPr>
            <a:endParaRPr lang="es-CL" sz="500" dirty="0">
              <a:solidFill>
                <a:prstClr val="black"/>
              </a:solidFill>
              <a:latin typeface="Trebuchet MS" panose="020B0603020202020204" pitchFamily="34" charset="0"/>
              <a:cs typeface="Arial" panose="020B0604020202020204" pitchFamily="34" charset="0"/>
            </a:endParaRPr>
          </a:p>
          <a:p>
            <a:pPr marL="273050" lvl="2" defTabSz="457200">
              <a:spcAft>
                <a:spcPts val="300"/>
              </a:spcAft>
              <a:tabLst>
                <a:tab pos="361950" algn="l"/>
              </a:tabLst>
            </a:pPr>
            <a:r>
              <a:rPr lang="es-CL" sz="1000" b="1" dirty="0">
                <a:solidFill>
                  <a:prstClr val="black"/>
                </a:solidFill>
                <a:latin typeface="Trebuchet MS" panose="020B0603020202020204" pitchFamily="34" charset="0"/>
                <a:cs typeface="Arial" panose="020B0604020202020204" pitchFamily="34" charset="0"/>
              </a:rPr>
              <a:t>Proceso de preguntas, respuestas y </a:t>
            </a:r>
            <a:r>
              <a:rPr lang="es-CL" sz="1000" b="1" dirty="0" err="1">
                <a:solidFill>
                  <a:prstClr val="black"/>
                </a:solidFill>
                <a:latin typeface="Trebuchet MS" panose="020B0603020202020204" pitchFamily="34" charset="0"/>
                <a:cs typeface="Arial" panose="020B0604020202020204" pitchFamily="34" charset="0"/>
              </a:rPr>
              <a:t>feedback</a:t>
            </a:r>
            <a:endParaRPr lang="es-CL" sz="400" dirty="0">
              <a:solidFill>
                <a:prstClr val="black"/>
              </a:solidFill>
              <a:latin typeface="Trebuchet MS" panose="020B0603020202020204" pitchFamily="34" charset="0"/>
              <a:cs typeface="Arial" panose="020B0604020202020204" pitchFamily="34" charset="0"/>
            </a:endParaRPr>
          </a:p>
          <a:p>
            <a:pPr marL="444500" lvl="2" indent="-171450" algn="just" defTabSz="457200">
              <a:buFont typeface="Arial" pitchFamily="34" charset="0"/>
              <a:buChar char="•"/>
              <a:tabLst>
                <a:tab pos="361950" algn="l"/>
              </a:tabLst>
            </a:pPr>
            <a:r>
              <a:rPr lang="es-CL" sz="900" dirty="0">
                <a:solidFill>
                  <a:prstClr val="black"/>
                </a:solidFill>
                <a:latin typeface="Trebuchet MS" panose="020B0603020202020204" pitchFamily="34" charset="0"/>
                <a:cs typeface="Arial" panose="020B0604020202020204" pitchFamily="34" charset="0"/>
              </a:rPr>
              <a:t>Al igual que para proyectos </a:t>
            </a:r>
            <a:r>
              <a:rPr lang="es-CL" sz="900" dirty="0" err="1">
                <a:solidFill>
                  <a:prstClr val="black"/>
                </a:solidFill>
                <a:latin typeface="Trebuchet MS" panose="020B0603020202020204" pitchFamily="34" charset="0"/>
                <a:cs typeface="Arial" panose="020B0604020202020204" pitchFamily="34" charset="0"/>
              </a:rPr>
              <a:t>on-budget</a:t>
            </a:r>
            <a:r>
              <a:rPr lang="es-CL" sz="900" dirty="0">
                <a:solidFill>
                  <a:prstClr val="black"/>
                </a:solidFill>
                <a:latin typeface="Trebuchet MS" panose="020B0603020202020204" pitchFamily="34" charset="0"/>
                <a:cs typeface="Arial" panose="020B0604020202020204" pitchFamily="34" charset="0"/>
              </a:rPr>
              <a:t>, el proceso considera una etapa de preguntas y </a:t>
            </a:r>
            <a:r>
              <a:rPr lang="es-CL" sz="900" dirty="0" err="1">
                <a:solidFill>
                  <a:prstClr val="black"/>
                </a:solidFill>
                <a:latin typeface="Trebuchet MS" panose="020B0603020202020204" pitchFamily="34" charset="0"/>
                <a:cs typeface="Arial" panose="020B0604020202020204" pitchFamily="34" charset="0"/>
              </a:rPr>
              <a:t>feedback</a:t>
            </a:r>
            <a:r>
              <a:rPr lang="es-CL" sz="900" dirty="0">
                <a:solidFill>
                  <a:prstClr val="black"/>
                </a:solidFill>
                <a:latin typeface="Trebuchet MS" panose="020B0603020202020204" pitchFamily="34" charset="0"/>
                <a:cs typeface="Arial" panose="020B0604020202020204" pitchFamily="34" charset="0"/>
              </a:rPr>
              <a:t>, cuyos plazos están definidos en el </a:t>
            </a:r>
            <a:r>
              <a:rPr lang="es-CL" sz="900" dirty="0">
                <a:solidFill>
                  <a:srgbClr val="005060"/>
                </a:solidFill>
                <a:latin typeface="Trebuchet MS" panose="020B0603020202020204" pitchFamily="34" charset="0"/>
                <a:cs typeface="Arial" panose="020B0604020202020204" pitchFamily="34" charset="0"/>
              </a:rPr>
              <a:t>Anexo I.</a:t>
            </a:r>
          </a:p>
          <a:p>
            <a:pPr marL="273050" lvl="2" defTabSz="457200">
              <a:tabLst>
                <a:tab pos="361950" algn="l"/>
              </a:tabLst>
            </a:pPr>
            <a:endParaRPr lang="es-CL" sz="500" dirty="0">
              <a:solidFill>
                <a:prstClr val="black"/>
              </a:solidFill>
              <a:latin typeface="Trebuchet MS" panose="020B0603020202020204" pitchFamily="34" charset="0"/>
              <a:cs typeface="Arial" panose="020B0604020202020204" pitchFamily="34" charset="0"/>
            </a:endParaRPr>
          </a:p>
          <a:p>
            <a:pPr marL="273050" lvl="2" defTabSz="457200">
              <a:spcAft>
                <a:spcPts val="300"/>
              </a:spcAft>
              <a:tabLst>
                <a:tab pos="361950" algn="l"/>
              </a:tabLst>
            </a:pPr>
            <a:r>
              <a:rPr lang="es-CL" sz="1000" b="1" dirty="0">
                <a:solidFill>
                  <a:prstClr val="black"/>
                </a:solidFill>
                <a:latin typeface="Trebuchet MS" panose="020B0603020202020204" pitchFamily="34" charset="0"/>
                <a:cs typeface="Arial" panose="020B0604020202020204" pitchFamily="34" charset="0"/>
              </a:rPr>
              <a:t>Presentación Final</a:t>
            </a:r>
            <a:endParaRPr lang="es-CL" sz="400" dirty="0">
              <a:solidFill>
                <a:prstClr val="black"/>
              </a:solidFill>
              <a:latin typeface="Trebuchet MS" panose="020B0603020202020204" pitchFamily="34" charset="0"/>
              <a:cs typeface="Arial" panose="020B0604020202020204" pitchFamily="34" charset="0"/>
            </a:endParaRPr>
          </a:p>
          <a:p>
            <a:pPr marL="444500" lvl="2" indent="-171450" algn="just" defTabSz="457200">
              <a:buFont typeface="Arial" pitchFamily="34" charset="0"/>
              <a:buChar char="•"/>
              <a:tabLst>
                <a:tab pos="361950" algn="l"/>
              </a:tabLst>
            </a:pPr>
            <a:r>
              <a:rPr lang="es-CL" sz="900" dirty="0">
                <a:solidFill>
                  <a:prstClr val="black"/>
                </a:solidFill>
                <a:latin typeface="Trebuchet MS" panose="020B0603020202020204" pitchFamily="34" charset="0"/>
                <a:cs typeface="Arial" panose="020B0604020202020204" pitchFamily="34" charset="0"/>
              </a:rPr>
              <a:t>La Compañía hace una presentación final que incorpore los comentarios recibidos en la anterior y los </a:t>
            </a:r>
            <a:r>
              <a:rPr lang="es-CL" sz="900" u="sng" dirty="0">
                <a:solidFill>
                  <a:prstClr val="black"/>
                </a:solidFill>
                <a:latin typeface="Trebuchet MS" panose="020B0603020202020204" pitchFamily="34" charset="0"/>
                <a:cs typeface="Arial" panose="020B0604020202020204" pitchFamily="34" charset="0"/>
              </a:rPr>
              <a:t>contenidos mínimos y formatos establecidos</a:t>
            </a:r>
            <a:r>
              <a:rPr lang="es-CL" sz="900" dirty="0">
                <a:solidFill>
                  <a:prstClr val="black"/>
                </a:solidFill>
                <a:latin typeface="Trebuchet MS" panose="020B0603020202020204" pitchFamily="34" charset="0"/>
                <a:cs typeface="Arial" panose="020B0604020202020204" pitchFamily="34" charset="0"/>
              </a:rPr>
              <a:t> del </a:t>
            </a:r>
            <a:r>
              <a:rPr lang="es-CL" sz="900" dirty="0">
                <a:solidFill>
                  <a:srgbClr val="4BACC6">
                    <a:lumMod val="75000"/>
                  </a:srgbClr>
                </a:solidFill>
                <a:latin typeface="Trebuchet MS" panose="020B0603020202020204" pitchFamily="34" charset="0"/>
                <a:cs typeface="Arial" panose="020B0604020202020204" pitchFamily="34" charset="0"/>
              </a:rPr>
              <a:t>Anexo III</a:t>
            </a:r>
            <a:r>
              <a:rPr lang="es-CL" sz="900" dirty="0">
                <a:solidFill>
                  <a:prstClr val="black"/>
                </a:solidFill>
                <a:latin typeface="Trebuchet MS" panose="020B0603020202020204" pitchFamily="34" charset="0"/>
                <a:cs typeface="Arial" panose="020B0604020202020204" pitchFamily="34" charset="0"/>
              </a:rPr>
              <a:t> en consistencia con el ADS para Proyectos Menores (ADS_MS-020, ADS-PR_020 y 022). </a:t>
            </a:r>
          </a:p>
          <a:p>
            <a:pPr marL="444500" lvl="2" indent="-171450" defTabSz="457200">
              <a:buFont typeface="Arial" pitchFamily="34" charset="0"/>
              <a:buChar char="•"/>
              <a:tabLst>
                <a:tab pos="361950" algn="l"/>
              </a:tabLst>
            </a:pPr>
            <a:r>
              <a:rPr lang="es-CL" sz="800" dirty="0">
                <a:solidFill>
                  <a:prstClr val="black"/>
                </a:solidFill>
                <a:latin typeface="Trebuchet MS" panose="020B0603020202020204" pitchFamily="34" charset="0"/>
                <a:cs typeface="Arial" panose="020B0604020202020204" pitchFamily="34" charset="0"/>
              </a:rPr>
              <a:t>Los </a:t>
            </a:r>
            <a:r>
              <a:rPr lang="es-CL" sz="800" u="sng" dirty="0">
                <a:solidFill>
                  <a:prstClr val="black"/>
                </a:solidFill>
                <a:latin typeface="Trebuchet MS" panose="020B0603020202020204" pitchFamily="34" charset="0"/>
                <a:cs typeface="Arial" panose="020B0604020202020204" pitchFamily="34" charset="0"/>
              </a:rPr>
              <a:t>plazos de este proceso  están definidos</a:t>
            </a:r>
            <a:r>
              <a:rPr lang="es-CL" sz="800" dirty="0">
                <a:solidFill>
                  <a:prstClr val="black"/>
                </a:solidFill>
                <a:latin typeface="Trebuchet MS" panose="020B0603020202020204" pitchFamily="34" charset="0"/>
                <a:cs typeface="Arial" panose="020B0604020202020204" pitchFamily="34" charset="0"/>
              </a:rPr>
              <a:t> en el </a:t>
            </a:r>
            <a:r>
              <a:rPr lang="es-CL" sz="800" dirty="0">
                <a:solidFill>
                  <a:srgbClr val="4BACC6">
                    <a:lumMod val="75000"/>
                  </a:srgbClr>
                </a:solidFill>
                <a:latin typeface="Trebuchet MS" panose="020B0603020202020204" pitchFamily="34" charset="0"/>
                <a:cs typeface="Arial" panose="020B0604020202020204" pitchFamily="34" charset="0"/>
              </a:rPr>
              <a:t>Anexo I.</a:t>
            </a:r>
          </a:p>
          <a:p>
            <a:pPr marL="273050" lvl="2" defTabSz="457200">
              <a:tabLst>
                <a:tab pos="361950" algn="l"/>
              </a:tabLst>
            </a:pPr>
            <a:endParaRPr lang="es-CL" sz="500" dirty="0">
              <a:solidFill>
                <a:prstClr val="black"/>
              </a:solidFill>
              <a:latin typeface="Trebuchet MS" panose="020B0603020202020204" pitchFamily="34" charset="0"/>
              <a:cs typeface="Arial" panose="020B0604020202020204" pitchFamily="34" charset="0"/>
            </a:endParaRPr>
          </a:p>
          <a:p>
            <a:pPr marL="273050" lvl="2" defTabSz="457200">
              <a:tabLst>
                <a:tab pos="361950" algn="l"/>
              </a:tabLst>
            </a:pPr>
            <a:r>
              <a:rPr lang="es-CL" sz="1000" b="1" dirty="0">
                <a:solidFill>
                  <a:prstClr val="black"/>
                </a:solidFill>
                <a:latin typeface="Trebuchet MS" panose="020B0603020202020204" pitchFamily="34" charset="0"/>
                <a:cs typeface="Arial" panose="020B0604020202020204" pitchFamily="34" charset="0"/>
              </a:rPr>
              <a:t>Recomendación Fase Ejecución</a:t>
            </a:r>
            <a:endParaRPr lang="es-CL" sz="1000" b="1" strike="sngStrike" dirty="0">
              <a:solidFill>
                <a:prstClr val="black"/>
              </a:solidFill>
              <a:latin typeface="Trebuchet MS" panose="020B0603020202020204" pitchFamily="34" charset="0"/>
              <a:cs typeface="Arial" panose="020B0604020202020204" pitchFamily="34" charset="0"/>
            </a:endParaRPr>
          </a:p>
          <a:p>
            <a:pPr marL="273050" lvl="1" defTabSz="457200">
              <a:tabLst>
                <a:tab pos="361950" algn="l"/>
              </a:tabLst>
            </a:pPr>
            <a:endParaRPr lang="es-CL" sz="400" dirty="0">
              <a:solidFill>
                <a:prstClr val="black"/>
              </a:solidFill>
              <a:latin typeface="Trebuchet MS" panose="020B0603020202020204" pitchFamily="34" charset="0"/>
              <a:cs typeface="Arial" panose="020B0604020202020204" pitchFamily="34" charset="0"/>
            </a:endParaRPr>
          </a:p>
          <a:p>
            <a:pPr marL="444500" lvl="1" indent="-171450" algn="just" defTabSz="457200">
              <a:buFont typeface="Arial" pitchFamily="34" charset="0"/>
              <a:buChar char="•"/>
              <a:tabLst>
                <a:tab pos="361950" algn="l"/>
              </a:tabLst>
            </a:pPr>
            <a:r>
              <a:rPr lang="es-CL" sz="900" dirty="0">
                <a:solidFill>
                  <a:prstClr val="black"/>
                </a:solidFill>
                <a:latin typeface="Trebuchet MS" panose="020B0603020202020204" pitchFamily="34" charset="0"/>
                <a:cs typeface="Arial" panose="020B0604020202020204" pitchFamily="34" charset="0"/>
              </a:rPr>
              <a:t>Considerando los pasos anteriores, la SGPC decidirá sobre la pertinencia de seguir a la Fase de decisión </a:t>
            </a:r>
            <a:r>
              <a:rPr lang="es-CL" sz="900" dirty="0" err="1">
                <a:solidFill>
                  <a:prstClr val="black"/>
                </a:solidFill>
                <a:latin typeface="Trebuchet MS" panose="020B0603020202020204" pitchFamily="34" charset="0"/>
                <a:cs typeface="Arial" panose="020B0604020202020204" pitchFamily="34" charset="0"/>
              </a:rPr>
              <a:t>inversional</a:t>
            </a:r>
            <a:r>
              <a:rPr lang="es-CL" sz="900" dirty="0">
                <a:solidFill>
                  <a:prstClr val="black"/>
                </a:solidFill>
                <a:latin typeface="Trebuchet MS" panose="020B0603020202020204" pitchFamily="34" charset="0"/>
                <a:cs typeface="Arial" panose="020B0604020202020204" pitchFamily="34" charset="0"/>
              </a:rPr>
              <a:t>.</a:t>
            </a:r>
          </a:p>
          <a:p>
            <a:pPr marL="444500" lvl="1" indent="-171450" algn="just" defTabSz="457200">
              <a:buFont typeface="Arial" pitchFamily="34" charset="0"/>
              <a:buChar char="•"/>
              <a:tabLst>
                <a:tab pos="361950" algn="l"/>
              </a:tabLst>
            </a:pPr>
            <a:r>
              <a:rPr lang="es-CL" sz="900" dirty="0">
                <a:solidFill>
                  <a:prstClr val="black"/>
                </a:solidFill>
                <a:latin typeface="Trebuchet MS" panose="020B0603020202020204" pitchFamily="34" charset="0"/>
                <a:cs typeface="Arial" panose="020B0604020202020204" pitchFamily="34" charset="0"/>
              </a:rPr>
              <a:t>Esto también deberá respetar los plazos definidos en el </a:t>
            </a:r>
            <a:r>
              <a:rPr lang="es-CL" sz="900" dirty="0">
                <a:solidFill>
                  <a:srgbClr val="005060"/>
                </a:solidFill>
                <a:latin typeface="Trebuchet MS" panose="020B0603020202020204" pitchFamily="34" charset="0"/>
                <a:cs typeface="Arial" panose="020B0604020202020204" pitchFamily="34" charset="0"/>
              </a:rPr>
              <a:t>Anexo I</a:t>
            </a:r>
            <a:r>
              <a:rPr lang="es-CL" sz="900" dirty="0">
                <a:solidFill>
                  <a:prstClr val="black"/>
                </a:solidFill>
                <a:latin typeface="Trebuchet MS" panose="020B0603020202020204" pitchFamily="34" charset="0"/>
                <a:cs typeface="Arial" panose="020B0604020202020204" pitchFamily="34" charset="0"/>
              </a:rPr>
              <a:t>. </a:t>
            </a:r>
          </a:p>
          <a:p>
            <a:pPr marL="444500" lvl="2" indent="-171450" algn="just" defTabSz="457200">
              <a:buFont typeface="Arial" pitchFamily="34" charset="0"/>
              <a:buChar char="•"/>
              <a:tabLst>
                <a:tab pos="361950" algn="l"/>
              </a:tabLst>
            </a:pPr>
            <a:r>
              <a:rPr lang="es-CL" sz="900" dirty="0">
                <a:solidFill>
                  <a:prstClr val="black"/>
                </a:solidFill>
                <a:latin typeface="Trebuchet MS" panose="020B0603020202020204" pitchFamily="34" charset="0"/>
                <a:cs typeface="Arial" panose="020B0604020202020204" pitchFamily="34" charset="0"/>
              </a:rPr>
              <a:t>La recomendación será formalizada de según formulario del </a:t>
            </a:r>
            <a:r>
              <a:rPr lang="es-CL" sz="900" dirty="0">
                <a:solidFill>
                  <a:srgbClr val="005060"/>
                </a:solidFill>
                <a:latin typeface="Trebuchet MS" panose="020B0603020202020204" pitchFamily="34" charset="0"/>
                <a:cs typeface="Arial" panose="020B0604020202020204" pitchFamily="34" charset="0"/>
              </a:rPr>
              <a:t>Anexo II.</a:t>
            </a:r>
            <a:endParaRPr lang="es-CL" sz="900" dirty="0">
              <a:solidFill>
                <a:prstClr val="black"/>
              </a:solidFill>
              <a:latin typeface="Trebuchet MS" panose="020B0603020202020204" pitchFamily="34" charset="0"/>
              <a:cs typeface="Arial" panose="020B0604020202020204" pitchFamily="34" charset="0"/>
            </a:endParaRPr>
          </a:p>
        </p:txBody>
      </p:sp>
      <p:sp>
        <p:nvSpPr>
          <p:cNvPr id="120" name="Rectangle 9"/>
          <p:cNvSpPr>
            <a:spLocks noChangeArrowheads="1"/>
          </p:cNvSpPr>
          <p:nvPr>
            <p:custDataLst>
              <p:tags r:id="rId26"/>
            </p:custDataLst>
          </p:nvPr>
        </p:nvSpPr>
        <p:spPr bwMode="auto">
          <a:xfrm>
            <a:off x="4586571" y="845857"/>
            <a:ext cx="4305300" cy="241980"/>
          </a:xfrm>
          <a:prstGeom prst="rect">
            <a:avLst/>
          </a:prstGeom>
          <a:solidFill>
            <a:srgbClr val="007A94"/>
          </a:solidFill>
          <a:ln w="9525">
            <a:solidFill>
              <a:srgbClr val="007A94"/>
            </a:solidFill>
            <a:miter lim="800000"/>
            <a:headEnd/>
            <a:tailEnd/>
          </a:ln>
        </p:spPr>
        <p:txBody>
          <a:bodyPr lIns="72000" tIns="36000" rIns="72000" bIns="36000">
            <a:spAutoFit/>
          </a:bodyPr>
          <a:lstStyle/>
          <a:p>
            <a:pPr marL="342900" indent="-342900" defTabSz="895350">
              <a:buClr>
                <a:srgbClr val="1F497D"/>
              </a:buClr>
            </a:pPr>
            <a:r>
              <a:rPr lang="es-CL" sz="1100" b="1" dirty="0">
                <a:solidFill>
                  <a:prstClr val="white"/>
                </a:solidFill>
                <a:latin typeface="Trebuchet MS" panose="020B0603020202020204" pitchFamily="34" charset="0"/>
                <a:cs typeface="Arial" panose="020B0604020202020204" pitchFamily="34" charset="0"/>
              </a:rPr>
              <a:t>Descripción proceso </a:t>
            </a:r>
          </a:p>
        </p:txBody>
      </p:sp>
      <p:sp>
        <p:nvSpPr>
          <p:cNvPr id="122" name="Oval 39"/>
          <p:cNvSpPr>
            <a:spLocks noChangeArrowheads="1"/>
          </p:cNvSpPr>
          <p:nvPr>
            <p:custDataLst>
              <p:tags r:id="rId27"/>
            </p:custDataLst>
          </p:nvPr>
        </p:nvSpPr>
        <p:spPr bwMode="auto">
          <a:xfrm>
            <a:off x="4681330" y="1154804"/>
            <a:ext cx="163513" cy="163512"/>
          </a:xfrm>
          <a:prstGeom prst="ellipse">
            <a:avLst/>
          </a:prstGeom>
          <a:solidFill>
            <a:schemeClr val="bg1"/>
          </a:solidFill>
          <a:ln w="9525">
            <a:solidFill>
              <a:srgbClr val="163C46"/>
            </a:solidFill>
            <a:round/>
            <a:headEnd/>
            <a:tailEnd/>
          </a:ln>
          <a:effectLst/>
        </p:spPr>
        <p:txBody>
          <a:bodyPr wrap="none" lIns="36000" tIns="36000" rIns="36000" bIns="36000" anchor="ctr"/>
          <a:lstStyle/>
          <a:p>
            <a:pPr algn="ctr" defTabSz="457200"/>
            <a:r>
              <a:rPr lang="es-CL" sz="900" b="1" dirty="0">
                <a:solidFill>
                  <a:srgbClr val="007A94"/>
                </a:solidFill>
                <a:latin typeface="Arial" panose="020B0604020202020204" pitchFamily="34" charset="0"/>
                <a:cs typeface="Arial" panose="020B0604020202020204" pitchFamily="34" charset="0"/>
              </a:rPr>
              <a:t>1</a:t>
            </a:r>
            <a:endParaRPr lang="en-US" sz="900" b="1" dirty="0">
              <a:solidFill>
                <a:srgbClr val="007A94"/>
              </a:solidFill>
              <a:latin typeface="Arial" panose="020B0604020202020204" pitchFamily="34" charset="0"/>
              <a:cs typeface="Arial" panose="020B0604020202020204" pitchFamily="34" charset="0"/>
            </a:endParaRPr>
          </a:p>
        </p:txBody>
      </p:sp>
      <p:sp>
        <p:nvSpPr>
          <p:cNvPr id="123" name="Oval 39"/>
          <p:cNvSpPr>
            <a:spLocks noChangeArrowheads="1"/>
          </p:cNvSpPr>
          <p:nvPr>
            <p:custDataLst>
              <p:tags r:id="rId28"/>
            </p:custDataLst>
          </p:nvPr>
        </p:nvSpPr>
        <p:spPr bwMode="auto">
          <a:xfrm>
            <a:off x="4681330" y="4277718"/>
            <a:ext cx="163513" cy="163512"/>
          </a:xfrm>
          <a:prstGeom prst="ellipse">
            <a:avLst/>
          </a:prstGeom>
          <a:solidFill>
            <a:schemeClr val="bg1"/>
          </a:solidFill>
          <a:ln w="9525">
            <a:solidFill>
              <a:srgbClr val="163C46"/>
            </a:solidFill>
            <a:round/>
            <a:headEnd/>
            <a:tailEnd/>
          </a:ln>
          <a:effectLst/>
        </p:spPr>
        <p:txBody>
          <a:bodyPr wrap="none" lIns="36000" tIns="36000" rIns="36000" bIns="36000" anchor="ctr"/>
          <a:lstStyle/>
          <a:p>
            <a:pPr algn="ctr" defTabSz="457200">
              <a:defRPr/>
            </a:pPr>
            <a:r>
              <a:rPr lang="es-CL" sz="900" b="1" dirty="0">
                <a:solidFill>
                  <a:srgbClr val="007A94"/>
                </a:solidFill>
                <a:latin typeface="Arial" panose="020B0604020202020204" pitchFamily="34" charset="0"/>
                <a:cs typeface="Arial" panose="020B0604020202020204" pitchFamily="34" charset="0"/>
              </a:rPr>
              <a:t>2</a:t>
            </a:r>
            <a:endParaRPr lang="en-US" sz="900" b="1" dirty="0">
              <a:solidFill>
                <a:srgbClr val="007A94"/>
              </a:solidFill>
              <a:latin typeface="Arial" panose="020B0604020202020204" pitchFamily="34" charset="0"/>
              <a:cs typeface="Arial" panose="020B0604020202020204" pitchFamily="34" charset="0"/>
            </a:endParaRPr>
          </a:p>
        </p:txBody>
      </p:sp>
      <p:sp>
        <p:nvSpPr>
          <p:cNvPr id="124" name="Oval 39"/>
          <p:cNvSpPr>
            <a:spLocks noChangeArrowheads="1"/>
          </p:cNvSpPr>
          <p:nvPr>
            <p:custDataLst>
              <p:tags r:id="rId29"/>
            </p:custDataLst>
          </p:nvPr>
        </p:nvSpPr>
        <p:spPr bwMode="auto">
          <a:xfrm>
            <a:off x="4681330" y="4822441"/>
            <a:ext cx="163513" cy="163512"/>
          </a:xfrm>
          <a:prstGeom prst="ellipse">
            <a:avLst/>
          </a:prstGeom>
          <a:solidFill>
            <a:schemeClr val="bg1"/>
          </a:solidFill>
          <a:ln w="9525">
            <a:solidFill>
              <a:srgbClr val="163C46"/>
            </a:solidFill>
            <a:round/>
            <a:headEnd/>
            <a:tailEnd/>
          </a:ln>
          <a:effectLst/>
        </p:spPr>
        <p:txBody>
          <a:bodyPr wrap="none" lIns="36000" tIns="36000" rIns="36000" bIns="36000" anchor="ctr"/>
          <a:lstStyle/>
          <a:p>
            <a:pPr algn="ctr" defTabSz="457200">
              <a:defRPr/>
            </a:pPr>
            <a:r>
              <a:rPr lang="es-CL" sz="900" b="1" dirty="0">
                <a:solidFill>
                  <a:srgbClr val="007A94"/>
                </a:solidFill>
                <a:latin typeface="Arial" panose="020B0604020202020204" pitchFamily="34" charset="0"/>
                <a:cs typeface="Arial" panose="020B0604020202020204" pitchFamily="34" charset="0"/>
              </a:rPr>
              <a:t>3</a:t>
            </a:r>
            <a:endParaRPr lang="en-US" sz="900" b="1" dirty="0">
              <a:solidFill>
                <a:srgbClr val="007A94"/>
              </a:solidFill>
              <a:latin typeface="Arial" panose="020B0604020202020204" pitchFamily="34" charset="0"/>
              <a:cs typeface="Arial" panose="020B0604020202020204" pitchFamily="34" charset="0"/>
            </a:endParaRPr>
          </a:p>
        </p:txBody>
      </p:sp>
      <p:sp>
        <p:nvSpPr>
          <p:cNvPr id="126" name="Oval 39"/>
          <p:cNvSpPr>
            <a:spLocks noChangeArrowheads="1"/>
          </p:cNvSpPr>
          <p:nvPr>
            <p:custDataLst>
              <p:tags r:id="rId30"/>
            </p:custDataLst>
          </p:nvPr>
        </p:nvSpPr>
        <p:spPr bwMode="auto">
          <a:xfrm>
            <a:off x="4681330" y="5766999"/>
            <a:ext cx="163513" cy="163512"/>
          </a:xfrm>
          <a:prstGeom prst="ellipse">
            <a:avLst/>
          </a:prstGeom>
          <a:solidFill>
            <a:schemeClr val="bg1"/>
          </a:solidFill>
          <a:ln w="9525">
            <a:solidFill>
              <a:srgbClr val="163C46"/>
            </a:solidFill>
            <a:round/>
            <a:headEnd/>
            <a:tailEnd/>
          </a:ln>
          <a:effectLst/>
        </p:spPr>
        <p:txBody>
          <a:bodyPr wrap="none" lIns="36000" tIns="36000" rIns="36000" bIns="36000" anchor="ctr"/>
          <a:lstStyle/>
          <a:p>
            <a:pPr algn="ctr" defTabSz="457200">
              <a:defRPr/>
            </a:pPr>
            <a:r>
              <a:rPr lang="es-CL" sz="900" b="1" dirty="0">
                <a:solidFill>
                  <a:srgbClr val="007A94"/>
                </a:solidFill>
                <a:latin typeface="Arial" panose="020B0604020202020204" pitchFamily="34" charset="0"/>
                <a:cs typeface="Arial" panose="020B0604020202020204" pitchFamily="34" charset="0"/>
              </a:rPr>
              <a:t>4</a:t>
            </a:r>
            <a:endParaRPr lang="en-US" sz="900" b="1" dirty="0">
              <a:solidFill>
                <a:srgbClr val="007A94"/>
              </a:solidFill>
              <a:latin typeface="Arial" panose="020B0604020202020204" pitchFamily="34" charset="0"/>
              <a:cs typeface="Arial" panose="020B0604020202020204" pitchFamily="34" charset="0"/>
            </a:endParaRPr>
          </a:p>
        </p:txBody>
      </p:sp>
      <p:cxnSp>
        <p:nvCxnSpPr>
          <p:cNvPr id="73" name="AutoShape 27"/>
          <p:cNvCxnSpPr>
            <a:cxnSpLocks noChangeShapeType="1"/>
          </p:cNvCxnSpPr>
          <p:nvPr>
            <p:custDataLst>
              <p:tags r:id="rId31"/>
            </p:custDataLst>
          </p:nvPr>
        </p:nvCxnSpPr>
        <p:spPr bwMode="auto">
          <a:xfrm>
            <a:off x="1199265" y="5378737"/>
            <a:ext cx="0" cy="218013"/>
          </a:xfrm>
          <a:prstGeom prst="straightConnector1">
            <a:avLst/>
          </a:prstGeom>
          <a:noFill/>
          <a:ln w="12700">
            <a:solidFill>
              <a:srgbClr val="007A94"/>
            </a:solidFill>
            <a:round/>
            <a:headEnd type="none" w="med" len="med"/>
            <a:tailEnd type="none" w="med" len="med"/>
          </a:ln>
          <a:extLst>
            <a:ext uri="{909E8E84-426E-40DD-AFC4-6F175D3DCCD1}">
              <a14:hiddenFill xmlns:a14="http://schemas.microsoft.com/office/drawing/2010/main">
                <a:noFill/>
              </a14:hiddenFill>
            </a:ext>
          </a:extLst>
        </p:spPr>
      </p:cxnSp>
      <p:cxnSp>
        <p:nvCxnSpPr>
          <p:cNvPr id="106" name="AutoShape 27"/>
          <p:cNvCxnSpPr>
            <a:cxnSpLocks noChangeShapeType="1"/>
            <a:stCxn id="88" idx="2"/>
          </p:cNvCxnSpPr>
          <p:nvPr>
            <p:custDataLst>
              <p:tags r:id="rId32"/>
            </p:custDataLst>
          </p:nvPr>
        </p:nvCxnSpPr>
        <p:spPr bwMode="auto">
          <a:xfrm>
            <a:off x="2013524" y="5466745"/>
            <a:ext cx="2603" cy="143913"/>
          </a:xfrm>
          <a:prstGeom prst="straightConnector1">
            <a:avLst/>
          </a:prstGeom>
          <a:noFill/>
          <a:ln w="12700">
            <a:solidFill>
              <a:srgbClr val="007A94"/>
            </a:solidFill>
            <a:round/>
            <a:headEnd type="none" w="med" len="med"/>
            <a:tailEnd type="none" w="med" len="med"/>
          </a:ln>
          <a:extLst>
            <a:ext uri="{909E8E84-426E-40DD-AFC4-6F175D3DCCD1}">
              <a14:hiddenFill xmlns:a14="http://schemas.microsoft.com/office/drawing/2010/main">
                <a:noFill/>
              </a14:hiddenFill>
            </a:ext>
          </a:extLst>
        </p:spPr>
      </p:cxnSp>
      <p:sp>
        <p:nvSpPr>
          <p:cNvPr id="111" name="110 Decisión"/>
          <p:cNvSpPr/>
          <p:nvPr/>
        </p:nvSpPr>
        <p:spPr>
          <a:xfrm>
            <a:off x="1890833" y="4029751"/>
            <a:ext cx="913553" cy="372591"/>
          </a:xfrm>
          <a:prstGeom prst="flowChartDecision">
            <a:avLst/>
          </a:prstGeom>
          <a:solidFill>
            <a:schemeClr val="bg1"/>
          </a:solidFill>
          <a:ln w="9525">
            <a:solidFill>
              <a:srgbClr val="007A94"/>
            </a:solidFill>
            <a:miter lim="800000"/>
            <a:headEnd/>
            <a:tailEnd/>
          </a:ln>
        </p:spPr>
        <p:txBody>
          <a:bodyPr lIns="18000" tIns="0" rIns="18000" bIns="0" anchor="ctr" anchorCtr="1"/>
          <a:lstStyle/>
          <a:p>
            <a:pPr algn="ctr" defTabSz="895350">
              <a:lnSpc>
                <a:spcPct val="85000"/>
              </a:lnSpc>
              <a:buClr>
                <a:srgbClr val="1F497D"/>
              </a:buClr>
            </a:pPr>
            <a:endParaRPr lang="en-US" sz="850" b="1" dirty="0">
              <a:solidFill>
                <a:srgbClr val="1F497D"/>
              </a:solidFill>
              <a:latin typeface="Trebuchet MS" panose="020B0603020202020204" pitchFamily="34" charset="0"/>
              <a:ea typeface="Batang" pitchFamily="18" charset="-127"/>
              <a:cs typeface="Arial" panose="020B0604020202020204" pitchFamily="34" charset="0"/>
            </a:endParaRPr>
          </a:p>
        </p:txBody>
      </p:sp>
      <p:sp>
        <p:nvSpPr>
          <p:cNvPr id="109" name="Text Box 13"/>
          <p:cNvSpPr txBox="1">
            <a:spLocks noChangeArrowheads="1"/>
          </p:cNvSpPr>
          <p:nvPr>
            <p:custDataLst>
              <p:tags r:id="rId33"/>
            </p:custDataLst>
          </p:nvPr>
        </p:nvSpPr>
        <p:spPr bwMode="auto">
          <a:xfrm>
            <a:off x="1913598" y="4102301"/>
            <a:ext cx="943517" cy="252000"/>
          </a:xfrm>
          <a:prstGeom prst="rect">
            <a:avLst/>
          </a:prstGeom>
          <a:noFill/>
          <a:ln w="9525">
            <a:noFill/>
            <a:miter lim="800000"/>
            <a:headEnd/>
            <a:tailEnd/>
          </a:ln>
        </p:spPr>
        <p:txBody>
          <a:bodyPr lIns="18000" tIns="0" rIns="18000" bIns="0" anchor="ctr" anchorCtr="1"/>
          <a:lstStyle>
            <a:lvl1pPr defTabSz="895350">
              <a:defRPr>
                <a:solidFill>
                  <a:schemeClr val="tx1"/>
                </a:solidFill>
                <a:latin typeface="Arial" pitchFamily="34" charset="0"/>
              </a:defRPr>
            </a:lvl1pPr>
            <a:lvl2pPr marL="742950" indent="-285750" defTabSz="895350">
              <a:defRPr>
                <a:solidFill>
                  <a:schemeClr val="tx1"/>
                </a:solidFill>
                <a:latin typeface="Arial" pitchFamily="34" charset="0"/>
              </a:defRPr>
            </a:lvl2pPr>
            <a:lvl3pPr marL="1143000" indent="-228600" defTabSz="895350">
              <a:defRPr>
                <a:solidFill>
                  <a:schemeClr val="tx1"/>
                </a:solidFill>
                <a:latin typeface="Arial" pitchFamily="34" charset="0"/>
              </a:defRPr>
            </a:lvl3pPr>
            <a:lvl4pPr marL="1600200" indent="-228600" defTabSz="895350">
              <a:defRPr>
                <a:solidFill>
                  <a:schemeClr val="tx1"/>
                </a:solidFill>
                <a:latin typeface="Arial" pitchFamily="34" charset="0"/>
              </a:defRPr>
            </a:lvl4pPr>
            <a:lvl5pPr marL="2057400" indent="-228600" defTabSz="895350">
              <a:defRPr>
                <a:solidFill>
                  <a:schemeClr val="tx1"/>
                </a:solidFill>
                <a:latin typeface="Arial" pitchFamily="34" charset="0"/>
              </a:defRPr>
            </a:lvl5pPr>
            <a:lvl6pPr marL="2514600" indent="-228600" defTabSz="895350" fontAlgn="base">
              <a:spcBef>
                <a:spcPct val="0"/>
              </a:spcBef>
              <a:spcAft>
                <a:spcPct val="0"/>
              </a:spcAft>
              <a:defRPr>
                <a:solidFill>
                  <a:schemeClr val="tx1"/>
                </a:solidFill>
                <a:latin typeface="Arial" pitchFamily="34" charset="0"/>
              </a:defRPr>
            </a:lvl6pPr>
            <a:lvl7pPr marL="2971800" indent="-228600" defTabSz="895350" fontAlgn="base">
              <a:spcBef>
                <a:spcPct val="0"/>
              </a:spcBef>
              <a:spcAft>
                <a:spcPct val="0"/>
              </a:spcAft>
              <a:defRPr>
                <a:solidFill>
                  <a:schemeClr val="tx1"/>
                </a:solidFill>
                <a:latin typeface="Arial" pitchFamily="34" charset="0"/>
              </a:defRPr>
            </a:lvl7pPr>
            <a:lvl8pPr marL="3429000" indent="-228600" defTabSz="895350" fontAlgn="base">
              <a:spcBef>
                <a:spcPct val="0"/>
              </a:spcBef>
              <a:spcAft>
                <a:spcPct val="0"/>
              </a:spcAft>
              <a:defRPr>
                <a:solidFill>
                  <a:schemeClr val="tx1"/>
                </a:solidFill>
                <a:latin typeface="Arial" pitchFamily="34" charset="0"/>
              </a:defRPr>
            </a:lvl8pPr>
            <a:lvl9pPr marL="3886200" indent="-228600" defTabSz="895350" fontAlgn="base">
              <a:spcBef>
                <a:spcPct val="0"/>
              </a:spcBef>
              <a:spcAft>
                <a:spcPct val="0"/>
              </a:spcAft>
              <a:defRPr>
                <a:solidFill>
                  <a:schemeClr val="tx1"/>
                </a:solidFill>
                <a:latin typeface="Arial" pitchFamily="34" charset="0"/>
              </a:defRPr>
            </a:lvl9pPr>
          </a:lstStyle>
          <a:p>
            <a:pPr algn="ctr">
              <a:lnSpc>
                <a:spcPct val="85000"/>
              </a:lnSpc>
              <a:buClr>
                <a:srgbClr val="1F497D"/>
              </a:buClr>
            </a:pPr>
            <a:r>
              <a:rPr lang="es-CL" sz="800" b="1" dirty="0">
                <a:solidFill>
                  <a:srgbClr val="007A94"/>
                </a:solidFill>
                <a:latin typeface="Trebuchet MS" panose="020B0603020202020204" pitchFamily="34" charset="0"/>
                <a:ea typeface="Batang" pitchFamily="18" charset="-127"/>
                <a:cs typeface="Arial" panose="020B0604020202020204" pitchFamily="34" charset="0"/>
              </a:rPr>
              <a:t>Decisión SGPC</a:t>
            </a:r>
          </a:p>
        </p:txBody>
      </p:sp>
      <p:sp>
        <p:nvSpPr>
          <p:cNvPr id="113" name="112 CuadroTexto"/>
          <p:cNvSpPr txBox="1"/>
          <p:nvPr/>
        </p:nvSpPr>
        <p:spPr>
          <a:xfrm>
            <a:off x="2034731" y="4377426"/>
            <a:ext cx="435569" cy="153888"/>
          </a:xfrm>
          <a:prstGeom prst="rect">
            <a:avLst/>
          </a:prstGeom>
          <a:noFill/>
        </p:spPr>
        <p:txBody>
          <a:bodyPr wrap="square" rtlCol="0">
            <a:spAutoFit/>
          </a:bodyPr>
          <a:lstStyle/>
          <a:p>
            <a:pPr defTabSz="457200"/>
            <a:r>
              <a:rPr lang="es-CL" sz="400" i="1" dirty="0">
                <a:solidFill>
                  <a:srgbClr val="007A94"/>
                </a:solidFill>
                <a:latin typeface="Trebuchet MS" panose="020B0603020202020204" pitchFamily="34" charset="0"/>
                <a:cs typeface="Arial" panose="020B0604020202020204" pitchFamily="34" charset="0"/>
              </a:rPr>
              <a:t>Seguir</a:t>
            </a:r>
            <a:endParaRPr lang="en-US" sz="700" i="1" dirty="0">
              <a:solidFill>
                <a:srgbClr val="007A94"/>
              </a:solidFill>
              <a:latin typeface="Trebuchet MS" panose="020B0603020202020204" pitchFamily="34" charset="0"/>
              <a:cs typeface="Arial" panose="020B0604020202020204" pitchFamily="34" charset="0"/>
            </a:endParaRPr>
          </a:p>
        </p:txBody>
      </p:sp>
      <p:cxnSp>
        <p:nvCxnSpPr>
          <p:cNvPr id="128" name="127 Conector recto"/>
          <p:cNvCxnSpPr>
            <a:stCxn id="85" idx="3"/>
          </p:cNvCxnSpPr>
          <p:nvPr/>
        </p:nvCxnSpPr>
        <p:spPr>
          <a:xfrm>
            <a:off x="3600292" y="5280449"/>
            <a:ext cx="630319" cy="6742"/>
          </a:xfrm>
          <a:prstGeom prst="line">
            <a:avLst/>
          </a:prstGeom>
          <a:ln w="12700">
            <a:solidFill>
              <a:schemeClr val="accent6"/>
            </a:solidFill>
            <a:prstDash val="dash"/>
          </a:ln>
          <a:effectLst/>
        </p:spPr>
        <p:style>
          <a:lnRef idx="2">
            <a:schemeClr val="accent1"/>
          </a:lnRef>
          <a:fillRef idx="0">
            <a:schemeClr val="accent1"/>
          </a:fillRef>
          <a:effectRef idx="1">
            <a:schemeClr val="accent1"/>
          </a:effectRef>
          <a:fontRef idx="minor">
            <a:schemeClr val="tx1"/>
          </a:fontRef>
        </p:style>
      </p:cxnSp>
      <p:cxnSp>
        <p:nvCxnSpPr>
          <p:cNvPr id="138" name="137 Conector angular"/>
          <p:cNvCxnSpPr/>
          <p:nvPr/>
        </p:nvCxnSpPr>
        <p:spPr>
          <a:xfrm>
            <a:off x="2482965" y="5288439"/>
            <a:ext cx="1747646" cy="431968"/>
          </a:xfrm>
          <a:prstGeom prst="bentConnector3">
            <a:avLst>
              <a:gd name="adj1" fmla="val 6551"/>
            </a:avLst>
          </a:prstGeom>
          <a:ln w="12700">
            <a:solidFill>
              <a:schemeClr val="accent6"/>
            </a:solidFill>
            <a:prstDash val="dash"/>
          </a:ln>
          <a:effectLst/>
        </p:spPr>
        <p:style>
          <a:lnRef idx="2">
            <a:schemeClr val="accent1"/>
          </a:lnRef>
          <a:fillRef idx="0">
            <a:schemeClr val="accent1"/>
          </a:fillRef>
          <a:effectRef idx="1">
            <a:schemeClr val="accent1"/>
          </a:effectRef>
          <a:fontRef idx="minor">
            <a:schemeClr val="tx1"/>
          </a:fontRef>
        </p:style>
      </p:cxnSp>
      <p:sp>
        <p:nvSpPr>
          <p:cNvPr id="152" name="151 CuadroTexto"/>
          <p:cNvSpPr txBox="1"/>
          <p:nvPr/>
        </p:nvSpPr>
        <p:spPr>
          <a:xfrm>
            <a:off x="2304222" y="5091167"/>
            <a:ext cx="533299" cy="153888"/>
          </a:xfrm>
          <a:prstGeom prst="rect">
            <a:avLst/>
          </a:prstGeom>
          <a:noFill/>
        </p:spPr>
        <p:txBody>
          <a:bodyPr wrap="square" rtlCol="0">
            <a:spAutoFit/>
          </a:bodyPr>
          <a:lstStyle>
            <a:defPPr>
              <a:defRPr lang="es-ES"/>
            </a:defPPr>
            <a:lvl1pPr>
              <a:defRPr sz="400" i="1">
                <a:solidFill>
                  <a:srgbClr val="007A94"/>
                </a:solidFill>
                <a:latin typeface="Trebuchet MS" panose="020B0603020202020204" pitchFamily="34" charset="0"/>
                <a:cs typeface="Arial" panose="020B0604020202020204" pitchFamily="34" charset="0"/>
              </a:defRPr>
            </a:lvl1pPr>
          </a:lstStyle>
          <a:p>
            <a:pPr defTabSz="457200"/>
            <a:r>
              <a:rPr lang="es-CL" dirty="0"/>
              <a:t>No aprueba</a:t>
            </a:r>
            <a:endParaRPr lang="en-US" dirty="0"/>
          </a:p>
        </p:txBody>
      </p:sp>
      <p:sp>
        <p:nvSpPr>
          <p:cNvPr id="153" name="152 CuadroTexto"/>
          <p:cNvSpPr txBox="1"/>
          <p:nvPr/>
        </p:nvSpPr>
        <p:spPr>
          <a:xfrm>
            <a:off x="3480124" y="5120274"/>
            <a:ext cx="533299" cy="153888"/>
          </a:xfrm>
          <a:prstGeom prst="rect">
            <a:avLst/>
          </a:prstGeom>
          <a:noFill/>
        </p:spPr>
        <p:txBody>
          <a:bodyPr wrap="square" rtlCol="0">
            <a:spAutoFit/>
          </a:bodyPr>
          <a:lstStyle>
            <a:defPPr>
              <a:defRPr lang="es-ES"/>
            </a:defPPr>
            <a:lvl1pPr>
              <a:defRPr sz="400" i="1">
                <a:solidFill>
                  <a:srgbClr val="007A94"/>
                </a:solidFill>
                <a:latin typeface="Trebuchet MS" panose="020B0603020202020204" pitchFamily="34" charset="0"/>
                <a:cs typeface="Arial" panose="020B0604020202020204" pitchFamily="34" charset="0"/>
              </a:defRPr>
            </a:lvl1pPr>
          </a:lstStyle>
          <a:p>
            <a:pPr defTabSz="457200"/>
            <a:r>
              <a:rPr lang="es-CL" dirty="0"/>
              <a:t>No aprueba</a:t>
            </a:r>
            <a:endParaRPr lang="en-US" dirty="0"/>
          </a:p>
        </p:txBody>
      </p:sp>
      <p:sp>
        <p:nvSpPr>
          <p:cNvPr id="159" name="158 Decisión"/>
          <p:cNvSpPr/>
          <p:nvPr/>
        </p:nvSpPr>
        <p:spPr>
          <a:xfrm>
            <a:off x="3797811" y="1405128"/>
            <a:ext cx="844160" cy="558444"/>
          </a:xfrm>
          <a:prstGeom prst="flowChartDecision">
            <a:avLst/>
          </a:prstGeom>
          <a:solidFill>
            <a:srgbClr val="FFFFFF"/>
          </a:solidFill>
          <a:ln w="9525">
            <a:solidFill>
              <a:schemeClr val="accent6"/>
            </a:solidFill>
            <a:prstDash val="dash"/>
            <a:miter lim="800000"/>
            <a:headEnd/>
            <a:tailEnd/>
          </a:ln>
        </p:spPr>
        <p:txBody>
          <a:bodyPr lIns="18000" tIns="0" rIns="18000" bIns="0" anchor="ctr" anchorCtr="1"/>
          <a:lstStyle/>
          <a:p>
            <a:pPr algn="ctr" defTabSz="895350">
              <a:lnSpc>
                <a:spcPct val="85000"/>
              </a:lnSpc>
              <a:buClr>
                <a:srgbClr val="1F497D"/>
              </a:buClr>
            </a:pPr>
            <a:endParaRPr lang="en-US" sz="800" b="1" dirty="0">
              <a:solidFill>
                <a:srgbClr val="F79646">
                  <a:lumMod val="50000"/>
                </a:srgbClr>
              </a:solidFill>
              <a:latin typeface="Trebuchet MS" panose="020B0603020202020204" pitchFamily="34" charset="0"/>
              <a:ea typeface="Batang" pitchFamily="18" charset="-127"/>
              <a:cs typeface="Arial" panose="020B0604020202020204" pitchFamily="34" charset="0"/>
            </a:endParaRPr>
          </a:p>
        </p:txBody>
      </p:sp>
      <p:sp>
        <p:nvSpPr>
          <p:cNvPr id="160" name="Text Box 13"/>
          <p:cNvSpPr txBox="1">
            <a:spLocks noChangeArrowheads="1"/>
          </p:cNvSpPr>
          <p:nvPr>
            <p:custDataLst>
              <p:tags r:id="rId34"/>
            </p:custDataLst>
          </p:nvPr>
        </p:nvSpPr>
        <p:spPr bwMode="auto">
          <a:xfrm>
            <a:off x="3746774" y="1542926"/>
            <a:ext cx="943517" cy="252000"/>
          </a:xfrm>
          <a:prstGeom prst="rect">
            <a:avLst/>
          </a:prstGeom>
          <a:noFill/>
          <a:ln w="9525">
            <a:noFill/>
            <a:miter lim="800000"/>
            <a:headEnd/>
            <a:tailEnd/>
          </a:ln>
        </p:spPr>
        <p:txBody>
          <a:bodyPr lIns="18000" tIns="0" rIns="18000" bIns="0" anchor="ctr" anchorCtr="1"/>
          <a:lstStyle>
            <a:lvl1pPr defTabSz="895350">
              <a:defRPr>
                <a:solidFill>
                  <a:schemeClr val="tx1"/>
                </a:solidFill>
                <a:latin typeface="Arial" pitchFamily="34" charset="0"/>
              </a:defRPr>
            </a:lvl1pPr>
            <a:lvl2pPr marL="742950" indent="-285750" defTabSz="895350">
              <a:defRPr>
                <a:solidFill>
                  <a:schemeClr val="tx1"/>
                </a:solidFill>
                <a:latin typeface="Arial" pitchFamily="34" charset="0"/>
              </a:defRPr>
            </a:lvl2pPr>
            <a:lvl3pPr marL="1143000" indent="-228600" defTabSz="895350">
              <a:defRPr>
                <a:solidFill>
                  <a:schemeClr val="tx1"/>
                </a:solidFill>
                <a:latin typeface="Arial" pitchFamily="34" charset="0"/>
              </a:defRPr>
            </a:lvl3pPr>
            <a:lvl4pPr marL="1600200" indent="-228600" defTabSz="895350">
              <a:defRPr>
                <a:solidFill>
                  <a:schemeClr val="tx1"/>
                </a:solidFill>
                <a:latin typeface="Arial" pitchFamily="34" charset="0"/>
              </a:defRPr>
            </a:lvl4pPr>
            <a:lvl5pPr marL="2057400" indent="-228600" defTabSz="895350">
              <a:defRPr>
                <a:solidFill>
                  <a:schemeClr val="tx1"/>
                </a:solidFill>
                <a:latin typeface="Arial" pitchFamily="34" charset="0"/>
              </a:defRPr>
            </a:lvl5pPr>
            <a:lvl6pPr marL="2514600" indent="-228600" defTabSz="895350" fontAlgn="base">
              <a:spcBef>
                <a:spcPct val="0"/>
              </a:spcBef>
              <a:spcAft>
                <a:spcPct val="0"/>
              </a:spcAft>
              <a:defRPr>
                <a:solidFill>
                  <a:schemeClr val="tx1"/>
                </a:solidFill>
                <a:latin typeface="Arial" pitchFamily="34" charset="0"/>
              </a:defRPr>
            </a:lvl6pPr>
            <a:lvl7pPr marL="2971800" indent="-228600" defTabSz="895350" fontAlgn="base">
              <a:spcBef>
                <a:spcPct val="0"/>
              </a:spcBef>
              <a:spcAft>
                <a:spcPct val="0"/>
              </a:spcAft>
              <a:defRPr>
                <a:solidFill>
                  <a:schemeClr val="tx1"/>
                </a:solidFill>
                <a:latin typeface="Arial" pitchFamily="34" charset="0"/>
              </a:defRPr>
            </a:lvl7pPr>
            <a:lvl8pPr marL="3429000" indent="-228600" defTabSz="895350" fontAlgn="base">
              <a:spcBef>
                <a:spcPct val="0"/>
              </a:spcBef>
              <a:spcAft>
                <a:spcPct val="0"/>
              </a:spcAft>
              <a:defRPr>
                <a:solidFill>
                  <a:schemeClr val="tx1"/>
                </a:solidFill>
                <a:latin typeface="Arial" pitchFamily="34" charset="0"/>
              </a:defRPr>
            </a:lvl8pPr>
            <a:lvl9pPr marL="3886200" indent="-228600" defTabSz="895350" fontAlgn="base">
              <a:spcBef>
                <a:spcPct val="0"/>
              </a:spcBef>
              <a:spcAft>
                <a:spcPct val="0"/>
              </a:spcAft>
              <a:defRPr>
                <a:solidFill>
                  <a:schemeClr val="tx1"/>
                </a:solidFill>
                <a:latin typeface="Arial" pitchFamily="34" charset="0"/>
              </a:defRPr>
            </a:lvl9pPr>
          </a:lstStyle>
          <a:p>
            <a:pPr algn="ctr">
              <a:lnSpc>
                <a:spcPct val="85000"/>
              </a:lnSpc>
              <a:buClr>
                <a:srgbClr val="1F497D"/>
              </a:buClr>
            </a:pPr>
            <a:r>
              <a:rPr lang="es-CL" sz="800" b="1" dirty="0">
                <a:solidFill>
                  <a:srgbClr val="F79646"/>
                </a:solidFill>
                <a:latin typeface="Trebuchet MS" panose="020B0603020202020204" pitchFamily="34" charset="0"/>
                <a:ea typeface="Batang" pitchFamily="18" charset="-127"/>
                <a:cs typeface="Arial" panose="020B0604020202020204" pitchFamily="34" charset="0"/>
              </a:rPr>
              <a:t>Eliminar o reformular proyecto</a:t>
            </a:r>
            <a:endParaRPr lang="en-US" sz="800" b="1" dirty="0">
              <a:solidFill>
                <a:srgbClr val="F79646"/>
              </a:solidFill>
              <a:latin typeface="Trebuchet MS" panose="020B0603020202020204" pitchFamily="34" charset="0"/>
              <a:ea typeface="Batang" pitchFamily="18" charset="-127"/>
              <a:cs typeface="Arial" panose="020B0604020202020204" pitchFamily="34" charset="0"/>
            </a:endParaRPr>
          </a:p>
        </p:txBody>
      </p:sp>
      <p:cxnSp>
        <p:nvCxnSpPr>
          <p:cNvPr id="167" name="AutoShape 27"/>
          <p:cNvCxnSpPr>
            <a:cxnSpLocks noChangeShapeType="1"/>
          </p:cNvCxnSpPr>
          <p:nvPr>
            <p:custDataLst>
              <p:tags r:id="rId35"/>
            </p:custDataLst>
          </p:nvPr>
        </p:nvCxnSpPr>
        <p:spPr bwMode="auto">
          <a:xfrm>
            <a:off x="2345642" y="4410746"/>
            <a:ext cx="4287" cy="355587"/>
          </a:xfrm>
          <a:prstGeom prst="straightConnector1">
            <a:avLst/>
          </a:prstGeom>
          <a:noFill/>
          <a:ln w="12700">
            <a:solidFill>
              <a:srgbClr val="007A94"/>
            </a:solidFill>
            <a:round/>
            <a:headEnd/>
            <a:tailEnd type="triangle" w="sm" len="med"/>
          </a:ln>
          <a:extLst>
            <a:ext uri="{909E8E84-426E-40DD-AFC4-6F175D3DCCD1}">
              <a14:hiddenFill xmlns:a14="http://schemas.microsoft.com/office/drawing/2010/main">
                <a:noFill/>
              </a14:hiddenFill>
            </a:ext>
          </a:extLst>
        </p:spPr>
      </p:cxnSp>
      <p:sp>
        <p:nvSpPr>
          <p:cNvPr id="169" name="168 CuadroTexto"/>
          <p:cNvSpPr txBox="1"/>
          <p:nvPr/>
        </p:nvSpPr>
        <p:spPr>
          <a:xfrm>
            <a:off x="3147945" y="5442862"/>
            <a:ext cx="476989" cy="153888"/>
          </a:xfrm>
          <a:prstGeom prst="rect">
            <a:avLst/>
          </a:prstGeom>
          <a:noFill/>
        </p:spPr>
        <p:txBody>
          <a:bodyPr wrap="square" rtlCol="0">
            <a:spAutoFit/>
          </a:bodyPr>
          <a:lstStyle>
            <a:defPPr>
              <a:defRPr lang="es-ES"/>
            </a:defPPr>
            <a:lvl1pPr>
              <a:defRPr sz="400" i="1">
                <a:solidFill>
                  <a:srgbClr val="007A94"/>
                </a:solidFill>
                <a:latin typeface="Trebuchet MS" panose="020B0603020202020204" pitchFamily="34" charset="0"/>
                <a:cs typeface="Arial" panose="020B0604020202020204" pitchFamily="34" charset="0"/>
              </a:defRPr>
            </a:lvl1pPr>
          </a:lstStyle>
          <a:p>
            <a:pPr defTabSz="457200"/>
            <a:r>
              <a:rPr lang="es-CL" dirty="0"/>
              <a:t>Aprueba</a:t>
            </a:r>
            <a:endParaRPr lang="en-US" dirty="0"/>
          </a:p>
        </p:txBody>
      </p:sp>
      <p:sp>
        <p:nvSpPr>
          <p:cNvPr id="170" name="169 CuadroTexto"/>
          <p:cNvSpPr txBox="1"/>
          <p:nvPr/>
        </p:nvSpPr>
        <p:spPr>
          <a:xfrm>
            <a:off x="2034731" y="5424491"/>
            <a:ext cx="476989" cy="153888"/>
          </a:xfrm>
          <a:prstGeom prst="rect">
            <a:avLst/>
          </a:prstGeom>
          <a:noFill/>
        </p:spPr>
        <p:txBody>
          <a:bodyPr wrap="square" rtlCol="0">
            <a:spAutoFit/>
          </a:bodyPr>
          <a:lstStyle>
            <a:defPPr>
              <a:defRPr lang="es-ES"/>
            </a:defPPr>
            <a:lvl1pPr>
              <a:defRPr sz="400" i="1">
                <a:solidFill>
                  <a:srgbClr val="007A94"/>
                </a:solidFill>
                <a:latin typeface="Trebuchet MS" panose="020B0603020202020204" pitchFamily="34" charset="0"/>
                <a:cs typeface="Arial" panose="020B0604020202020204" pitchFamily="34" charset="0"/>
              </a:defRPr>
            </a:lvl1pPr>
          </a:lstStyle>
          <a:p>
            <a:pPr defTabSz="457200"/>
            <a:r>
              <a:rPr lang="es-CL" dirty="0"/>
              <a:t>Aprueba</a:t>
            </a:r>
            <a:endParaRPr lang="en-US" dirty="0"/>
          </a:p>
        </p:txBody>
      </p:sp>
      <p:cxnSp>
        <p:nvCxnSpPr>
          <p:cNvPr id="172" name="171 Conector recto de flecha"/>
          <p:cNvCxnSpPr/>
          <p:nvPr/>
        </p:nvCxnSpPr>
        <p:spPr>
          <a:xfrm>
            <a:off x="1196469" y="4731184"/>
            <a:ext cx="0" cy="636965"/>
          </a:xfrm>
          <a:prstGeom prst="straightConnector1">
            <a:avLst/>
          </a:prstGeom>
          <a:noFill/>
          <a:ln w="12700">
            <a:solidFill>
              <a:srgbClr val="007A94"/>
            </a:solidFill>
            <a:round/>
            <a:headEnd/>
            <a:tailEnd type="triangle" w="sm" len="med"/>
          </a:ln>
          <a:extLst>
            <a:ext uri="{909E8E84-426E-40DD-AFC4-6F175D3DCCD1}">
              <a14:hiddenFill xmlns:a14="http://schemas.microsoft.com/office/drawing/2010/main">
                <a:noFill/>
              </a14:hiddenFill>
            </a:ext>
          </a:extLst>
        </p:spPr>
      </p:cxnSp>
      <p:sp>
        <p:nvSpPr>
          <p:cNvPr id="74" name="73 CuadroTexto"/>
          <p:cNvSpPr txBox="1"/>
          <p:nvPr/>
        </p:nvSpPr>
        <p:spPr>
          <a:xfrm>
            <a:off x="804352" y="4927266"/>
            <a:ext cx="763335" cy="276999"/>
          </a:xfrm>
          <a:prstGeom prst="rect">
            <a:avLst/>
          </a:prstGeom>
          <a:solidFill>
            <a:schemeClr val="bg1"/>
          </a:solidFill>
        </p:spPr>
        <p:txBody>
          <a:bodyPr wrap="square" rtlCol="0" anchor="ctr">
            <a:spAutoFit/>
          </a:bodyPr>
          <a:lstStyle/>
          <a:p>
            <a:pPr algn="ctr" defTabSz="457200"/>
            <a:r>
              <a:rPr lang="es-CL" sz="600" b="1" dirty="0">
                <a:solidFill>
                  <a:srgbClr val="007A94"/>
                </a:solidFill>
                <a:latin typeface="Trebuchet MS" panose="020B0603020202020204" pitchFamily="34" charset="0"/>
                <a:cs typeface="Arial" panose="020B0604020202020204" pitchFamily="34" charset="0"/>
              </a:rPr>
              <a:t>Si: </a:t>
            </a:r>
            <a:r>
              <a:rPr lang="es-CL" sz="600" b="1" dirty="0" err="1">
                <a:solidFill>
                  <a:srgbClr val="007A94"/>
                </a:solidFill>
                <a:latin typeface="Trebuchet MS" panose="020B0603020202020204" pitchFamily="34" charset="0"/>
                <a:cs typeface="Arial" panose="020B0604020202020204" pitchFamily="34" charset="0"/>
              </a:rPr>
              <a:t>Capex</a:t>
            </a:r>
            <a:r>
              <a:rPr lang="es-CL" sz="600" b="1" dirty="0">
                <a:solidFill>
                  <a:srgbClr val="007A94"/>
                </a:solidFill>
                <a:latin typeface="Trebuchet MS" panose="020B0603020202020204" pitchFamily="34" charset="0"/>
                <a:cs typeface="Arial" panose="020B0604020202020204" pitchFamily="34" charset="0"/>
              </a:rPr>
              <a:t> </a:t>
            </a:r>
            <a:r>
              <a:rPr lang="es-CL" sz="600" b="1" dirty="0" err="1">
                <a:solidFill>
                  <a:srgbClr val="007A94"/>
                </a:solidFill>
                <a:latin typeface="Trebuchet MS" panose="020B0603020202020204" pitchFamily="34" charset="0"/>
                <a:cs typeface="Arial" panose="020B0604020202020204" pitchFamily="34" charset="0"/>
              </a:rPr>
              <a:t>acum</a:t>
            </a:r>
            <a:r>
              <a:rPr lang="es-CL" sz="600" b="1" dirty="0">
                <a:solidFill>
                  <a:srgbClr val="007A94"/>
                </a:solidFill>
                <a:latin typeface="Trebuchet MS" panose="020B0603020202020204" pitchFamily="34" charset="0"/>
                <a:cs typeface="Arial" panose="020B0604020202020204" pitchFamily="34" charset="0"/>
              </a:rPr>
              <a:t> &lt;US$5m</a:t>
            </a:r>
            <a:endParaRPr lang="en-US" sz="600" b="1" dirty="0">
              <a:solidFill>
                <a:srgbClr val="007A94"/>
              </a:solidFill>
              <a:latin typeface="Trebuchet MS" panose="020B0603020202020204" pitchFamily="34" charset="0"/>
              <a:cs typeface="Arial" panose="020B0604020202020204" pitchFamily="34" charset="0"/>
            </a:endParaRPr>
          </a:p>
        </p:txBody>
      </p:sp>
      <p:cxnSp>
        <p:nvCxnSpPr>
          <p:cNvPr id="182" name="181 Conector recto de flecha"/>
          <p:cNvCxnSpPr>
            <a:endCxn id="71" idx="3"/>
          </p:cNvCxnSpPr>
          <p:nvPr/>
        </p:nvCxnSpPr>
        <p:spPr>
          <a:xfrm flipH="1">
            <a:off x="2894018" y="1337769"/>
            <a:ext cx="1300740" cy="1"/>
          </a:xfrm>
          <a:prstGeom prst="straightConnector1">
            <a:avLst/>
          </a:prstGeom>
          <a:ln w="12700">
            <a:solidFill>
              <a:schemeClr val="accent6"/>
            </a:solidFill>
            <a:prstDash val="dash"/>
            <a:headEnd type="none"/>
            <a:tailEnd type="triangle"/>
          </a:ln>
        </p:spPr>
        <p:style>
          <a:lnRef idx="2">
            <a:schemeClr val="accent1"/>
          </a:lnRef>
          <a:fillRef idx="0">
            <a:schemeClr val="accent1"/>
          </a:fillRef>
          <a:effectRef idx="1">
            <a:schemeClr val="accent1"/>
          </a:effectRef>
          <a:fontRef idx="minor">
            <a:schemeClr val="tx1"/>
          </a:fontRef>
        </p:style>
      </p:cxnSp>
      <p:cxnSp>
        <p:nvCxnSpPr>
          <p:cNvPr id="186" name="185 Conector recto de flecha"/>
          <p:cNvCxnSpPr>
            <a:endCxn id="159" idx="2"/>
          </p:cNvCxnSpPr>
          <p:nvPr/>
        </p:nvCxnSpPr>
        <p:spPr>
          <a:xfrm flipH="1" flipV="1">
            <a:off x="4219891" y="1963572"/>
            <a:ext cx="10720" cy="3750755"/>
          </a:xfrm>
          <a:prstGeom prst="straightConnector1">
            <a:avLst/>
          </a:prstGeom>
          <a:ln w="12700">
            <a:solidFill>
              <a:schemeClr val="accent6"/>
            </a:solidFill>
            <a:prstDash val="dash"/>
            <a:headEnd type="none"/>
            <a:tailEnd type="triangle"/>
          </a:ln>
        </p:spPr>
        <p:style>
          <a:lnRef idx="2">
            <a:schemeClr val="accent1"/>
          </a:lnRef>
          <a:fillRef idx="0">
            <a:schemeClr val="accent1"/>
          </a:fillRef>
          <a:effectRef idx="1">
            <a:schemeClr val="accent1"/>
          </a:effectRef>
          <a:fontRef idx="minor">
            <a:schemeClr val="tx1"/>
          </a:fontRef>
        </p:style>
      </p:cxnSp>
      <p:cxnSp>
        <p:nvCxnSpPr>
          <p:cNvPr id="188" name="187 Conector recto"/>
          <p:cNvCxnSpPr/>
          <p:nvPr/>
        </p:nvCxnSpPr>
        <p:spPr>
          <a:xfrm flipH="1">
            <a:off x="4209344" y="1337769"/>
            <a:ext cx="14652" cy="97990"/>
          </a:xfrm>
          <a:prstGeom prst="line">
            <a:avLst/>
          </a:prstGeom>
          <a:ln w="12700">
            <a:solidFill>
              <a:schemeClr val="accent6"/>
            </a:solidFill>
            <a:prstDash val="dash"/>
          </a:ln>
          <a:effectLst/>
        </p:spPr>
        <p:style>
          <a:lnRef idx="2">
            <a:schemeClr val="accent1"/>
          </a:lnRef>
          <a:fillRef idx="0">
            <a:schemeClr val="accent1"/>
          </a:fillRef>
          <a:effectRef idx="1">
            <a:schemeClr val="accent1"/>
          </a:effectRef>
          <a:fontRef idx="minor">
            <a:schemeClr val="tx1"/>
          </a:fontRef>
        </p:style>
      </p:cxnSp>
      <p:sp>
        <p:nvSpPr>
          <p:cNvPr id="68" name="67 Rectángulo"/>
          <p:cNvSpPr/>
          <p:nvPr/>
        </p:nvSpPr>
        <p:spPr>
          <a:xfrm>
            <a:off x="399556" y="6212541"/>
            <a:ext cx="4224327" cy="184666"/>
          </a:xfrm>
          <a:prstGeom prst="rect">
            <a:avLst/>
          </a:prstGeom>
        </p:spPr>
        <p:txBody>
          <a:bodyPr wrap="square">
            <a:spAutoFit/>
          </a:bodyPr>
          <a:lstStyle/>
          <a:p>
            <a:pPr defTabSz="457200"/>
            <a:r>
              <a:rPr lang="es-ES" sz="600" i="1" dirty="0">
                <a:solidFill>
                  <a:srgbClr val="007A94"/>
                </a:solidFill>
              </a:rPr>
              <a:t>* Hasta 50% del monto permitido a Gerente General de cada Compañía según Manual de Aprobaciones</a:t>
            </a:r>
            <a:endParaRPr lang="es-CL" sz="600" dirty="0">
              <a:solidFill>
                <a:srgbClr val="007A94"/>
              </a:solidFill>
            </a:endParaRPr>
          </a:p>
        </p:txBody>
      </p:sp>
    </p:spTree>
    <p:extLst>
      <p:ext uri="{BB962C8B-B14F-4D97-AF65-F5344CB8AC3E}">
        <p14:creationId xmlns:p14="http://schemas.microsoft.com/office/powerpoint/2010/main" val="192833010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m3bxz8u4CUGYo3ac_K2itg"/>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imqY9P37hUe2nFTLxkyPMg"/>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imqY9P37hUe2nFTLxkyPMg"/>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imqY9P37hUe2nFTLxkyPMg"/>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6dAbblJZfESr65R6dihee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imqY9P37hUe2nFTLxkyPMg"/>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imqY9P37hUe2nFTLxkyPMg"/>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imqY9P37hUe2nFTLxkyPMg"/>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imqY9P37hUe2nFTLxkyPM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imqY9P37hUe2nFTLxkyPMg"/>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imqY9P37hUe2nFTLxkyPMg"/>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tywrl5pwJkmryYZemaj4uQ"/>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mL.jcJtYq0Ge32oz2JDGo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mL.jcJtYq0Ge32oz2JDGog"/>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mL.jcJtYq0Ge32oz2JDGog"/>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6dAbblJZfESr65R6diheeQ"/>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imqY9P37hUe2nFTLxkyPMg"/>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mL.jcJtYq0Ge32oz2JDGog"/>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mL.jcJtYq0Ge32oz2JDGo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mL.jcJtYq0Ge32oz2JDGog"/>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pmL.jcJtYq0Ge32oz2JDGog"/>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imqY9P37hUe2nFTLxkyPMg"/>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rHxtxiWzQUCMapLIqpoe4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imqY9P37hUe2nFTLxkyPMg"/>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6dAbblJZfESr65R6diheeQ"/>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6dAbblJZfESr65R6diheeQ"/>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6dAbblJZfESr65R6diheeQ"/>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imqY9P37hUe2nFTLxkyPMg"/>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pimqY9P37hUe2nFTLxkyPMg"/>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imqY9P37hUe2nFTLxkyPMg"/>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pimqY9P37hUe2nFTLxkyPMg"/>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pimqY9P37hUe2nFTLxkyPMg"/>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pimqY9P37hUe2nFTLxkyPMg"/>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9CBFesw7BU29avTpUEvjpQ"/>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pmL.jcJtYq0Ge32oz2JDGog"/>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pimqY9P37hUe2nFTLxkyPMg"/>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pimqY9P37hUe2nFTLxkyPMg"/>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p6dAbblJZfESr65R6diheeQ"/>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pimqY9P37hUe2nFTLxkyPMg"/>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p6dAbblJZfESr65R6diheeQ"/>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pm3bxz8u4CUGYo3ac_K2itg"/>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p9CBFesw7BU29avTpUEvjpQ"/>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pimqY9P37hUe2nFTLxkyPMg"/>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p6dAbblJZfESr65R6dihee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imqY9P37hUe2nFTLxkyPMg"/>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pimqY9P37hUe2nFTLxkyPMg"/>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p6dAbblJZfESr65R6diheeQ"/>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p6dAbblJZfESr65R6diheeQ"/>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pimqY9P37hUe2nFTLxkyPMg"/>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pimqY9P37hUe2nFTLxkyPMg"/>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pimqY9P37hUe2nFTLxkyPMg"/>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pimqY9P37hUe2nFTLxkyPMg"/>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pmL.jcJtYq0Ge32oz2JDGog"/>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pmL.jcJtYq0Ge32oz2JDGog"/>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pmL.jcJtYq0Ge32oz2JDGog"/>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6dAbblJZfESr65R6diheeQ"/>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pimqY9P37hUe2nFTLxkyPMg"/>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p6dAbblJZfESr65R6diheeQ"/>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p6dAbblJZfESr65R6diheeQ"/>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pimqY9P37hUe2nFTLxkyPMg"/>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pimqY9P37hUe2nFTLxkyPMg"/>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pimqY9P37hUe2nFTLxkyPMg"/>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pimqY9P37hUe2nFTLxkyPMg"/>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pimqY9P37hUe2nFTLxkyPMg"/>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pmL.jcJtYq0Ge32oz2JDGog"/>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pimqY9P37hUe2nFTLxkyPMg"/>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imqY9P37hUe2nFTLxkyPMg"/>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ptywrl5pwJkmryYZemaj4uQ"/>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prHxtxiWzQUCMapLIqpoe4w"/>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pmL.jcJtYq0Ge32oz2JDGog"/>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pmL.jcJtYq0Ge32oz2JDGog"/>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pmL.jcJtYq0Ge32oz2JDGog"/>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pmL.jcJtYq0Ge32oz2JDGog"/>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pimqY9P37hUe2nFTLxkyPMg"/>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pimqY9P37hUe2nFTLxkyPMg"/>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p6dAbblJZfESr65R6diheeQ"/>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p6dAbblJZfESr65R6diheeQ"/>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6dAbblJZfESr65R6diheeQ"/>
</p:tagLst>
</file>

<file path=ppt/tags/tag80.xml><?xml version="1.0" encoding="utf-8"?>
<p:tagLst xmlns:a="http://schemas.openxmlformats.org/drawingml/2006/main" xmlns:r="http://schemas.openxmlformats.org/officeDocument/2006/relationships" xmlns:p="http://schemas.openxmlformats.org/presentationml/2006/main">
  <p:tag name="THINKCELLSHAPEDONOTDELETE" val="pimqY9P37hUe2nFTLxkyPMg"/>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6dAbblJZfESr65R6diheeQ"/>
</p:tagLst>
</file>

<file path=ppt/theme/theme1.xml><?xml version="1.0" encoding="utf-8"?>
<a:theme xmlns:a="http://schemas.openxmlformats.org/drawingml/2006/main" name="Tema de Office">
  <a:themeElements>
    <a:clrScheme name="Personalizado 12">
      <a:dk1>
        <a:srgbClr val="FFFFFF"/>
      </a:dk1>
      <a:lt1>
        <a:srgbClr val="FFFFFF"/>
      </a:lt1>
      <a:dk2>
        <a:srgbClr val="FFFFFF"/>
      </a:dk2>
      <a:lt2>
        <a:srgbClr val="FFFFFF"/>
      </a:lt2>
      <a:accent1>
        <a:srgbClr val="D22630"/>
      </a:accent1>
      <a:accent2>
        <a:srgbClr val="EAAA00"/>
      </a:accent2>
      <a:accent3>
        <a:srgbClr val="00778B"/>
      </a:accent3>
      <a:accent4>
        <a:srgbClr val="64CCC9"/>
      </a:accent4>
      <a:accent5>
        <a:srgbClr val="3C3C3B"/>
      </a:accent5>
      <a:accent6>
        <a:srgbClr val="FFFFFF"/>
      </a:accent6>
      <a:hlink>
        <a:srgbClr val="0000FF"/>
      </a:hlink>
      <a:folHlink>
        <a:srgbClr val="0000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lumMod val="50000"/>
          </a:schemeClr>
        </a:solidFill>
        <a:ln w="12700" cap="flat" cmpd="sng" algn="ctr">
          <a:noFill/>
          <a:prstDash val="solid"/>
          <a:miter lim="800000"/>
        </a:ln>
        <a:effectLst>
          <a:outerShdw blurRad="50800" dist="38100" dir="2700000" algn="tl" rotWithShape="0">
            <a:prstClr val="black">
              <a:alpha val="40000"/>
            </a:prstClr>
          </a:outerShdw>
        </a:effectLst>
      </a:spPr>
      <a:bodyPr vert="vert" rtlCol="0" anchor="ctr"/>
      <a:lstStyle>
        <a:defPPr marL="0" marR="0" indent="0" algn="ctr" defTabSz="914400" eaLnBrk="1" fontAlgn="auto" latinLnBrk="0" hangingPunct="1">
          <a:lnSpc>
            <a:spcPct val="100000"/>
          </a:lnSpc>
          <a:spcBef>
            <a:spcPts val="0"/>
          </a:spcBef>
          <a:spcAft>
            <a:spcPts val="0"/>
          </a:spcAft>
          <a:buClrTx/>
          <a:buSzTx/>
          <a:buFontTx/>
          <a:buNone/>
          <a:tabLst/>
          <a:defRPr kumimoji="0" sz="1200" b="1" i="0" u="none" strike="noStrike" kern="0" cap="none" spc="0" normalizeH="0" baseline="0" noProof="0" dirty="0" smtClean="0">
            <a:ln>
              <a:noFill/>
            </a:ln>
            <a:solidFill>
              <a:schemeClr val="bg1"/>
            </a:solidFill>
            <a:effectLst/>
            <a:uLnTx/>
            <a:uFillTx/>
            <a:latin typeface="+mn-lt"/>
            <a:ea typeface="+mn-ea"/>
            <a:cs typeface="Arial" panose="020B0604020202020204" pitchFamily="34" charset="0"/>
          </a:defRPr>
        </a:defPPr>
      </a:lst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10.xml><?xml version="1.0" encoding="utf-8"?>
<a:theme xmlns:a="http://schemas.openxmlformats.org/drawingml/2006/main" name="2_PPT 1 - internas y externa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11.xml><?xml version="1.0" encoding="utf-8"?>
<a:theme xmlns:a="http://schemas.openxmlformats.org/drawingml/2006/main" name="2_Plantillas CEN - AMSA 2014">
  <a:themeElements>
    <a:clrScheme name="Antofagasta Minerals 2014">
      <a:dk1>
        <a:srgbClr val="3C3C3C"/>
      </a:dk1>
      <a:lt1>
        <a:srgbClr val="FFFFFF"/>
      </a:lt1>
      <a:dk2>
        <a:srgbClr val="1E1E1E"/>
      </a:dk2>
      <a:lt2>
        <a:srgbClr val="DDDDDD"/>
      </a:lt2>
      <a:accent1>
        <a:srgbClr val="D22630"/>
      </a:accent1>
      <a:accent2>
        <a:srgbClr val="EAAA00"/>
      </a:accent2>
      <a:accent3>
        <a:srgbClr val="00778B"/>
      </a:accent3>
      <a:accent4>
        <a:srgbClr val="64CCC9"/>
      </a:accent4>
      <a:accent5>
        <a:srgbClr val="706F6F"/>
      </a:accent5>
      <a:accent6>
        <a:srgbClr val="92D050"/>
      </a:accent6>
      <a:hlink>
        <a:srgbClr val="00778B"/>
      </a:hlink>
      <a:folHlink>
        <a:srgbClr val="64CCC9"/>
      </a:folHlink>
    </a:clrScheme>
    <a:fontScheme name="Antofagasta Minerals 2014">
      <a:majorFont>
        <a:latin typeface="Trebuchet MS"/>
        <a:ea typeface=""/>
        <a:cs typeface=""/>
      </a:majorFont>
      <a:minorFont>
        <a:latin typeface="Trebuchet MS"/>
        <a:ea typeface=""/>
        <a:cs typeface=""/>
      </a:minorFont>
    </a:fontScheme>
    <a:fmtScheme name="Opulento">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12.xml><?xml version="1.0" encoding="utf-8"?>
<a:theme xmlns:a="http://schemas.openxmlformats.org/drawingml/2006/main" name="6_Tema de Office">
  <a:themeElements>
    <a:clrScheme name="AMSA 1">
      <a:dk1>
        <a:srgbClr val="FFFFFF"/>
      </a:dk1>
      <a:lt1>
        <a:srgbClr val="FFFFFF"/>
      </a:lt1>
      <a:dk2>
        <a:srgbClr val="FFFFFF"/>
      </a:dk2>
      <a:lt2>
        <a:srgbClr val="FFFFFF"/>
      </a:lt2>
      <a:accent1>
        <a:srgbClr val="D22630"/>
      </a:accent1>
      <a:accent2>
        <a:srgbClr val="EAAA00"/>
      </a:accent2>
      <a:accent3>
        <a:srgbClr val="00778B"/>
      </a:accent3>
      <a:accent4>
        <a:srgbClr val="64CCC9"/>
      </a:accent4>
      <a:accent5>
        <a:srgbClr val="706F6F"/>
      </a:accent5>
      <a:accent6>
        <a:srgbClr val="FFFFFF"/>
      </a:accent6>
      <a:hlink>
        <a:srgbClr val="FFFFFF"/>
      </a:hlink>
      <a:folHlink>
        <a:srgbClr val="FFFF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13.xml><?xml version="1.0" encoding="utf-8"?>
<a:theme xmlns:a="http://schemas.openxmlformats.org/drawingml/2006/main" name="Diseño personalizado">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4.xml><?xml version="1.0" encoding="utf-8"?>
<a:theme xmlns:a="http://schemas.openxmlformats.org/drawingml/2006/main" name="8_Tema de Office">
  <a:themeElements>
    <a:clrScheme name="AMSA 1">
      <a:dk1>
        <a:srgbClr val="FFFFFF"/>
      </a:dk1>
      <a:lt1>
        <a:srgbClr val="FFFFFF"/>
      </a:lt1>
      <a:dk2>
        <a:srgbClr val="FFFFFF"/>
      </a:dk2>
      <a:lt2>
        <a:srgbClr val="FFFFFF"/>
      </a:lt2>
      <a:accent1>
        <a:srgbClr val="D22630"/>
      </a:accent1>
      <a:accent2>
        <a:srgbClr val="EAAA00"/>
      </a:accent2>
      <a:accent3>
        <a:srgbClr val="00778B"/>
      </a:accent3>
      <a:accent4>
        <a:srgbClr val="64CCC9"/>
      </a:accent4>
      <a:accent5>
        <a:srgbClr val="706F6F"/>
      </a:accent5>
      <a:accent6>
        <a:srgbClr val="FFFFFF"/>
      </a:accent6>
      <a:hlink>
        <a:srgbClr val="FFFFFF"/>
      </a:hlink>
      <a:folHlink>
        <a:srgbClr val="FFFF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15.xml><?xml version="1.0" encoding="utf-8"?>
<a:theme xmlns:a="http://schemas.openxmlformats.org/drawingml/2006/main" name="9_Plantillas CEN - AMSA 2014">
  <a:themeElements>
    <a:clrScheme name="Antofagasta Minerals 2014">
      <a:dk1>
        <a:srgbClr val="3C3C3C"/>
      </a:dk1>
      <a:lt1>
        <a:srgbClr val="FFFFFF"/>
      </a:lt1>
      <a:dk2>
        <a:srgbClr val="1E1E1E"/>
      </a:dk2>
      <a:lt2>
        <a:srgbClr val="DDDDDD"/>
      </a:lt2>
      <a:accent1>
        <a:srgbClr val="D22630"/>
      </a:accent1>
      <a:accent2>
        <a:srgbClr val="EAAA00"/>
      </a:accent2>
      <a:accent3>
        <a:srgbClr val="00778B"/>
      </a:accent3>
      <a:accent4>
        <a:srgbClr val="64CCC9"/>
      </a:accent4>
      <a:accent5>
        <a:srgbClr val="706F6F"/>
      </a:accent5>
      <a:accent6>
        <a:srgbClr val="92D050"/>
      </a:accent6>
      <a:hlink>
        <a:srgbClr val="00778B"/>
      </a:hlink>
      <a:folHlink>
        <a:srgbClr val="64CCC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pulento">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16.xml><?xml version="1.0" encoding="utf-8"?>
<a:theme xmlns:a="http://schemas.openxmlformats.org/drawingml/2006/main" name="Cuerpo">
  <a:themeElements>
    <a:clrScheme name="Personalizado 1">
      <a:dk1>
        <a:sysClr val="windowText" lastClr="000000"/>
      </a:dk1>
      <a:lt1>
        <a:sysClr val="window" lastClr="FFFFFF"/>
      </a:lt1>
      <a:dk2>
        <a:srgbClr val="007A94"/>
      </a:dk2>
      <a:lt2>
        <a:srgbClr val="EEECE1"/>
      </a:lt2>
      <a:accent1>
        <a:srgbClr val="007A94"/>
      </a:accent1>
      <a:accent2>
        <a:srgbClr val="62CDCA"/>
      </a:accent2>
      <a:accent3>
        <a:srgbClr val="D42029"/>
      </a:accent3>
      <a:accent4>
        <a:srgbClr val="FF4747"/>
      </a:accent4>
      <a:accent5>
        <a:srgbClr val="EDAB00"/>
      </a:accent5>
      <a:accent6>
        <a:srgbClr val="FFC184"/>
      </a:accent6>
      <a:hlink>
        <a:srgbClr val="62CDCA"/>
      </a:hlink>
      <a:folHlink>
        <a:srgbClr val="D4202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7.xml><?xml version="1.0" encoding="utf-8"?>
<a:theme xmlns:a="http://schemas.openxmlformats.org/drawingml/2006/main" name="1_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18.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9.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4_Plantillas CEN - AMSA 2014">
  <a:themeElements>
    <a:clrScheme name="Antofagasta Minerals 2014">
      <a:dk1>
        <a:srgbClr val="3C3C3C"/>
      </a:dk1>
      <a:lt1>
        <a:srgbClr val="FFFFFF"/>
      </a:lt1>
      <a:dk2>
        <a:srgbClr val="1E1E1E"/>
      </a:dk2>
      <a:lt2>
        <a:srgbClr val="DDDDDD"/>
      </a:lt2>
      <a:accent1>
        <a:srgbClr val="D22630"/>
      </a:accent1>
      <a:accent2>
        <a:srgbClr val="EAAA00"/>
      </a:accent2>
      <a:accent3>
        <a:srgbClr val="00778B"/>
      </a:accent3>
      <a:accent4>
        <a:srgbClr val="64CCC9"/>
      </a:accent4>
      <a:accent5>
        <a:srgbClr val="706F6F"/>
      </a:accent5>
      <a:accent6>
        <a:srgbClr val="92D050"/>
      </a:accent6>
      <a:hlink>
        <a:srgbClr val="00778B"/>
      </a:hlink>
      <a:folHlink>
        <a:srgbClr val="64CCC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pulento">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5_Plantillas CEN - AMSA 2014">
  <a:themeElements>
    <a:clrScheme name="Antofagasta Minerals 2014">
      <a:dk1>
        <a:srgbClr val="3C3C3C"/>
      </a:dk1>
      <a:lt1>
        <a:srgbClr val="FFFFFF"/>
      </a:lt1>
      <a:dk2>
        <a:srgbClr val="1E1E1E"/>
      </a:dk2>
      <a:lt2>
        <a:srgbClr val="DDDDDD"/>
      </a:lt2>
      <a:accent1>
        <a:srgbClr val="D22630"/>
      </a:accent1>
      <a:accent2>
        <a:srgbClr val="EAAA00"/>
      </a:accent2>
      <a:accent3>
        <a:srgbClr val="00778B"/>
      </a:accent3>
      <a:accent4>
        <a:srgbClr val="64CCC9"/>
      </a:accent4>
      <a:accent5>
        <a:srgbClr val="706F6F"/>
      </a:accent5>
      <a:accent6>
        <a:srgbClr val="92D050"/>
      </a:accent6>
      <a:hlink>
        <a:srgbClr val="00778B"/>
      </a:hlink>
      <a:folHlink>
        <a:srgbClr val="64CCC9"/>
      </a:folHlink>
    </a:clrScheme>
    <a:fontScheme name="Antofagasta Minerals 2014">
      <a:majorFont>
        <a:latin typeface="Trebuchet MS"/>
        <a:ea typeface=""/>
        <a:cs typeface=""/>
      </a:majorFont>
      <a:minorFont>
        <a:latin typeface="Trebuchet MS"/>
        <a:ea typeface=""/>
        <a:cs typeface=""/>
      </a:minorFont>
    </a:fontScheme>
    <a:fmtScheme name="Opulento">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6_Plantillas CEN - AMSA 2014">
  <a:themeElements>
    <a:clrScheme name="Antofagasta Minerals 2014">
      <a:dk1>
        <a:srgbClr val="3C3C3C"/>
      </a:dk1>
      <a:lt1>
        <a:srgbClr val="FFFFFF"/>
      </a:lt1>
      <a:dk2>
        <a:srgbClr val="1E1E1E"/>
      </a:dk2>
      <a:lt2>
        <a:srgbClr val="DDDDDD"/>
      </a:lt2>
      <a:accent1>
        <a:srgbClr val="D22630"/>
      </a:accent1>
      <a:accent2>
        <a:srgbClr val="EAAA00"/>
      </a:accent2>
      <a:accent3>
        <a:srgbClr val="00778B"/>
      </a:accent3>
      <a:accent4>
        <a:srgbClr val="64CCC9"/>
      </a:accent4>
      <a:accent5>
        <a:srgbClr val="706F6F"/>
      </a:accent5>
      <a:accent6>
        <a:srgbClr val="92D050"/>
      </a:accent6>
      <a:hlink>
        <a:srgbClr val="00778B"/>
      </a:hlink>
      <a:folHlink>
        <a:srgbClr val="64CCC9"/>
      </a:folHlink>
    </a:clrScheme>
    <a:fontScheme name="Antofagasta Minerals 2014">
      <a:majorFont>
        <a:latin typeface="Trebuchet MS"/>
        <a:ea typeface=""/>
        <a:cs typeface=""/>
      </a:majorFont>
      <a:minorFont>
        <a:latin typeface="Trebuchet MS"/>
        <a:ea typeface=""/>
        <a:cs typeface=""/>
      </a:minorFont>
    </a:fontScheme>
    <a:fmtScheme name="Opulento">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Plantillas CEN - AMSA 2014">
  <a:themeElements>
    <a:clrScheme name="Antofagasta Minerals 2014">
      <a:dk1>
        <a:srgbClr val="3C3C3C"/>
      </a:dk1>
      <a:lt1>
        <a:srgbClr val="FFFFFF"/>
      </a:lt1>
      <a:dk2>
        <a:srgbClr val="1E1E1E"/>
      </a:dk2>
      <a:lt2>
        <a:srgbClr val="DDDDDD"/>
      </a:lt2>
      <a:accent1>
        <a:srgbClr val="D22630"/>
      </a:accent1>
      <a:accent2>
        <a:srgbClr val="EAAA00"/>
      </a:accent2>
      <a:accent3>
        <a:srgbClr val="00778B"/>
      </a:accent3>
      <a:accent4>
        <a:srgbClr val="64CCC9"/>
      </a:accent4>
      <a:accent5>
        <a:srgbClr val="706F6F"/>
      </a:accent5>
      <a:accent6>
        <a:srgbClr val="92D050"/>
      </a:accent6>
      <a:hlink>
        <a:srgbClr val="00778B"/>
      </a:hlink>
      <a:folHlink>
        <a:srgbClr val="64CCC9"/>
      </a:folHlink>
    </a:clrScheme>
    <a:fontScheme name="Antofagasta Minerals 2014">
      <a:majorFont>
        <a:latin typeface="Trebuchet MS"/>
        <a:ea typeface=""/>
        <a:cs typeface=""/>
      </a:majorFont>
      <a:minorFont>
        <a:latin typeface="Trebuchet MS"/>
        <a:ea typeface=""/>
        <a:cs typeface=""/>
      </a:minorFont>
    </a:fontScheme>
    <a:fmtScheme name="Opulento">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6.xml><?xml version="1.0" encoding="utf-8"?>
<a:theme xmlns:a="http://schemas.openxmlformats.org/drawingml/2006/main" name="1_Plantillas CEN - AMSA 2014">
  <a:themeElements>
    <a:clrScheme name="Antofagasta Minerals 2014">
      <a:dk1>
        <a:srgbClr val="3C3C3C"/>
      </a:dk1>
      <a:lt1>
        <a:srgbClr val="FFFFFF"/>
      </a:lt1>
      <a:dk2>
        <a:srgbClr val="1E1E1E"/>
      </a:dk2>
      <a:lt2>
        <a:srgbClr val="DDDDDD"/>
      </a:lt2>
      <a:accent1>
        <a:srgbClr val="D22630"/>
      </a:accent1>
      <a:accent2>
        <a:srgbClr val="EAAA00"/>
      </a:accent2>
      <a:accent3>
        <a:srgbClr val="00778B"/>
      </a:accent3>
      <a:accent4>
        <a:srgbClr val="64CCC9"/>
      </a:accent4>
      <a:accent5>
        <a:srgbClr val="706F6F"/>
      </a:accent5>
      <a:accent6>
        <a:srgbClr val="92D050"/>
      </a:accent6>
      <a:hlink>
        <a:srgbClr val="00778B"/>
      </a:hlink>
      <a:folHlink>
        <a:srgbClr val="64CCC9"/>
      </a:folHlink>
    </a:clrScheme>
    <a:fontScheme name="Antofagasta Minerals 2014">
      <a:majorFont>
        <a:latin typeface="Trebuchet MS"/>
        <a:ea typeface=""/>
        <a:cs typeface=""/>
      </a:majorFont>
      <a:minorFont>
        <a:latin typeface="Trebuchet MS"/>
        <a:ea typeface=""/>
        <a:cs typeface=""/>
      </a:minorFont>
    </a:fontScheme>
    <a:fmtScheme name="Opulento">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7.xml><?xml version="1.0" encoding="utf-8"?>
<a:theme xmlns:a="http://schemas.openxmlformats.org/drawingml/2006/main" name="2_Tema de Office">
  <a:themeElements>
    <a:clrScheme name="AMSA 1">
      <a:dk1>
        <a:srgbClr val="FFFFFF"/>
      </a:dk1>
      <a:lt1>
        <a:srgbClr val="FFFFFF"/>
      </a:lt1>
      <a:dk2>
        <a:srgbClr val="FFFFFF"/>
      </a:dk2>
      <a:lt2>
        <a:srgbClr val="FFFFFF"/>
      </a:lt2>
      <a:accent1>
        <a:srgbClr val="D22630"/>
      </a:accent1>
      <a:accent2>
        <a:srgbClr val="EAAA00"/>
      </a:accent2>
      <a:accent3>
        <a:srgbClr val="00778B"/>
      </a:accent3>
      <a:accent4>
        <a:srgbClr val="64CCC9"/>
      </a:accent4>
      <a:accent5>
        <a:srgbClr val="706F6F"/>
      </a:accent5>
      <a:accent6>
        <a:srgbClr val="FFFFFF"/>
      </a:accent6>
      <a:hlink>
        <a:srgbClr val="FFFFFF"/>
      </a:hlink>
      <a:folHlink>
        <a:srgbClr val="FFFF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8.xml><?xml version="1.0" encoding="utf-8"?>
<a:theme xmlns:a="http://schemas.openxmlformats.org/drawingml/2006/main" name="7_Plantillas CEN - AMSA 2014">
  <a:themeElements>
    <a:clrScheme name="Antofagasta Minerals 2014">
      <a:dk1>
        <a:srgbClr val="3C3C3C"/>
      </a:dk1>
      <a:lt1>
        <a:srgbClr val="FFFFFF"/>
      </a:lt1>
      <a:dk2>
        <a:srgbClr val="1E1E1E"/>
      </a:dk2>
      <a:lt2>
        <a:srgbClr val="DDDDDD"/>
      </a:lt2>
      <a:accent1>
        <a:srgbClr val="D22630"/>
      </a:accent1>
      <a:accent2>
        <a:srgbClr val="EAAA00"/>
      </a:accent2>
      <a:accent3>
        <a:srgbClr val="00778B"/>
      </a:accent3>
      <a:accent4>
        <a:srgbClr val="64CCC9"/>
      </a:accent4>
      <a:accent5>
        <a:srgbClr val="706F6F"/>
      </a:accent5>
      <a:accent6>
        <a:srgbClr val="92D050"/>
      </a:accent6>
      <a:hlink>
        <a:srgbClr val="00778B"/>
      </a:hlink>
      <a:folHlink>
        <a:srgbClr val="64CCC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pulento">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9.xml><?xml version="1.0" encoding="utf-8"?>
<a:theme xmlns:a="http://schemas.openxmlformats.org/drawingml/2006/main" name="1_PPT 1 - internas y externa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92AE72880CFF9B45A3FEBCA395C4ACC4" ma:contentTypeVersion="4" ma:contentTypeDescription="Crear nuevo documento." ma:contentTypeScope="" ma:versionID="d847aa410f475e5ee3e690870df6112f">
  <xsd:schema xmlns:xsd="http://www.w3.org/2001/XMLSchema" xmlns:p="http://schemas.microsoft.com/office/2006/metadata/properties" xmlns:ns2="0ea3fc47-cf96-41f9-9eb8-c20756debc30" xmlns:ns3="8d07087f-16cf-4e40-abba-4a2dad057c08" xmlns:ns4="7f2cc99a-92eb-4ea0-8936-4cd916335929" targetNamespace="http://schemas.microsoft.com/office/2006/metadata/properties" ma:root="true" ma:fieldsID="fe7a9fda1e06ccb77661fb440034a59a" ns2:_="" ns3:_="" ns4:_="">
    <xsd:import namespace="0ea3fc47-cf96-41f9-9eb8-c20756debc30"/>
    <xsd:import namespace="8d07087f-16cf-4e40-abba-4a2dad057c08"/>
    <xsd:import namespace="7f2cc99a-92eb-4ea0-8936-4cd916335929"/>
    <xsd:element name="properties">
      <xsd:complexType>
        <xsd:sequence>
          <xsd:element name="documentManagement">
            <xsd:complexType>
              <xsd:all>
                <xsd:element ref="ns2:Tipo_x0020_de_x0020_Documento" minOccurs="0"/>
                <xsd:element ref="ns3:Area" minOccurs="0"/>
                <xsd:element ref="ns3:SubArea" minOccurs="0"/>
                <xsd:element ref="ns4:Descripci_x00f3_n" minOccurs="0"/>
              </xsd:all>
            </xsd:complexType>
          </xsd:element>
        </xsd:sequence>
      </xsd:complexType>
    </xsd:element>
  </xsd:schema>
  <xsd:schema xmlns:xsd="http://www.w3.org/2001/XMLSchema" xmlns:dms="http://schemas.microsoft.com/office/2006/documentManagement/types" targetNamespace="0ea3fc47-cf96-41f9-9eb8-c20756debc30" elementFormDefault="qualified">
    <xsd:import namespace="http://schemas.microsoft.com/office/2006/documentManagement/types"/>
    <xsd:element name="Tipo_x0020_de_x0020_Documento" ma:index="2" nillable="true" ma:displayName="Tipo de Documento" ma:list="{997abb30-5de5-49a2-982a-137c4651e1da}" ma:internalName="Tipo_x0020_de_x0020_Documento" ma:showField="Title">
      <xsd:simpleType>
        <xsd:restriction base="dms:Lookup"/>
      </xsd:simpleType>
    </xsd:element>
  </xsd:schema>
  <xsd:schema xmlns:xsd="http://www.w3.org/2001/XMLSchema" xmlns:dms="http://schemas.microsoft.com/office/2006/documentManagement/types" targetNamespace="8d07087f-16cf-4e40-abba-4a2dad057c08" elementFormDefault="qualified">
    <xsd:import namespace="http://schemas.microsoft.com/office/2006/documentManagement/types"/>
    <xsd:element name="Area" ma:index="3" nillable="true" ma:displayName="Area" ma:list="{be077ff7-f08e-407a-86f0-3f969fd37031}" ma:internalName="Area" ma:showField="Title" ma:web="8d07087f-16cf-4e40-abba-4a2dad057c08">
      <xsd:simpleType>
        <xsd:restriction base="dms:Lookup"/>
      </xsd:simpleType>
    </xsd:element>
    <xsd:element name="SubArea" ma:index="4" nillable="true" ma:displayName="SubArea" ma:list="{ec64cfec-5602-4018-bec6-5a9888c7e69e}" ma:internalName="SubArea" ma:showField="Title" ma:web="8d07087f-16cf-4e40-abba-4a2dad057c08">
      <xsd:simpleType>
        <xsd:restriction base="dms:Lookup"/>
      </xsd:simpleType>
    </xsd:element>
  </xsd:schema>
  <xsd:schema xmlns:xsd="http://www.w3.org/2001/XMLSchema" xmlns:dms="http://schemas.microsoft.com/office/2006/documentManagement/types" targetNamespace="7f2cc99a-92eb-4ea0-8936-4cd916335929" elementFormDefault="qualified">
    <xsd:import namespace="http://schemas.microsoft.com/office/2006/documentManagement/types"/>
    <xsd:element name="Descripci_x00f3_n" ma:index="5" nillable="true" ma:displayName="Descripción" ma:internalName="Descripci_x00f3_n">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8" ma:displayName="Tipo de contenido" ma:readOnly="true"/>
        <xsd:element ref="dc:title" minOccurs="0" maxOccurs="1" ma:index="1"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SubArea xmlns="8d07087f-16cf-4e40-abba-4a2dad057c08" xsi:nil="true"/>
    <Area xmlns="8d07087f-16cf-4e40-abba-4a2dad057c08" xsi:nil="true"/>
    <Descripci_x00f3_n xmlns="7f2cc99a-92eb-4ea0-8936-4cd916335929" xsi:nil="true"/>
    <Tipo_x0020_de_x0020_Documento xmlns="0ea3fc47-cf96-41f9-9eb8-c20756debc30" xsi:nil="true"/>
  </documentManagement>
</p:properties>
</file>

<file path=customXml/itemProps1.xml><?xml version="1.0" encoding="utf-8"?>
<ds:datastoreItem xmlns:ds="http://schemas.openxmlformats.org/officeDocument/2006/customXml" ds:itemID="{CE4A6CCD-47CE-4989-91B3-E36B685BFEC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ea3fc47-cf96-41f9-9eb8-c20756debc30"/>
    <ds:schemaRef ds:uri="8d07087f-16cf-4e40-abba-4a2dad057c08"/>
    <ds:schemaRef ds:uri="7f2cc99a-92eb-4ea0-8936-4cd916335929"/>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E50FF39E-6D20-4A01-956E-C6B4B51051B1}">
  <ds:schemaRefs>
    <ds:schemaRef ds:uri="http://schemas.microsoft.com/sharepoint/v3/contenttype/forms"/>
  </ds:schemaRefs>
</ds:datastoreItem>
</file>

<file path=customXml/itemProps3.xml><?xml version="1.0" encoding="utf-8"?>
<ds:datastoreItem xmlns:ds="http://schemas.openxmlformats.org/officeDocument/2006/customXml" ds:itemID="{9A6EC563-F40D-4F15-B676-43B0CF0C0878}">
  <ds:schemaRefs>
    <ds:schemaRef ds:uri="http://purl.org/dc/terms/"/>
    <ds:schemaRef ds:uri="7f2cc99a-92eb-4ea0-8936-4cd916335929"/>
    <ds:schemaRef ds:uri="http://purl.org/dc/dcmitype/"/>
    <ds:schemaRef ds:uri="http://schemas.microsoft.com/office/2006/documentManagement/types"/>
    <ds:schemaRef ds:uri="http://schemas.microsoft.com/office/2006/metadata/properties"/>
    <ds:schemaRef ds:uri="http://schemas.openxmlformats.org/package/2006/metadata/core-properties"/>
    <ds:schemaRef ds:uri="0ea3fc47-cf96-41f9-9eb8-c20756debc30"/>
    <ds:schemaRef ds:uri="8d07087f-16cf-4e40-abba-4a2dad057c08"/>
    <ds:schemaRef ds:uri="http://www.w3.org/XML/1998/namespace"/>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
  <TotalTime>62047</TotalTime>
  <Words>1215</Words>
  <Application>Microsoft Office PowerPoint</Application>
  <PresentationFormat>Presentación en pantalla (4:3)</PresentationFormat>
  <Paragraphs>175</Paragraphs>
  <Slides>3</Slides>
  <Notes>0</Notes>
  <HiddenSlides>0</HiddenSlides>
  <MMClips>0</MMClips>
  <ScaleCrop>false</ScaleCrop>
  <HeadingPairs>
    <vt:vector size="6" baseType="variant">
      <vt:variant>
        <vt:lpstr>Fuentes usadas</vt:lpstr>
      </vt:variant>
      <vt:variant>
        <vt:i4>6</vt:i4>
      </vt:variant>
      <vt:variant>
        <vt:lpstr>Tema</vt:lpstr>
      </vt:variant>
      <vt:variant>
        <vt:i4>17</vt:i4>
      </vt:variant>
      <vt:variant>
        <vt:lpstr>Títulos de diapositiva</vt:lpstr>
      </vt:variant>
      <vt:variant>
        <vt:i4>3</vt:i4>
      </vt:variant>
    </vt:vector>
  </HeadingPairs>
  <TitlesOfParts>
    <vt:vector size="26" baseType="lpstr">
      <vt:lpstr>Batang</vt:lpstr>
      <vt:lpstr>ＭＳ Ｐゴシック</vt:lpstr>
      <vt:lpstr>Arial</vt:lpstr>
      <vt:lpstr>Calibri</vt:lpstr>
      <vt:lpstr>Trebuchet MS</vt:lpstr>
      <vt:lpstr>Wingdings</vt:lpstr>
      <vt:lpstr>Tema de Office</vt:lpstr>
      <vt:lpstr>4_Plantillas CEN - AMSA 2014</vt:lpstr>
      <vt:lpstr>5_Plantillas CEN - AMSA 2014</vt:lpstr>
      <vt:lpstr>6_Plantillas CEN - AMSA 2014</vt:lpstr>
      <vt:lpstr>Plantillas CEN - AMSA 2014</vt:lpstr>
      <vt:lpstr>1_Plantillas CEN - AMSA 2014</vt:lpstr>
      <vt:lpstr>2_Tema de Office</vt:lpstr>
      <vt:lpstr>7_Plantillas CEN - AMSA 2014</vt:lpstr>
      <vt:lpstr>1_PPT 1 - internas y externas</vt:lpstr>
      <vt:lpstr>2_PPT 1 - internas y externas</vt:lpstr>
      <vt:lpstr>2_Plantillas CEN - AMSA 2014</vt:lpstr>
      <vt:lpstr>6_Tema de Office</vt:lpstr>
      <vt:lpstr>Diseño personalizado</vt:lpstr>
      <vt:lpstr>8_Tema de Office</vt:lpstr>
      <vt:lpstr>9_Plantillas CEN - AMSA 2014</vt:lpstr>
      <vt:lpstr>Cuerpo</vt:lpstr>
      <vt:lpstr>1_Tema de Office</vt:lpstr>
      <vt:lpstr>Presentación de PowerPoint</vt:lpstr>
      <vt:lpstr>Presentación de PowerPoint</vt:lpstr>
      <vt:lpstr>Presentación de PowerPoint</vt:lpstr>
    </vt:vector>
  </TitlesOfParts>
  <Company>Particular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Administrador</dc:creator>
  <cp:lastModifiedBy>Felipe Ruz Meza</cp:lastModifiedBy>
  <cp:revision>3241</cp:revision>
  <cp:lastPrinted>2016-11-17T20:46:38Z</cp:lastPrinted>
  <dcterms:created xsi:type="dcterms:W3CDTF">2014-03-21T22:27:46Z</dcterms:created>
  <dcterms:modified xsi:type="dcterms:W3CDTF">2019-03-11T20:47:23Z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0x01010092AE72880CFF9B45A3FEBCA395C4ACC4</vt:lpwstr>
  </property>
</Properties>
</file>