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4.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5.xml" ContentType="application/vnd.openxmlformats-officedocument.theme+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7.xml" ContentType="application/vnd.openxmlformats-officedocument.theme+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theme/theme8.xml" ContentType="application/vnd.openxmlformats-officedocument.theme+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theme/theme9.xml" ContentType="application/vnd.openxmlformats-officedocument.theme+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theme/theme10.xml" ContentType="application/vnd.openxmlformats-officedocument.theme+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theme/theme11.xml" ContentType="application/vnd.openxmlformats-officedocument.theme+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theme/theme12.xml" ContentType="application/vnd.openxmlformats-officedocument.theme+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theme/theme13.xml" ContentType="application/vnd.openxmlformats-officedocument.theme+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theme/theme14.xml" ContentType="application/vnd.openxmlformats-officedocument.theme+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4">
  <p:sldMasterIdLst>
    <p:sldMasterId id="2147483648" r:id="rId4"/>
    <p:sldMasterId id="2147483671" r:id="rId5"/>
    <p:sldMasterId id="2147483713" r:id="rId6"/>
    <p:sldMasterId id="2147483755" r:id="rId7"/>
    <p:sldMasterId id="2147483805" r:id="rId8"/>
    <p:sldMasterId id="2147483823" r:id="rId9"/>
    <p:sldMasterId id="2147483833" r:id="rId10"/>
    <p:sldMasterId id="2147483841" r:id="rId11"/>
    <p:sldMasterId id="2147483900" r:id="rId12"/>
    <p:sldMasterId id="2147483930" r:id="rId13"/>
    <p:sldMasterId id="2147483987" r:id="rId14"/>
    <p:sldMasterId id="2147483998" r:id="rId15"/>
    <p:sldMasterId id="2147484111" r:id="rId16"/>
    <p:sldMasterId id="2147484014" r:id="rId17"/>
    <p:sldMasterId id="2147484067" r:id="rId18"/>
  </p:sldMasterIdLst>
  <p:notesMasterIdLst>
    <p:notesMasterId r:id="rId26"/>
  </p:notesMasterIdLst>
  <p:handoutMasterIdLst>
    <p:handoutMasterId r:id="rId27"/>
  </p:handoutMasterIdLst>
  <p:sldIdLst>
    <p:sldId id="272" r:id="rId19"/>
    <p:sldId id="1322" r:id="rId20"/>
    <p:sldId id="1323" r:id="rId21"/>
    <p:sldId id="1298" r:id="rId22"/>
    <p:sldId id="1324" r:id="rId23"/>
    <p:sldId id="1300" r:id="rId24"/>
    <p:sldId id="1282" r:id="rId25"/>
  </p:sldIdLst>
  <p:sldSz cx="9144000" cy="6858000" type="screen4x3"/>
  <p:notesSz cx="7010400" cy="9236075"/>
  <p:defaultTextStyle>
    <a:defPPr>
      <a:defRPr lang="es-ES"/>
    </a:defPPr>
    <a:lvl1pPr marL="0" algn="l" defTabSz="457135" rtl="0" eaLnBrk="1" latinLnBrk="0" hangingPunct="1">
      <a:defRPr sz="1800" kern="1200">
        <a:solidFill>
          <a:schemeClr val="tx1"/>
        </a:solidFill>
        <a:latin typeface="+mn-lt"/>
        <a:ea typeface="+mn-ea"/>
        <a:cs typeface="+mn-cs"/>
      </a:defRPr>
    </a:lvl1pPr>
    <a:lvl2pPr marL="457135" algn="l" defTabSz="457135" rtl="0" eaLnBrk="1" latinLnBrk="0" hangingPunct="1">
      <a:defRPr sz="1800" kern="1200">
        <a:solidFill>
          <a:schemeClr val="tx1"/>
        </a:solidFill>
        <a:latin typeface="+mn-lt"/>
        <a:ea typeface="+mn-ea"/>
        <a:cs typeface="+mn-cs"/>
      </a:defRPr>
    </a:lvl2pPr>
    <a:lvl3pPr marL="914269" algn="l" defTabSz="457135" rtl="0" eaLnBrk="1" latinLnBrk="0" hangingPunct="1">
      <a:defRPr sz="1800" kern="1200">
        <a:solidFill>
          <a:schemeClr val="tx1"/>
        </a:solidFill>
        <a:latin typeface="+mn-lt"/>
        <a:ea typeface="+mn-ea"/>
        <a:cs typeface="+mn-cs"/>
      </a:defRPr>
    </a:lvl3pPr>
    <a:lvl4pPr marL="1371404" algn="l" defTabSz="457135" rtl="0" eaLnBrk="1" latinLnBrk="0" hangingPunct="1">
      <a:defRPr sz="1800" kern="1200">
        <a:solidFill>
          <a:schemeClr val="tx1"/>
        </a:solidFill>
        <a:latin typeface="+mn-lt"/>
        <a:ea typeface="+mn-ea"/>
        <a:cs typeface="+mn-cs"/>
      </a:defRPr>
    </a:lvl4pPr>
    <a:lvl5pPr marL="1828539" algn="l" defTabSz="457135" rtl="0" eaLnBrk="1" latinLnBrk="0" hangingPunct="1">
      <a:defRPr sz="1800" kern="1200">
        <a:solidFill>
          <a:schemeClr val="tx1"/>
        </a:solidFill>
        <a:latin typeface="+mn-lt"/>
        <a:ea typeface="+mn-ea"/>
        <a:cs typeface="+mn-cs"/>
      </a:defRPr>
    </a:lvl5pPr>
    <a:lvl6pPr marL="2285674" algn="l" defTabSz="457135" rtl="0" eaLnBrk="1" latinLnBrk="0" hangingPunct="1">
      <a:defRPr sz="1800" kern="1200">
        <a:solidFill>
          <a:schemeClr val="tx1"/>
        </a:solidFill>
        <a:latin typeface="+mn-lt"/>
        <a:ea typeface="+mn-ea"/>
        <a:cs typeface="+mn-cs"/>
      </a:defRPr>
    </a:lvl6pPr>
    <a:lvl7pPr marL="2742809" algn="l" defTabSz="457135" rtl="0" eaLnBrk="1" latinLnBrk="0" hangingPunct="1">
      <a:defRPr sz="1800" kern="1200">
        <a:solidFill>
          <a:schemeClr val="tx1"/>
        </a:solidFill>
        <a:latin typeface="+mn-lt"/>
        <a:ea typeface="+mn-ea"/>
        <a:cs typeface="+mn-cs"/>
      </a:defRPr>
    </a:lvl7pPr>
    <a:lvl8pPr marL="3199944" algn="l" defTabSz="457135" rtl="0" eaLnBrk="1" latinLnBrk="0" hangingPunct="1">
      <a:defRPr sz="1800" kern="1200">
        <a:solidFill>
          <a:schemeClr val="tx1"/>
        </a:solidFill>
        <a:latin typeface="+mn-lt"/>
        <a:ea typeface="+mn-ea"/>
        <a:cs typeface="+mn-cs"/>
      </a:defRPr>
    </a:lvl8pPr>
    <a:lvl9pPr marL="3657078" algn="l" defTabSz="457135"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68">
          <p15:clr>
            <a:srgbClr val="A4A3A4"/>
          </p15:clr>
        </p15:guide>
        <p15:guide id="2" orient="horz" pos="3480">
          <p15:clr>
            <a:srgbClr val="A4A3A4"/>
          </p15:clr>
        </p15:guide>
        <p15:guide id="3" orient="horz" pos="483">
          <p15:clr>
            <a:srgbClr val="A4A3A4"/>
          </p15:clr>
        </p15:guide>
        <p15:guide id="4" orient="horz" pos="669">
          <p15:clr>
            <a:srgbClr val="A4A3A4"/>
          </p15:clr>
        </p15:guide>
        <p15:guide id="5" pos="388">
          <p15:clr>
            <a:srgbClr val="A4A3A4"/>
          </p15:clr>
        </p15:guide>
        <p15:guide id="6" pos="4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ria Eugenia Anabalon" initials="MEA" lastIdx="46" clrIdx="0"/>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968"/>
    <a:srgbClr val="00FF00"/>
    <a:srgbClr val="00A8C4"/>
    <a:srgbClr val="0000FF"/>
    <a:srgbClr val="669900"/>
    <a:srgbClr val="D3DCDF"/>
    <a:srgbClr val="C7D3D7"/>
    <a:srgbClr val="484846"/>
    <a:srgbClr val="EBEFF1"/>
    <a:srgbClr val="008DA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Estilo oscuro 1 - Énfasis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8FB837D-C827-4EFA-A057-4D05807E0F7C}" styleName="Estilo temático 1 - Énfasis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2838BEF-8BB2-4498-84A7-C5851F593DF1}" styleName="Estilo medio 4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083E6E3-FA7D-4D7B-A595-EF9225AFEA82}" styleName="Estilo claro 1 - Acento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C7853C-536D-4A76-A0AE-DD22124D55A5}" styleName="Estilo temático 1 - Énfasis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FECB4D8-DB02-4DC6-A0A2-4F2EBAE1DC90}" styleName="Estilo medio 1 - Énfasis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505E3EF-67EA-436B-97B2-0124C06EBD24}" styleName="Estilo medio 4 - Énfasis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5FD0F851-EC5A-4D38-B0AD-8093EC10F338}" styleName="Estilo claro 1 - Acento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46F890A9-2807-4EBB-B81D-B2AA78EC7F39}" styleName="Estilo oscuro 2 - Énfasis 5/Énfasis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7292A2E-F333-43FB-9621-5CBBE7FDCDCB}" styleName="Estilo claro 2 - Acento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75DCB02-9BB8-47FD-8907-85C794F793BA}" styleName="Estilo temático 1 - Énfasis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BDBED569-4797-4DF1-A0F4-6AAB3CD982D8}" styleName="Estilo claro 3 - Acento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799B23B-EC83-4686-B30A-512413B5E67A}" styleName="Estilo claro 3 - Acento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D083AE6-46FA-4A59-8FB0-9F97EB10719F}" styleName="Estilo claro 3 - Acento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2DE63D5-997A-4646-A377-4702673A728D}" styleName="Estilo claro 2 - Acento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D03447BB-5D67-496B-8E87-E561075AD55C}" styleName="Estilo oscuro 1 - Énfasis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485" autoAdjust="0"/>
    <p:restoredTop sz="99539" autoAdjust="0"/>
  </p:normalViewPr>
  <p:slideViewPr>
    <p:cSldViewPr snapToGrid="0" snapToObjects="1">
      <p:cViewPr varScale="1">
        <p:scale>
          <a:sx n="72" d="100"/>
          <a:sy n="72" d="100"/>
        </p:scale>
        <p:origin x="1752" y="66"/>
      </p:cViewPr>
      <p:guideLst>
        <p:guide orient="horz" pos="968"/>
        <p:guide orient="horz" pos="3480"/>
        <p:guide orient="horz" pos="483"/>
        <p:guide orient="horz" pos="669"/>
        <p:guide pos="388"/>
        <p:guide pos="44"/>
      </p:guideLst>
    </p:cSldViewPr>
  </p:slideViewPr>
  <p:outlineViewPr>
    <p:cViewPr>
      <p:scale>
        <a:sx n="33" d="100"/>
        <a:sy n="33" d="100"/>
      </p:scale>
      <p:origin x="0" y="534"/>
    </p:cViewPr>
  </p:outlineViewPr>
  <p:notesTextViewPr>
    <p:cViewPr>
      <p:scale>
        <a:sx n="100" d="100"/>
        <a:sy n="100" d="100"/>
      </p:scale>
      <p:origin x="0" y="0"/>
    </p:cViewPr>
  </p:notesTextViewPr>
  <p:sorterViewPr>
    <p:cViewPr>
      <p:scale>
        <a:sx n="170" d="100"/>
        <a:sy n="170" d="100"/>
      </p:scale>
      <p:origin x="0" y="2548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Master" Target="slideMasters/slideMaster10.xml"/><Relationship Id="rId18" Type="http://schemas.openxmlformats.org/officeDocument/2006/relationships/slideMaster" Target="slideMasters/slideMaster15.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3.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Master" Target="slideMasters/slideMaster14.xml"/><Relationship Id="rId25" Type="http://schemas.openxmlformats.org/officeDocument/2006/relationships/slide" Target="slides/slide7.xml"/><Relationship Id="rId2" Type="http://schemas.openxmlformats.org/officeDocument/2006/relationships/customXml" Target="../customXml/item2.xml"/><Relationship Id="rId16" Type="http://schemas.openxmlformats.org/officeDocument/2006/relationships/slideMaster" Target="slideMasters/slideMaster13.xml"/><Relationship Id="rId20" Type="http://schemas.openxmlformats.org/officeDocument/2006/relationships/slide" Target="slides/slide2.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6.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Master" Target="slideMasters/slideMaster12.xml"/><Relationship Id="rId23" Type="http://schemas.openxmlformats.org/officeDocument/2006/relationships/slide" Target="slides/slide5.xml"/><Relationship Id="rId28" Type="http://schemas.openxmlformats.org/officeDocument/2006/relationships/commentAuthors" Target="commentAuthors.xml"/><Relationship Id="rId10" Type="http://schemas.openxmlformats.org/officeDocument/2006/relationships/slideMaster" Target="slideMasters/slideMaster7.xml"/><Relationship Id="rId19" Type="http://schemas.openxmlformats.org/officeDocument/2006/relationships/slide" Target="slides/slide1.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Master" Target="slideMasters/slideMaster11.xml"/><Relationship Id="rId22" Type="http://schemas.openxmlformats.org/officeDocument/2006/relationships/slide" Target="slides/slide4.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3" y="2"/>
            <a:ext cx="3038475" cy="461963"/>
          </a:xfrm>
          <a:prstGeom prst="rect">
            <a:avLst/>
          </a:prstGeom>
        </p:spPr>
        <p:txBody>
          <a:bodyPr vert="horz" lIns="91758" tIns="45879" rIns="91758" bIns="45879" rtlCol="0"/>
          <a:lstStyle>
            <a:lvl1pPr algn="l">
              <a:defRPr sz="1200"/>
            </a:lvl1pPr>
          </a:lstStyle>
          <a:p>
            <a:endParaRPr lang="es-ES" dirty="0"/>
          </a:p>
        </p:txBody>
      </p:sp>
      <p:sp>
        <p:nvSpPr>
          <p:cNvPr id="3" name="2 Marcador de fecha"/>
          <p:cNvSpPr>
            <a:spLocks noGrp="1"/>
          </p:cNvSpPr>
          <p:nvPr>
            <p:ph type="dt" sz="quarter" idx="1"/>
          </p:nvPr>
        </p:nvSpPr>
        <p:spPr>
          <a:xfrm>
            <a:off x="3970341" y="2"/>
            <a:ext cx="3038475" cy="461963"/>
          </a:xfrm>
          <a:prstGeom prst="rect">
            <a:avLst/>
          </a:prstGeom>
        </p:spPr>
        <p:txBody>
          <a:bodyPr vert="horz" lIns="91758" tIns="45879" rIns="91758" bIns="45879" rtlCol="0"/>
          <a:lstStyle>
            <a:lvl1pPr algn="r">
              <a:defRPr sz="1200"/>
            </a:lvl1pPr>
          </a:lstStyle>
          <a:p>
            <a:fld id="{E70B6098-0F4B-447C-A150-0B48044F93BE}" type="datetimeFigureOut">
              <a:rPr lang="es-ES" smtClean="0"/>
              <a:pPr/>
              <a:t>09/09/2019</a:t>
            </a:fld>
            <a:endParaRPr lang="es-ES" dirty="0"/>
          </a:p>
        </p:txBody>
      </p:sp>
      <p:sp>
        <p:nvSpPr>
          <p:cNvPr id="4" name="3 Marcador de pie de página"/>
          <p:cNvSpPr>
            <a:spLocks noGrp="1"/>
          </p:cNvSpPr>
          <p:nvPr>
            <p:ph type="ftr" sz="quarter" idx="2"/>
          </p:nvPr>
        </p:nvSpPr>
        <p:spPr>
          <a:xfrm>
            <a:off x="3" y="8772527"/>
            <a:ext cx="3038475" cy="461963"/>
          </a:xfrm>
          <a:prstGeom prst="rect">
            <a:avLst/>
          </a:prstGeom>
        </p:spPr>
        <p:txBody>
          <a:bodyPr vert="horz" lIns="91758" tIns="45879" rIns="91758" bIns="45879" rtlCol="0" anchor="b"/>
          <a:lstStyle>
            <a:lvl1pPr algn="l">
              <a:defRPr sz="1200"/>
            </a:lvl1pPr>
          </a:lstStyle>
          <a:p>
            <a:endParaRPr lang="es-ES" dirty="0"/>
          </a:p>
        </p:txBody>
      </p:sp>
      <p:sp>
        <p:nvSpPr>
          <p:cNvPr id="5" name="4 Marcador de número de diapositiva"/>
          <p:cNvSpPr>
            <a:spLocks noGrp="1"/>
          </p:cNvSpPr>
          <p:nvPr>
            <p:ph type="sldNum" sz="quarter" idx="3"/>
          </p:nvPr>
        </p:nvSpPr>
        <p:spPr>
          <a:xfrm>
            <a:off x="3970341" y="8772527"/>
            <a:ext cx="3038475" cy="461963"/>
          </a:xfrm>
          <a:prstGeom prst="rect">
            <a:avLst/>
          </a:prstGeom>
        </p:spPr>
        <p:txBody>
          <a:bodyPr vert="horz" lIns="91758" tIns="45879" rIns="91758" bIns="45879" rtlCol="0" anchor="b"/>
          <a:lstStyle>
            <a:lvl1pPr algn="r">
              <a:defRPr sz="1200"/>
            </a:lvl1pPr>
          </a:lstStyle>
          <a:p>
            <a:fld id="{3E8C4C2E-D174-4558-ABB4-D4CAF8211998}" type="slidenum">
              <a:rPr lang="es-ES" smtClean="0"/>
              <a:pPr/>
              <a:t>‹Nº›</a:t>
            </a:fld>
            <a:endParaRPr lang="es-ES" dirty="0"/>
          </a:p>
        </p:txBody>
      </p:sp>
    </p:spTree>
    <p:extLst>
      <p:ext uri="{BB962C8B-B14F-4D97-AF65-F5344CB8AC3E}">
        <p14:creationId xmlns:p14="http://schemas.microsoft.com/office/powerpoint/2010/main" val="37916413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3" y="2"/>
            <a:ext cx="3038475" cy="461963"/>
          </a:xfrm>
          <a:prstGeom prst="rect">
            <a:avLst/>
          </a:prstGeom>
        </p:spPr>
        <p:txBody>
          <a:bodyPr vert="horz" lIns="91758" tIns="45879" rIns="91758" bIns="45879" rtlCol="0"/>
          <a:lstStyle>
            <a:lvl1pPr algn="l">
              <a:defRPr sz="1200"/>
            </a:lvl1pPr>
          </a:lstStyle>
          <a:p>
            <a:endParaRPr lang="es-CL" dirty="0"/>
          </a:p>
        </p:txBody>
      </p:sp>
      <p:sp>
        <p:nvSpPr>
          <p:cNvPr id="3" name="2 Marcador de fecha"/>
          <p:cNvSpPr>
            <a:spLocks noGrp="1"/>
          </p:cNvSpPr>
          <p:nvPr>
            <p:ph type="dt" idx="1"/>
          </p:nvPr>
        </p:nvSpPr>
        <p:spPr>
          <a:xfrm>
            <a:off x="3970341" y="2"/>
            <a:ext cx="3038475" cy="461963"/>
          </a:xfrm>
          <a:prstGeom prst="rect">
            <a:avLst/>
          </a:prstGeom>
        </p:spPr>
        <p:txBody>
          <a:bodyPr vert="horz" lIns="91758" tIns="45879" rIns="91758" bIns="45879" rtlCol="0"/>
          <a:lstStyle>
            <a:lvl1pPr algn="r">
              <a:defRPr sz="1200"/>
            </a:lvl1pPr>
          </a:lstStyle>
          <a:p>
            <a:fld id="{157160C6-F3F8-45D4-A55F-D5A0F86163DA}" type="datetimeFigureOut">
              <a:rPr lang="es-CL" smtClean="0"/>
              <a:pPr/>
              <a:t>09-09-2019</a:t>
            </a:fld>
            <a:endParaRPr lang="es-CL" dirty="0"/>
          </a:p>
        </p:txBody>
      </p:sp>
      <p:sp>
        <p:nvSpPr>
          <p:cNvPr id="4" name="3 Marcador de imagen de diapositiva"/>
          <p:cNvSpPr>
            <a:spLocks noGrp="1" noRot="1" noChangeAspect="1"/>
          </p:cNvSpPr>
          <p:nvPr>
            <p:ph type="sldImg" idx="2"/>
          </p:nvPr>
        </p:nvSpPr>
        <p:spPr>
          <a:xfrm>
            <a:off x="1195388" y="692150"/>
            <a:ext cx="4619625" cy="3465513"/>
          </a:xfrm>
          <a:prstGeom prst="rect">
            <a:avLst/>
          </a:prstGeom>
          <a:noFill/>
          <a:ln w="12700">
            <a:solidFill>
              <a:prstClr val="black"/>
            </a:solidFill>
          </a:ln>
        </p:spPr>
        <p:txBody>
          <a:bodyPr vert="horz" lIns="91758" tIns="45879" rIns="91758" bIns="45879" rtlCol="0" anchor="ctr"/>
          <a:lstStyle/>
          <a:p>
            <a:endParaRPr lang="es-CL" dirty="0"/>
          </a:p>
        </p:txBody>
      </p:sp>
      <p:sp>
        <p:nvSpPr>
          <p:cNvPr id="5" name="4 Marcador de notas"/>
          <p:cNvSpPr>
            <a:spLocks noGrp="1"/>
          </p:cNvSpPr>
          <p:nvPr>
            <p:ph type="body" sz="quarter" idx="3"/>
          </p:nvPr>
        </p:nvSpPr>
        <p:spPr>
          <a:xfrm>
            <a:off x="701677" y="4387852"/>
            <a:ext cx="5607050" cy="4156075"/>
          </a:xfrm>
          <a:prstGeom prst="rect">
            <a:avLst/>
          </a:prstGeom>
        </p:spPr>
        <p:txBody>
          <a:bodyPr vert="horz" lIns="91758" tIns="45879" rIns="91758" bIns="45879"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6" name="5 Marcador de pie de página"/>
          <p:cNvSpPr>
            <a:spLocks noGrp="1"/>
          </p:cNvSpPr>
          <p:nvPr>
            <p:ph type="ftr" sz="quarter" idx="4"/>
          </p:nvPr>
        </p:nvSpPr>
        <p:spPr>
          <a:xfrm>
            <a:off x="3" y="8772527"/>
            <a:ext cx="3038475" cy="461963"/>
          </a:xfrm>
          <a:prstGeom prst="rect">
            <a:avLst/>
          </a:prstGeom>
        </p:spPr>
        <p:txBody>
          <a:bodyPr vert="horz" lIns="91758" tIns="45879" rIns="91758" bIns="45879" rtlCol="0" anchor="b"/>
          <a:lstStyle>
            <a:lvl1pPr algn="l">
              <a:defRPr sz="1200"/>
            </a:lvl1pPr>
          </a:lstStyle>
          <a:p>
            <a:endParaRPr lang="es-CL" dirty="0"/>
          </a:p>
        </p:txBody>
      </p:sp>
      <p:sp>
        <p:nvSpPr>
          <p:cNvPr id="7" name="6 Marcador de número de diapositiva"/>
          <p:cNvSpPr>
            <a:spLocks noGrp="1"/>
          </p:cNvSpPr>
          <p:nvPr>
            <p:ph type="sldNum" sz="quarter" idx="5"/>
          </p:nvPr>
        </p:nvSpPr>
        <p:spPr>
          <a:xfrm>
            <a:off x="3970341" y="8772527"/>
            <a:ext cx="3038475" cy="461963"/>
          </a:xfrm>
          <a:prstGeom prst="rect">
            <a:avLst/>
          </a:prstGeom>
        </p:spPr>
        <p:txBody>
          <a:bodyPr vert="horz" lIns="91758" tIns="45879" rIns="91758" bIns="45879" rtlCol="0" anchor="b"/>
          <a:lstStyle>
            <a:lvl1pPr algn="r">
              <a:defRPr sz="1200"/>
            </a:lvl1pPr>
          </a:lstStyle>
          <a:p>
            <a:fld id="{DCC2C283-69D1-47EC-BAC7-F8FA5F4790C0}" type="slidenum">
              <a:rPr lang="es-CL" smtClean="0"/>
              <a:pPr/>
              <a:t>‹Nº›</a:t>
            </a:fld>
            <a:endParaRPr lang="es-CL" dirty="0"/>
          </a:p>
        </p:txBody>
      </p:sp>
    </p:spTree>
    <p:extLst>
      <p:ext uri="{BB962C8B-B14F-4D97-AF65-F5344CB8AC3E}">
        <p14:creationId xmlns:p14="http://schemas.microsoft.com/office/powerpoint/2010/main" val="1966961517"/>
      </p:ext>
    </p:extLst>
  </p:cSld>
  <p:clrMap bg1="lt1" tx1="dk1" bg2="lt2" tx2="dk2" accent1="accent1" accent2="accent2" accent3="accent3" accent4="accent4" accent5="accent5" accent6="accent6" hlink="hlink" folHlink="folHlink"/>
  <p:notesStyle>
    <a:lvl1pPr marL="0" algn="l" defTabSz="914269" rtl="0" eaLnBrk="1" latinLnBrk="0" hangingPunct="1">
      <a:defRPr sz="1200" kern="1200">
        <a:solidFill>
          <a:schemeClr val="tx1"/>
        </a:solidFill>
        <a:latin typeface="+mn-lt"/>
        <a:ea typeface="+mn-ea"/>
        <a:cs typeface="+mn-cs"/>
      </a:defRPr>
    </a:lvl1pPr>
    <a:lvl2pPr marL="457135" algn="l" defTabSz="914269" rtl="0" eaLnBrk="1" latinLnBrk="0" hangingPunct="1">
      <a:defRPr sz="1200" kern="1200">
        <a:solidFill>
          <a:schemeClr val="tx1"/>
        </a:solidFill>
        <a:latin typeface="+mn-lt"/>
        <a:ea typeface="+mn-ea"/>
        <a:cs typeface="+mn-cs"/>
      </a:defRPr>
    </a:lvl2pPr>
    <a:lvl3pPr marL="914269" algn="l" defTabSz="914269" rtl="0" eaLnBrk="1" latinLnBrk="0" hangingPunct="1">
      <a:defRPr sz="1200" kern="1200">
        <a:solidFill>
          <a:schemeClr val="tx1"/>
        </a:solidFill>
        <a:latin typeface="+mn-lt"/>
        <a:ea typeface="+mn-ea"/>
        <a:cs typeface="+mn-cs"/>
      </a:defRPr>
    </a:lvl3pPr>
    <a:lvl4pPr marL="1371404" algn="l" defTabSz="914269" rtl="0" eaLnBrk="1" latinLnBrk="0" hangingPunct="1">
      <a:defRPr sz="1200" kern="1200">
        <a:solidFill>
          <a:schemeClr val="tx1"/>
        </a:solidFill>
        <a:latin typeface="+mn-lt"/>
        <a:ea typeface="+mn-ea"/>
        <a:cs typeface="+mn-cs"/>
      </a:defRPr>
    </a:lvl4pPr>
    <a:lvl5pPr marL="1828539" algn="l" defTabSz="914269" rtl="0" eaLnBrk="1" latinLnBrk="0" hangingPunct="1">
      <a:defRPr sz="1200" kern="1200">
        <a:solidFill>
          <a:schemeClr val="tx1"/>
        </a:solidFill>
        <a:latin typeface="+mn-lt"/>
        <a:ea typeface="+mn-ea"/>
        <a:cs typeface="+mn-cs"/>
      </a:defRPr>
    </a:lvl5pPr>
    <a:lvl6pPr marL="2285674" algn="l" defTabSz="914269" rtl="0" eaLnBrk="1" latinLnBrk="0" hangingPunct="1">
      <a:defRPr sz="1200" kern="1200">
        <a:solidFill>
          <a:schemeClr val="tx1"/>
        </a:solidFill>
        <a:latin typeface="+mn-lt"/>
        <a:ea typeface="+mn-ea"/>
        <a:cs typeface="+mn-cs"/>
      </a:defRPr>
    </a:lvl6pPr>
    <a:lvl7pPr marL="2742809" algn="l" defTabSz="914269" rtl="0" eaLnBrk="1" latinLnBrk="0" hangingPunct="1">
      <a:defRPr sz="1200" kern="1200">
        <a:solidFill>
          <a:schemeClr val="tx1"/>
        </a:solidFill>
        <a:latin typeface="+mn-lt"/>
        <a:ea typeface="+mn-ea"/>
        <a:cs typeface="+mn-cs"/>
      </a:defRPr>
    </a:lvl7pPr>
    <a:lvl8pPr marL="3199944" algn="l" defTabSz="914269" rtl="0" eaLnBrk="1" latinLnBrk="0" hangingPunct="1">
      <a:defRPr sz="1200" kern="1200">
        <a:solidFill>
          <a:schemeClr val="tx1"/>
        </a:solidFill>
        <a:latin typeface="+mn-lt"/>
        <a:ea typeface="+mn-ea"/>
        <a:cs typeface="+mn-cs"/>
      </a:defRPr>
    </a:lvl8pPr>
    <a:lvl9pPr marL="3657078" algn="l" defTabSz="914269"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19.jpeg"/><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19.jpeg"/><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Master" Target="../slideMasters/slideMaster14.xml"/></Relationships>
</file>

<file path=ppt/slideLayouts/_rels/slideLayout14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4.xml"/></Relationships>
</file>

<file path=ppt/slideLayouts/_rels/slideLayout14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5.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1.png"/><Relationship Id="rId1" Type="http://schemas.openxmlformats.org/officeDocument/2006/relationships/slideMaster" Target="../slideMasters/slideMaster15.xml"/></Relationships>
</file>

<file path=ppt/slideLayouts/_rels/slideLayout16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Master" Target="../slideMasters/slideMaster15.xml"/></Relationships>
</file>

<file path=ppt/slideLayouts/_rels/slideLayout16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5.xml"/></Relationships>
</file>

<file path=ppt/slideLayouts/_rels/slideLayout16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5.xml"/></Relationships>
</file>

<file path=ppt/slideLayouts/_rels/slideLayout16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iapositiva de título">
    <p:spTree>
      <p:nvGrpSpPr>
        <p:cNvPr id="1" name=""/>
        <p:cNvGrpSpPr/>
        <p:nvPr/>
      </p:nvGrpSpPr>
      <p:grpSpPr>
        <a:xfrm>
          <a:off x="0" y="0"/>
          <a:ext cx="0" cy="0"/>
          <a:chOff x="0" y="0"/>
          <a:chExt cx="0" cy="0"/>
        </a:xfrm>
      </p:grpSpPr>
      <p:sp>
        <p:nvSpPr>
          <p:cNvPr id="14" name="Título 13"/>
          <p:cNvSpPr>
            <a:spLocks noGrp="1"/>
          </p:cNvSpPr>
          <p:nvPr>
            <p:ph type="title" hasCustomPrompt="1"/>
          </p:nvPr>
        </p:nvSpPr>
        <p:spPr>
          <a:xfrm>
            <a:off x="457200" y="4177002"/>
            <a:ext cx="8229600" cy="1143000"/>
          </a:xfrm>
        </p:spPr>
        <p:txBody>
          <a:bodyPr lIns="0" tIns="0" rIns="0" bIns="0" anchor="t" anchorCtr="0">
            <a:noAutofit/>
          </a:bodyPr>
          <a:lstStyle>
            <a:lvl1pPr algn="l">
              <a:lnSpc>
                <a:spcPct val="90000"/>
              </a:lnSpc>
              <a:defRPr sz="3600">
                <a:solidFill>
                  <a:schemeClr val="accent3"/>
                </a:solidFill>
                <a:latin typeface="+mj-lt"/>
                <a:cs typeface="Calibri"/>
              </a:defRPr>
            </a:lvl1pPr>
          </a:lstStyle>
          <a:p>
            <a:r>
              <a:rPr lang="es-ES_tradnl" sz="3200" b="0" i="0" dirty="0">
                <a:solidFill>
                  <a:srgbClr val="007A94"/>
                </a:solidFill>
                <a:latin typeface="Trebuchet MS"/>
                <a:ea typeface="Trebuchet MS"/>
                <a:cs typeface="Trebuchet MS"/>
              </a:rPr>
              <a:t>Título de</a:t>
            </a:r>
            <a:br>
              <a:rPr lang="es-ES_tradnl" sz="3200" b="0" i="0" dirty="0">
                <a:solidFill>
                  <a:srgbClr val="007A94"/>
                </a:solidFill>
                <a:latin typeface="Trebuchet MS"/>
                <a:ea typeface="Trebuchet MS"/>
                <a:cs typeface="Trebuchet MS"/>
              </a:rPr>
            </a:br>
            <a:r>
              <a:rPr lang="es-ES_tradnl" sz="3200" b="0" i="0" dirty="0">
                <a:solidFill>
                  <a:srgbClr val="007A94"/>
                </a:solidFill>
                <a:latin typeface="Trebuchet MS"/>
                <a:ea typeface="Trebuchet MS"/>
                <a:cs typeface="Trebuchet MS"/>
              </a:rPr>
              <a:t>Presentación</a:t>
            </a:r>
          </a:p>
        </p:txBody>
      </p:sp>
      <p:sp>
        <p:nvSpPr>
          <p:cNvPr id="22" name="Marcador de texto 21"/>
          <p:cNvSpPr>
            <a:spLocks noGrp="1"/>
          </p:cNvSpPr>
          <p:nvPr>
            <p:ph type="body" sz="quarter" idx="10" hasCustomPrompt="1"/>
          </p:nvPr>
        </p:nvSpPr>
        <p:spPr>
          <a:xfrm>
            <a:off x="457201" y="5725057"/>
            <a:ext cx="3814763" cy="212400"/>
          </a:xfrm>
        </p:spPr>
        <p:txBody>
          <a:bodyPr lIns="0" tIns="0" rIns="0" bIns="0" anchor="ctr" anchorCtr="0">
            <a:noAutofit/>
          </a:bodyPr>
          <a:lstStyle>
            <a:lvl1pPr marL="0" indent="0" rtl="0">
              <a:spcBef>
                <a:spcPts val="0"/>
              </a:spcBef>
              <a:buNone/>
              <a:defRPr sz="1800">
                <a:solidFill>
                  <a:schemeClr val="accent5"/>
                </a:solidFill>
                <a:latin typeface="+mj-lt"/>
                <a:cs typeface="Calibri"/>
              </a:defRPr>
            </a:lvl1pPr>
            <a:lvl2pPr>
              <a:defRPr sz="1400">
                <a:solidFill>
                  <a:schemeClr val="accent5">
                    <a:lumMod val="75000"/>
                  </a:schemeClr>
                </a:solidFill>
              </a:defRPr>
            </a:lvl2pPr>
            <a:lvl3pPr>
              <a:defRPr sz="1400">
                <a:solidFill>
                  <a:schemeClr val="accent5">
                    <a:lumMod val="75000"/>
                  </a:schemeClr>
                </a:solidFill>
              </a:defRPr>
            </a:lvl3pPr>
            <a:lvl4pPr>
              <a:defRPr sz="1400">
                <a:solidFill>
                  <a:schemeClr val="accent5">
                    <a:lumMod val="75000"/>
                  </a:schemeClr>
                </a:solidFill>
              </a:defRPr>
            </a:lvl4pPr>
            <a:lvl5pPr>
              <a:defRPr sz="1400">
                <a:solidFill>
                  <a:schemeClr val="accent5">
                    <a:lumMod val="75000"/>
                  </a:schemeClr>
                </a:solidFill>
              </a:defRPr>
            </a:lvl5pPr>
          </a:lstStyle>
          <a:p>
            <a:pPr rtl="0"/>
            <a:r>
              <a:rPr lang="es-ES_tradnl" sz="1400" b="0" i="0" u="none" strike="noStrike" kern="1200" baseline="0" dirty="0">
                <a:solidFill>
                  <a:srgbClr val="8D8C8D"/>
                </a:solidFill>
                <a:latin typeface="Trebuchet MS"/>
              </a:rPr>
              <a:t>Nombre de Presentador</a:t>
            </a:r>
          </a:p>
        </p:txBody>
      </p:sp>
      <p:sp>
        <p:nvSpPr>
          <p:cNvPr id="25" name="Marcador de texto 21"/>
          <p:cNvSpPr>
            <a:spLocks noGrp="1"/>
          </p:cNvSpPr>
          <p:nvPr>
            <p:ph type="body" sz="quarter" idx="11" hasCustomPrompt="1"/>
          </p:nvPr>
        </p:nvSpPr>
        <p:spPr>
          <a:xfrm>
            <a:off x="457201" y="5958947"/>
            <a:ext cx="3814763" cy="212400"/>
          </a:xfrm>
        </p:spPr>
        <p:txBody>
          <a:bodyPr lIns="0" tIns="0" rIns="0" bIns="0" anchor="ctr" anchorCtr="0">
            <a:noAutofit/>
          </a:bodyPr>
          <a:lstStyle>
            <a:lvl1pPr marL="0" indent="0" rtl="0">
              <a:buNone/>
              <a:defRPr sz="1800" cap="all">
                <a:solidFill>
                  <a:schemeClr val="accent5"/>
                </a:solidFill>
                <a:latin typeface="+mj-lt"/>
                <a:cs typeface="Calibri"/>
              </a:defRPr>
            </a:lvl1pPr>
            <a:lvl2pPr>
              <a:defRPr sz="1400">
                <a:solidFill>
                  <a:schemeClr val="accent5">
                    <a:lumMod val="75000"/>
                  </a:schemeClr>
                </a:solidFill>
              </a:defRPr>
            </a:lvl2pPr>
            <a:lvl3pPr>
              <a:defRPr sz="1400">
                <a:solidFill>
                  <a:schemeClr val="accent5">
                    <a:lumMod val="75000"/>
                  </a:schemeClr>
                </a:solidFill>
              </a:defRPr>
            </a:lvl3pPr>
            <a:lvl4pPr>
              <a:defRPr sz="1400">
                <a:solidFill>
                  <a:schemeClr val="accent5">
                    <a:lumMod val="75000"/>
                  </a:schemeClr>
                </a:solidFill>
              </a:defRPr>
            </a:lvl4pPr>
            <a:lvl5pPr>
              <a:defRPr sz="1400">
                <a:solidFill>
                  <a:schemeClr val="accent5">
                    <a:lumMod val="75000"/>
                  </a:schemeClr>
                </a:solidFill>
              </a:defRPr>
            </a:lvl5pPr>
          </a:lstStyle>
          <a:p>
            <a:pPr rtl="0"/>
            <a:r>
              <a:rPr lang="es-ES_tradnl" sz="1400" b="0" i="0" u="none" strike="noStrike" kern="1200" baseline="0" dirty="0">
                <a:solidFill>
                  <a:srgbClr val="8D8C8D"/>
                </a:solidFill>
                <a:latin typeface="Trebuchet MS"/>
              </a:rPr>
              <a:t>Nombre de Conferencia</a:t>
            </a:r>
          </a:p>
        </p:txBody>
      </p:sp>
      <p:sp>
        <p:nvSpPr>
          <p:cNvPr id="27" name="Marcador de texto 21"/>
          <p:cNvSpPr>
            <a:spLocks noGrp="1"/>
          </p:cNvSpPr>
          <p:nvPr>
            <p:ph type="body" sz="quarter" idx="12" hasCustomPrompt="1"/>
          </p:nvPr>
        </p:nvSpPr>
        <p:spPr>
          <a:xfrm>
            <a:off x="457201" y="6197600"/>
            <a:ext cx="3814763" cy="212400"/>
          </a:xfrm>
        </p:spPr>
        <p:txBody>
          <a:bodyPr lIns="0" tIns="0" rIns="0" bIns="0" anchor="ctr" anchorCtr="0">
            <a:noAutofit/>
          </a:bodyPr>
          <a:lstStyle>
            <a:lvl1pPr marL="0" indent="0" rtl="0">
              <a:buNone/>
              <a:defRPr sz="1400">
                <a:solidFill>
                  <a:schemeClr val="accent5"/>
                </a:solidFill>
                <a:latin typeface="+mj-lt"/>
                <a:cs typeface="Calibri"/>
              </a:defRPr>
            </a:lvl1pPr>
            <a:lvl2pPr>
              <a:defRPr sz="1400">
                <a:solidFill>
                  <a:schemeClr val="accent5">
                    <a:lumMod val="75000"/>
                  </a:schemeClr>
                </a:solidFill>
              </a:defRPr>
            </a:lvl2pPr>
            <a:lvl3pPr>
              <a:defRPr sz="1400">
                <a:solidFill>
                  <a:schemeClr val="accent5">
                    <a:lumMod val="75000"/>
                  </a:schemeClr>
                </a:solidFill>
              </a:defRPr>
            </a:lvl3pPr>
            <a:lvl4pPr>
              <a:defRPr sz="1400">
                <a:solidFill>
                  <a:schemeClr val="accent5">
                    <a:lumMod val="75000"/>
                  </a:schemeClr>
                </a:solidFill>
              </a:defRPr>
            </a:lvl4pPr>
            <a:lvl5pPr>
              <a:defRPr sz="1400">
                <a:solidFill>
                  <a:schemeClr val="accent5">
                    <a:lumMod val="75000"/>
                  </a:schemeClr>
                </a:solidFill>
              </a:defRPr>
            </a:lvl5pPr>
          </a:lstStyle>
          <a:p>
            <a:pPr rtl="0"/>
            <a:r>
              <a:rPr lang="es-ES_tradnl" sz="1400" b="0" i="0" u="none" strike="noStrike" kern="1200" baseline="0" dirty="0">
                <a:solidFill>
                  <a:srgbClr val="8D8C8D"/>
                </a:solidFill>
                <a:latin typeface="Trebuchet MS"/>
              </a:rPr>
              <a:t>15 de Enero del 2014</a:t>
            </a:r>
          </a:p>
        </p:txBody>
      </p:sp>
      <p:sp>
        <p:nvSpPr>
          <p:cNvPr id="31" name="CuadroTexto 30"/>
          <p:cNvSpPr txBox="1"/>
          <p:nvPr/>
        </p:nvSpPr>
        <p:spPr>
          <a:xfrm>
            <a:off x="3746501" y="3683000"/>
            <a:ext cx="184666" cy="369332"/>
          </a:xfrm>
          <a:prstGeom prst="rect">
            <a:avLst/>
          </a:prstGeom>
          <a:noFill/>
        </p:spPr>
        <p:txBody>
          <a:bodyPr wrap="none" lIns="91427" tIns="45713" rIns="91427" bIns="45713" rtlCol="0">
            <a:spAutoFit/>
          </a:bodyPr>
          <a:lstStyle/>
          <a:p>
            <a:endParaRPr lang="es-ES" dirty="0"/>
          </a:p>
        </p:txBody>
      </p:sp>
      <p:pic>
        <p:nvPicPr>
          <p:cNvPr id="15" name="Imagen 14" descr="Trama_portada-05.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1"/>
            <a:ext cx="9144000" cy="3449595"/>
          </a:xfrm>
          <a:prstGeom prst="rect">
            <a:avLst/>
          </a:prstGeom>
        </p:spPr>
      </p:pic>
      <p:grpSp>
        <p:nvGrpSpPr>
          <p:cNvPr id="16" name="Agrupar 15"/>
          <p:cNvGrpSpPr/>
          <p:nvPr/>
        </p:nvGrpSpPr>
        <p:grpSpPr>
          <a:xfrm>
            <a:off x="0" y="3424238"/>
            <a:ext cx="9144000" cy="180000"/>
            <a:chOff x="1443904" y="3985173"/>
            <a:chExt cx="7700096" cy="180000"/>
          </a:xfrm>
        </p:grpSpPr>
        <p:sp>
          <p:nvSpPr>
            <p:cNvPr id="17" name="Rectángulo 16"/>
            <p:cNvSpPr/>
            <p:nvPr userDrawn="1"/>
          </p:nvSpPr>
          <p:spPr>
            <a:xfrm>
              <a:off x="1443904" y="3985173"/>
              <a:ext cx="1926000" cy="180000"/>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dirty="0"/>
            </a:p>
          </p:txBody>
        </p:sp>
        <p:sp>
          <p:nvSpPr>
            <p:cNvPr id="18" name="Rectángulo 17"/>
            <p:cNvSpPr/>
            <p:nvPr userDrawn="1"/>
          </p:nvSpPr>
          <p:spPr>
            <a:xfrm>
              <a:off x="3369904" y="3985173"/>
              <a:ext cx="1926000" cy="180000"/>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dirty="0"/>
            </a:p>
          </p:txBody>
        </p:sp>
        <p:sp>
          <p:nvSpPr>
            <p:cNvPr id="19" name="Rectángulo 18"/>
            <p:cNvSpPr/>
            <p:nvPr userDrawn="1"/>
          </p:nvSpPr>
          <p:spPr>
            <a:xfrm>
              <a:off x="5295904" y="3985173"/>
              <a:ext cx="1926000" cy="180000"/>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dirty="0"/>
            </a:p>
          </p:txBody>
        </p:sp>
        <p:sp>
          <p:nvSpPr>
            <p:cNvPr id="20" name="Rectángulo 19"/>
            <p:cNvSpPr/>
            <p:nvPr userDrawn="1"/>
          </p:nvSpPr>
          <p:spPr>
            <a:xfrm>
              <a:off x="7218000" y="3985173"/>
              <a:ext cx="1926000" cy="180000"/>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dirty="0"/>
            </a:p>
          </p:txBody>
        </p:sp>
      </p:grpSp>
    </p:spTree>
    <p:extLst>
      <p:ext uri="{BB962C8B-B14F-4D97-AF65-F5344CB8AC3E}">
        <p14:creationId xmlns:p14="http://schemas.microsoft.com/office/powerpoint/2010/main" val="3062730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cSld name="Título de sección">
    <p:spTree>
      <p:nvGrpSpPr>
        <p:cNvPr id="1" name=""/>
        <p:cNvGrpSpPr/>
        <p:nvPr/>
      </p:nvGrpSpPr>
      <p:grpSpPr>
        <a:xfrm>
          <a:off x="0" y="0"/>
          <a:ext cx="0" cy="0"/>
          <a:chOff x="0" y="0"/>
          <a:chExt cx="0" cy="0"/>
        </a:xfrm>
      </p:grpSpPr>
      <p:pic>
        <p:nvPicPr>
          <p:cNvPr id="12" name="Picture 2" descr="C:\Users\espcdummer\Pictures\Logos\Logos Centinela\2014\Logo Centinela PPT 20140705.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6251918" y="50953"/>
            <a:ext cx="2592288" cy="1017695"/>
          </a:xfrm>
          <a:prstGeom prst="rect">
            <a:avLst/>
          </a:prstGeom>
          <a:noFill/>
          <a:extLst>
            <a:ext uri="{909E8E84-426E-40DD-AFC4-6F175D3DCCD1}">
              <a14:hiddenFill xmlns:a14="http://schemas.microsoft.com/office/drawing/2010/main">
                <a:solidFill>
                  <a:srgbClr val="FFFFFF"/>
                </a:solidFill>
              </a14:hiddenFill>
            </a:ext>
          </a:extLst>
        </p:spPr>
      </p:pic>
      <p:sp>
        <p:nvSpPr>
          <p:cNvPr id="15" name="Rectángulo 14"/>
          <p:cNvSpPr/>
          <p:nvPr/>
        </p:nvSpPr>
        <p:spPr>
          <a:xfrm>
            <a:off x="1403648" y="3284984"/>
            <a:ext cx="7740352" cy="20162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91427" tIns="45713" rIns="91427" bIns="45713" rtlCol="0" anchor="ctr"/>
          <a:lstStyle/>
          <a:p>
            <a:pPr algn="ctr" defTabSz="457135"/>
            <a:endParaRPr lang="es-ES_tradnl" dirty="0">
              <a:solidFill>
                <a:srgbClr val="FFFFFF"/>
              </a:solidFill>
            </a:endParaRPr>
          </a:p>
        </p:txBody>
      </p:sp>
      <p:sp>
        <p:nvSpPr>
          <p:cNvPr id="3" name="2 Título"/>
          <p:cNvSpPr>
            <a:spLocks noGrp="1"/>
          </p:cNvSpPr>
          <p:nvPr>
            <p:ph type="title"/>
          </p:nvPr>
        </p:nvSpPr>
        <p:spPr>
          <a:xfrm>
            <a:off x="1907704" y="3429000"/>
            <a:ext cx="6984776" cy="1728192"/>
          </a:xfrm>
        </p:spPr>
        <p:txBody>
          <a:bodyPr anchor="ctr">
            <a:noAutofit/>
          </a:bodyPr>
          <a:lstStyle>
            <a:lvl1pPr algn="l">
              <a:defRPr sz="3200">
                <a:solidFill>
                  <a:schemeClr val="accent3"/>
                </a:solidFill>
              </a:defRPr>
            </a:lvl1pPr>
          </a:lstStyle>
          <a:p>
            <a:r>
              <a:rPr lang="es-ES"/>
              <a:t>Haga clic para modificar el estilo de título del patrón</a:t>
            </a:r>
            <a:endParaRPr lang="es-CL" dirty="0"/>
          </a:p>
        </p:txBody>
      </p:sp>
      <p:sp>
        <p:nvSpPr>
          <p:cNvPr id="9" name="2 Subtítulo"/>
          <p:cNvSpPr>
            <a:spLocks noGrp="1"/>
          </p:cNvSpPr>
          <p:nvPr>
            <p:ph type="subTitle" idx="1"/>
          </p:nvPr>
        </p:nvSpPr>
        <p:spPr>
          <a:xfrm>
            <a:off x="1907704" y="5445224"/>
            <a:ext cx="6984776" cy="864096"/>
          </a:xfrm>
          <a:prstGeom prst="rect">
            <a:avLst/>
          </a:prstGeom>
        </p:spPr>
        <p:txBody>
          <a:bodyPr>
            <a:noAutofit/>
          </a:bodyPr>
          <a:lstStyle>
            <a:lvl1pPr marL="0" indent="0" algn="l">
              <a:buNone/>
              <a:defRPr sz="1800">
                <a:solidFill>
                  <a:schemeClr val="accent5"/>
                </a:solidFill>
              </a:defRPr>
            </a:lvl1pPr>
            <a:lvl2pPr marL="457135" indent="0" algn="ctr">
              <a:buNone/>
              <a:defRPr>
                <a:solidFill>
                  <a:schemeClr val="tx1">
                    <a:tint val="75000"/>
                  </a:schemeClr>
                </a:solidFill>
              </a:defRPr>
            </a:lvl2pPr>
            <a:lvl3pPr marL="914269" indent="0" algn="ctr">
              <a:buNone/>
              <a:defRPr>
                <a:solidFill>
                  <a:schemeClr val="tx1">
                    <a:tint val="75000"/>
                  </a:schemeClr>
                </a:solidFill>
              </a:defRPr>
            </a:lvl3pPr>
            <a:lvl4pPr marL="1371404" indent="0" algn="ctr">
              <a:buNone/>
              <a:defRPr>
                <a:solidFill>
                  <a:schemeClr val="tx1">
                    <a:tint val="75000"/>
                  </a:schemeClr>
                </a:solidFill>
              </a:defRPr>
            </a:lvl4pPr>
            <a:lvl5pPr marL="1828539" indent="0" algn="ctr">
              <a:buNone/>
              <a:defRPr>
                <a:solidFill>
                  <a:schemeClr val="tx1">
                    <a:tint val="75000"/>
                  </a:schemeClr>
                </a:solidFill>
              </a:defRPr>
            </a:lvl5pPr>
            <a:lvl6pPr marL="2285674" indent="0" algn="ctr">
              <a:buNone/>
              <a:defRPr>
                <a:solidFill>
                  <a:schemeClr val="tx1">
                    <a:tint val="75000"/>
                  </a:schemeClr>
                </a:solidFill>
              </a:defRPr>
            </a:lvl6pPr>
            <a:lvl7pPr marL="2742809" indent="0" algn="ctr">
              <a:buNone/>
              <a:defRPr>
                <a:solidFill>
                  <a:schemeClr val="tx1">
                    <a:tint val="75000"/>
                  </a:schemeClr>
                </a:solidFill>
              </a:defRPr>
            </a:lvl7pPr>
            <a:lvl8pPr marL="3199944" indent="0" algn="ctr">
              <a:buNone/>
              <a:defRPr>
                <a:solidFill>
                  <a:schemeClr val="tx1">
                    <a:tint val="75000"/>
                  </a:schemeClr>
                </a:solidFill>
              </a:defRPr>
            </a:lvl8pPr>
            <a:lvl9pPr marL="3657078" indent="0" algn="ctr">
              <a:buNone/>
              <a:defRPr>
                <a:solidFill>
                  <a:schemeClr val="tx1">
                    <a:tint val="75000"/>
                  </a:schemeClr>
                </a:solidFill>
              </a:defRPr>
            </a:lvl9pPr>
          </a:lstStyle>
          <a:p>
            <a:r>
              <a:rPr lang="es-ES"/>
              <a:t>Haga clic para modificar el estilo de subtítulo del patrón</a:t>
            </a:r>
            <a:endParaRPr lang="es-CL" dirty="0"/>
          </a:p>
        </p:txBody>
      </p:sp>
      <p:grpSp>
        <p:nvGrpSpPr>
          <p:cNvPr id="5" name="4 Grupo"/>
          <p:cNvGrpSpPr/>
          <p:nvPr/>
        </p:nvGrpSpPr>
        <p:grpSpPr>
          <a:xfrm rot="16200000">
            <a:off x="5165812" y="-693203"/>
            <a:ext cx="216024" cy="7740352"/>
            <a:chOff x="3779912" y="1124744"/>
            <a:chExt cx="216024" cy="6336704"/>
          </a:xfrm>
        </p:grpSpPr>
        <p:sp>
          <p:nvSpPr>
            <p:cNvPr id="6" name="Rectángulo 10"/>
            <p:cNvSpPr/>
            <p:nvPr userDrawn="1"/>
          </p:nvSpPr>
          <p:spPr>
            <a:xfrm rot="5400000">
              <a:off x="3095836" y="1808820"/>
              <a:ext cx="1584176" cy="216024"/>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35"/>
              <a:endParaRPr lang="es-ES_tradnl" dirty="0">
                <a:solidFill>
                  <a:srgbClr val="FFFFFF"/>
                </a:solidFill>
              </a:endParaRPr>
            </a:p>
          </p:txBody>
        </p:sp>
        <p:sp>
          <p:nvSpPr>
            <p:cNvPr id="7" name="Rectángulo 11"/>
            <p:cNvSpPr/>
            <p:nvPr userDrawn="1"/>
          </p:nvSpPr>
          <p:spPr>
            <a:xfrm rot="5400000">
              <a:off x="3095835" y="3392997"/>
              <a:ext cx="1584177" cy="216024"/>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35"/>
              <a:endParaRPr lang="es-ES_tradnl" dirty="0">
                <a:solidFill>
                  <a:srgbClr val="FFFFFF"/>
                </a:solidFill>
              </a:endParaRPr>
            </a:p>
          </p:txBody>
        </p:sp>
        <p:sp>
          <p:nvSpPr>
            <p:cNvPr id="8" name="Rectángulo 12"/>
            <p:cNvSpPr/>
            <p:nvPr userDrawn="1"/>
          </p:nvSpPr>
          <p:spPr>
            <a:xfrm rot="5400000">
              <a:off x="3095835" y="4977173"/>
              <a:ext cx="1584178" cy="216024"/>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35"/>
              <a:endParaRPr lang="es-ES_tradnl" dirty="0">
                <a:solidFill>
                  <a:srgbClr val="FFFFFF"/>
                </a:solidFill>
              </a:endParaRPr>
            </a:p>
          </p:txBody>
        </p:sp>
        <p:sp>
          <p:nvSpPr>
            <p:cNvPr id="10" name="Rectángulo 13"/>
            <p:cNvSpPr/>
            <p:nvPr userDrawn="1"/>
          </p:nvSpPr>
          <p:spPr>
            <a:xfrm rot="5400000">
              <a:off x="3095836" y="6561348"/>
              <a:ext cx="1584176" cy="216024"/>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35"/>
              <a:endParaRPr lang="es-ES_tradnl" dirty="0">
                <a:solidFill>
                  <a:srgbClr val="FFFFFF"/>
                </a:solidFill>
              </a:endParaRPr>
            </a:p>
          </p:txBody>
        </p:sp>
      </p:grpSp>
    </p:spTree>
    <p:extLst>
      <p:ext uri="{BB962C8B-B14F-4D97-AF65-F5344CB8AC3E}">
        <p14:creationId xmlns:p14="http://schemas.microsoft.com/office/powerpoint/2010/main" val="2864941968"/>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1_Diapositiva de título">
    <p:spTree>
      <p:nvGrpSpPr>
        <p:cNvPr id="1" name=""/>
        <p:cNvGrpSpPr/>
        <p:nvPr/>
      </p:nvGrpSpPr>
      <p:grpSpPr>
        <a:xfrm>
          <a:off x="0" y="0"/>
          <a:ext cx="0" cy="0"/>
          <a:chOff x="0" y="0"/>
          <a:chExt cx="0" cy="0"/>
        </a:xfrm>
      </p:grpSpPr>
      <p:grpSp>
        <p:nvGrpSpPr>
          <p:cNvPr id="2" name="Agrupar 11"/>
          <p:cNvGrpSpPr>
            <a:grpSpLocks/>
          </p:cNvGrpSpPr>
          <p:nvPr userDrawn="1"/>
        </p:nvGrpSpPr>
        <p:grpSpPr bwMode="auto">
          <a:xfrm rot="5400000">
            <a:off x="-3339014" y="3339014"/>
            <a:ext cx="6858000" cy="179972"/>
            <a:chOff x="1443904" y="3985173"/>
            <a:chExt cx="7700096" cy="180001"/>
          </a:xfrm>
        </p:grpSpPr>
        <p:sp>
          <p:nvSpPr>
            <p:cNvPr id="3" name="Rectángulo 12"/>
            <p:cNvSpPr/>
            <p:nvPr userDrawn="1"/>
          </p:nvSpPr>
          <p:spPr>
            <a:xfrm>
              <a:off x="1443904" y="3992325"/>
              <a:ext cx="1925694" cy="180001"/>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070">
                <a:defRPr/>
              </a:pPr>
              <a:endParaRPr lang="es-ES_tradnl" dirty="0">
                <a:solidFill>
                  <a:prstClr val="white"/>
                </a:solidFill>
              </a:endParaRPr>
            </a:p>
          </p:txBody>
        </p:sp>
        <p:sp>
          <p:nvSpPr>
            <p:cNvPr id="4" name="Rectángulo 13"/>
            <p:cNvSpPr/>
            <p:nvPr userDrawn="1"/>
          </p:nvSpPr>
          <p:spPr>
            <a:xfrm>
              <a:off x="3369597" y="3992325"/>
              <a:ext cx="1925693" cy="180001"/>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070">
                <a:defRPr/>
              </a:pPr>
              <a:endParaRPr lang="es-ES_tradnl" dirty="0">
                <a:solidFill>
                  <a:prstClr val="white"/>
                </a:solidFill>
              </a:endParaRPr>
            </a:p>
          </p:txBody>
        </p:sp>
        <p:sp>
          <p:nvSpPr>
            <p:cNvPr id="5" name="Rectángulo 20"/>
            <p:cNvSpPr/>
            <p:nvPr userDrawn="1"/>
          </p:nvSpPr>
          <p:spPr>
            <a:xfrm>
              <a:off x="5295290" y="3985173"/>
              <a:ext cx="1927031" cy="180001"/>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070">
                <a:defRPr/>
              </a:pPr>
              <a:endParaRPr lang="es-ES_tradnl" dirty="0">
                <a:solidFill>
                  <a:prstClr val="white"/>
                </a:solidFill>
              </a:endParaRPr>
            </a:p>
          </p:txBody>
        </p:sp>
        <p:sp>
          <p:nvSpPr>
            <p:cNvPr id="6" name="Rectángulo 22"/>
            <p:cNvSpPr/>
            <p:nvPr userDrawn="1"/>
          </p:nvSpPr>
          <p:spPr>
            <a:xfrm>
              <a:off x="7218307" y="3985173"/>
              <a:ext cx="1925693" cy="180001"/>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070">
                <a:defRPr/>
              </a:pPr>
              <a:endParaRPr lang="es-ES_tradnl" dirty="0">
                <a:solidFill>
                  <a:prstClr val="white"/>
                </a:solidFill>
              </a:endParaRPr>
            </a:p>
          </p:txBody>
        </p:sp>
      </p:grpSp>
      <p:pic>
        <p:nvPicPr>
          <p:cNvPr id="7" name="Imagen 23"/>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7042739" y="215729"/>
            <a:ext cx="1825940" cy="711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Marcador de número de diapositiva 1"/>
          <p:cNvSpPr>
            <a:spLocks noGrp="1"/>
          </p:cNvSpPr>
          <p:nvPr>
            <p:ph type="sldNum" sz="quarter" idx="10"/>
          </p:nvPr>
        </p:nvSpPr>
        <p:spPr>
          <a:xfrm>
            <a:off x="6552884" y="6356226"/>
            <a:ext cx="2133441" cy="364711"/>
          </a:xfrm>
          <a:prstGeom prst="rect">
            <a:avLst/>
          </a:prstGeom>
        </p:spPr>
        <p:txBody>
          <a:bodyPr vert="horz" lIns="91414" tIns="45706" rIns="91414" bIns="45706" rtlCol="0" anchor="ctr"/>
          <a:lstStyle>
            <a:lvl1pPr algn="r" defTabSz="457070" fontAlgn="auto">
              <a:spcBef>
                <a:spcPts val="0"/>
              </a:spcBef>
              <a:spcAft>
                <a:spcPts val="0"/>
              </a:spcAft>
              <a:defRPr lang="es-CL" sz="1200">
                <a:solidFill>
                  <a:prstClr val="black">
                    <a:tint val="75000"/>
                  </a:prstClr>
                </a:solidFill>
                <a:latin typeface="Calibri"/>
                <a:cs typeface="+mn-cs"/>
              </a:defRPr>
            </a:lvl1pPr>
          </a:lstStyle>
          <a:p>
            <a:pPr>
              <a:defRPr/>
            </a:pPr>
            <a:fld id="{6E8C3890-F1B7-41A3-9509-BA114C630C37}" type="slidenum">
              <a:rPr/>
              <a:pPr>
                <a:defRPr/>
              </a:pPr>
              <a:t>‹Nº›</a:t>
            </a:fld>
            <a:endParaRPr dirty="0"/>
          </a:p>
        </p:txBody>
      </p:sp>
    </p:spTree>
    <p:extLst>
      <p:ext uri="{BB962C8B-B14F-4D97-AF65-F5344CB8AC3E}">
        <p14:creationId xmlns:p14="http://schemas.microsoft.com/office/powerpoint/2010/main" val="1796707696"/>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userDrawn="1">
  <p:cSld name="2_Diapositiva de título">
    <p:spTree>
      <p:nvGrpSpPr>
        <p:cNvPr id="1" name=""/>
        <p:cNvGrpSpPr/>
        <p:nvPr/>
      </p:nvGrpSpPr>
      <p:grpSpPr>
        <a:xfrm>
          <a:off x="0" y="0"/>
          <a:ext cx="0" cy="0"/>
          <a:chOff x="0" y="0"/>
          <a:chExt cx="0" cy="0"/>
        </a:xfrm>
      </p:grpSpPr>
      <p:sp>
        <p:nvSpPr>
          <p:cNvPr id="2" name="Marcador de fecha 3"/>
          <p:cNvSpPr>
            <a:spLocks noGrp="1"/>
          </p:cNvSpPr>
          <p:nvPr>
            <p:ph type="dt" sz="half" idx="10"/>
          </p:nvPr>
        </p:nvSpPr>
        <p:spPr>
          <a:xfrm>
            <a:off x="457678" y="6356226"/>
            <a:ext cx="2133441" cy="364711"/>
          </a:xfrm>
          <a:prstGeom prst="rect">
            <a:avLst/>
          </a:prstGeom>
        </p:spPr>
        <p:txBody>
          <a:bodyPr lIns="91414" tIns="45706" rIns="91414" bIns="45706"/>
          <a:lstStyle>
            <a:lvl1pPr defTabSz="457070" fontAlgn="auto">
              <a:spcBef>
                <a:spcPts val="0"/>
              </a:spcBef>
              <a:spcAft>
                <a:spcPts val="0"/>
              </a:spcAft>
              <a:defRPr sz="1800">
                <a:solidFill>
                  <a:prstClr val="black"/>
                </a:solidFill>
                <a:latin typeface="Calibri"/>
                <a:cs typeface="+mn-cs"/>
              </a:defRPr>
            </a:lvl1pPr>
          </a:lstStyle>
          <a:p>
            <a:pPr>
              <a:defRPr/>
            </a:pPr>
            <a:fld id="{2BB703F1-74A1-AB4F-9446-295C17AB6A0F}" type="datetime1">
              <a:rPr lang="es-CL"/>
              <a:pPr>
                <a:defRPr/>
              </a:pPr>
              <a:t>09-09-2019</a:t>
            </a:fld>
            <a:endParaRPr lang="es-CL" dirty="0"/>
          </a:p>
        </p:txBody>
      </p:sp>
      <p:sp>
        <p:nvSpPr>
          <p:cNvPr id="3" name="Marcador de pie de página 4"/>
          <p:cNvSpPr>
            <a:spLocks noGrp="1"/>
          </p:cNvSpPr>
          <p:nvPr>
            <p:ph type="ftr" sz="quarter" idx="11"/>
          </p:nvPr>
        </p:nvSpPr>
        <p:spPr>
          <a:xfrm>
            <a:off x="3123884" y="6356226"/>
            <a:ext cx="2896236" cy="364711"/>
          </a:xfrm>
          <a:prstGeom prst="rect">
            <a:avLst/>
          </a:prstGeom>
        </p:spPr>
        <p:txBody>
          <a:bodyPr lIns="91414" tIns="45706" rIns="91414" bIns="45706"/>
          <a:lstStyle>
            <a:lvl1pPr defTabSz="457070" fontAlgn="auto">
              <a:spcBef>
                <a:spcPts val="0"/>
              </a:spcBef>
              <a:spcAft>
                <a:spcPts val="0"/>
              </a:spcAft>
              <a:defRPr sz="1800">
                <a:solidFill>
                  <a:prstClr val="black"/>
                </a:solidFill>
                <a:latin typeface="Calibri"/>
                <a:cs typeface="+mn-cs"/>
              </a:defRPr>
            </a:lvl1pPr>
          </a:lstStyle>
          <a:p>
            <a:pPr>
              <a:defRPr/>
            </a:pPr>
            <a:endParaRPr lang="es-CL" dirty="0"/>
          </a:p>
        </p:txBody>
      </p:sp>
      <p:sp>
        <p:nvSpPr>
          <p:cNvPr id="4" name="Marcador de número de diapositiva 5"/>
          <p:cNvSpPr>
            <a:spLocks noGrp="1"/>
          </p:cNvSpPr>
          <p:nvPr>
            <p:ph type="sldNum" sz="quarter" idx="12"/>
          </p:nvPr>
        </p:nvSpPr>
        <p:spPr>
          <a:xfrm>
            <a:off x="6552884" y="6356226"/>
            <a:ext cx="2133441" cy="364711"/>
          </a:xfrm>
          <a:prstGeom prst="rect">
            <a:avLst/>
          </a:prstGeom>
        </p:spPr>
        <p:txBody>
          <a:bodyPr lIns="91414" tIns="45706" rIns="91414" bIns="45706"/>
          <a:lstStyle>
            <a:lvl1pPr defTabSz="457070" fontAlgn="auto">
              <a:spcBef>
                <a:spcPts val="0"/>
              </a:spcBef>
              <a:spcAft>
                <a:spcPts val="0"/>
              </a:spcAft>
              <a:defRPr sz="1800">
                <a:solidFill>
                  <a:prstClr val="black"/>
                </a:solidFill>
                <a:latin typeface="Calibri"/>
                <a:cs typeface="+mn-cs"/>
              </a:defRPr>
            </a:lvl1pPr>
          </a:lstStyle>
          <a:p>
            <a:pPr>
              <a:defRPr/>
            </a:pPr>
            <a:fld id="{E51594C6-012A-420A-933E-5131544D128C}" type="slidenum">
              <a:rPr lang="es-CL"/>
              <a:pPr>
                <a:defRPr/>
              </a:pPr>
              <a:t>‹Nº›</a:t>
            </a:fld>
            <a:endParaRPr lang="es-CL" dirty="0"/>
          </a:p>
        </p:txBody>
      </p:sp>
    </p:spTree>
    <p:extLst>
      <p:ext uri="{BB962C8B-B14F-4D97-AF65-F5344CB8AC3E}">
        <p14:creationId xmlns:p14="http://schemas.microsoft.com/office/powerpoint/2010/main" val="4001328834"/>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userDrawn="1">
  <p:cSld name="1_Blanco (1)">
    <p:spTree>
      <p:nvGrpSpPr>
        <p:cNvPr id="1" name=""/>
        <p:cNvGrpSpPr/>
        <p:nvPr/>
      </p:nvGrpSpPr>
      <p:grpSpPr>
        <a:xfrm>
          <a:off x="0" y="0"/>
          <a:ext cx="0" cy="0"/>
          <a:chOff x="0" y="0"/>
          <a:chExt cx="0" cy="0"/>
        </a:xfrm>
      </p:grpSpPr>
      <p:sp>
        <p:nvSpPr>
          <p:cNvPr id="2" name="5 Marcador de número de diapositiva"/>
          <p:cNvSpPr>
            <a:spLocks noGrp="1"/>
          </p:cNvSpPr>
          <p:nvPr>
            <p:ph type="sldNum" sz="quarter" idx="10"/>
          </p:nvPr>
        </p:nvSpPr>
        <p:spPr>
          <a:xfrm>
            <a:off x="6552884" y="6356226"/>
            <a:ext cx="2133441" cy="364711"/>
          </a:xfrm>
          <a:prstGeom prst="rect">
            <a:avLst/>
          </a:prstGeom>
        </p:spPr>
        <p:txBody>
          <a:bodyPr lIns="91414" tIns="45706" rIns="91414" bIns="45706" rtlCol="0"/>
          <a:lstStyle>
            <a:lvl1pPr defTabSz="457070" fontAlgn="auto">
              <a:spcBef>
                <a:spcPts val="0"/>
              </a:spcBef>
              <a:spcAft>
                <a:spcPts val="0"/>
              </a:spcAft>
              <a:defRPr sz="1800">
                <a:solidFill>
                  <a:prstClr val="black">
                    <a:lumMod val="65000"/>
                    <a:lumOff val="35000"/>
                  </a:prstClr>
                </a:solidFill>
                <a:latin typeface="Arial" pitchFamily="34" charset="0"/>
                <a:ea typeface="ＭＳ Ｐゴシック" pitchFamily="-112" charset="-128"/>
                <a:cs typeface="Arial" pitchFamily="34" charset="0"/>
              </a:defRPr>
            </a:lvl1pPr>
          </a:lstStyle>
          <a:p>
            <a:pPr>
              <a:defRPr/>
            </a:pPr>
            <a:fld id="{FA1D1B09-7F3C-4F59-BEBC-9DBBF2164AFA}" type="slidenum">
              <a:rPr lang="es-CL"/>
              <a:pPr>
                <a:defRPr/>
              </a:pPr>
              <a:t>‹Nº›</a:t>
            </a:fld>
            <a:endParaRPr lang="es-CL" dirty="0"/>
          </a:p>
        </p:txBody>
      </p:sp>
    </p:spTree>
    <p:extLst>
      <p:ext uri="{BB962C8B-B14F-4D97-AF65-F5344CB8AC3E}">
        <p14:creationId xmlns:p14="http://schemas.microsoft.com/office/powerpoint/2010/main" val="2896577194"/>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itle">
  <p:cSld name="18_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2" y="2130425"/>
            <a:ext cx="7772400" cy="1470025"/>
          </a:xfrm>
          <a:prstGeom prst="rect">
            <a:avLst/>
          </a:prstGeom>
        </p:spPr>
        <p:txBody>
          <a:bodyPr lIns="91414" tIns="45706" rIns="91414" bIns="45706"/>
          <a:lstStyle/>
          <a:p>
            <a:r>
              <a:rPr lang="es-ES"/>
              <a:t>Haga clic para modificar el estilo de título del patrón</a:t>
            </a:r>
            <a:endParaRPr lang="es-CL"/>
          </a:p>
        </p:txBody>
      </p:sp>
      <p:sp>
        <p:nvSpPr>
          <p:cNvPr id="3" name="2 Subtítulo"/>
          <p:cNvSpPr>
            <a:spLocks noGrp="1"/>
          </p:cNvSpPr>
          <p:nvPr>
            <p:ph type="subTitle" idx="1"/>
          </p:nvPr>
        </p:nvSpPr>
        <p:spPr>
          <a:xfrm>
            <a:off x="1371600" y="3886200"/>
            <a:ext cx="6400800" cy="1752600"/>
          </a:xfrm>
          <a:prstGeom prst="rect">
            <a:avLst/>
          </a:prstGeom>
        </p:spPr>
        <p:txBody>
          <a:bodyPr lIns="91414" tIns="45706" rIns="91414" bIns="45706"/>
          <a:lstStyle>
            <a:lvl1pPr marL="0" indent="0" algn="ctr">
              <a:buNone/>
              <a:defRPr>
                <a:solidFill>
                  <a:schemeClr val="tx1">
                    <a:tint val="75000"/>
                  </a:schemeClr>
                </a:solidFill>
              </a:defRPr>
            </a:lvl1pPr>
            <a:lvl2pPr marL="457070" indent="0" algn="ctr">
              <a:buNone/>
              <a:defRPr>
                <a:solidFill>
                  <a:schemeClr val="tx1">
                    <a:tint val="75000"/>
                  </a:schemeClr>
                </a:solidFill>
              </a:defRPr>
            </a:lvl2pPr>
            <a:lvl3pPr marL="914139" indent="0" algn="ctr">
              <a:buNone/>
              <a:defRPr>
                <a:solidFill>
                  <a:schemeClr val="tx1">
                    <a:tint val="75000"/>
                  </a:schemeClr>
                </a:solidFill>
              </a:defRPr>
            </a:lvl3pPr>
            <a:lvl4pPr marL="1371208" indent="0" algn="ctr">
              <a:buNone/>
              <a:defRPr>
                <a:solidFill>
                  <a:schemeClr val="tx1">
                    <a:tint val="75000"/>
                  </a:schemeClr>
                </a:solidFill>
              </a:defRPr>
            </a:lvl4pPr>
            <a:lvl5pPr marL="1828278" indent="0" algn="ctr">
              <a:buNone/>
              <a:defRPr>
                <a:solidFill>
                  <a:schemeClr val="tx1">
                    <a:tint val="75000"/>
                  </a:schemeClr>
                </a:solidFill>
              </a:defRPr>
            </a:lvl5pPr>
            <a:lvl6pPr marL="2285348" indent="0" algn="ctr">
              <a:buNone/>
              <a:defRPr>
                <a:solidFill>
                  <a:schemeClr val="tx1">
                    <a:tint val="75000"/>
                  </a:schemeClr>
                </a:solidFill>
              </a:defRPr>
            </a:lvl6pPr>
            <a:lvl7pPr marL="2742417" indent="0" algn="ctr">
              <a:buNone/>
              <a:defRPr>
                <a:solidFill>
                  <a:schemeClr val="tx1">
                    <a:tint val="75000"/>
                  </a:schemeClr>
                </a:solidFill>
              </a:defRPr>
            </a:lvl7pPr>
            <a:lvl8pPr marL="3199487" indent="0" algn="ctr">
              <a:buNone/>
              <a:defRPr>
                <a:solidFill>
                  <a:schemeClr val="tx1">
                    <a:tint val="75000"/>
                  </a:schemeClr>
                </a:solidFill>
              </a:defRPr>
            </a:lvl8pPr>
            <a:lvl9pPr marL="3656556" indent="0" algn="ctr">
              <a:buNone/>
              <a:defRPr>
                <a:solidFill>
                  <a:schemeClr val="tx1">
                    <a:tint val="75000"/>
                  </a:schemeClr>
                </a:solidFill>
              </a:defRPr>
            </a:lvl9pPr>
          </a:lstStyle>
          <a:p>
            <a:r>
              <a:rPr lang="es-ES"/>
              <a:t>Haga clic para modificar el estilo de subtítulo del patrón</a:t>
            </a:r>
            <a:endParaRPr lang="es-CL"/>
          </a:p>
        </p:txBody>
      </p:sp>
      <p:sp>
        <p:nvSpPr>
          <p:cNvPr id="4" name="3 Marcador de fecha"/>
          <p:cNvSpPr>
            <a:spLocks noGrp="1"/>
          </p:cNvSpPr>
          <p:nvPr>
            <p:ph type="dt" sz="half" idx="10"/>
          </p:nvPr>
        </p:nvSpPr>
        <p:spPr>
          <a:xfrm>
            <a:off x="457678" y="6356226"/>
            <a:ext cx="2133441" cy="364711"/>
          </a:xfrm>
          <a:prstGeom prst="rect">
            <a:avLst/>
          </a:prstGeom>
        </p:spPr>
        <p:txBody>
          <a:bodyPr lIns="91414" tIns="45706" rIns="91414" bIns="45706"/>
          <a:lstStyle>
            <a:lvl1pPr defTabSz="457070" fontAlgn="auto">
              <a:spcBef>
                <a:spcPts val="0"/>
              </a:spcBef>
              <a:spcAft>
                <a:spcPts val="0"/>
              </a:spcAft>
              <a:defRPr sz="1800">
                <a:solidFill>
                  <a:prstClr val="black"/>
                </a:solidFill>
                <a:latin typeface="Calibri"/>
                <a:cs typeface="+mn-cs"/>
              </a:defRPr>
            </a:lvl1pPr>
          </a:lstStyle>
          <a:p>
            <a:pPr>
              <a:defRPr/>
            </a:pPr>
            <a:fld id="{9E80B292-4933-415B-8719-98E5032B08F0}" type="datetimeFigureOut">
              <a:rPr lang="es-CL"/>
              <a:pPr>
                <a:defRPr/>
              </a:pPr>
              <a:t>09-09-2019</a:t>
            </a:fld>
            <a:endParaRPr lang="es-CL" dirty="0"/>
          </a:p>
        </p:txBody>
      </p:sp>
      <p:sp>
        <p:nvSpPr>
          <p:cNvPr id="5" name="4 Marcador de pie de página"/>
          <p:cNvSpPr>
            <a:spLocks noGrp="1"/>
          </p:cNvSpPr>
          <p:nvPr>
            <p:ph type="ftr" sz="quarter" idx="11"/>
          </p:nvPr>
        </p:nvSpPr>
        <p:spPr>
          <a:xfrm>
            <a:off x="3123884" y="6356226"/>
            <a:ext cx="2896236" cy="364711"/>
          </a:xfrm>
          <a:prstGeom prst="rect">
            <a:avLst/>
          </a:prstGeom>
        </p:spPr>
        <p:txBody>
          <a:bodyPr lIns="91414" tIns="45706" rIns="91414" bIns="45706"/>
          <a:lstStyle>
            <a:lvl1pPr defTabSz="457070" fontAlgn="auto">
              <a:spcBef>
                <a:spcPts val="0"/>
              </a:spcBef>
              <a:spcAft>
                <a:spcPts val="0"/>
              </a:spcAft>
              <a:defRPr sz="1800">
                <a:solidFill>
                  <a:prstClr val="black"/>
                </a:solidFill>
                <a:latin typeface="Calibri"/>
                <a:cs typeface="+mn-cs"/>
              </a:defRPr>
            </a:lvl1pPr>
          </a:lstStyle>
          <a:p>
            <a:pPr>
              <a:defRPr/>
            </a:pPr>
            <a:endParaRPr lang="es-CL" dirty="0"/>
          </a:p>
        </p:txBody>
      </p:sp>
      <p:sp>
        <p:nvSpPr>
          <p:cNvPr id="6" name="5 Marcador de número de diapositiva"/>
          <p:cNvSpPr>
            <a:spLocks noGrp="1"/>
          </p:cNvSpPr>
          <p:nvPr>
            <p:ph type="sldNum" sz="quarter" idx="12"/>
          </p:nvPr>
        </p:nvSpPr>
        <p:spPr>
          <a:xfrm>
            <a:off x="6552884" y="6356226"/>
            <a:ext cx="2133441" cy="364711"/>
          </a:xfrm>
          <a:prstGeom prst="rect">
            <a:avLst/>
          </a:prstGeom>
        </p:spPr>
        <p:txBody>
          <a:bodyPr lIns="91414" tIns="45706" rIns="91414" bIns="45706"/>
          <a:lstStyle>
            <a:lvl1pPr defTabSz="457070" fontAlgn="auto">
              <a:spcBef>
                <a:spcPts val="0"/>
              </a:spcBef>
              <a:spcAft>
                <a:spcPts val="0"/>
              </a:spcAft>
              <a:defRPr sz="1800">
                <a:solidFill>
                  <a:prstClr val="black"/>
                </a:solidFill>
                <a:latin typeface="Calibri"/>
                <a:cs typeface="+mn-cs"/>
              </a:defRPr>
            </a:lvl1pPr>
          </a:lstStyle>
          <a:p>
            <a:pPr>
              <a:defRPr/>
            </a:pPr>
            <a:fld id="{D7499BD6-B7DD-4D4A-8387-94050FDB5908}" type="slidenum">
              <a:rPr lang="es-CL"/>
              <a:pPr>
                <a:defRPr/>
              </a:pPr>
              <a:t>‹Nº›</a:t>
            </a:fld>
            <a:endParaRPr lang="es-CL" dirty="0"/>
          </a:p>
        </p:txBody>
      </p:sp>
    </p:spTree>
    <p:extLst>
      <p:ext uri="{BB962C8B-B14F-4D97-AF65-F5344CB8AC3E}">
        <p14:creationId xmlns:p14="http://schemas.microsoft.com/office/powerpoint/2010/main" val="631987529"/>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userDrawn="1">
  <p:cSld name="19_Diapositiva de título">
    <p:spTree>
      <p:nvGrpSpPr>
        <p:cNvPr id="1" name=""/>
        <p:cNvGrpSpPr/>
        <p:nvPr/>
      </p:nvGrpSpPr>
      <p:grpSpPr>
        <a:xfrm>
          <a:off x="0" y="0"/>
          <a:ext cx="0" cy="0"/>
          <a:chOff x="0" y="0"/>
          <a:chExt cx="0" cy="0"/>
        </a:xfrm>
      </p:grpSpPr>
      <p:pic>
        <p:nvPicPr>
          <p:cNvPr id="6" name="Imagen 12" descr="42-52871446.jp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0" y="-4768"/>
            <a:ext cx="1326548" cy="6890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Agrupar 34"/>
          <p:cNvGrpSpPr>
            <a:grpSpLocks/>
          </p:cNvGrpSpPr>
          <p:nvPr userDrawn="1"/>
        </p:nvGrpSpPr>
        <p:grpSpPr bwMode="auto">
          <a:xfrm rot="5400000">
            <a:off x="-2027959" y="3346166"/>
            <a:ext cx="6881837" cy="179972"/>
            <a:chOff x="1443904" y="3985173"/>
            <a:chExt cx="7700096" cy="180001"/>
          </a:xfrm>
        </p:grpSpPr>
        <p:sp>
          <p:nvSpPr>
            <p:cNvPr id="8" name="Rectángulo 35"/>
            <p:cNvSpPr/>
            <p:nvPr userDrawn="1"/>
          </p:nvSpPr>
          <p:spPr>
            <a:xfrm>
              <a:off x="1443904" y="3985173"/>
              <a:ext cx="1925691" cy="180001"/>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070">
                <a:defRPr/>
              </a:pPr>
              <a:endParaRPr lang="es-ES_tradnl" dirty="0">
                <a:solidFill>
                  <a:prstClr val="white"/>
                </a:solidFill>
              </a:endParaRPr>
            </a:p>
          </p:txBody>
        </p:sp>
        <p:sp>
          <p:nvSpPr>
            <p:cNvPr id="9" name="Rectángulo 36"/>
            <p:cNvSpPr/>
            <p:nvPr userDrawn="1"/>
          </p:nvSpPr>
          <p:spPr>
            <a:xfrm>
              <a:off x="3369594" y="3985173"/>
              <a:ext cx="1925691" cy="180001"/>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070">
                <a:defRPr/>
              </a:pPr>
              <a:endParaRPr lang="es-ES_tradnl" dirty="0">
                <a:solidFill>
                  <a:prstClr val="white"/>
                </a:solidFill>
              </a:endParaRPr>
            </a:p>
          </p:txBody>
        </p:sp>
        <p:sp>
          <p:nvSpPr>
            <p:cNvPr id="10" name="Rectángulo 37"/>
            <p:cNvSpPr/>
            <p:nvPr userDrawn="1"/>
          </p:nvSpPr>
          <p:spPr>
            <a:xfrm>
              <a:off x="5295285" y="3985173"/>
              <a:ext cx="1927025" cy="180001"/>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070">
                <a:defRPr/>
              </a:pPr>
              <a:endParaRPr lang="es-ES_tradnl" dirty="0">
                <a:solidFill>
                  <a:prstClr val="white"/>
                </a:solidFill>
              </a:endParaRPr>
            </a:p>
          </p:txBody>
        </p:sp>
        <p:sp>
          <p:nvSpPr>
            <p:cNvPr id="11" name="Rectángulo 38"/>
            <p:cNvSpPr/>
            <p:nvPr userDrawn="1"/>
          </p:nvSpPr>
          <p:spPr>
            <a:xfrm>
              <a:off x="7218309" y="3985173"/>
              <a:ext cx="1925691" cy="180001"/>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070">
                <a:defRPr/>
              </a:pPr>
              <a:endParaRPr lang="es-ES_tradnl" dirty="0">
                <a:solidFill>
                  <a:prstClr val="white"/>
                </a:solidFill>
              </a:endParaRPr>
            </a:p>
          </p:txBody>
        </p:sp>
      </p:grpSp>
      <p:pic>
        <p:nvPicPr>
          <p:cNvPr id="12" name="Imagen 39"/>
          <p:cNvPicPr>
            <a:picLocks noChangeAspect="1"/>
          </p:cNvPicPr>
          <p:nvPr userDrawn="1"/>
        </p:nvPicPr>
        <p:blipFill>
          <a:blip r:embed="rId3">
            <a:extLst>
              <a:ext uri="{28A0092B-C50C-407E-A947-70E740481C1C}">
                <a14:useLocalDpi xmlns:a14="http://schemas.microsoft.com/office/drawing/2010/main"/>
              </a:ext>
            </a:extLst>
          </a:blip>
          <a:srcRect/>
          <a:stretch>
            <a:fillRect/>
          </a:stretch>
        </p:blipFill>
        <p:spPr bwMode="auto">
          <a:xfrm>
            <a:off x="5666133" y="5452790"/>
            <a:ext cx="3057138" cy="1195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ítulo 13"/>
          <p:cNvSpPr>
            <a:spLocks noGrp="1"/>
          </p:cNvSpPr>
          <p:nvPr>
            <p:ph type="title"/>
          </p:nvPr>
        </p:nvSpPr>
        <p:spPr>
          <a:xfrm>
            <a:off x="1761067" y="970630"/>
            <a:ext cx="6706658" cy="1143000"/>
          </a:xfrm>
          <a:prstGeom prst="rect">
            <a:avLst/>
          </a:prstGeom>
        </p:spPr>
        <p:txBody>
          <a:bodyPr lIns="0" tIns="0" rIns="0" bIns="0">
            <a:noAutofit/>
          </a:bodyPr>
          <a:lstStyle>
            <a:lvl1pPr algn="r">
              <a:lnSpc>
                <a:spcPct val="90000"/>
              </a:lnSpc>
              <a:defRPr sz="3700">
                <a:solidFill>
                  <a:srgbClr val="3C3C3B"/>
                </a:solidFill>
                <a:latin typeface="+mj-lt"/>
                <a:cs typeface="Calibri"/>
              </a:defRPr>
            </a:lvl1pPr>
          </a:lstStyle>
          <a:p>
            <a:r>
              <a:rPr lang="es-ES"/>
              <a:t>Haga clic para modificar el estilo de título del patrón</a:t>
            </a:r>
            <a:endParaRPr lang="es-ES_tradnl" dirty="0"/>
          </a:p>
        </p:txBody>
      </p:sp>
      <p:sp>
        <p:nvSpPr>
          <p:cNvPr id="22" name="Marcador de texto 21"/>
          <p:cNvSpPr>
            <a:spLocks noGrp="1"/>
          </p:cNvSpPr>
          <p:nvPr>
            <p:ph type="body" sz="quarter" idx="10"/>
          </p:nvPr>
        </p:nvSpPr>
        <p:spPr>
          <a:xfrm>
            <a:off x="4662706" y="2715379"/>
            <a:ext cx="3814763" cy="212400"/>
          </a:xfrm>
          <a:prstGeom prst="rect">
            <a:avLst/>
          </a:prstGeom>
        </p:spPr>
        <p:txBody>
          <a:bodyPr lIns="0" tIns="0" rIns="0" bIns="0" anchor="ctr" anchorCtr="0">
            <a:noAutofit/>
          </a:bodyPr>
          <a:lstStyle>
            <a:lvl1pPr marL="0" indent="0" algn="r" rtl="0">
              <a:buNone/>
              <a:defRPr sz="1800">
                <a:solidFill>
                  <a:srgbClr val="3C3C3B"/>
                </a:solidFill>
                <a:latin typeface="+mj-lt"/>
                <a:cs typeface="Calibri"/>
              </a:defRPr>
            </a:lvl1pPr>
            <a:lvl2pPr>
              <a:defRPr sz="1400">
                <a:solidFill>
                  <a:schemeClr val="accent5">
                    <a:lumMod val="75000"/>
                  </a:schemeClr>
                </a:solidFill>
              </a:defRPr>
            </a:lvl2pPr>
            <a:lvl3pPr>
              <a:defRPr sz="1400">
                <a:solidFill>
                  <a:schemeClr val="accent5">
                    <a:lumMod val="75000"/>
                  </a:schemeClr>
                </a:solidFill>
              </a:defRPr>
            </a:lvl3pPr>
            <a:lvl4pPr>
              <a:defRPr sz="1400">
                <a:solidFill>
                  <a:schemeClr val="accent5">
                    <a:lumMod val="75000"/>
                  </a:schemeClr>
                </a:solidFill>
              </a:defRPr>
            </a:lvl4pPr>
            <a:lvl5pPr>
              <a:defRPr sz="1400">
                <a:solidFill>
                  <a:schemeClr val="accent5">
                    <a:lumMod val="75000"/>
                  </a:schemeClr>
                </a:solidFill>
              </a:defRPr>
            </a:lvl5pPr>
          </a:lstStyle>
          <a:p>
            <a:pPr lvl="0"/>
            <a:r>
              <a:rPr lang="es-ES"/>
              <a:t>Haga clic para modificar el estilo de texto del patrón</a:t>
            </a:r>
          </a:p>
        </p:txBody>
      </p:sp>
      <p:sp>
        <p:nvSpPr>
          <p:cNvPr id="25" name="Marcador de texto 21"/>
          <p:cNvSpPr>
            <a:spLocks noGrp="1"/>
          </p:cNvSpPr>
          <p:nvPr>
            <p:ph type="body" sz="quarter" idx="11"/>
          </p:nvPr>
        </p:nvSpPr>
        <p:spPr>
          <a:xfrm>
            <a:off x="4662706" y="2954618"/>
            <a:ext cx="3814763" cy="212400"/>
          </a:xfrm>
          <a:prstGeom prst="rect">
            <a:avLst/>
          </a:prstGeom>
        </p:spPr>
        <p:txBody>
          <a:bodyPr lIns="0" tIns="0" rIns="0" bIns="0" anchor="ctr" anchorCtr="0">
            <a:noAutofit/>
          </a:bodyPr>
          <a:lstStyle>
            <a:lvl1pPr marL="0" indent="0" algn="r" rtl="0">
              <a:buNone/>
              <a:defRPr sz="1800" cap="all" baseline="0">
                <a:solidFill>
                  <a:srgbClr val="3C3C3B"/>
                </a:solidFill>
                <a:latin typeface="+mj-lt"/>
                <a:cs typeface="Calibri"/>
              </a:defRPr>
            </a:lvl1pPr>
            <a:lvl2pPr>
              <a:defRPr sz="1400">
                <a:solidFill>
                  <a:schemeClr val="accent5">
                    <a:lumMod val="75000"/>
                  </a:schemeClr>
                </a:solidFill>
              </a:defRPr>
            </a:lvl2pPr>
            <a:lvl3pPr>
              <a:defRPr sz="1400">
                <a:solidFill>
                  <a:schemeClr val="accent5">
                    <a:lumMod val="75000"/>
                  </a:schemeClr>
                </a:solidFill>
              </a:defRPr>
            </a:lvl3pPr>
            <a:lvl4pPr>
              <a:defRPr sz="1400">
                <a:solidFill>
                  <a:schemeClr val="accent5">
                    <a:lumMod val="75000"/>
                  </a:schemeClr>
                </a:solidFill>
              </a:defRPr>
            </a:lvl4pPr>
            <a:lvl5pPr>
              <a:defRPr sz="1400">
                <a:solidFill>
                  <a:schemeClr val="accent5">
                    <a:lumMod val="75000"/>
                  </a:schemeClr>
                </a:solidFill>
              </a:defRPr>
            </a:lvl5pPr>
          </a:lstStyle>
          <a:p>
            <a:pPr lvl="0"/>
            <a:r>
              <a:rPr lang="es-ES"/>
              <a:t>Haga clic para modificar el estilo de texto del patrón</a:t>
            </a:r>
          </a:p>
        </p:txBody>
      </p:sp>
      <p:sp>
        <p:nvSpPr>
          <p:cNvPr id="27" name="Marcador de texto 21"/>
          <p:cNvSpPr>
            <a:spLocks noGrp="1"/>
          </p:cNvSpPr>
          <p:nvPr>
            <p:ph type="body" sz="quarter" idx="12"/>
          </p:nvPr>
        </p:nvSpPr>
        <p:spPr>
          <a:xfrm>
            <a:off x="4662706" y="3191932"/>
            <a:ext cx="3814763" cy="212400"/>
          </a:xfrm>
          <a:prstGeom prst="rect">
            <a:avLst/>
          </a:prstGeom>
        </p:spPr>
        <p:txBody>
          <a:bodyPr lIns="91414" tIns="0" rIns="0" bIns="0" anchor="ctr" anchorCtr="0">
            <a:noAutofit/>
          </a:bodyPr>
          <a:lstStyle>
            <a:lvl1pPr marL="0" indent="0" algn="r" rtl="0">
              <a:buNone/>
              <a:defRPr sz="1400" baseline="0">
                <a:solidFill>
                  <a:srgbClr val="3C3C3B"/>
                </a:solidFill>
                <a:latin typeface="+mj-lt"/>
                <a:cs typeface="Calibri"/>
              </a:defRPr>
            </a:lvl1pPr>
            <a:lvl2pPr>
              <a:defRPr sz="1400">
                <a:solidFill>
                  <a:schemeClr val="accent5">
                    <a:lumMod val="75000"/>
                  </a:schemeClr>
                </a:solidFill>
              </a:defRPr>
            </a:lvl2pPr>
            <a:lvl3pPr>
              <a:defRPr sz="1400">
                <a:solidFill>
                  <a:schemeClr val="accent5">
                    <a:lumMod val="75000"/>
                  </a:schemeClr>
                </a:solidFill>
              </a:defRPr>
            </a:lvl3pPr>
            <a:lvl4pPr>
              <a:defRPr sz="1400">
                <a:solidFill>
                  <a:schemeClr val="accent5">
                    <a:lumMod val="75000"/>
                  </a:schemeClr>
                </a:solidFill>
              </a:defRPr>
            </a:lvl4pPr>
            <a:lvl5pPr>
              <a:defRPr sz="1400">
                <a:solidFill>
                  <a:schemeClr val="accent5">
                    <a:lumMod val="75000"/>
                  </a:schemeClr>
                </a:solidFill>
              </a:defRPr>
            </a:lvl5pPr>
          </a:lstStyle>
          <a:p>
            <a:pPr lvl="0"/>
            <a:r>
              <a:rPr lang="es-ES"/>
              <a:t>Haga clic para modificar el estilo de texto del patrón</a:t>
            </a:r>
          </a:p>
        </p:txBody>
      </p:sp>
    </p:spTree>
    <p:extLst>
      <p:ext uri="{BB962C8B-B14F-4D97-AF65-F5344CB8AC3E}">
        <p14:creationId xmlns:p14="http://schemas.microsoft.com/office/powerpoint/2010/main" val="1910089199"/>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4" name="Imagen 13" descr="42-52871446.jp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0" y="-4768"/>
            <a:ext cx="1326548" cy="6890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Imagen 1" descr="ESPERANZA_HOR.jpg"/>
          <p:cNvPicPr>
            <a:picLocks noChangeAspect="1"/>
          </p:cNvPicPr>
          <p:nvPr userDrawn="1"/>
        </p:nvPicPr>
        <p:blipFill>
          <a:blip r:embed="rId3">
            <a:extLst>
              <a:ext uri="{28A0092B-C50C-407E-A947-70E740481C1C}">
                <a14:useLocalDpi xmlns:a14="http://schemas.microsoft.com/office/drawing/2010/main"/>
              </a:ext>
            </a:extLst>
          </a:blip>
          <a:srcRect/>
          <a:stretch>
            <a:fillRect/>
          </a:stretch>
        </p:blipFill>
        <p:spPr bwMode="auto">
          <a:xfrm>
            <a:off x="5651831" y="5430144"/>
            <a:ext cx="3187051" cy="124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Agrupar 26"/>
          <p:cNvGrpSpPr>
            <a:grpSpLocks/>
          </p:cNvGrpSpPr>
          <p:nvPr userDrawn="1"/>
        </p:nvGrpSpPr>
        <p:grpSpPr bwMode="auto">
          <a:xfrm rot="5400000">
            <a:off x="-2014850" y="3339015"/>
            <a:ext cx="6858000" cy="179971"/>
            <a:chOff x="1443904" y="3985173"/>
            <a:chExt cx="7700096" cy="180001"/>
          </a:xfrm>
        </p:grpSpPr>
        <p:sp>
          <p:nvSpPr>
            <p:cNvPr id="7" name="Rectángulo 27"/>
            <p:cNvSpPr/>
            <p:nvPr userDrawn="1"/>
          </p:nvSpPr>
          <p:spPr>
            <a:xfrm>
              <a:off x="1443904" y="3985173"/>
              <a:ext cx="1925694" cy="180001"/>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ES_tradnl" dirty="0">
                <a:solidFill>
                  <a:prstClr val="white"/>
                </a:solidFill>
              </a:endParaRPr>
            </a:p>
          </p:txBody>
        </p:sp>
        <p:sp>
          <p:nvSpPr>
            <p:cNvPr id="8" name="Rectángulo 29"/>
            <p:cNvSpPr/>
            <p:nvPr userDrawn="1"/>
          </p:nvSpPr>
          <p:spPr>
            <a:xfrm>
              <a:off x="3369597" y="3985173"/>
              <a:ext cx="1925693" cy="180001"/>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ES_tradnl" dirty="0">
                <a:solidFill>
                  <a:prstClr val="white"/>
                </a:solidFill>
              </a:endParaRPr>
            </a:p>
          </p:txBody>
        </p:sp>
        <p:sp>
          <p:nvSpPr>
            <p:cNvPr id="9" name="Rectángulo 30"/>
            <p:cNvSpPr/>
            <p:nvPr userDrawn="1"/>
          </p:nvSpPr>
          <p:spPr>
            <a:xfrm>
              <a:off x="5295290" y="3985173"/>
              <a:ext cx="1927031" cy="180001"/>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ES_tradnl" dirty="0">
                <a:solidFill>
                  <a:prstClr val="white"/>
                </a:solidFill>
              </a:endParaRPr>
            </a:p>
          </p:txBody>
        </p:sp>
        <p:sp>
          <p:nvSpPr>
            <p:cNvPr id="10" name="Rectángulo 31"/>
            <p:cNvSpPr/>
            <p:nvPr userDrawn="1"/>
          </p:nvSpPr>
          <p:spPr>
            <a:xfrm>
              <a:off x="7218307" y="3985173"/>
              <a:ext cx="1925693" cy="180001"/>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ES_tradnl" dirty="0">
                <a:solidFill>
                  <a:prstClr val="white"/>
                </a:solidFill>
              </a:endParaRPr>
            </a:p>
          </p:txBody>
        </p:sp>
      </p:grpSp>
      <p:sp>
        <p:nvSpPr>
          <p:cNvPr id="3" name="2 Marcador de texto"/>
          <p:cNvSpPr>
            <a:spLocks noGrp="1"/>
          </p:cNvSpPr>
          <p:nvPr>
            <p:ph type="body" sz="quarter" idx="10"/>
          </p:nvPr>
        </p:nvSpPr>
        <p:spPr>
          <a:xfrm>
            <a:off x="5404512" y="823988"/>
            <a:ext cx="3157621" cy="1123370"/>
          </a:xfrm>
          <a:prstGeom prst="rect">
            <a:avLst/>
          </a:prstGeom>
        </p:spPr>
        <p:txBody>
          <a:bodyPr lIns="91427" tIns="45713" rIns="91427" bIns="45713"/>
          <a:lstStyle>
            <a:lvl1pPr marL="0" marR="0" indent="0" algn="r" defTabSz="457135" rtl="0" eaLnBrk="1" fontAlgn="auto" latinLnBrk="0" hangingPunct="1">
              <a:lnSpc>
                <a:spcPct val="90000"/>
              </a:lnSpc>
              <a:spcBef>
                <a:spcPts val="0"/>
              </a:spcBef>
              <a:spcAft>
                <a:spcPts val="0"/>
              </a:spcAft>
              <a:buClrTx/>
              <a:buSzTx/>
              <a:buFontTx/>
              <a:buNone/>
              <a:tabLst/>
              <a:defRPr sz="3600"/>
            </a:lvl1pPr>
          </a:lstStyle>
          <a:p>
            <a:pPr lvl="0"/>
            <a:r>
              <a:rPr lang="es-ES"/>
              <a:t>Haga clic para modificar el estilo de texto del patrón</a:t>
            </a:r>
          </a:p>
        </p:txBody>
      </p:sp>
      <p:sp>
        <p:nvSpPr>
          <p:cNvPr id="18" name="17 Marcador de texto"/>
          <p:cNvSpPr>
            <a:spLocks noGrp="1"/>
          </p:cNvSpPr>
          <p:nvPr>
            <p:ph type="body" sz="quarter" idx="11"/>
          </p:nvPr>
        </p:nvSpPr>
        <p:spPr>
          <a:xfrm>
            <a:off x="5868957" y="2852144"/>
            <a:ext cx="2693178" cy="1023870"/>
          </a:xfrm>
          <a:prstGeom prst="rect">
            <a:avLst/>
          </a:prstGeom>
          <a:noFill/>
        </p:spPr>
        <p:txBody>
          <a:bodyPr wrap="square" lIns="0" tIns="0" rIns="0" bIns="0" rtlCol="0" anchor="t" anchorCtr="0">
            <a:spAutoFit/>
          </a:bodyPr>
          <a:lstStyle>
            <a:lvl1pPr marL="0" indent="0" algn="r">
              <a:lnSpc>
                <a:spcPts val="1100"/>
              </a:lnSpc>
              <a:spcAft>
                <a:spcPts val="600"/>
              </a:spcAft>
              <a:buNone/>
              <a:defRPr lang="es-ES" sz="1400" smtClean="0">
                <a:solidFill>
                  <a:srgbClr val="8D8C8D"/>
                </a:solidFill>
                <a:latin typeface="Trebuchet MS"/>
                <a:cs typeface="Trebuchet MS"/>
              </a:defRPr>
            </a:lvl1pPr>
            <a:lvl2pPr>
              <a:defRPr lang="es-ES" sz="1800" smtClean="0"/>
            </a:lvl2pPr>
            <a:lvl3pPr>
              <a:defRPr lang="es-ES" sz="1800" smtClean="0"/>
            </a:lvl3pPr>
            <a:lvl4pPr>
              <a:defRPr lang="es-ES" sz="1800" smtClean="0"/>
            </a:lvl4pPr>
            <a:lvl5pPr>
              <a:defRPr lang="es-CL" sz="1800"/>
            </a:lvl5pPr>
          </a:lstStyle>
          <a:p>
            <a:pPr lvl="0"/>
            <a:r>
              <a:rPr lang="es-ES"/>
              <a:t>Haga clic para modificar el estilo de texto del patrón</a:t>
            </a:r>
          </a:p>
          <a:p>
            <a:pPr lvl="1"/>
            <a:r>
              <a:rPr lang="es-ES"/>
              <a:t>Segundo nivel</a:t>
            </a:r>
          </a:p>
          <a:p>
            <a:pPr lvl="2"/>
            <a:r>
              <a:rPr lang="es-ES"/>
              <a:t>Tercer nivel</a:t>
            </a:r>
          </a:p>
        </p:txBody>
      </p:sp>
    </p:spTree>
    <p:extLst>
      <p:ext uri="{BB962C8B-B14F-4D97-AF65-F5344CB8AC3E}">
        <p14:creationId xmlns:p14="http://schemas.microsoft.com/office/powerpoint/2010/main" val="1732953936"/>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grpSp>
        <p:nvGrpSpPr>
          <p:cNvPr id="6" name="Agrupar 26"/>
          <p:cNvGrpSpPr>
            <a:grpSpLocks/>
          </p:cNvGrpSpPr>
          <p:nvPr userDrawn="1"/>
        </p:nvGrpSpPr>
        <p:grpSpPr bwMode="auto">
          <a:xfrm rot="5400000">
            <a:off x="-3339014" y="3339014"/>
            <a:ext cx="6858000" cy="179972"/>
            <a:chOff x="1443904" y="3985173"/>
            <a:chExt cx="7700096" cy="180001"/>
          </a:xfrm>
        </p:grpSpPr>
        <p:sp>
          <p:nvSpPr>
            <p:cNvPr id="7" name="Rectángulo 27"/>
            <p:cNvSpPr/>
            <p:nvPr userDrawn="1"/>
          </p:nvSpPr>
          <p:spPr>
            <a:xfrm>
              <a:off x="1443904" y="3992325"/>
              <a:ext cx="1925694" cy="180001"/>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ES_tradnl" dirty="0">
                <a:solidFill>
                  <a:prstClr val="white"/>
                </a:solidFill>
              </a:endParaRPr>
            </a:p>
          </p:txBody>
        </p:sp>
        <p:sp>
          <p:nvSpPr>
            <p:cNvPr id="8" name="Rectángulo 29"/>
            <p:cNvSpPr/>
            <p:nvPr userDrawn="1"/>
          </p:nvSpPr>
          <p:spPr>
            <a:xfrm>
              <a:off x="3369597" y="3992325"/>
              <a:ext cx="1925693" cy="180001"/>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ES_tradnl" dirty="0">
                <a:solidFill>
                  <a:prstClr val="white"/>
                </a:solidFill>
              </a:endParaRPr>
            </a:p>
          </p:txBody>
        </p:sp>
        <p:sp>
          <p:nvSpPr>
            <p:cNvPr id="9" name="Rectángulo 30"/>
            <p:cNvSpPr/>
            <p:nvPr userDrawn="1"/>
          </p:nvSpPr>
          <p:spPr>
            <a:xfrm>
              <a:off x="5295290" y="3985173"/>
              <a:ext cx="1927031" cy="180001"/>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ES_tradnl" dirty="0">
                <a:solidFill>
                  <a:prstClr val="white"/>
                </a:solidFill>
              </a:endParaRPr>
            </a:p>
          </p:txBody>
        </p:sp>
        <p:sp>
          <p:nvSpPr>
            <p:cNvPr id="10" name="Rectángulo 31"/>
            <p:cNvSpPr/>
            <p:nvPr userDrawn="1"/>
          </p:nvSpPr>
          <p:spPr>
            <a:xfrm>
              <a:off x="7218307" y="3985173"/>
              <a:ext cx="1925693" cy="180001"/>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ES_tradnl" dirty="0">
                <a:solidFill>
                  <a:prstClr val="white"/>
                </a:solidFill>
              </a:endParaRPr>
            </a:p>
          </p:txBody>
        </p:sp>
      </p:grpSp>
      <p:sp>
        <p:nvSpPr>
          <p:cNvPr id="11" name="CuadroTexto 5"/>
          <p:cNvSpPr txBox="1">
            <a:spLocks noChangeArrowheads="1"/>
          </p:cNvSpPr>
          <p:nvPr userDrawn="1"/>
        </p:nvSpPr>
        <p:spPr bwMode="auto">
          <a:xfrm>
            <a:off x="2048819" y="5067817"/>
            <a:ext cx="6695906" cy="892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91427" bIns="45713">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defTabSz="608013" eaLnBrk="0" fontAlgn="base" hangingPunct="0">
              <a:spcBef>
                <a:spcPct val="0"/>
              </a:spcBef>
              <a:spcAft>
                <a:spcPct val="0"/>
              </a:spcAft>
              <a:defRPr>
                <a:solidFill>
                  <a:schemeClr val="tx1"/>
                </a:solidFill>
                <a:latin typeface="Calibri" pitchFamily="34" charset="0"/>
                <a:cs typeface="Arial" charset="0"/>
              </a:defRPr>
            </a:lvl6pPr>
            <a:lvl7pPr marL="2971800" indent="-228600" defTabSz="608013" eaLnBrk="0" fontAlgn="base" hangingPunct="0">
              <a:spcBef>
                <a:spcPct val="0"/>
              </a:spcBef>
              <a:spcAft>
                <a:spcPct val="0"/>
              </a:spcAft>
              <a:defRPr>
                <a:solidFill>
                  <a:schemeClr val="tx1"/>
                </a:solidFill>
                <a:latin typeface="Calibri" pitchFamily="34" charset="0"/>
                <a:cs typeface="Arial" charset="0"/>
              </a:defRPr>
            </a:lvl7pPr>
            <a:lvl8pPr marL="3429000" indent="-228600" defTabSz="608013" eaLnBrk="0" fontAlgn="base" hangingPunct="0">
              <a:spcBef>
                <a:spcPct val="0"/>
              </a:spcBef>
              <a:spcAft>
                <a:spcPct val="0"/>
              </a:spcAft>
              <a:defRPr>
                <a:solidFill>
                  <a:schemeClr val="tx1"/>
                </a:solidFill>
                <a:latin typeface="Calibri" pitchFamily="34" charset="0"/>
                <a:cs typeface="Arial" charset="0"/>
              </a:defRPr>
            </a:lvl8pPr>
            <a:lvl9pPr marL="3886200" indent="-228600" defTabSz="608013" eaLnBrk="0" fontAlgn="base" hangingPunct="0">
              <a:spcBef>
                <a:spcPct val="0"/>
              </a:spcBef>
              <a:spcAft>
                <a:spcPct val="0"/>
              </a:spcAft>
              <a:defRPr>
                <a:solidFill>
                  <a:schemeClr val="tx1"/>
                </a:solidFill>
                <a:latin typeface="Calibri" pitchFamily="34" charset="0"/>
                <a:cs typeface="Arial" charset="0"/>
              </a:defRPr>
            </a:lvl9pPr>
          </a:lstStyle>
          <a:p>
            <a:pPr defTabSz="456435" eaLnBrk="1" fontAlgn="base" hangingPunct="1">
              <a:lnSpc>
                <a:spcPct val="90000"/>
              </a:lnSpc>
              <a:spcBef>
                <a:spcPct val="0"/>
              </a:spcBef>
              <a:spcAft>
                <a:spcPct val="0"/>
              </a:spcAft>
              <a:defRPr/>
            </a:pPr>
            <a:r>
              <a:rPr lang="es-ES_tradnl" sz="6000" dirty="0">
                <a:solidFill>
                  <a:srgbClr val="FFFFFF"/>
                </a:solidFill>
                <a:latin typeface="Trebuchet MS" pitchFamily="34" charset="0"/>
              </a:rPr>
              <a:t>FOTO REFERENCIAL</a:t>
            </a:r>
            <a:endParaRPr lang="es-ES" sz="6000" dirty="0">
              <a:solidFill>
                <a:srgbClr val="FFFFFF"/>
              </a:solidFill>
              <a:latin typeface="Trebuchet MS" pitchFamily="34" charset="0"/>
            </a:endParaRPr>
          </a:p>
        </p:txBody>
      </p:sp>
      <p:sp>
        <p:nvSpPr>
          <p:cNvPr id="12" name="CuadroTexto 7"/>
          <p:cNvSpPr txBox="1">
            <a:spLocks noChangeArrowheads="1"/>
          </p:cNvSpPr>
          <p:nvPr userDrawn="1"/>
        </p:nvSpPr>
        <p:spPr bwMode="auto">
          <a:xfrm>
            <a:off x="986866" y="1877190"/>
            <a:ext cx="7792423" cy="2305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defTabSz="608013" eaLnBrk="0" fontAlgn="base" hangingPunct="0">
              <a:spcBef>
                <a:spcPct val="0"/>
              </a:spcBef>
              <a:spcAft>
                <a:spcPct val="0"/>
              </a:spcAft>
              <a:defRPr>
                <a:solidFill>
                  <a:schemeClr val="tx1"/>
                </a:solidFill>
                <a:latin typeface="Calibri" pitchFamily="34" charset="0"/>
                <a:cs typeface="Arial" charset="0"/>
              </a:defRPr>
            </a:lvl6pPr>
            <a:lvl7pPr marL="2971800" indent="-228600" defTabSz="608013" eaLnBrk="0" fontAlgn="base" hangingPunct="0">
              <a:spcBef>
                <a:spcPct val="0"/>
              </a:spcBef>
              <a:spcAft>
                <a:spcPct val="0"/>
              </a:spcAft>
              <a:defRPr>
                <a:solidFill>
                  <a:schemeClr val="tx1"/>
                </a:solidFill>
                <a:latin typeface="Calibri" pitchFamily="34" charset="0"/>
                <a:cs typeface="Arial" charset="0"/>
              </a:defRPr>
            </a:lvl7pPr>
            <a:lvl8pPr marL="3429000" indent="-228600" defTabSz="608013" eaLnBrk="0" fontAlgn="base" hangingPunct="0">
              <a:spcBef>
                <a:spcPct val="0"/>
              </a:spcBef>
              <a:spcAft>
                <a:spcPct val="0"/>
              </a:spcAft>
              <a:defRPr>
                <a:solidFill>
                  <a:schemeClr val="tx1"/>
                </a:solidFill>
                <a:latin typeface="Calibri" pitchFamily="34" charset="0"/>
                <a:cs typeface="Arial" charset="0"/>
              </a:defRPr>
            </a:lvl8pPr>
            <a:lvl9pPr marL="3886200" indent="-228600" defTabSz="608013" eaLnBrk="0" fontAlgn="base" hangingPunct="0">
              <a:spcBef>
                <a:spcPct val="0"/>
              </a:spcBef>
              <a:spcAft>
                <a:spcPct val="0"/>
              </a:spcAft>
              <a:defRPr>
                <a:solidFill>
                  <a:schemeClr val="tx1"/>
                </a:solidFill>
                <a:latin typeface="Calibri" pitchFamily="34" charset="0"/>
                <a:cs typeface="Arial" charset="0"/>
              </a:defRPr>
            </a:lvl9pPr>
          </a:lstStyle>
          <a:p>
            <a:pPr defTabSz="456435" eaLnBrk="1" fontAlgn="base" hangingPunct="1">
              <a:lnSpc>
                <a:spcPct val="130000"/>
              </a:lnSpc>
              <a:spcBef>
                <a:spcPct val="0"/>
              </a:spcBef>
              <a:spcAft>
                <a:spcPts val="601"/>
              </a:spcAft>
              <a:defRPr/>
            </a:pPr>
            <a:endParaRPr lang="es-CL" sz="1300" dirty="0">
              <a:solidFill>
                <a:srgbClr val="58585A"/>
              </a:solidFill>
              <a:latin typeface="Trebuchet MS" pitchFamily="34" charset="0"/>
            </a:endParaRPr>
          </a:p>
        </p:txBody>
      </p:sp>
      <p:pic>
        <p:nvPicPr>
          <p:cNvPr id="13" name="Imagen 11" descr="ESPERANZA_HOR.jpg"/>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7042739" y="215729"/>
            <a:ext cx="1825940" cy="711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2 Marcador de contenido"/>
          <p:cNvSpPr>
            <a:spLocks noGrp="1"/>
          </p:cNvSpPr>
          <p:nvPr>
            <p:ph sz="quarter" idx="13"/>
          </p:nvPr>
        </p:nvSpPr>
        <p:spPr>
          <a:xfrm>
            <a:off x="982663" y="530556"/>
            <a:ext cx="3794125" cy="203200"/>
          </a:xfrm>
          <a:prstGeom prst="rect">
            <a:avLst/>
          </a:prstGeom>
        </p:spPr>
        <p:txBody>
          <a:bodyPr lIns="91427" tIns="45713" rIns="91427" bIns="45713"/>
          <a:lstStyle>
            <a:lvl1pPr marL="0" marR="0" indent="0" algn="l" defTabSz="457135" rtl="0" eaLnBrk="1" fontAlgn="auto" latinLnBrk="0" hangingPunct="1">
              <a:lnSpc>
                <a:spcPct val="90000"/>
              </a:lnSpc>
              <a:spcBef>
                <a:spcPts val="0"/>
              </a:spcBef>
              <a:spcAft>
                <a:spcPts val="0"/>
              </a:spcAft>
              <a:buClrTx/>
              <a:buSzTx/>
              <a:buFontTx/>
              <a:buNone/>
              <a:tabLst/>
              <a:defRPr/>
            </a:lvl1pPr>
          </a:lstStyle>
          <a:p>
            <a:pPr lvl="0"/>
            <a:r>
              <a:rPr lang="es-ES" noProof="0"/>
              <a:t>Haga clic para modificar el estilo de texto del patrón</a:t>
            </a:r>
          </a:p>
        </p:txBody>
      </p:sp>
      <p:sp>
        <p:nvSpPr>
          <p:cNvPr id="40" name="39 Marcador de contenido"/>
          <p:cNvSpPr>
            <a:spLocks noGrp="1"/>
          </p:cNvSpPr>
          <p:nvPr>
            <p:ph sz="quarter" idx="16"/>
          </p:nvPr>
        </p:nvSpPr>
        <p:spPr>
          <a:xfrm>
            <a:off x="982664" y="1876426"/>
            <a:ext cx="7796212" cy="4981575"/>
          </a:xfrm>
          <a:prstGeom prst="rect">
            <a:avLst/>
          </a:prstGeom>
          <a:noFill/>
        </p:spPr>
        <p:txBody>
          <a:bodyPr wrap="square" lIns="0" tIns="0" rIns="0" bIns="0" numCol="1" spcCol="269961" rtlCol="0">
            <a:noAutofit/>
          </a:bodyPr>
          <a:lstStyle>
            <a:lvl1pPr marL="0" indent="0">
              <a:buNone/>
              <a:defRPr lang="es-ES" sz="1300" dirty="0" smtClean="0">
                <a:solidFill>
                  <a:srgbClr val="8D8C8D"/>
                </a:solidFill>
                <a:latin typeface="Trebuchet MS"/>
                <a:cs typeface="Trebuchet MS"/>
              </a:defRPr>
            </a:lvl1pPr>
          </a:lstStyle>
          <a:p>
            <a:pPr lvl="0"/>
            <a:r>
              <a:rPr lang="es-ES" dirty="0"/>
              <a:t>Haga clic para modificar el estilo de texto del patrón</a:t>
            </a:r>
          </a:p>
        </p:txBody>
      </p:sp>
      <p:sp>
        <p:nvSpPr>
          <p:cNvPr id="44" name="43 Marcador de texto"/>
          <p:cNvSpPr>
            <a:spLocks noGrp="1"/>
          </p:cNvSpPr>
          <p:nvPr>
            <p:ph type="body" sz="quarter" idx="17"/>
          </p:nvPr>
        </p:nvSpPr>
        <p:spPr>
          <a:xfrm>
            <a:off x="935912" y="789051"/>
            <a:ext cx="484188" cy="982663"/>
          </a:xfrm>
          <a:prstGeom prst="rect">
            <a:avLst/>
          </a:prstGeom>
        </p:spPr>
        <p:txBody>
          <a:bodyPr lIns="91427" tIns="45713" rIns="91427" bIns="45713"/>
          <a:lstStyle>
            <a:lvl1pPr marL="0" indent="0">
              <a:buNone/>
              <a:defRPr sz="3200"/>
            </a:lvl1pPr>
          </a:lstStyle>
          <a:p>
            <a:pPr lvl="0"/>
            <a:r>
              <a:rPr lang="es-ES" noProof="0"/>
              <a:t>Haga clic para modificar el estilo de texto del patrón</a:t>
            </a:r>
          </a:p>
        </p:txBody>
      </p:sp>
      <p:sp>
        <p:nvSpPr>
          <p:cNvPr id="46" name="45 Marcador de texto"/>
          <p:cNvSpPr>
            <a:spLocks noGrp="1"/>
          </p:cNvSpPr>
          <p:nvPr>
            <p:ph type="body" sz="quarter" idx="18"/>
          </p:nvPr>
        </p:nvSpPr>
        <p:spPr>
          <a:xfrm>
            <a:off x="1466088" y="1290638"/>
            <a:ext cx="3016250" cy="341312"/>
          </a:xfrm>
          <a:prstGeom prst="rect">
            <a:avLst/>
          </a:prstGeom>
          <a:noFill/>
        </p:spPr>
        <p:txBody>
          <a:bodyPr wrap="none" lIns="0" tIns="0" rIns="91427" bIns="0" rtlCol="0" anchor="t">
            <a:normAutofit lnSpcReduction="10000"/>
          </a:bodyPr>
          <a:lstStyle>
            <a:lvl1pPr marL="0" indent="0">
              <a:buNone/>
              <a:defRPr lang="es-CL" sz="2500" baseline="0" dirty="0">
                <a:solidFill>
                  <a:srgbClr val="8D8C8D"/>
                </a:solidFill>
                <a:latin typeface="Trebuchet MS"/>
                <a:cs typeface="Trebuchet MS"/>
              </a:defRPr>
            </a:lvl1pPr>
          </a:lstStyle>
          <a:p>
            <a:pPr lvl="0"/>
            <a:r>
              <a:rPr lang="es-ES"/>
              <a:t>Haga clic para modificar el estilo de texto del patrón</a:t>
            </a:r>
          </a:p>
        </p:txBody>
      </p:sp>
      <p:sp>
        <p:nvSpPr>
          <p:cNvPr id="14" name="Marcador de número de diapositiva 1"/>
          <p:cNvSpPr>
            <a:spLocks noGrp="1"/>
          </p:cNvSpPr>
          <p:nvPr>
            <p:ph type="sldNum" sz="quarter" idx="19"/>
          </p:nvPr>
        </p:nvSpPr>
        <p:spPr>
          <a:xfrm>
            <a:off x="6552883" y="6356225"/>
            <a:ext cx="2133441" cy="364711"/>
          </a:xfrm>
          <a:prstGeom prst="rect">
            <a:avLst/>
          </a:prstGeom>
        </p:spPr>
        <p:txBody>
          <a:bodyPr vert="horz" lIns="91427" tIns="45713" rIns="91427" bIns="45713" rtlCol="0" anchor="ctr"/>
          <a:lstStyle>
            <a:lvl1pPr algn="r" defTabSz="457135" fontAlgn="auto">
              <a:spcBef>
                <a:spcPts val="0"/>
              </a:spcBef>
              <a:spcAft>
                <a:spcPts val="0"/>
              </a:spcAft>
              <a:defRPr lang="es-CL" sz="1200">
                <a:solidFill>
                  <a:prstClr val="black">
                    <a:tint val="75000"/>
                  </a:prstClr>
                </a:solidFill>
                <a:latin typeface="Calibri"/>
                <a:cs typeface="+mn-cs"/>
              </a:defRPr>
            </a:lvl1pPr>
          </a:lstStyle>
          <a:p>
            <a:pPr>
              <a:defRPr/>
            </a:pPr>
            <a:fld id="{9CE8DD28-2864-416F-921C-E8637FCB5820}" type="slidenum">
              <a:rPr/>
              <a:pPr>
                <a:defRPr/>
              </a:pPr>
              <a:t>‹Nº›</a:t>
            </a:fld>
            <a:endParaRPr dirty="0"/>
          </a:p>
        </p:txBody>
      </p:sp>
    </p:spTree>
    <p:extLst>
      <p:ext uri="{BB962C8B-B14F-4D97-AF65-F5344CB8AC3E}">
        <p14:creationId xmlns:p14="http://schemas.microsoft.com/office/powerpoint/2010/main" val="947171804"/>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3_Título y objetos">
    <p:spTree>
      <p:nvGrpSpPr>
        <p:cNvPr id="1" name=""/>
        <p:cNvGrpSpPr/>
        <p:nvPr/>
      </p:nvGrpSpPr>
      <p:grpSpPr>
        <a:xfrm>
          <a:off x="0" y="0"/>
          <a:ext cx="0" cy="0"/>
          <a:chOff x="0" y="0"/>
          <a:chExt cx="0" cy="0"/>
        </a:xfrm>
      </p:grpSpPr>
      <p:grpSp>
        <p:nvGrpSpPr>
          <p:cNvPr id="5" name="Agrupar 26"/>
          <p:cNvGrpSpPr>
            <a:grpSpLocks/>
          </p:cNvGrpSpPr>
          <p:nvPr userDrawn="1"/>
        </p:nvGrpSpPr>
        <p:grpSpPr bwMode="auto">
          <a:xfrm rot="5400000">
            <a:off x="-3339014" y="3339014"/>
            <a:ext cx="6858000" cy="179972"/>
            <a:chOff x="1443904" y="3985173"/>
            <a:chExt cx="7700096" cy="180001"/>
          </a:xfrm>
        </p:grpSpPr>
        <p:sp>
          <p:nvSpPr>
            <p:cNvPr id="7" name="Rectángulo 27"/>
            <p:cNvSpPr/>
            <p:nvPr userDrawn="1"/>
          </p:nvSpPr>
          <p:spPr>
            <a:xfrm>
              <a:off x="1443904" y="3992325"/>
              <a:ext cx="1925694" cy="180001"/>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ES_tradnl" dirty="0">
                <a:solidFill>
                  <a:prstClr val="white"/>
                </a:solidFill>
              </a:endParaRPr>
            </a:p>
          </p:txBody>
        </p:sp>
        <p:sp>
          <p:nvSpPr>
            <p:cNvPr id="9" name="Rectángulo 29"/>
            <p:cNvSpPr/>
            <p:nvPr userDrawn="1"/>
          </p:nvSpPr>
          <p:spPr>
            <a:xfrm>
              <a:off x="3369597" y="3992325"/>
              <a:ext cx="1925693" cy="180001"/>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ES_tradnl" dirty="0">
                <a:solidFill>
                  <a:prstClr val="white"/>
                </a:solidFill>
              </a:endParaRPr>
            </a:p>
          </p:txBody>
        </p:sp>
        <p:sp>
          <p:nvSpPr>
            <p:cNvPr id="10" name="Rectángulo 30"/>
            <p:cNvSpPr/>
            <p:nvPr userDrawn="1"/>
          </p:nvSpPr>
          <p:spPr>
            <a:xfrm>
              <a:off x="5295290" y="3985173"/>
              <a:ext cx="1927031" cy="180001"/>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ES_tradnl" dirty="0">
                <a:solidFill>
                  <a:prstClr val="white"/>
                </a:solidFill>
              </a:endParaRPr>
            </a:p>
          </p:txBody>
        </p:sp>
        <p:sp>
          <p:nvSpPr>
            <p:cNvPr id="11" name="Rectángulo 31"/>
            <p:cNvSpPr/>
            <p:nvPr userDrawn="1"/>
          </p:nvSpPr>
          <p:spPr>
            <a:xfrm>
              <a:off x="7218307" y="3985173"/>
              <a:ext cx="1925693" cy="180001"/>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ES_tradnl" dirty="0">
                <a:solidFill>
                  <a:prstClr val="white"/>
                </a:solidFill>
              </a:endParaRPr>
            </a:p>
          </p:txBody>
        </p:sp>
      </p:grpSp>
      <p:pic>
        <p:nvPicPr>
          <p:cNvPr id="12" name="Imagen 11" descr="ESPERANZA_HOR.jpg"/>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7042739" y="215729"/>
            <a:ext cx="1825940" cy="711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2 Marcador de contenido"/>
          <p:cNvSpPr>
            <a:spLocks noGrp="1"/>
          </p:cNvSpPr>
          <p:nvPr>
            <p:ph sz="quarter" idx="13"/>
          </p:nvPr>
        </p:nvSpPr>
        <p:spPr>
          <a:xfrm>
            <a:off x="982663" y="530556"/>
            <a:ext cx="3794125" cy="203200"/>
          </a:xfrm>
          <a:prstGeom prst="rect">
            <a:avLst/>
          </a:prstGeom>
        </p:spPr>
        <p:txBody>
          <a:bodyPr lIns="91427" tIns="45713" rIns="91427" bIns="45713"/>
          <a:lstStyle>
            <a:lvl1pPr marL="0" marR="0" indent="0" algn="l" defTabSz="457135" rtl="0" eaLnBrk="1" fontAlgn="auto" latinLnBrk="0" hangingPunct="1">
              <a:lnSpc>
                <a:spcPct val="90000"/>
              </a:lnSpc>
              <a:spcBef>
                <a:spcPts val="0"/>
              </a:spcBef>
              <a:spcAft>
                <a:spcPts val="0"/>
              </a:spcAft>
              <a:buClrTx/>
              <a:buSzTx/>
              <a:buFontTx/>
              <a:buNone/>
              <a:tabLst/>
              <a:defRPr/>
            </a:lvl1pPr>
          </a:lstStyle>
          <a:p>
            <a:pPr lvl="0"/>
            <a:r>
              <a:rPr lang="es-ES" noProof="0"/>
              <a:t>Haga clic para modificar el estilo de texto del patrón</a:t>
            </a:r>
          </a:p>
        </p:txBody>
      </p:sp>
      <p:sp>
        <p:nvSpPr>
          <p:cNvPr id="6" name="5 Marcador de contenido"/>
          <p:cNvSpPr>
            <a:spLocks noGrp="1"/>
          </p:cNvSpPr>
          <p:nvPr>
            <p:ph sz="quarter" idx="15"/>
          </p:nvPr>
        </p:nvSpPr>
        <p:spPr>
          <a:xfrm>
            <a:off x="983112" y="1320573"/>
            <a:ext cx="3125313" cy="340484"/>
          </a:xfrm>
          <a:prstGeom prst="rect">
            <a:avLst/>
          </a:prstGeom>
          <a:noFill/>
        </p:spPr>
        <p:txBody>
          <a:bodyPr wrap="none" lIns="0" tIns="0" rIns="91427" bIns="0" rtlCol="0" anchor="t">
            <a:normAutofit lnSpcReduction="10000"/>
          </a:bodyPr>
          <a:lstStyle>
            <a:lvl1pPr marL="0" indent="0">
              <a:buNone/>
              <a:defRPr lang="es-ES" sz="2500" dirty="0" smtClean="0">
                <a:solidFill>
                  <a:srgbClr val="8D8C8D"/>
                </a:solidFill>
                <a:latin typeface="Trebuchet MS"/>
                <a:cs typeface="Trebuchet MS"/>
              </a:defRPr>
            </a:lvl1pPr>
          </a:lstStyle>
          <a:p>
            <a:pPr lvl="0"/>
            <a:r>
              <a:rPr lang="es-ES"/>
              <a:t>Haga clic para modificar el estilo de texto del patrón</a:t>
            </a:r>
          </a:p>
        </p:txBody>
      </p:sp>
      <p:sp>
        <p:nvSpPr>
          <p:cNvPr id="8" name="7 Marcador de texto"/>
          <p:cNvSpPr>
            <a:spLocks noGrp="1"/>
          </p:cNvSpPr>
          <p:nvPr>
            <p:ph type="body" sz="quarter" idx="16"/>
          </p:nvPr>
        </p:nvSpPr>
        <p:spPr>
          <a:xfrm>
            <a:off x="982664" y="1870170"/>
            <a:ext cx="7807325" cy="3108325"/>
          </a:xfrm>
          <a:prstGeom prst="rect">
            <a:avLst/>
          </a:prstGeom>
        </p:spPr>
        <p:txBody>
          <a:bodyPr lIns="91427" tIns="45713" rIns="91427" bIns="45713"/>
          <a:lstStyle>
            <a:lvl1pPr marL="0" marR="0" indent="0" algn="l" defTabSz="457135" rtl="0" eaLnBrk="1" fontAlgn="auto" latinLnBrk="0" hangingPunct="1">
              <a:lnSpc>
                <a:spcPct val="130000"/>
              </a:lnSpc>
              <a:spcBef>
                <a:spcPts val="0"/>
              </a:spcBef>
              <a:spcAft>
                <a:spcPts val="600"/>
              </a:spcAft>
              <a:buClrTx/>
              <a:buSzTx/>
              <a:buFontTx/>
              <a:buNone/>
              <a:tabLst/>
              <a:defRPr/>
            </a:lvl1p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p:txBody>
      </p:sp>
      <p:sp>
        <p:nvSpPr>
          <p:cNvPr id="13" name="Marcador de número de diapositiva 1"/>
          <p:cNvSpPr>
            <a:spLocks noGrp="1"/>
          </p:cNvSpPr>
          <p:nvPr>
            <p:ph type="sldNum" sz="quarter" idx="17"/>
          </p:nvPr>
        </p:nvSpPr>
        <p:spPr>
          <a:xfrm>
            <a:off x="6552883" y="6356225"/>
            <a:ext cx="2133441" cy="364711"/>
          </a:xfrm>
          <a:prstGeom prst="rect">
            <a:avLst/>
          </a:prstGeom>
        </p:spPr>
        <p:txBody>
          <a:bodyPr vert="horz" lIns="91427" tIns="45713" rIns="91427" bIns="45713" rtlCol="0" anchor="ctr"/>
          <a:lstStyle>
            <a:lvl1pPr algn="r" defTabSz="457135" fontAlgn="auto">
              <a:spcBef>
                <a:spcPts val="0"/>
              </a:spcBef>
              <a:spcAft>
                <a:spcPts val="0"/>
              </a:spcAft>
              <a:defRPr lang="es-CL" sz="1200">
                <a:solidFill>
                  <a:prstClr val="black">
                    <a:tint val="75000"/>
                  </a:prstClr>
                </a:solidFill>
                <a:latin typeface="Calibri"/>
                <a:cs typeface="+mn-cs"/>
              </a:defRPr>
            </a:lvl1pPr>
          </a:lstStyle>
          <a:p>
            <a:pPr>
              <a:defRPr/>
            </a:pPr>
            <a:fld id="{EBBAE8EC-FBF5-4EA6-98F3-609CF0F74F9E}" type="slidenum">
              <a:rPr/>
              <a:pPr>
                <a:defRPr/>
              </a:pPr>
              <a:t>‹Nº›</a:t>
            </a:fld>
            <a:endParaRPr dirty="0"/>
          </a:p>
        </p:txBody>
      </p:sp>
    </p:spTree>
    <p:extLst>
      <p:ext uri="{BB962C8B-B14F-4D97-AF65-F5344CB8AC3E}">
        <p14:creationId xmlns:p14="http://schemas.microsoft.com/office/powerpoint/2010/main" val="3062929042"/>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sp>
        <p:nvSpPr>
          <p:cNvPr id="4" name="CuadroTexto 3"/>
          <p:cNvSpPr txBox="1"/>
          <p:nvPr userDrawn="1"/>
        </p:nvSpPr>
        <p:spPr>
          <a:xfrm>
            <a:off x="983290" y="1313437"/>
            <a:ext cx="3016614" cy="340874"/>
          </a:xfrm>
          <a:prstGeom prst="rect">
            <a:avLst/>
          </a:prstGeom>
          <a:noFill/>
        </p:spPr>
        <p:txBody>
          <a:bodyPr wrap="none" lIns="0" tIns="0" rIns="91427" bIns="0">
            <a:normAutofit lnSpcReduction="10000"/>
          </a:bodyPr>
          <a:lstStyle/>
          <a:p>
            <a:pPr>
              <a:lnSpc>
                <a:spcPct val="90000"/>
              </a:lnSpc>
              <a:defRPr/>
            </a:pPr>
            <a:endParaRPr lang="es-ES" sz="2500" dirty="0">
              <a:solidFill>
                <a:srgbClr val="8D8C8D"/>
              </a:solidFill>
              <a:latin typeface="Trebuchet MS"/>
              <a:cs typeface="Trebuchet MS"/>
            </a:endParaRPr>
          </a:p>
          <a:p>
            <a:pPr>
              <a:lnSpc>
                <a:spcPct val="90000"/>
              </a:lnSpc>
              <a:defRPr/>
            </a:pPr>
            <a:endParaRPr lang="es-ES" sz="2500" dirty="0">
              <a:solidFill>
                <a:srgbClr val="58585A"/>
              </a:solidFill>
              <a:latin typeface="Trebuchet MS"/>
              <a:cs typeface="Trebuchet MS"/>
            </a:endParaRPr>
          </a:p>
        </p:txBody>
      </p:sp>
      <p:grpSp>
        <p:nvGrpSpPr>
          <p:cNvPr id="5" name="Agrupar 26"/>
          <p:cNvGrpSpPr>
            <a:grpSpLocks/>
          </p:cNvGrpSpPr>
          <p:nvPr userDrawn="1"/>
        </p:nvGrpSpPr>
        <p:grpSpPr bwMode="auto">
          <a:xfrm rot="5400000">
            <a:off x="-3339014" y="3339014"/>
            <a:ext cx="6858000" cy="179972"/>
            <a:chOff x="1443904" y="3985173"/>
            <a:chExt cx="7700096" cy="180001"/>
          </a:xfrm>
        </p:grpSpPr>
        <p:sp>
          <p:nvSpPr>
            <p:cNvPr id="6" name="Rectángulo 27"/>
            <p:cNvSpPr/>
            <p:nvPr userDrawn="1"/>
          </p:nvSpPr>
          <p:spPr>
            <a:xfrm>
              <a:off x="1443904" y="3992325"/>
              <a:ext cx="1925694" cy="180001"/>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ES_tradnl" dirty="0">
                <a:solidFill>
                  <a:prstClr val="white"/>
                </a:solidFill>
              </a:endParaRPr>
            </a:p>
          </p:txBody>
        </p:sp>
        <p:sp>
          <p:nvSpPr>
            <p:cNvPr id="7" name="Rectángulo 29"/>
            <p:cNvSpPr/>
            <p:nvPr userDrawn="1"/>
          </p:nvSpPr>
          <p:spPr>
            <a:xfrm>
              <a:off x="3369597" y="3992325"/>
              <a:ext cx="1925693" cy="180001"/>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ES_tradnl" dirty="0">
                <a:solidFill>
                  <a:prstClr val="white"/>
                </a:solidFill>
              </a:endParaRPr>
            </a:p>
          </p:txBody>
        </p:sp>
        <p:sp>
          <p:nvSpPr>
            <p:cNvPr id="8" name="Rectángulo 30"/>
            <p:cNvSpPr/>
            <p:nvPr userDrawn="1"/>
          </p:nvSpPr>
          <p:spPr>
            <a:xfrm>
              <a:off x="5295290" y="3985173"/>
              <a:ext cx="1927031" cy="180001"/>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ES_tradnl" dirty="0">
                <a:solidFill>
                  <a:prstClr val="white"/>
                </a:solidFill>
              </a:endParaRPr>
            </a:p>
          </p:txBody>
        </p:sp>
        <p:sp>
          <p:nvSpPr>
            <p:cNvPr id="9" name="Rectángulo 31"/>
            <p:cNvSpPr/>
            <p:nvPr userDrawn="1"/>
          </p:nvSpPr>
          <p:spPr>
            <a:xfrm>
              <a:off x="7218307" y="3985173"/>
              <a:ext cx="1925693" cy="180001"/>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ES_tradnl" dirty="0">
                <a:solidFill>
                  <a:prstClr val="white"/>
                </a:solidFill>
              </a:endParaRPr>
            </a:p>
          </p:txBody>
        </p:sp>
      </p:grpSp>
      <p:pic>
        <p:nvPicPr>
          <p:cNvPr id="10" name="Imagen 11" descr="ESPERANZA_HOR.jpg"/>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7042739" y="215729"/>
            <a:ext cx="1825940" cy="711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2 Marcador de contenido"/>
          <p:cNvSpPr>
            <a:spLocks noGrp="1"/>
          </p:cNvSpPr>
          <p:nvPr>
            <p:ph sz="quarter" idx="14"/>
          </p:nvPr>
        </p:nvSpPr>
        <p:spPr>
          <a:xfrm>
            <a:off x="3016156" y="2968626"/>
            <a:ext cx="5751608" cy="479425"/>
          </a:xfrm>
          <a:prstGeom prst="rect">
            <a:avLst/>
          </a:prstGeom>
        </p:spPr>
        <p:txBody>
          <a:bodyPr lIns="91427" tIns="45713" rIns="91427" bIns="45713"/>
          <a:lstStyle>
            <a:lvl1pPr marL="0" indent="0">
              <a:buNone/>
              <a:defRPr baseline="0"/>
            </a:lvl1pPr>
          </a:lstStyle>
          <a:p>
            <a:pPr lvl="0"/>
            <a:r>
              <a:rPr lang="es-ES" noProof="0"/>
              <a:t>Haga clic para modificar el estilo de texto del patrón</a:t>
            </a:r>
          </a:p>
        </p:txBody>
      </p:sp>
      <p:sp>
        <p:nvSpPr>
          <p:cNvPr id="11" name="Marcador de número de diapositiva 1"/>
          <p:cNvSpPr>
            <a:spLocks noGrp="1"/>
          </p:cNvSpPr>
          <p:nvPr>
            <p:ph type="sldNum" sz="quarter" idx="15"/>
          </p:nvPr>
        </p:nvSpPr>
        <p:spPr>
          <a:xfrm>
            <a:off x="6552883" y="6356225"/>
            <a:ext cx="2133441" cy="364711"/>
          </a:xfrm>
          <a:prstGeom prst="rect">
            <a:avLst/>
          </a:prstGeom>
        </p:spPr>
        <p:txBody>
          <a:bodyPr vert="horz" lIns="91427" tIns="45713" rIns="91427" bIns="45713" rtlCol="0" anchor="ctr"/>
          <a:lstStyle>
            <a:lvl1pPr algn="r" defTabSz="457135" fontAlgn="auto">
              <a:spcBef>
                <a:spcPts val="0"/>
              </a:spcBef>
              <a:spcAft>
                <a:spcPts val="0"/>
              </a:spcAft>
              <a:defRPr lang="es-CL" sz="1200">
                <a:solidFill>
                  <a:prstClr val="black">
                    <a:tint val="75000"/>
                  </a:prstClr>
                </a:solidFill>
                <a:latin typeface="Calibri"/>
                <a:cs typeface="+mn-cs"/>
              </a:defRPr>
            </a:lvl1pPr>
          </a:lstStyle>
          <a:p>
            <a:pPr>
              <a:defRPr/>
            </a:pPr>
            <a:fld id="{70CCEDDF-C4F2-4B9D-A8F3-DB3B76D84954}" type="slidenum">
              <a:rPr/>
              <a:pPr>
                <a:defRPr/>
              </a:pPr>
              <a:t>‹Nº›</a:t>
            </a:fld>
            <a:endParaRPr dirty="0"/>
          </a:p>
        </p:txBody>
      </p:sp>
    </p:spTree>
    <p:extLst>
      <p:ext uri="{BB962C8B-B14F-4D97-AF65-F5344CB8AC3E}">
        <p14:creationId xmlns:p14="http://schemas.microsoft.com/office/powerpoint/2010/main" val="1174716264"/>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4_Título y objetos">
    <p:spTree>
      <p:nvGrpSpPr>
        <p:cNvPr id="1" name=""/>
        <p:cNvGrpSpPr/>
        <p:nvPr/>
      </p:nvGrpSpPr>
      <p:grpSpPr>
        <a:xfrm>
          <a:off x="0" y="0"/>
          <a:ext cx="0" cy="0"/>
          <a:chOff x="0" y="0"/>
          <a:chExt cx="0" cy="0"/>
        </a:xfrm>
      </p:grpSpPr>
      <p:grpSp>
        <p:nvGrpSpPr>
          <p:cNvPr id="2" name="Agrupar 11"/>
          <p:cNvGrpSpPr>
            <a:grpSpLocks/>
          </p:cNvGrpSpPr>
          <p:nvPr userDrawn="1"/>
        </p:nvGrpSpPr>
        <p:grpSpPr bwMode="auto">
          <a:xfrm rot="5400000">
            <a:off x="-3339014" y="3339014"/>
            <a:ext cx="6858000" cy="179972"/>
            <a:chOff x="1443904" y="3985173"/>
            <a:chExt cx="7700096" cy="180001"/>
          </a:xfrm>
        </p:grpSpPr>
        <p:sp>
          <p:nvSpPr>
            <p:cNvPr id="3" name="Rectángulo 12"/>
            <p:cNvSpPr/>
            <p:nvPr userDrawn="1"/>
          </p:nvSpPr>
          <p:spPr>
            <a:xfrm>
              <a:off x="1443904" y="3992325"/>
              <a:ext cx="1925694" cy="180001"/>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ES_tradnl" dirty="0">
                <a:solidFill>
                  <a:prstClr val="white"/>
                </a:solidFill>
              </a:endParaRPr>
            </a:p>
          </p:txBody>
        </p:sp>
        <p:sp>
          <p:nvSpPr>
            <p:cNvPr id="4" name="Rectángulo 13"/>
            <p:cNvSpPr/>
            <p:nvPr userDrawn="1"/>
          </p:nvSpPr>
          <p:spPr>
            <a:xfrm>
              <a:off x="3369597" y="3992325"/>
              <a:ext cx="1925693" cy="180001"/>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ES_tradnl" dirty="0">
                <a:solidFill>
                  <a:prstClr val="white"/>
                </a:solidFill>
              </a:endParaRPr>
            </a:p>
          </p:txBody>
        </p:sp>
        <p:sp>
          <p:nvSpPr>
            <p:cNvPr id="5" name="Rectángulo 20"/>
            <p:cNvSpPr/>
            <p:nvPr userDrawn="1"/>
          </p:nvSpPr>
          <p:spPr>
            <a:xfrm>
              <a:off x="5295290" y="3985173"/>
              <a:ext cx="1927031" cy="180001"/>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ES_tradnl" dirty="0">
                <a:solidFill>
                  <a:prstClr val="white"/>
                </a:solidFill>
              </a:endParaRPr>
            </a:p>
          </p:txBody>
        </p:sp>
        <p:sp>
          <p:nvSpPr>
            <p:cNvPr id="6" name="Rectángulo 22"/>
            <p:cNvSpPr/>
            <p:nvPr userDrawn="1"/>
          </p:nvSpPr>
          <p:spPr>
            <a:xfrm>
              <a:off x="7218307" y="3985173"/>
              <a:ext cx="1925693" cy="180001"/>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ES_tradnl" dirty="0">
                <a:solidFill>
                  <a:prstClr val="white"/>
                </a:solidFill>
              </a:endParaRPr>
            </a:p>
          </p:txBody>
        </p:sp>
      </p:grpSp>
      <p:pic>
        <p:nvPicPr>
          <p:cNvPr id="7" name="Imagen 23"/>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7042739" y="215729"/>
            <a:ext cx="1825940" cy="711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Marcador de número de diapositiva 1"/>
          <p:cNvSpPr>
            <a:spLocks noGrp="1"/>
          </p:cNvSpPr>
          <p:nvPr>
            <p:ph type="sldNum" sz="quarter" idx="10"/>
          </p:nvPr>
        </p:nvSpPr>
        <p:spPr>
          <a:xfrm>
            <a:off x="6552883" y="6356225"/>
            <a:ext cx="2133441" cy="364711"/>
          </a:xfrm>
          <a:prstGeom prst="rect">
            <a:avLst/>
          </a:prstGeom>
        </p:spPr>
        <p:txBody>
          <a:bodyPr vert="horz" lIns="91427" tIns="45713" rIns="91427" bIns="45713" rtlCol="0" anchor="ctr"/>
          <a:lstStyle>
            <a:lvl1pPr algn="r" defTabSz="457135" fontAlgn="auto">
              <a:spcBef>
                <a:spcPts val="0"/>
              </a:spcBef>
              <a:spcAft>
                <a:spcPts val="0"/>
              </a:spcAft>
              <a:defRPr lang="es-CL" sz="1200">
                <a:solidFill>
                  <a:prstClr val="black">
                    <a:tint val="75000"/>
                  </a:prstClr>
                </a:solidFill>
                <a:latin typeface="Calibri"/>
                <a:cs typeface="+mn-cs"/>
              </a:defRPr>
            </a:lvl1pPr>
          </a:lstStyle>
          <a:p>
            <a:pPr>
              <a:defRPr/>
            </a:pPr>
            <a:fld id="{0E080014-9B12-452F-9F0F-FAFEBEE46E9D}" type="slidenum">
              <a:rPr/>
              <a:pPr>
                <a:defRPr/>
              </a:pPr>
              <a:t>‹Nº›</a:t>
            </a:fld>
            <a:endParaRPr dirty="0"/>
          </a:p>
        </p:txBody>
      </p:sp>
    </p:spTree>
    <p:extLst>
      <p:ext uri="{BB962C8B-B14F-4D97-AF65-F5344CB8AC3E}">
        <p14:creationId xmlns:p14="http://schemas.microsoft.com/office/powerpoint/2010/main" val="3097229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6_Título y objetos">
    <p:spTree>
      <p:nvGrpSpPr>
        <p:cNvPr id="1" name=""/>
        <p:cNvGrpSpPr/>
        <p:nvPr/>
      </p:nvGrpSpPr>
      <p:grpSpPr>
        <a:xfrm>
          <a:off x="0" y="0"/>
          <a:ext cx="0" cy="0"/>
          <a:chOff x="0" y="0"/>
          <a:chExt cx="0" cy="0"/>
        </a:xfrm>
      </p:grpSpPr>
      <p:sp>
        <p:nvSpPr>
          <p:cNvPr id="11" name="Marcador de título 1"/>
          <p:cNvSpPr>
            <a:spLocks noGrp="1"/>
          </p:cNvSpPr>
          <p:nvPr>
            <p:ph type="title"/>
          </p:nvPr>
        </p:nvSpPr>
        <p:spPr>
          <a:xfrm>
            <a:off x="467544" y="116632"/>
            <a:ext cx="6840760" cy="720080"/>
          </a:xfrm>
          <a:prstGeom prst="rect">
            <a:avLst/>
          </a:prstGeom>
        </p:spPr>
        <p:txBody>
          <a:bodyPr vert="horz" lIns="91427" tIns="45713" rIns="91427" bIns="45713" rtlCol="0" anchor="ctr">
            <a:noAutofit/>
          </a:bodyPr>
          <a:lstStyle/>
          <a:p>
            <a:r>
              <a:rPr lang="es-ES" dirty="0"/>
              <a:t>Haga clic para modificar el estilo de título del patrón</a:t>
            </a:r>
          </a:p>
        </p:txBody>
      </p:sp>
      <p:sp>
        <p:nvSpPr>
          <p:cNvPr id="3" name="2 Marcador de contenido"/>
          <p:cNvSpPr>
            <a:spLocks noGrp="1"/>
          </p:cNvSpPr>
          <p:nvPr>
            <p:ph sz="quarter" idx="10"/>
          </p:nvPr>
        </p:nvSpPr>
        <p:spPr>
          <a:xfrm>
            <a:off x="467545" y="1268760"/>
            <a:ext cx="8208912" cy="5184576"/>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dirty="0"/>
          </a:p>
        </p:txBody>
      </p:sp>
      <p:sp>
        <p:nvSpPr>
          <p:cNvPr id="7" name="Marcador de fecha 3"/>
          <p:cNvSpPr>
            <a:spLocks noGrp="1"/>
          </p:cNvSpPr>
          <p:nvPr>
            <p:ph type="dt" sz="half" idx="2"/>
          </p:nvPr>
        </p:nvSpPr>
        <p:spPr>
          <a:xfrm>
            <a:off x="7020272" y="6525344"/>
            <a:ext cx="1080120" cy="216024"/>
          </a:xfrm>
          <a:prstGeom prst="rect">
            <a:avLst/>
          </a:prstGeom>
        </p:spPr>
        <p:txBody>
          <a:bodyPr vert="horz" wrap="none" lIns="91427" tIns="45713" rIns="91427" bIns="45713" rtlCol="0" anchor="ctr"/>
          <a:lstStyle>
            <a:lvl1pPr algn="ctr">
              <a:defRPr sz="1000">
                <a:solidFill>
                  <a:schemeClr val="tx1">
                    <a:tint val="75000"/>
                  </a:schemeClr>
                </a:solidFill>
              </a:defRPr>
            </a:lvl1pPr>
          </a:lstStyle>
          <a:p>
            <a:fld id="{A820851F-E4DF-3F41-8E0B-5A83BFD2689A}" type="datetimeFigureOut">
              <a:rPr lang="es-ES" smtClean="0"/>
              <a:pPr/>
              <a:t>09/09/2019</a:t>
            </a:fld>
            <a:endParaRPr lang="es-ES" dirty="0"/>
          </a:p>
        </p:txBody>
      </p:sp>
      <p:sp>
        <p:nvSpPr>
          <p:cNvPr id="8" name="Marcador de pie de página 4"/>
          <p:cNvSpPr>
            <a:spLocks noGrp="1"/>
          </p:cNvSpPr>
          <p:nvPr>
            <p:ph type="ftr" sz="quarter" idx="3"/>
          </p:nvPr>
        </p:nvSpPr>
        <p:spPr>
          <a:xfrm>
            <a:off x="467545" y="6525344"/>
            <a:ext cx="6480720" cy="216024"/>
          </a:xfrm>
          <a:prstGeom prst="rect">
            <a:avLst/>
          </a:prstGeom>
        </p:spPr>
        <p:txBody>
          <a:bodyPr vert="horz" wrap="none" lIns="91427" tIns="45713" rIns="91427" bIns="45713" rtlCol="0" anchor="ctr"/>
          <a:lstStyle>
            <a:lvl1pPr algn="l">
              <a:defRPr sz="1000">
                <a:solidFill>
                  <a:schemeClr val="tx1">
                    <a:tint val="75000"/>
                  </a:schemeClr>
                </a:solidFill>
              </a:defRPr>
            </a:lvl1pPr>
          </a:lstStyle>
          <a:p>
            <a:endParaRPr lang="es-ES" dirty="0"/>
          </a:p>
        </p:txBody>
      </p:sp>
      <p:sp>
        <p:nvSpPr>
          <p:cNvPr id="9" name="Marcador de número de diapositiva 5"/>
          <p:cNvSpPr>
            <a:spLocks noGrp="1"/>
          </p:cNvSpPr>
          <p:nvPr>
            <p:ph type="sldNum" sz="quarter" idx="4"/>
          </p:nvPr>
        </p:nvSpPr>
        <p:spPr>
          <a:xfrm>
            <a:off x="8172401" y="6525344"/>
            <a:ext cx="504056" cy="216024"/>
          </a:xfrm>
          <a:prstGeom prst="rect">
            <a:avLst/>
          </a:prstGeom>
          <a:solidFill>
            <a:schemeClr val="accent3"/>
          </a:solidFill>
        </p:spPr>
        <p:txBody>
          <a:bodyPr vert="horz" wrap="none" lIns="91427" tIns="45713" rIns="91427" bIns="45713" rtlCol="0" anchor="ctr"/>
          <a:lstStyle>
            <a:lvl1pPr algn="ctr">
              <a:defRPr sz="1000" b="1">
                <a:solidFill>
                  <a:schemeClr val="bg1"/>
                </a:solidFill>
              </a:defRPr>
            </a:lvl1pPr>
          </a:lstStyle>
          <a:p>
            <a:fld id="{6BDCBE57-3DF8-E34A-A687-20DD8272C65F}" type="slidenum">
              <a:rPr lang="es-ES" smtClean="0"/>
              <a:pPr/>
              <a:t>‹Nº›</a:t>
            </a:fld>
            <a:endParaRPr lang="es-ES" dirty="0"/>
          </a:p>
        </p:txBody>
      </p:sp>
    </p:spTree>
    <p:extLst>
      <p:ext uri="{BB962C8B-B14F-4D97-AF65-F5344CB8AC3E}">
        <p14:creationId xmlns:p14="http://schemas.microsoft.com/office/powerpoint/2010/main" val="713294396"/>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1_Diapositiva de título">
    <p:spTree>
      <p:nvGrpSpPr>
        <p:cNvPr id="1" name=""/>
        <p:cNvGrpSpPr/>
        <p:nvPr/>
      </p:nvGrpSpPr>
      <p:grpSpPr>
        <a:xfrm>
          <a:off x="0" y="0"/>
          <a:ext cx="0" cy="0"/>
          <a:chOff x="0" y="0"/>
          <a:chExt cx="0" cy="0"/>
        </a:xfrm>
      </p:grpSpPr>
      <p:grpSp>
        <p:nvGrpSpPr>
          <p:cNvPr id="2" name="Agrupar 11"/>
          <p:cNvGrpSpPr>
            <a:grpSpLocks/>
          </p:cNvGrpSpPr>
          <p:nvPr userDrawn="1"/>
        </p:nvGrpSpPr>
        <p:grpSpPr bwMode="auto">
          <a:xfrm rot="5400000">
            <a:off x="-3339014" y="3339014"/>
            <a:ext cx="6858000" cy="179972"/>
            <a:chOff x="1443904" y="3985173"/>
            <a:chExt cx="7700096" cy="180001"/>
          </a:xfrm>
        </p:grpSpPr>
        <p:sp>
          <p:nvSpPr>
            <p:cNvPr id="3" name="Rectángulo 12"/>
            <p:cNvSpPr/>
            <p:nvPr userDrawn="1"/>
          </p:nvSpPr>
          <p:spPr>
            <a:xfrm>
              <a:off x="1443904" y="3992325"/>
              <a:ext cx="1925694" cy="180001"/>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ES_tradnl" dirty="0">
                <a:solidFill>
                  <a:prstClr val="white"/>
                </a:solidFill>
              </a:endParaRPr>
            </a:p>
          </p:txBody>
        </p:sp>
        <p:sp>
          <p:nvSpPr>
            <p:cNvPr id="4" name="Rectángulo 13"/>
            <p:cNvSpPr/>
            <p:nvPr userDrawn="1"/>
          </p:nvSpPr>
          <p:spPr>
            <a:xfrm>
              <a:off x="3369597" y="3992325"/>
              <a:ext cx="1925693" cy="180001"/>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ES_tradnl" dirty="0">
                <a:solidFill>
                  <a:prstClr val="white"/>
                </a:solidFill>
              </a:endParaRPr>
            </a:p>
          </p:txBody>
        </p:sp>
        <p:sp>
          <p:nvSpPr>
            <p:cNvPr id="5" name="Rectángulo 20"/>
            <p:cNvSpPr/>
            <p:nvPr userDrawn="1"/>
          </p:nvSpPr>
          <p:spPr>
            <a:xfrm>
              <a:off x="5295290" y="3985173"/>
              <a:ext cx="1927031" cy="180001"/>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ES_tradnl" dirty="0">
                <a:solidFill>
                  <a:prstClr val="white"/>
                </a:solidFill>
              </a:endParaRPr>
            </a:p>
          </p:txBody>
        </p:sp>
        <p:sp>
          <p:nvSpPr>
            <p:cNvPr id="6" name="Rectángulo 22"/>
            <p:cNvSpPr/>
            <p:nvPr userDrawn="1"/>
          </p:nvSpPr>
          <p:spPr>
            <a:xfrm>
              <a:off x="7218307" y="3985173"/>
              <a:ext cx="1925693" cy="180001"/>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ES_tradnl" dirty="0">
                <a:solidFill>
                  <a:prstClr val="white"/>
                </a:solidFill>
              </a:endParaRPr>
            </a:p>
          </p:txBody>
        </p:sp>
      </p:grpSp>
      <p:pic>
        <p:nvPicPr>
          <p:cNvPr id="7" name="Imagen 23"/>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7042739" y="215729"/>
            <a:ext cx="1825940" cy="711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Marcador de número de diapositiva 1"/>
          <p:cNvSpPr>
            <a:spLocks noGrp="1"/>
          </p:cNvSpPr>
          <p:nvPr>
            <p:ph type="sldNum" sz="quarter" idx="10"/>
          </p:nvPr>
        </p:nvSpPr>
        <p:spPr>
          <a:xfrm>
            <a:off x="6552883" y="6356225"/>
            <a:ext cx="2133441" cy="364711"/>
          </a:xfrm>
          <a:prstGeom prst="rect">
            <a:avLst/>
          </a:prstGeom>
        </p:spPr>
        <p:txBody>
          <a:bodyPr vert="horz" lIns="91427" tIns="45713" rIns="91427" bIns="45713" rtlCol="0" anchor="ctr"/>
          <a:lstStyle>
            <a:lvl1pPr algn="r" defTabSz="457135" fontAlgn="auto">
              <a:spcBef>
                <a:spcPts val="0"/>
              </a:spcBef>
              <a:spcAft>
                <a:spcPts val="0"/>
              </a:spcAft>
              <a:defRPr lang="es-CL" sz="1200">
                <a:solidFill>
                  <a:prstClr val="black">
                    <a:tint val="75000"/>
                  </a:prstClr>
                </a:solidFill>
                <a:latin typeface="Calibri"/>
                <a:cs typeface="+mn-cs"/>
              </a:defRPr>
            </a:lvl1pPr>
          </a:lstStyle>
          <a:p>
            <a:pPr>
              <a:defRPr/>
            </a:pPr>
            <a:fld id="{CA23D1DB-8381-459D-9D29-12C4580295AA}" type="slidenum">
              <a:rPr/>
              <a:pPr>
                <a:defRPr/>
              </a:pPr>
              <a:t>‹Nº›</a:t>
            </a:fld>
            <a:endParaRPr dirty="0"/>
          </a:p>
        </p:txBody>
      </p:sp>
    </p:spTree>
    <p:extLst>
      <p:ext uri="{BB962C8B-B14F-4D97-AF65-F5344CB8AC3E}">
        <p14:creationId xmlns:p14="http://schemas.microsoft.com/office/powerpoint/2010/main" val="1905535715"/>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userDrawn="1">
  <p:cSld name="2_Diapositiva de título">
    <p:spTree>
      <p:nvGrpSpPr>
        <p:cNvPr id="1" name=""/>
        <p:cNvGrpSpPr/>
        <p:nvPr/>
      </p:nvGrpSpPr>
      <p:grpSpPr>
        <a:xfrm>
          <a:off x="0" y="0"/>
          <a:ext cx="0" cy="0"/>
          <a:chOff x="0" y="0"/>
          <a:chExt cx="0" cy="0"/>
        </a:xfrm>
      </p:grpSpPr>
      <p:sp>
        <p:nvSpPr>
          <p:cNvPr id="2" name="Marcador de fecha 3"/>
          <p:cNvSpPr>
            <a:spLocks noGrp="1"/>
          </p:cNvSpPr>
          <p:nvPr>
            <p:ph type="dt" sz="half" idx="10"/>
          </p:nvPr>
        </p:nvSpPr>
        <p:spPr>
          <a:xfrm>
            <a:off x="457677" y="6356225"/>
            <a:ext cx="2133441" cy="364711"/>
          </a:xfrm>
          <a:prstGeom prst="rect">
            <a:avLst/>
          </a:prstGeom>
        </p:spPr>
        <p:txBody>
          <a:bodyPr lIns="91427" tIns="45713" rIns="91427" bIns="45713"/>
          <a:lstStyle>
            <a:lvl1pPr defTabSz="457135" fontAlgn="auto">
              <a:spcBef>
                <a:spcPts val="0"/>
              </a:spcBef>
              <a:spcAft>
                <a:spcPts val="0"/>
              </a:spcAft>
              <a:defRPr sz="1800">
                <a:solidFill>
                  <a:prstClr val="black"/>
                </a:solidFill>
                <a:latin typeface="Calibri"/>
                <a:cs typeface="+mn-cs"/>
              </a:defRPr>
            </a:lvl1pPr>
          </a:lstStyle>
          <a:p>
            <a:pPr>
              <a:defRPr/>
            </a:pPr>
            <a:fld id="{2BB703F1-74A1-AB4F-9446-295C17AB6A0F}" type="datetime1">
              <a:rPr lang="es-CL"/>
              <a:pPr>
                <a:defRPr/>
              </a:pPr>
              <a:t>09-09-2019</a:t>
            </a:fld>
            <a:endParaRPr lang="es-CL" dirty="0"/>
          </a:p>
        </p:txBody>
      </p:sp>
      <p:sp>
        <p:nvSpPr>
          <p:cNvPr id="3" name="Marcador de pie de página 4"/>
          <p:cNvSpPr>
            <a:spLocks noGrp="1"/>
          </p:cNvSpPr>
          <p:nvPr>
            <p:ph type="ftr" sz="quarter" idx="11"/>
          </p:nvPr>
        </p:nvSpPr>
        <p:spPr>
          <a:xfrm>
            <a:off x="3123883" y="6356225"/>
            <a:ext cx="2896236" cy="364711"/>
          </a:xfrm>
          <a:prstGeom prst="rect">
            <a:avLst/>
          </a:prstGeom>
        </p:spPr>
        <p:txBody>
          <a:bodyPr lIns="91427" tIns="45713" rIns="91427" bIns="45713"/>
          <a:lstStyle>
            <a:lvl1pPr defTabSz="457135" fontAlgn="auto">
              <a:spcBef>
                <a:spcPts val="0"/>
              </a:spcBef>
              <a:spcAft>
                <a:spcPts val="0"/>
              </a:spcAft>
              <a:defRPr sz="1800">
                <a:solidFill>
                  <a:prstClr val="black"/>
                </a:solidFill>
                <a:latin typeface="Calibri"/>
                <a:cs typeface="+mn-cs"/>
              </a:defRPr>
            </a:lvl1pPr>
          </a:lstStyle>
          <a:p>
            <a:pPr>
              <a:defRPr/>
            </a:pPr>
            <a:endParaRPr lang="es-CL" dirty="0"/>
          </a:p>
        </p:txBody>
      </p:sp>
      <p:sp>
        <p:nvSpPr>
          <p:cNvPr id="4" name="Marcador de número de diapositiva 5"/>
          <p:cNvSpPr>
            <a:spLocks noGrp="1"/>
          </p:cNvSpPr>
          <p:nvPr>
            <p:ph type="sldNum" sz="quarter" idx="12"/>
          </p:nvPr>
        </p:nvSpPr>
        <p:spPr>
          <a:xfrm>
            <a:off x="6552883" y="6356225"/>
            <a:ext cx="2133441" cy="364711"/>
          </a:xfrm>
          <a:prstGeom prst="rect">
            <a:avLst/>
          </a:prstGeom>
        </p:spPr>
        <p:txBody>
          <a:bodyPr lIns="91427" tIns="45713" rIns="91427" bIns="45713"/>
          <a:lstStyle>
            <a:lvl1pPr defTabSz="457135" fontAlgn="auto">
              <a:spcBef>
                <a:spcPts val="0"/>
              </a:spcBef>
              <a:spcAft>
                <a:spcPts val="0"/>
              </a:spcAft>
              <a:defRPr sz="1800">
                <a:solidFill>
                  <a:prstClr val="black"/>
                </a:solidFill>
                <a:latin typeface="Calibri"/>
                <a:cs typeface="+mn-cs"/>
              </a:defRPr>
            </a:lvl1pPr>
          </a:lstStyle>
          <a:p>
            <a:pPr>
              <a:defRPr/>
            </a:pPr>
            <a:fld id="{495FA393-0A4A-48BD-B46B-1EA9E997510F}" type="slidenum">
              <a:rPr lang="es-CL"/>
              <a:pPr>
                <a:defRPr/>
              </a:pPr>
              <a:t>‹Nº›</a:t>
            </a:fld>
            <a:endParaRPr lang="es-CL" dirty="0"/>
          </a:p>
        </p:txBody>
      </p:sp>
    </p:spTree>
    <p:extLst>
      <p:ext uri="{BB962C8B-B14F-4D97-AF65-F5344CB8AC3E}">
        <p14:creationId xmlns:p14="http://schemas.microsoft.com/office/powerpoint/2010/main" val="3553559046"/>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1_Blanco (1)">
    <p:spTree>
      <p:nvGrpSpPr>
        <p:cNvPr id="1" name=""/>
        <p:cNvGrpSpPr/>
        <p:nvPr/>
      </p:nvGrpSpPr>
      <p:grpSpPr>
        <a:xfrm>
          <a:off x="0" y="0"/>
          <a:ext cx="0" cy="0"/>
          <a:chOff x="0" y="0"/>
          <a:chExt cx="0" cy="0"/>
        </a:xfrm>
      </p:grpSpPr>
      <p:sp>
        <p:nvSpPr>
          <p:cNvPr id="2" name="5 Marcador de número de diapositiva"/>
          <p:cNvSpPr>
            <a:spLocks noGrp="1"/>
          </p:cNvSpPr>
          <p:nvPr>
            <p:ph type="sldNum" sz="quarter" idx="10"/>
          </p:nvPr>
        </p:nvSpPr>
        <p:spPr>
          <a:xfrm>
            <a:off x="6552883" y="6356225"/>
            <a:ext cx="2133441" cy="364711"/>
          </a:xfrm>
          <a:prstGeom prst="rect">
            <a:avLst/>
          </a:prstGeom>
        </p:spPr>
        <p:txBody>
          <a:bodyPr lIns="91427" tIns="45713" rIns="91427" bIns="45713" rtlCol="0"/>
          <a:lstStyle>
            <a:lvl1pPr defTabSz="457135" fontAlgn="auto">
              <a:spcBef>
                <a:spcPts val="0"/>
              </a:spcBef>
              <a:spcAft>
                <a:spcPts val="0"/>
              </a:spcAft>
              <a:defRPr sz="1800">
                <a:solidFill>
                  <a:prstClr val="black">
                    <a:lumMod val="65000"/>
                    <a:lumOff val="35000"/>
                  </a:prstClr>
                </a:solidFill>
                <a:latin typeface="Arial" pitchFamily="34" charset="0"/>
                <a:ea typeface="ＭＳ Ｐゴシック" pitchFamily="-112" charset="-128"/>
                <a:cs typeface="Arial" pitchFamily="34" charset="0"/>
              </a:defRPr>
            </a:lvl1pPr>
          </a:lstStyle>
          <a:p>
            <a:pPr>
              <a:defRPr/>
            </a:pPr>
            <a:fld id="{A06115B9-33CE-43EA-9A09-875A42B22A1B}" type="slidenum">
              <a:rPr lang="es-CL"/>
              <a:pPr>
                <a:defRPr/>
              </a:pPr>
              <a:t>‹Nº›</a:t>
            </a:fld>
            <a:endParaRPr lang="es-CL" dirty="0"/>
          </a:p>
        </p:txBody>
      </p:sp>
    </p:spTree>
    <p:extLst>
      <p:ext uri="{BB962C8B-B14F-4D97-AF65-F5344CB8AC3E}">
        <p14:creationId xmlns:p14="http://schemas.microsoft.com/office/powerpoint/2010/main" val="956253498"/>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
  <p:cSld name="18_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1" y="2130425"/>
            <a:ext cx="7772400" cy="1470025"/>
          </a:xfrm>
          <a:prstGeom prst="rect">
            <a:avLst/>
          </a:prstGeom>
        </p:spPr>
        <p:txBody>
          <a:bodyPr lIns="91427" tIns="45713" rIns="91427" bIns="45713"/>
          <a:lstStyle/>
          <a:p>
            <a:r>
              <a:rPr lang="es-ES"/>
              <a:t>Haga clic para modificar el estilo de título del patrón</a:t>
            </a:r>
            <a:endParaRPr lang="es-CL"/>
          </a:p>
        </p:txBody>
      </p:sp>
      <p:sp>
        <p:nvSpPr>
          <p:cNvPr id="3" name="2 Subtítulo"/>
          <p:cNvSpPr>
            <a:spLocks noGrp="1"/>
          </p:cNvSpPr>
          <p:nvPr>
            <p:ph type="subTitle" idx="1"/>
          </p:nvPr>
        </p:nvSpPr>
        <p:spPr>
          <a:xfrm>
            <a:off x="1371600" y="3886200"/>
            <a:ext cx="6400800" cy="1752600"/>
          </a:xfrm>
          <a:prstGeom prst="rect">
            <a:avLst/>
          </a:prstGeom>
        </p:spPr>
        <p:txBody>
          <a:bodyPr lIns="91427" tIns="45713" rIns="91427" bIns="45713"/>
          <a:lstStyle>
            <a:lvl1pPr marL="0" indent="0" algn="ctr">
              <a:buNone/>
              <a:defRPr>
                <a:solidFill>
                  <a:schemeClr val="tx1">
                    <a:tint val="75000"/>
                  </a:schemeClr>
                </a:solidFill>
              </a:defRPr>
            </a:lvl1pPr>
            <a:lvl2pPr marL="457135" indent="0" algn="ctr">
              <a:buNone/>
              <a:defRPr>
                <a:solidFill>
                  <a:schemeClr val="tx1">
                    <a:tint val="75000"/>
                  </a:schemeClr>
                </a:solidFill>
              </a:defRPr>
            </a:lvl2pPr>
            <a:lvl3pPr marL="914269" indent="0" algn="ctr">
              <a:buNone/>
              <a:defRPr>
                <a:solidFill>
                  <a:schemeClr val="tx1">
                    <a:tint val="75000"/>
                  </a:schemeClr>
                </a:solidFill>
              </a:defRPr>
            </a:lvl3pPr>
            <a:lvl4pPr marL="1371404" indent="0" algn="ctr">
              <a:buNone/>
              <a:defRPr>
                <a:solidFill>
                  <a:schemeClr val="tx1">
                    <a:tint val="75000"/>
                  </a:schemeClr>
                </a:solidFill>
              </a:defRPr>
            </a:lvl4pPr>
            <a:lvl5pPr marL="1828539" indent="0" algn="ctr">
              <a:buNone/>
              <a:defRPr>
                <a:solidFill>
                  <a:schemeClr val="tx1">
                    <a:tint val="75000"/>
                  </a:schemeClr>
                </a:solidFill>
              </a:defRPr>
            </a:lvl5pPr>
            <a:lvl6pPr marL="2285674" indent="0" algn="ctr">
              <a:buNone/>
              <a:defRPr>
                <a:solidFill>
                  <a:schemeClr val="tx1">
                    <a:tint val="75000"/>
                  </a:schemeClr>
                </a:solidFill>
              </a:defRPr>
            </a:lvl6pPr>
            <a:lvl7pPr marL="2742809" indent="0" algn="ctr">
              <a:buNone/>
              <a:defRPr>
                <a:solidFill>
                  <a:schemeClr val="tx1">
                    <a:tint val="75000"/>
                  </a:schemeClr>
                </a:solidFill>
              </a:defRPr>
            </a:lvl7pPr>
            <a:lvl8pPr marL="3199944" indent="0" algn="ctr">
              <a:buNone/>
              <a:defRPr>
                <a:solidFill>
                  <a:schemeClr val="tx1">
                    <a:tint val="75000"/>
                  </a:schemeClr>
                </a:solidFill>
              </a:defRPr>
            </a:lvl8pPr>
            <a:lvl9pPr marL="3657078" indent="0" algn="ctr">
              <a:buNone/>
              <a:defRPr>
                <a:solidFill>
                  <a:schemeClr val="tx1">
                    <a:tint val="75000"/>
                  </a:schemeClr>
                </a:solidFill>
              </a:defRPr>
            </a:lvl9pPr>
          </a:lstStyle>
          <a:p>
            <a:r>
              <a:rPr lang="es-ES"/>
              <a:t>Haga clic para modificar el estilo de subtítulo del patrón</a:t>
            </a:r>
            <a:endParaRPr lang="es-CL"/>
          </a:p>
        </p:txBody>
      </p:sp>
      <p:sp>
        <p:nvSpPr>
          <p:cNvPr id="4" name="3 Marcador de fecha"/>
          <p:cNvSpPr>
            <a:spLocks noGrp="1"/>
          </p:cNvSpPr>
          <p:nvPr>
            <p:ph type="dt" sz="half" idx="10"/>
          </p:nvPr>
        </p:nvSpPr>
        <p:spPr>
          <a:xfrm>
            <a:off x="457677" y="6356225"/>
            <a:ext cx="2133441" cy="364711"/>
          </a:xfrm>
          <a:prstGeom prst="rect">
            <a:avLst/>
          </a:prstGeom>
        </p:spPr>
        <p:txBody>
          <a:bodyPr lIns="91427" tIns="45713" rIns="91427" bIns="45713"/>
          <a:lstStyle>
            <a:lvl1pPr defTabSz="457135" fontAlgn="auto">
              <a:spcBef>
                <a:spcPts val="0"/>
              </a:spcBef>
              <a:spcAft>
                <a:spcPts val="0"/>
              </a:spcAft>
              <a:defRPr sz="1800">
                <a:solidFill>
                  <a:prstClr val="black"/>
                </a:solidFill>
                <a:latin typeface="Calibri"/>
                <a:cs typeface="+mn-cs"/>
              </a:defRPr>
            </a:lvl1pPr>
          </a:lstStyle>
          <a:p>
            <a:pPr>
              <a:defRPr/>
            </a:pPr>
            <a:fld id="{1CB799F0-0B22-4285-B30D-AB69B9427C74}" type="datetimeFigureOut">
              <a:rPr lang="es-CL"/>
              <a:pPr>
                <a:defRPr/>
              </a:pPr>
              <a:t>09-09-2019</a:t>
            </a:fld>
            <a:endParaRPr lang="es-CL" dirty="0"/>
          </a:p>
        </p:txBody>
      </p:sp>
      <p:sp>
        <p:nvSpPr>
          <p:cNvPr id="5" name="4 Marcador de pie de página"/>
          <p:cNvSpPr>
            <a:spLocks noGrp="1"/>
          </p:cNvSpPr>
          <p:nvPr>
            <p:ph type="ftr" sz="quarter" idx="11"/>
          </p:nvPr>
        </p:nvSpPr>
        <p:spPr>
          <a:xfrm>
            <a:off x="3123883" y="6356225"/>
            <a:ext cx="2896236" cy="364711"/>
          </a:xfrm>
          <a:prstGeom prst="rect">
            <a:avLst/>
          </a:prstGeom>
        </p:spPr>
        <p:txBody>
          <a:bodyPr lIns="91427" tIns="45713" rIns="91427" bIns="45713"/>
          <a:lstStyle>
            <a:lvl1pPr defTabSz="457135" fontAlgn="auto">
              <a:spcBef>
                <a:spcPts val="0"/>
              </a:spcBef>
              <a:spcAft>
                <a:spcPts val="0"/>
              </a:spcAft>
              <a:defRPr sz="1800">
                <a:solidFill>
                  <a:prstClr val="black"/>
                </a:solidFill>
                <a:latin typeface="Calibri"/>
                <a:cs typeface="+mn-cs"/>
              </a:defRPr>
            </a:lvl1pPr>
          </a:lstStyle>
          <a:p>
            <a:pPr>
              <a:defRPr/>
            </a:pPr>
            <a:endParaRPr lang="es-CL" dirty="0"/>
          </a:p>
        </p:txBody>
      </p:sp>
      <p:sp>
        <p:nvSpPr>
          <p:cNvPr id="6" name="5 Marcador de número de diapositiva"/>
          <p:cNvSpPr>
            <a:spLocks noGrp="1"/>
          </p:cNvSpPr>
          <p:nvPr>
            <p:ph type="sldNum" sz="quarter" idx="12"/>
          </p:nvPr>
        </p:nvSpPr>
        <p:spPr>
          <a:xfrm>
            <a:off x="6552883" y="6356225"/>
            <a:ext cx="2133441" cy="364711"/>
          </a:xfrm>
          <a:prstGeom prst="rect">
            <a:avLst/>
          </a:prstGeom>
        </p:spPr>
        <p:txBody>
          <a:bodyPr lIns="91427" tIns="45713" rIns="91427" bIns="45713"/>
          <a:lstStyle>
            <a:lvl1pPr defTabSz="457135" fontAlgn="auto">
              <a:spcBef>
                <a:spcPts val="0"/>
              </a:spcBef>
              <a:spcAft>
                <a:spcPts val="0"/>
              </a:spcAft>
              <a:defRPr sz="1800">
                <a:solidFill>
                  <a:prstClr val="black"/>
                </a:solidFill>
                <a:latin typeface="Calibri"/>
                <a:cs typeface="+mn-cs"/>
              </a:defRPr>
            </a:lvl1pPr>
          </a:lstStyle>
          <a:p>
            <a:pPr>
              <a:defRPr/>
            </a:pPr>
            <a:fld id="{02ED9C2B-4D79-4EAB-A785-61580A191D8A}" type="slidenum">
              <a:rPr lang="es-CL"/>
              <a:pPr>
                <a:defRPr/>
              </a:pPr>
              <a:t>‹Nº›</a:t>
            </a:fld>
            <a:endParaRPr lang="es-CL" dirty="0"/>
          </a:p>
        </p:txBody>
      </p:sp>
    </p:spTree>
    <p:extLst>
      <p:ext uri="{BB962C8B-B14F-4D97-AF65-F5344CB8AC3E}">
        <p14:creationId xmlns:p14="http://schemas.microsoft.com/office/powerpoint/2010/main" val="2720180815"/>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userDrawn="1">
  <p:cSld name="19_Diapositiva de título">
    <p:spTree>
      <p:nvGrpSpPr>
        <p:cNvPr id="1" name=""/>
        <p:cNvGrpSpPr/>
        <p:nvPr/>
      </p:nvGrpSpPr>
      <p:grpSpPr>
        <a:xfrm>
          <a:off x="0" y="0"/>
          <a:ext cx="0" cy="0"/>
          <a:chOff x="0" y="0"/>
          <a:chExt cx="0" cy="0"/>
        </a:xfrm>
      </p:grpSpPr>
      <p:pic>
        <p:nvPicPr>
          <p:cNvPr id="6" name="Imagen 12" descr="42-52871446.jp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0" y="-4768"/>
            <a:ext cx="1326548" cy="6890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Agrupar 34"/>
          <p:cNvGrpSpPr>
            <a:grpSpLocks/>
          </p:cNvGrpSpPr>
          <p:nvPr userDrawn="1"/>
        </p:nvGrpSpPr>
        <p:grpSpPr bwMode="auto">
          <a:xfrm rot="5400000">
            <a:off x="-2027960" y="3346166"/>
            <a:ext cx="6881837" cy="179972"/>
            <a:chOff x="1443904" y="3985173"/>
            <a:chExt cx="7700096" cy="180001"/>
          </a:xfrm>
        </p:grpSpPr>
        <p:sp>
          <p:nvSpPr>
            <p:cNvPr id="8" name="Rectángulo 35"/>
            <p:cNvSpPr/>
            <p:nvPr userDrawn="1"/>
          </p:nvSpPr>
          <p:spPr>
            <a:xfrm>
              <a:off x="1443904" y="3985173"/>
              <a:ext cx="1925691" cy="180001"/>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ES_tradnl" dirty="0">
                <a:solidFill>
                  <a:prstClr val="white"/>
                </a:solidFill>
              </a:endParaRPr>
            </a:p>
          </p:txBody>
        </p:sp>
        <p:sp>
          <p:nvSpPr>
            <p:cNvPr id="9" name="Rectángulo 36"/>
            <p:cNvSpPr/>
            <p:nvPr userDrawn="1"/>
          </p:nvSpPr>
          <p:spPr>
            <a:xfrm>
              <a:off x="3369594" y="3985173"/>
              <a:ext cx="1925691" cy="180001"/>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ES_tradnl" dirty="0">
                <a:solidFill>
                  <a:prstClr val="white"/>
                </a:solidFill>
              </a:endParaRPr>
            </a:p>
          </p:txBody>
        </p:sp>
        <p:sp>
          <p:nvSpPr>
            <p:cNvPr id="10" name="Rectángulo 37"/>
            <p:cNvSpPr/>
            <p:nvPr userDrawn="1"/>
          </p:nvSpPr>
          <p:spPr>
            <a:xfrm>
              <a:off x="5295285" y="3985173"/>
              <a:ext cx="1927025" cy="180001"/>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ES_tradnl" dirty="0">
                <a:solidFill>
                  <a:prstClr val="white"/>
                </a:solidFill>
              </a:endParaRPr>
            </a:p>
          </p:txBody>
        </p:sp>
        <p:sp>
          <p:nvSpPr>
            <p:cNvPr id="11" name="Rectángulo 38"/>
            <p:cNvSpPr/>
            <p:nvPr userDrawn="1"/>
          </p:nvSpPr>
          <p:spPr>
            <a:xfrm>
              <a:off x="7218309" y="3985173"/>
              <a:ext cx="1925691" cy="180001"/>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ES_tradnl" dirty="0">
                <a:solidFill>
                  <a:prstClr val="white"/>
                </a:solidFill>
              </a:endParaRPr>
            </a:p>
          </p:txBody>
        </p:sp>
      </p:grpSp>
      <p:pic>
        <p:nvPicPr>
          <p:cNvPr id="12" name="Imagen 39"/>
          <p:cNvPicPr>
            <a:picLocks noChangeAspect="1"/>
          </p:cNvPicPr>
          <p:nvPr userDrawn="1"/>
        </p:nvPicPr>
        <p:blipFill>
          <a:blip r:embed="rId3">
            <a:extLst>
              <a:ext uri="{28A0092B-C50C-407E-A947-70E740481C1C}">
                <a14:useLocalDpi xmlns:a14="http://schemas.microsoft.com/office/drawing/2010/main"/>
              </a:ext>
            </a:extLst>
          </a:blip>
          <a:srcRect/>
          <a:stretch>
            <a:fillRect/>
          </a:stretch>
        </p:blipFill>
        <p:spPr bwMode="auto">
          <a:xfrm>
            <a:off x="5666133" y="5452790"/>
            <a:ext cx="3057138" cy="1195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ítulo 13"/>
          <p:cNvSpPr>
            <a:spLocks noGrp="1"/>
          </p:cNvSpPr>
          <p:nvPr>
            <p:ph type="title"/>
          </p:nvPr>
        </p:nvSpPr>
        <p:spPr>
          <a:xfrm>
            <a:off x="1761067" y="970630"/>
            <a:ext cx="6706658" cy="1143000"/>
          </a:xfrm>
          <a:prstGeom prst="rect">
            <a:avLst/>
          </a:prstGeom>
        </p:spPr>
        <p:txBody>
          <a:bodyPr lIns="0" tIns="0" rIns="0" bIns="0">
            <a:noAutofit/>
          </a:bodyPr>
          <a:lstStyle>
            <a:lvl1pPr algn="r">
              <a:lnSpc>
                <a:spcPct val="90000"/>
              </a:lnSpc>
              <a:defRPr sz="3700">
                <a:solidFill>
                  <a:srgbClr val="3C3C3B"/>
                </a:solidFill>
                <a:latin typeface="+mj-lt"/>
                <a:cs typeface="Calibri"/>
              </a:defRPr>
            </a:lvl1pPr>
          </a:lstStyle>
          <a:p>
            <a:r>
              <a:rPr lang="es-ES"/>
              <a:t>Haga clic para modificar el estilo de título del patrón</a:t>
            </a:r>
            <a:endParaRPr lang="es-ES_tradnl" dirty="0"/>
          </a:p>
        </p:txBody>
      </p:sp>
      <p:sp>
        <p:nvSpPr>
          <p:cNvPr id="22" name="Marcador de texto 21"/>
          <p:cNvSpPr>
            <a:spLocks noGrp="1"/>
          </p:cNvSpPr>
          <p:nvPr>
            <p:ph type="body" sz="quarter" idx="10"/>
          </p:nvPr>
        </p:nvSpPr>
        <p:spPr>
          <a:xfrm>
            <a:off x="4662706" y="2715379"/>
            <a:ext cx="3814763" cy="212400"/>
          </a:xfrm>
          <a:prstGeom prst="rect">
            <a:avLst/>
          </a:prstGeom>
        </p:spPr>
        <p:txBody>
          <a:bodyPr lIns="0" tIns="0" rIns="0" bIns="0" anchor="ctr" anchorCtr="0">
            <a:noAutofit/>
          </a:bodyPr>
          <a:lstStyle>
            <a:lvl1pPr marL="0" indent="0" algn="r" rtl="0">
              <a:buNone/>
              <a:defRPr sz="1800">
                <a:solidFill>
                  <a:srgbClr val="3C3C3B"/>
                </a:solidFill>
                <a:latin typeface="+mj-lt"/>
                <a:cs typeface="Calibri"/>
              </a:defRPr>
            </a:lvl1pPr>
            <a:lvl2pPr>
              <a:defRPr sz="1400">
                <a:solidFill>
                  <a:schemeClr val="accent5">
                    <a:lumMod val="75000"/>
                  </a:schemeClr>
                </a:solidFill>
              </a:defRPr>
            </a:lvl2pPr>
            <a:lvl3pPr>
              <a:defRPr sz="1400">
                <a:solidFill>
                  <a:schemeClr val="accent5">
                    <a:lumMod val="75000"/>
                  </a:schemeClr>
                </a:solidFill>
              </a:defRPr>
            </a:lvl3pPr>
            <a:lvl4pPr>
              <a:defRPr sz="1400">
                <a:solidFill>
                  <a:schemeClr val="accent5">
                    <a:lumMod val="75000"/>
                  </a:schemeClr>
                </a:solidFill>
              </a:defRPr>
            </a:lvl4pPr>
            <a:lvl5pPr>
              <a:defRPr sz="1400">
                <a:solidFill>
                  <a:schemeClr val="accent5">
                    <a:lumMod val="75000"/>
                  </a:schemeClr>
                </a:solidFill>
              </a:defRPr>
            </a:lvl5pPr>
          </a:lstStyle>
          <a:p>
            <a:pPr lvl="0"/>
            <a:r>
              <a:rPr lang="es-ES"/>
              <a:t>Haga clic para modificar el estilo de texto del patrón</a:t>
            </a:r>
          </a:p>
        </p:txBody>
      </p:sp>
      <p:sp>
        <p:nvSpPr>
          <p:cNvPr id="25" name="Marcador de texto 21"/>
          <p:cNvSpPr>
            <a:spLocks noGrp="1"/>
          </p:cNvSpPr>
          <p:nvPr>
            <p:ph type="body" sz="quarter" idx="11"/>
          </p:nvPr>
        </p:nvSpPr>
        <p:spPr>
          <a:xfrm>
            <a:off x="4662706" y="2954618"/>
            <a:ext cx="3814763" cy="212400"/>
          </a:xfrm>
          <a:prstGeom prst="rect">
            <a:avLst/>
          </a:prstGeom>
        </p:spPr>
        <p:txBody>
          <a:bodyPr lIns="0" tIns="0" rIns="0" bIns="0" anchor="ctr" anchorCtr="0">
            <a:noAutofit/>
          </a:bodyPr>
          <a:lstStyle>
            <a:lvl1pPr marL="0" indent="0" algn="r" rtl="0">
              <a:buNone/>
              <a:defRPr sz="1800" cap="all" baseline="0">
                <a:solidFill>
                  <a:srgbClr val="3C3C3B"/>
                </a:solidFill>
                <a:latin typeface="+mj-lt"/>
                <a:cs typeface="Calibri"/>
              </a:defRPr>
            </a:lvl1pPr>
            <a:lvl2pPr>
              <a:defRPr sz="1400">
                <a:solidFill>
                  <a:schemeClr val="accent5">
                    <a:lumMod val="75000"/>
                  </a:schemeClr>
                </a:solidFill>
              </a:defRPr>
            </a:lvl2pPr>
            <a:lvl3pPr>
              <a:defRPr sz="1400">
                <a:solidFill>
                  <a:schemeClr val="accent5">
                    <a:lumMod val="75000"/>
                  </a:schemeClr>
                </a:solidFill>
              </a:defRPr>
            </a:lvl3pPr>
            <a:lvl4pPr>
              <a:defRPr sz="1400">
                <a:solidFill>
                  <a:schemeClr val="accent5">
                    <a:lumMod val="75000"/>
                  </a:schemeClr>
                </a:solidFill>
              </a:defRPr>
            </a:lvl4pPr>
            <a:lvl5pPr>
              <a:defRPr sz="1400">
                <a:solidFill>
                  <a:schemeClr val="accent5">
                    <a:lumMod val="75000"/>
                  </a:schemeClr>
                </a:solidFill>
              </a:defRPr>
            </a:lvl5pPr>
          </a:lstStyle>
          <a:p>
            <a:pPr lvl="0"/>
            <a:r>
              <a:rPr lang="es-ES"/>
              <a:t>Haga clic para modificar el estilo de texto del patrón</a:t>
            </a:r>
          </a:p>
        </p:txBody>
      </p:sp>
      <p:sp>
        <p:nvSpPr>
          <p:cNvPr id="27" name="Marcador de texto 21"/>
          <p:cNvSpPr>
            <a:spLocks noGrp="1"/>
          </p:cNvSpPr>
          <p:nvPr>
            <p:ph type="body" sz="quarter" idx="12"/>
          </p:nvPr>
        </p:nvSpPr>
        <p:spPr>
          <a:xfrm>
            <a:off x="4662706" y="3191932"/>
            <a:ext cx="3814763" cy="212400"/>
          </a:xfrm>
          <a:prstGeom prst="rect">
            <a:avLst/>
          </a:prstGeom>
        </p:spPr>
        <p:txBody>
          <a:bodyPr lIns="91427" tIns="0" rIns="0" bIns="0" anchor="ctr" anchorCtr="0">
            <a:noAutofit/>
          </a:bodyPr>
          <a:lstStyle>
            <a:lvl1pPr marL="0" indent="0" algn="r" rtl="0">
              <a:buNone/>
              <a:defRPr sz="1400" baseline="0">
                <a:solidFill>
                  <a:srgbClr val="3C3C3B"/>
                </a:solidFill>
                <a:latin typeface="+mj-lt"/>
                <a:cs typeface="Calibri"/>
              </a:defRPr>
            </a:lvl1pPr>
            <a:lvl2pPr>
              <a:defRPr sz="1400">
                <a:solidFill>
                  <a:schemeClr val="accent5">
                    <a:lumMod val="75000"/>
                  </a:schemeClr>
                </a:solidFill>
              </a:defRPr>
            </a:lvl2pPr>
            <a:lvl3pPr>
              <a:defRPr sz="1400">
                <a:solidFill>
                  <a:schemeClr val="accent5">
                    <a:lumMod val="75000"/>
                  </a:schemeClr>
                </a:solidFill>
              </a:defRPr>
            </a:lvl3pPr>
            <a:lvl4pPr>
              <a:defRPr sz="1400">
                <a:solidFill>
                  <a:schemeClr val="accent5">
                    <a:lumMod val="75000"/>
                  </a:schemeClr>
                </a:solidFill>
              </a:defRPr>
            </a:lvl4pPr>
            <a:lvl5pPr>
              <a:defRPr sz="1400">
                <a:solidFill>
                  <a:schemeClr val="accent5">
                    <a:lumMod val="75000"/>
                  </a:schemeClr>
                </a:solidFill>
              </a:defRPr>
            </a:lvl5pPr>
          </a:lstStyle>
          <a:p>
            <a:pPr lvl="0"/>
            <a:r>
              <a:rPr lang="es-ES"/>
              <a:t>Haga clic para modificar el estilo de texto del patrón</a:t>
            </a:r>
          </a:p>
        </p:txBody>
      </p:sp>
    </p:spTree>
    <p:extLst>
      <p:ext uri="{BB962C8B-B14F-4D97-AF65-F5344CB8AC3E}">
        <p14:creationId xmlns:p14="http://schemas.microsoft.com/office/powerpoint/2010/main" val="3542003270"/>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preserve="1" userDrawn="1">
  <p:cSld name="Diapositiva de título">
    <p:spTree>
      <p:nvGrpSpPr>
        <p:cNvPr id="1" name=""/>
        <p:cNvGrpSpPr/>
        <p:nvPr/>
      </p:nvGrpSpPr>
      <p:grpSpPr>
        <a:xfrm>
          <a:off x="0" y="0"/>
          <a:ext cx="0" cy="0"/>
          <a:chOff x="0" y="0"/>
          <a:chExt cx="0" cy="0"/>
        </a:xfrm>
      </p:grpSpPr>
      <p:pic>
        <p:nvPicPr>
          <p:cNvPr id="12" name="Picture 2" descr="C:\Users\espcdummer\Pictures\Logos\Logos Centinela\2014\Logo Centinela PPT 20140705.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5143685" y="5281328"/>
            <a:ext cx="3740406" cy="1468429"/>
          </a:xfrm>
          <a:prstGeom prst="rect">
            <a:avLst/>
          </a:prstGeom>
          <a:noFill/>
          <a:extLst>
            <a:ext uri="{909E8E84-426E-40DD-AFC4-6F175D3DCCD1}">
              <a14:hiddenFill xmlns:a14="http://schemas.microsoft.com/office/drawing/2010/main">
                <a:solidFill>
                  <a:srgbClr val="FFFFFF"/>
                </a:solidFill>
              </a14:hiddenFill>
            </a:ext>
          </a:extLst>
        </p:spPr>
      </p:pic>
      <p:pic>
        <p:nvPicPr>
          <p:cNvPr id="11" name="Imagen 14" descr="Trama_portada-05.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0" y="1"/>
            <a:ext cx="9144000" cy="3429000"/>
          </a:xfrm>
          <a:prstGeom prst="rect">
            <a:avLst/>
          </a:prstGeom>
        </p:spPr>
      </p:pic>
      <p:grpSp>
        <p:nvGrpSpPr>
          <p:cNvPr id="15" name="14 Grupo"/>
          <p:cNvGrpSpPr/>
          <p:nvPr userDrawn="1"/>
        </p:nvGrpSpPr>
        <p:grpSpPr>
          <a:xfrm rot="16200000">
            <a:off x="4499992" y="-1070992"/>
            <a:ext cx="144016" cy="9144000"/>
            <a:chOff x="3779912" y="1124744"/>
            <a:chExt cx="216024" cy="6336704"/>
          </a:xfrm>
        </p:grpSpPr>
        <p:sp>
          <p:nvSpPr>
            <p:cNvPr id="16" name="Rectángulo 10"/>
            <p:cNvSpPr/>
            <p:nvPr userDrawn="1"/>
          </p:nvSpPr>
          <p:spPr>
            <a:xfrm rot="5400000">
              <a:off x="3095836" y="1808820"/>
              <a:ext cx="1584176" cy="216024"/>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s-ES_tradnl" dirty="0">
                <a:solidFill>
                  <a:srgbClr val="FFFFFF"/>
                </a:solidFill>
              </a:endParaRPr>
            </a:p>
          </p:txBody>
        </p:sp>
        <p:sp>
          <p:nvSpPr>
            <p:cNvPr id="17" name="Rectángulo 11"/>
            <p:cNvSpPr/>
            <p:nvPr userDrawn="1"/>
          </p:nvSpPr>
          <p:spPr>
            <a:xfrm rot="5400000">
              <a:off x="3095835" y="3392997"/>
              <a:ext cx="1584177" cy="216024"/>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s-ES_tradnl" dirty="0">
                <a:solidFill>
                  <a:srgbClr val="FFFFFF"/>
                </a:solidFill>
              </a:endParaRPr>
            </a:p>
          </p:txBody>
        </p:sp>
        <p:sp>
          <p:nvSpPr>
            <p:cNvPr id="18" name="Rectángulo 12"/>
            <p:cNvSpPr/>
            <p:nvPr userDrawn="1"/>
          </p:nvSpPr>
          <p:spPr>
            <a:xfrm rot="5400000">
              <a:off x="3095835" y="4977173"/>
              <a:ext cx="1584178" cy="216024"/>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s-ES_tradnl" dirty="0">
                <a:solidFill>
                  <a:srgbClr val="FFFFFF"/>
                </a:solidFill>
              </a:endParaRPr>
            </a:p>
          </p:txBody>
        </p:sp>
        <p:sp>
          <p:nvSpPr>
            <p:cNvPr id="19" name="Rectángulo 13"/>
            <p:cNvSpPr/>
            <p:nvPr userDrawn="1"/>
          </p:nvSpPr>
          <p:spPr>
            <a:xfrm rot="5400000">
              <a:off x="3095836" y="6561348"/>
              <a:ext cx="1584176" cy="216024"/>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s-ES_tradnl" dirty="0">
                <a:solidFill>
                  <a:srgbClr val="FFFFFF"/>
                </a:solidFill>
              </a:endParaRPr>
            </a:p>
          </p:txBody>
        </p:sp>
      </p:grpSp>
      <p:sp>
        <p:nvSpPr>
          <p:cNvPr id="3" name="2 Título"/>
          <p:cNvSpPr>
            <a:spLocks noGrp="1"/>
          </p:cNvSpPr>
          <p:nvPr>
            <p:ph type="title"/>
          </p:nvPr>
        </p:nvSpPr>
        <p:spPr>
          <a:xfrm>
            <a:off x="467544" y="4149080"/>
            <a:ext cx="8208912" cy="1368152"/>
          </a:xfrm>
        </p:spPr>
        <p:txBody>
          <a:bodyPr>
            <a:noAutofit/>
          </a:bodyPr>
          <a:lstStyle>
            <a:lvl1pPr algn="l">
              <a:defRPr sz="3200">
                <a:solidFill>
                  <a:schemeClr val="accent3"/>
                </a:solidFill>
              </a:defRPr>
            </a:lvl1pPr>
          </a:lstStyle>
          <a:p>
            <a:r>
              <a:rPr lang="es-ES"/>
              <a:t>Haga clic para modificar el estilo de título del patrón</a:t>
            </a:r>
            <a:endParaRPr lang="es-CL" dirty="0"/>
          </a:p>
        </p:txBody>
      </p:sp>
      <p:sp>
        <p:nvSpPr>
          <p:cNvPr id="20" name="2 Subtítulo"/>
          <p:cNvSpPr>
            <a:spLocks noGrp="1"/>
          </p:cNvSpPr>
          <p:nvPr>
            <p:ph type="subTitle" idx="1"/>
          </p:nvPr>
        </p:nvSpPr>
        <p:spPr>
          <a:xfrm>
            <a:off x="467544" y="5733256"/>
            <a:ext cx="4968552" cy="864096"/>
          </a:xfrm>
          <a:prstGeom prst="rect">
            <a:avLst/>
          </a:prstGeom>
        </p:spPr>
        <p:txBody>
          <a:bodyPr>
            <a:noAutofit/>
          </a:bodyPr>
          <a:lstStyle>
            <a:lvl1pPr marL="0" indent="0" algn="l">
              <a:spcAft>
                <a:spcPts val="600"/>
              </a:spcAft>
              <a:buNone/>
              <a:defRPr sz="1800">
                <a:solidFill>
                  <a:schemeClr val="accent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CL" dirty="0"/>
          </a:p>
        </p:txBody>
      </p:sp>
    </p:spTree>
    <p:extLst>
      <p:ext uri="{BB962C8B-B14F-4D97-AF65-F5344CB8AC3E}">
        <p14:creationId xmlns:p14="http://schemas.microsoft.com/office/powerpoint/2010/main" val="4165911700"/>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preserve="1" userDrawn="1">
  <p:cSld name="Título de sección">
    <p:spTree>
      <p:nvGrpSpPr>
        <p:cNvPr id="1" name=""/>
        <p:cNvGrpSpPr/>
        <p:nvPr/>
      </p:nvGrpSpPr>
      <p:grpSpPr>
        <a:xfrm>
          <a:off x="0" y="0"/>
          <a:ext cx="0" cy="0"/>
          <a:chOff x="0" y="0"/>
          <a:chExt cx="0" cy="0"/>
        </a:xfrm>
      </p:grpSpPr>
      <p:pic>
        <p:nvPicPr>
          <p:cNvPr id="12" name="Picture 2" descr="C:\Users\espcdummer\Pictures\Logos\Logos Centinela\2014\Logo Centinela PPT 20140705.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6251918" y="50952"/>
            <a:ext cx="2592288" cy="1017695"/>
          </a:xfrm>
          <a:prstGeom prst="rect">
            <a:avLst/>
          </a:prstGeom>
          <a:noFill/>
          <a:extLst>
            <a:ext uri="{909E8E84-426E-40DD-AFC4-6F175D3DCCD1}">
              <a14:hiddenFill xmlns:a14="http://schemas.microsoft.com/office/drawing/2010/main">
                <a:solidFill>
                  <a:srgbClr val="FFFFFF"/>
                </a:solidFill>
              </a14:hiddenFill>
            </a:ext>
          </a:extLst>
        </p:spPr>
      </p:pic>
      <p:sp>
        <p:nvSpPr>
          <p:cNvPr id="15" name="Rectángulo 14"/>
          <p:cNvSpPr/>
          <p:nvPr userDrawn="1"/>
        </p:nvSpPr>
        <p:spPr>
          <a:xfrm>
            <a:off x="1403648" y="3284984"/>
            <a:ext cx="7740352" cy="20162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s-ES_tradnl" dirty="0">
              <a:solidFill>
                <a:srgbClr val="FFFFFF"/>
              </a:solidFill>
            </a:endParaRPr>
          </a:p>
        </p:txBody>
      </p:sp>
      <p:sp>
        <p:nvSpPr>
          <p:cNvPr id="3" name="2 Título"/>
          <p:cNvSpPr>
            <a:spLocks noGrp="1"/>
          </p:cNvSpPr>
          <p:nvPr>
            <p:ph type="title"/>
          </p:nvPr>
        </p:nvSpPr>
        <p:spPr>
          <a:xfrm>
            <a:off x="1907704" y="3429000"/>
            <a:ext cx="6984776" cy="1728192"/>
          </a:xfrm>
        </p:spPr>
        <p:txBody>
          <a:bodyPr anchor="ctr">
            <a:noAutofit/>
          </a:bodyPr>
          <a:lstStyle>
            <a:lvl1pPr algn="l">
              <a:defRPr sz="3200">
                <a:solidFill>
                  <a:schemeClr val="accent3"/>
                </a:solidFill>
              </a:defRPr>
            </a:lvl1pPr>
          </a:lstStyle>
          <a:p>
            <a:r>
              <a:rPr lang="es-ES"/>
              <a:t>Haga clic para modificar el estilo de título del patrón</a:t>
            </a:r>
            <a:endParaRPr lang="es-CL" dirty="0"/>
          </a:p>
        </p:txBody>
      </p:sp>
      <p:sp>
        <p:nvSpPr>
          <p:cNvPr id="9" name="2 Subtítulo"/>
          <p:cNvSpPr>
            <a:spLocks noGrp="1"/>
          </p:cNvSpPr>
          <p:nvPr>
            <p:ph type="subTitle" idx="1"/>
          </p:nvPr>
        </p:nvSpPr>
        <p:spPr>
          <a:xfrm>
            <a:off x="1907704" y="5445224"/>
            <a:ext cx="6984776" cy="864096"/>
          </a:xfrm>
          <a:prstGeom prst="rect">
            <a:avLst/>
          </a:prstGeom>
        </p:spPr>
        <p:txBody>
          <a:bodyPr>
            <a:noAutofit/>
          </a:bodyPr>
          <a:lstStyle>
            <a:lvl1pPr marL="0" indent="0" algn="l">
              <a:buNone/>
              <a:defRPr sz="1800">
                <a:solidFill>
                  <a:schemeClr val="accent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CL" dirty="0"/>
          </a:p>
        </p:txBody>
      </p:sp>
      <p:grpSp>
        <p:nvGrpSpPr>
          <p:cNvPr id="5" name="4 Grupo"/>
          <p:cNvGrpSpPr/>
          <p:nvPr userDrawn="1"/>
        </p:nvGrpSpPr>
        <p:grpSpPr>
          <a:xfrm rot="16200000">
            <a:off x="5165812" y="-693204"/>
            <a:ext cx="216024" cy="7740352"/>
            <a:chOff x="3779912" y="1124744"/>
            <a:chExt cx="216024" cy="6336704"/>
          </a:xfrm>
        </p:grpSpPr>
        <p:sp>
          <p:nvSpPr>
            <p:cNvPr id="6" name="Rectángulo 10"/>
            <p:cNvSpPr/>
            <p:nvPr userDrawn="1"/>
          </p:nvSpPr>
          <p:spPr>
            <a:xfrm rot="5400000">
              <a:off x="3095836" y="1808820"/>
              <a:ext cx="1584176" cy="216024"/>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s-ES_tradnl" dirty="0">
                <a:solidFill>
                  <a:srgbClr val="FFFFFF"/>
                </a:solidFill>
              </a:endParaRPr>
            </a:p>
          </p:txBody>
        </p:sp>
        <p:sp>
          <p:nvSpPr>
            <p:cNvPr id="7" name="Rectángulo 11"/>
            <p:cNvSpPr/>
            <p:nvPr userDrawn="1"/>
          </p:nvSpPr>
          <p:spPr>
            <a:xfrm rot="5400000">
              <a:off x="3095835" y="3392997"/>
              <a:ext cx="1584177" cy="216024"/>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s-ES_tradnl" dirty="0">
                <a:solidFill>
                  <a:srgbClr val="FFFFFF"/>
                </a:solidFill>
              </a:endParaRPr>
            </a:p>
          </p:txBody>
        </p:sp>
        <p:sp>
          <p:nvSpPr>
            <p:cNvPr id="8" name="Rectángulo 12"/>
            <p:cNvSpPr/>
            <p:nvPr userDrawn="1"/>
          </p:nvSpPr>
          <p:spPr>
            <a:xfrm rot="5400000">
              <a:off x="3095835" y="4977173"/>
              <a:ext cx="1584178" cy="216024"/>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s-ES_tradnl" dirty="0">
                <a:solidFill>
                  <a:srgbClr val="FFFFFF"/>
                </a:solidFill>
              </a:endParaRPr>
            </a:p>
          </p:txBody>
        </p:sp>
        <p:sp>
          <p:nvSpPr>
            <p:cNvPr id="10" name="Rectángulo 13"/>
            <p:cNvSpPr/>
            <p:nvPr userDrawn="1"/>
          </p:nvSpPr>
          <p:spPr>
            <a:xfrm rot="5400000">
              <a:off x="3095836" y="6561348"/>
              <a:ext cx="1584176" cy="216024"/>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s-ES_tradnl" dirty="0">
                <a:solidFill>
                  <a:srgbClr val="FFFFFF"/>
                </a:solidFill>
              </a:endParaRPr>
            </a:p>
          </p:txBody>
        </p:sp>
      </p:grpSp>
    </p:spTree>
    <p:extLst>
      <p:ext uri="{BB962C8B-B14F-4D97-AF65-F5344CB8AC3E}">
        <p14:creationId xmlns:p14="http://schemas.microsoft.com/office/powerpoint/2010/main" val="1704333287"/>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11" name="Marcador de título 1"/>
          <p:cNvSpPr>
            <a:spLocks noGrp="1"/>
          </p:cNvSpPr>
          <p:nvPr>
            <p:ph type="title"/>
          </p:nvPr>
        </p:nvSpPr>
        <p:spPr>
          <a:xfrm>
            <a:off x="467544" y="116632"/>
            <a:ext cx="6840760" cy="720080"/>
          </a:xfrm>
          <a:prstGeom prst="rect">
            <a:avLst/>
          </a:prstGeom>
        </p:spPr>
        <p:txBody>
          <a:bodyPr vert="horz" lIns="91440" tIns="45720" rIns="91440" bIns="45720" rtlCol="0" anchor="ctr">
            <a:noAutofit/>
          </a:bodyPr>
          <a:lstStyle/>
          <a:p>
            <a:r>
              <a:rPr lang="es-ES"/>
              <a:t>Haga clic para modificar el estilo de título del patrón</a:t>
            </a:r>
            <a:endParaRPr lang="es-ES" dirty="0"/>
          </a:p>
        </p:txBody>
      </p:sp>
      <p:sp>
        <p:nvSpPr>
          <p:cNvPr id="3" name="2 Marcador de contenido"/>
          <p:cNvSpPr>
            <a:spLocks noGrp="1"/>
          </p:cNvSpPr>
          <p:nvPr>
            <p:ph sz="quarter" idx="10"/>
          </p:nvPr>
        </p:nvSpPr>
        <p:spPr>
          <a:xfrm>
            <a:off x="467544" y="1268760"/>
            <a:ext cx="8208912" cy="5184576"/>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dirty="0"/>
          </a:p>
        </p:txBody>
      </p:sp>
      <p:sp>
        <p:nvSpPr>
          <p:cNvPr id="7" name="Marcador de fecha 3"/>
          <p:cNvSpPr>
            <a:spLocks noGrp="1"/>
          </p:cNvSpPr>
          <p:nvPr>
            <p:ph type="dt" sz="half" idx="2"/>
          </p:nvPr>
        </p:nvSpPr>
        <p:spPr>
          <a:xfrm>
            <a:off x="7020272" y="6525344"/>
            <a:ext cx="1080120" cy="216024"/>
          </a:xfrm>
          <a:prstGeom prst="rect">
            <a:avLst/>
          </a:prstGeom>
        </p:spPr>
        <p:txBody>
          <a:bodyPr vert="horz" wrap="none" lIns="91440" tIns="45720" rIns="91440" bIns="45720" rtlCol="0" anchor="ctr"/>
          <a:lstStyle>
            <a:lvl1pPr algn="ctr">
              <a:defRPr sz="1000">
                <a:solidFill>
                  <a:schemeClr val="tx1">
                    <a:tint val="75000"/>
                  </a:schemeClr>
                </a:solidFill>
              </a:defRPr>
            </a:lvl1pPr>
          </a:lstStyle>
          <a:p>
            <a:fld id="{27873CDE-5DF4-4B45-BE59-E76B8D71322D}" type="datetime1">
              <a:rPr lang="es-ES" smtClean="0">
                <a:solidFill>
                  <a:srgbClr val="3C3C3C">
                    <a:tint val="75000"/>
                  </a:srgbClr>
                </a:solidFill>
              </a:rPr>
              <a:pPr/>
              <a:t>09/09/2019</a:t>
            </a:fld>
            <a:endParaRPr lang="es-ES" dirty="0">
              <a:solidFill>
                <a:srgbClr val="3C3C3C">
                  <a:tint val="75000"/>
                </a:srgbClr>
              </a:solidFill>
            </a:endParaRPr>
          </a:p>
        </p:txBody>
      </p:sp>
      <p:sp>
        <p:nvSpPr>
          <p:cNvPr id="8" name="Marcador de pie de página 4"/>
          <p:cNvSpPr>
            <a:spLocks noGrp="1"/>
          </p:cNvSpPr>
          <p:nvPr>
            <p:ph type="ftr" sz="quarter" idx="3"/>
          </p:nvPr>
        </p:nvSpPr>
        <p:spPr>
          <a:xfrm>
            <a:off x="467544" y="6525344"/>
            <a:ext cx="6480720" cy="216024"/>
          </a:xfrm>
          <a:prstGeom prst="rect">
            <a:avLst/>
          </a:prstGeom>
        </p:spPr>
        <p:txBody>
          <a:bodyPr vert="horz" wrap="none" lIns="91440" tIns="45720" rIns="91440" bIns="45720" rtlCol="0" anchor="ctr"/>
          <a:lstStyle>
            <a:lvl1pPr algn="l">
              <a:defRPr sz="1000">
                <a:solidFill>
                  <a:schemeClr val="tx1">
                    <a:tint val="75000"/>
                  </a:schemeClr>
                </a:solidFill>
              </a:defRPr>
            </a:lvl1pPr>
          </a:lstStyle>
          <a:p>
            <a:endParaRPr lang="es-ES" dirty="0">
              <a:solidFill>
                <a:srgbClr val="3C3C3C">
                  <a:tint val="75000"/>
                </a:srgbClr>
              </a:solidFill>
            </a:endParaRPr>
          </a:p>
        </p:txBody>
      </p:sp>
      <p:sp>
        <p:nvSpPr>
          <p:cNvPr id="9" name="Marcador de número de diapositiva 5"/>
          <p:cNvSpPr>
            <a:spLocks noGrp="1"/>
          </p:cNvSpPr>
          <p:nvPr>
            <p:ph type="sldNum" sz="quarter" idx="4"/>
          </p:nvPr>
        </p:nvSpPr>
        <p:spPr>
          <a:xfrm>
            <a:off x="8172400" y="6525344"/>
            <a:ext cx="504056" cy="216024"/>
          </a:xfrm>
          <a:prstGeom prst="rect">
            <a:avLst/>
          </a:prstGeom>
          <a:solidFill>
            <a:schemeClr val="accent3"/>
          </a:solidFill>
        </p:spPr>
        <p:txBody>
          <a:bodyPr vert="horz" wrap="none" lIns="91440" tIns="45720" rIns="91440" bIns="45720" rtlCol="0" anchor="ctr"/>
          <a:lstStyle>
            <a:lvl1pPr algn="ctr">
              <a:defRPr sz="1000" b="1">
                <a:solidFill>
                  <a:schemeClr val="bg1"/>
                </a:solidFill>
              </a:defRPr>
            </a:lvl1pPr>
          </a:lstStyle>
          <a:p>
            <a:fld id="{6BDCBE57-3DF8-E34A-A687-20DD8272C65F}" type="slidenum">
              <a:rPr lang="es-ES" smtClean="0">
                <a:solidFill>
                  <a:srgbClr val="FFFFFF"/>
                </a:solidFill>
              </a:rPr>
              <a:pPr/>
              <a:t>‹Nº›</a:t>
            </a:fld>
            <a:endParaRPr lang="es-ES" dirty="0">
              <a:solidFill>
                <a:srgbClr val="FFFFFF"/>
              </a:solidFill>
            </a:endParaRPr>
          </a:p>
        </p:txBody>
      </p:sp>
    </p:spTree>
    <p:extLst>
      <p:ext uri="{BB962C8B-B14F-4D97-AF65-F5344CB8AC3E}">
        <p14:creationId xmlns:p14="http://schemas.microsoft.com/office/powerpoint/2010/main" val="3142581923"/>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Texto a dos columnas">
    <p:spTree>
      <p:nvGrpSpPr>
        <p:cNvPr id="1" name=""/>
        <p:cNvGrpSpPr/>
        <p:nvPr/>
      </p:nvGrpSpPr>
      <p:grpSpPr>
        <a:xfrm>
          <a:off x="0" y="0"/>
          <a:ext cx="0" cy="0"/>
          <a:chOff x="0" y="0"/>
          <a:chExt cx="0" cy="0"/>
        </a:xfrm>
      </p:grpSpPr>
      <p:sp>
        <p:nvSpPr>
          <p:cNvPr id="19" name="Marcador de texto 2"/>
          <p:cNvSpPr>
            <a:spLocks noGrp="1"/>
          </p:cNvSpPr>
          <p:nvPr>
            <p:ph idx="1"/>
          </p:nvPr>
        </p:nvSpPr>
        <p:spPr>
          <a:xfrm>
            <a:off x="467544" y="1268760"/>
            <a:ext cx="3888432" cy="5184576"/>
          </a:xfrm>
          <a:prstGeom prst="rect">
            <a:avLst/>
          </a:prstGeom>
        </p:spPr>
        <p:txBody>
          <a:bodyPr vert="horz" lIns="91440" tIns="45720" rIns="91440" bIns="45720" rtlCol="0">
            <a:no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28" name="Marcador de texto 2"/>
          <p:cNvSpPr>
            <a:spLocks noGrp="1"/>
          </p:cNvSpPr>
          <p:nvPr>
            <p:ph idx="10"/>
          </p:nvPr>
        </p:nvSpPr>
        <p:spPr>
          <a:xfrm>
            <a:off x="4788024" y="1268760"/>
            <a:ext cx="3888432" cy="5184576"/>
          </a:xfrm>
          <a:prstGeom prst="rect">
            <a:avLst/>
          </a:prstGeom>
        </p:spPr>
        <p:txBody>
          <a:bodyPr vert="horz" lIns="91440" tIns="45720" rIns="91440" bIns="45720" rtlCol="0">
            <a:no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8" name="Marcador de título 1"/>
          <p:cNvSpPr>
            <a:spLocks noGrp="1"/>
          </p:cNvSpPr>
          <p:nvPr>
            <p:ph type="title"/>
          </p:nvPr>
        </p:nvSpPr>
        <p:spPr>
          <a:xfrm>
            <a:off x="467544" y="116632"/>
            <a:ext cx="6840760" cy="720080"/>
          </a:xfrm>
          <a:prstGeom prst="rect">
            <a:avLst/>
          </a:prstGeom>
        </p:spPr>
        <p:txBody>
          <a:bodyPr vert="horz" lIns="91440" tIns="45720" rIns="91440" bIns="45720" rtlCol="0" anchor="ctr">
            <a:noAutofit/>
          </a:bodyPr>
          <a:lstStyle/>
          <a:p>
            <a:r>
              <a:rPr lang="es-ES"/>
              <a:t>Haga clic para modificar el estilo de título del patrón</a:t>
            </a:r>
            <a:endParaRPr lang="es-ES" dirty="0"/>
          </a:p>
        </p:txBody>
      </p:sp>
      <p:sp>
        <p:nvSpPr>
          <p:cNvPr id="9" name="Marcador de fecha 3"/>
          <p:cNvSpPr>
            <a:spLocks noGrp="1"/>
          </p:cNvSpPr>
          <p:nvPr>
            <p:ph type="dt" sz="half" idx="2"/>
          </p:nvPr>
        </p:nvSpPr>
        <p:spPr>
          <a:xfrm>
            <a:off x="7020272" y="6525344"/>
            <a:ext cx="1080120" cy="216024"/>
          </a:xfrm>
          <a:prstGeom prst="rect">
            <a:avLst/>
          </a:prstGeom>
        </p:spPr>
        <p:txBody>
          <a:bodyPr vert="horz" wrap="none" lIns="91440" tIns="45720" rIns="91440" bIns="45720" rtlCol="0" anchor="ctr"/>
          <a:lstStyle>
            <a:lvl1pPr algn="ctr">
              <a:defRPr sz="1000">
                <a:solidFill>
                  <a:schemeClr val="tx1">
                    <a:tint val="75000"/>
                  </a:schemeClr>
                </a:solidFill>
              </a:defRPr>
            </a:lvl1pPr>
          </a:lstStyle>
          <a:p>
            <a:fld id="{27873CDE-5DF4-4B45-BE59-E76B8D71322D}" type="datetime1">
              <a:rPr lang="es-ES" smtClean="0">
                <a:solidFill>
                  <a:srgbClr val="3C3C3C">
                    <a:tint val="75000"/>
                  </a:srgbClr>
                </a:solidFill>
              </a:rPr>
              <a:pPr/>
              <a:t>09/09/2019</a:t>
            </a:fld>
            <a:endParaRPr lang="es-ES" dirty="0">
              <a:solidFill>
                <a:srgbClr val="3C3C3C">
                  <a:tint val="75000"/>
                </a:srgbClr>
              </a:solidFill>
            </a:endParaRPr>
          </a:p>
        </p:txBody>
      </p:sp>
      <p:sp>
        <p:nvSpPr>
          <p:cNvPr id="10" name="Marcador de pie de página 4"/>
          <p:cNvSpPr>
            <a:spLocks noGrp="1"/>
          </p:cNvSpPr>
          <p:nvPr>
            <p:ph type="ftr" sz="quarter" idx="3"/>
          </p:nvPr>
        </p:nvSpPr>
        <p:spPr>
          <a:xfrm>
            <a:off x="467544" y="6525344"/>
            <a:ext cx="6480720" cy="216024"/>
          </a:xfrm>
          <a:prstGeom prst="rect">
            <a:avLst/>
          </a:prstGeom>
        </p:spPr>
        <p:txBody>
          <a:bodyPr vert="horz" wrap="none" lIns="91440" tIns="45720" rIns="91440" bIns="45720" rtlCol="0" anchor="ctr"/>
          <a:lstStyle>
            <a:lvl1pPr algn="l">
              <a:defRPr sz="1000">
                <a:solidFill>
                  <a:schemeClr val="tx1">
                    <a:tint val="75000"/>
                  </a:schemeClr>
                </a:solidFill>
              </a:defRPr>
            </a:lvl1pPr>
          </a:lstStyle>
          <a:p>
            <a:endParaRPr lang="es-ES" dirty="0">
              <a:solidFill>
                <a:srgbClr val="3C3C3C">
                  <a:tint val="75000"/>
                </a:srgbClr>
              </a:solidFill>
            </a:endParaRPr>
          </a:p>
        </p:txBody>
      </p:sp>
      <p:sp>
        <p:nvSpPr>
          <p:cNvPr id="11" name="Marcador de número de diapositiva 5"/>
          <p:cNvSpPr>
            <a:spLocks noGrp="1"/>
          </p:cNvSpPr>
          <p:nvPr>
            <p:ph type="sldNum" sz="quarter" idx="4"/>
          </p:nvPr>
        </p:nvSpPr>
        <p:spPr>
          <a:xfrm>
            <a:off x="8172400" y="6525344"/>
            <a:ext cx="504056" cy="216024"/>
          </a:xfrm>
          <a:prstGeom prst="rect">
            <a:avLst/>
          </a:prstGeom>
          <a:solidFill>
            <a:schemeClr val="accent3"/>
          </a:solidFill>
        </p:spPr>
        <p:txBody>
          <a:bodyPr vert="horz" wrap="none" lIns="91440" tIns="45720" rIns="91440" bIns="45720" rtlCol="0" anchor="ctr"/>
          <a:lstStyle>
            <a:lvl1pPr algn="ctr">
              <a:defRPr sz="1000" b="1">
                <a:solidFill>
                  <a:schemeClr val="bg1"/>
                </a:solidFill>
              </a:defRPr>
            </a:lvl1pPr>
          </a:lstStyle>
          <a:p>
            <a:fld id="{6BDCBE57-3DF8-E34A-A687-20DD8272C65F}" type="slidenum">
              <a:rPr lang="es-ES" smtClean="0">
                <a:solidFill>
                  <a:srgbClr val="FFFFFF"/>
                </a:solidFill>
              </a:rPr>
              <a:pPr/>
              <a:t>‹Nº›</a:t>
            </a:fld>
            <a:endParaRPr lang="es-ES" dirty="0">
              <a:solidFill>
                <a:srgbClr val="FFFFFF"/>
              </a:solidFill>
            </a:endParaRPr>
          </a:p>
        </p:txBody>
      </p:sp>
    </p:spTree>
    <p:extLst>
      <p:ext uri="{BB962C8B-B14F-4D97-AF65-F5344CB8AC3E}">
        <p14:creationId xmlns:p14="http://schemas.microsoft.com/office/powerpoint/2010/main" val="1077689585"/>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Texto a dos columnas (rebalse automático)">
    <p:spTree>
      <p:nvGrpSpPr>
        <p:cNvPr id="1" name=""/>
        <p:cNvGrpSpPr/>
        <p:nvPr/>
      </p:nvGrpSpPr>
      <p:grpSpPr>
        <a:xfrm>
          <a:off x="0" y="0"/>
          <a:ext cx="0" cy="0"/>
          <a:chOff x="0" y="0"/>
          <a:chExt cx="0" cy="0"/>
        </a:xfrm>
      </p:grpSpPr>
      <p:sp>
        <p:nvSpPr>
          <p:cNvPr id="7" name="Marcador de título 1"/>
          <p:cNvSpPr>
            <a:spLocks noGrp="1"/>
          </p:cNvSpPr>
          <p:nvPr>
            <p:ph type="title"/>
          </p:nvPr>
        </p:nvSpPr>
        <p:spPr>
          <a:xfrm>
            <a:off x="467544" y="116632"/>
            <a:ext cx="6840760" cy="720080"/>
          </a:xfrm>
          <a:prstGeom prst="rect">
            <a:avLst/>
          </a:prstGeom>
        </p:spPr>
        <p:txBody>
          <a:bodyPr vert="horz" lIns="91440" tIns="45720" rIns="91440" bIns="45720" rtlCol="0" anchor="ctr">
            <a:noAutofit/>
          </a:bodyPr>
          <a:lstStyle/>
          <a:p>
            <a:r>
              <a:rPr lang="es-ES"/>
              <a:t>Haga clic para modificar el estilo de título del patrón</a:t>
            </a:r>
            <a:endParaRPr lang="es-ES" dirty="0"/>
          </a:p>
        </p:txBody>
      </p:sp>
      <p:sp>
        <p:nvSpPr>
          <p:cNvPr id="11" name="2 Marcador de contenido"/>
          <p:cNvSpPr>
            <a:spLocks noGrp="1"/>
          </p:cNvSpPr>
          <p:nvPr>
            <p:ph sz="quarter" idx="10"/>
          </p:nvPr>
        </p:nvSpPr>
        <p:spPr>
          <a:xfrm>
            <a:off x="467544" y="1268760"/>
            <a:ext cx="8208912" cy="5184576"/>
          </a:xfrm>
        </p:spPr>
        <p:txBody>
          <a:bodyPr numCol="2" spcCol="360000">
            <a:no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dirty="0"/>
          </a:p>
        </p:txBody>
      </p:sp>
      <p:sp>
        <p:nvSpPr>
          <p:cNvPr id="12" name="Marcador de fecha 3"/>
          <p:cNvSpPr>
            <a:spLocks noGrp="1"/>
          </p:cNvSpPr>
          <p:nvPr>
            <p:ph type="dt" sz="half" idx="2"/>
          </p:nvPr>
        </p:nvSpPr>
        <p:spPr>
          <a:xfrm>
            <a:off x="7020272" y="6525344"/>
            <a:ext cx="1080120" cy="216024"/>
          </a:xfrm>
          <a:prstGeom prst="rect">
            <a:avLst/>
          </a:prstGeom>
        </p:spPr>
        <p:txBody>
          <a:bodyPr vert="horz" wrap="none" lIns="91440" tIns="45720" rIns="91440" bIns="45720" rtlCol="0" anchor="ctr"/>
          <a:lstStyle>
            <a:lvl1pPr algn="ctr">
              <a:defRPr sz="1000">
                <a:solidFill>
                  <a:schemeClr val="tx1">
                    <a:tint val="75000"/>
                  </a:schemeClr>
                </a:solidFill>
              </a:defRPr>
            </a:lvl1pPr>
          </a:lstStyle>
          <a:p>
            <a:fld id="{27873CDE-5DF4-4B45-BE59-E76B8D71322D}" type="datetime1">
              <a:rPr lang="es-ES" smtClean="0">
                <a:solidFill>
                  <a:srgbClr val="3C3C3C">
                    <a:tint val="75000"/>
                  </a:srgbClr>
                </a:solidFill>
              </a:rPr>
              <a:pPr/>
              <a:t>09/09/2019</a:t>
            </a:fld>
            <a:endParaRPr lang="es-ES" dirty="0">
              <a:solidFill>
                <a:srgbClr val="3C3C3C">
                  <a:tint val="75000"/>
                </a:srgbClr>
              </a:solidFill>
            </a:endParaRPr>
          </a:p>
        </p:txBody>
      </p:sp>
      <p:sp>
        <p:nvSpPr>
          <p:cNvPr id="13" name="Marcador de pie de página 4"/>
          <p:cNvSpPr>
            <a:spLocks noGrp="1"/>
          </p:cNvSpPr>
          <p:nvPr>
            <p:ph type="ftr" sz="quarter" idx="3"/>
          </p:nvPr>
        </p:nvSpPr>
        <p:spPr>
          <a:xfrm>
            <a:off x="467544" y="6525344"/>
            <a:ext cx="6480720" cy="216024"/>
          </a:xfrm>
          <a:prstGeom prst="rect">
            <a:avLst/>
          </a:prstGeom>
        </p:spPr>
        <p:txBody>
          <a:bodyPr vert="horz" wrap="none" lIns="91440" tIns="45720" rIns="91440" bIns="45720" rtlCol="0" anchor="ctr"/>
          <a:lstStyle>
            <a:lvl1pPr algn="l">
              <a:defRPr sz="1000">
                <a:solidFill>
                  <a:schemeClr val="tx1">
                    <a:tint val="75000"/>
                  </a:schemeClr>
                </a:solidFill>
              </a:defRPr>
            </a:lvl1pPr>
          </a:lstStyle>
          <a:p>
            <a:endParaRPr lang="es-ES" dirty="0">
              <a:solidFill>
                <a:srgbClr val="3C3C3C">
                  <a:tint val="75000"/>
                </a:srgbClr>
              </a:solidFill>
            </a:endParaRPr>
          </a:p>
        </p:txBody>
      </p:sp>
      <p:sp>
        <p:nvSpPr>
          <p:cNvPr id="14" name="Marcador de número de diapositiva 5"/>
          <p:cNvSpPr>
            <a:spLocks noGrp="1"/>
          </p:cNvSpPr>
          <p:nvPr>
            <p:ph type="sldNum" sz="quarter" idx="4"/>
          </p:nvPr>
        </p:nvSpPr>
        <p:spPr>
          <a:xfrm>
            <a:off x="8172400" y="6525344"/>
            <a:ext cx="504056" cy="216024"/>
          </a:xfrm>
          <a:prstGeom prst="rect">
            <a:avLst/>
          </a:prstGeom>
          <a:solidFill>
            <a:schemeClr val="accent3"/>
          </a:solidFill>
        </p:spPr>
        <p:txBody>
          <a:bodyPr vert="horz" wrap="none" lIns="91440" tIns="45720" rIns="91440" bIns="45720" rtlCol="0" anchor="ctr"/>
          <a:lstStyle>
            <a:lvl1pPr algn="ctr">
              <a:defRPr sz="1000" b="1">
                <a:solidFill>
                  <a:schemeClr val="bg1"/>
                </a:solidFill>
              </a:defRPr>
            </a:lvl1pPr>
          </a:lstStyle>
          <a:p>
            <a:fld id="{6BDCBE57-3DF8-E34A-A687-20DD8272C65F}" type="slidenum">
              <a:rPr lang="es-ES" smtClean="0">
                <a:solidFill>
                  <a:srgbClr val="FFFFFF"/>
                </a:solidFill>
              </a:rPr>
              <a:pPr/>
              <a:t>‹Nº›</a:t>
            </a:fld>
            <a:endParaRPr lang="es-ES" dirty="0">
              <a:solidFill>
                <a:srgbClr val="FFFFFF"/>
              </a:solidFill>
            </a:endParaRPr>
          </a:p>
        </p:txBody>
      </p:sp>
    </p:spTree>
    <p:extLst>
      <p:ext uri="{BB962C8B-B14F-4D97-AF65-F5344CB8AC3E}">
        <p14:creationId xmlns:p14="http://schemas.microsoft.com/office/powerpoint/2010/main" val="2021120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8_Título y objetos">
    <p:spTree>
      <p:nvGrpSpPr>
        <p:cNvPr id="1" name=""/>
        <p:cNvGrpSpPr/>
        <p:nvPr/>
      </p:nvGrpSpPr>
      <p:grpSpPr>
        <a:xfrm>
          <a:off x="0" y="0"/>
          <a:ext cx="0" cy="0"/>
          <a:chOff x="0" y="0"/>
          <a:chExt cx="0" cy="0"/>
        </a:xfrm>
      </p:grpSpPr>
      <p:pic>
        <p:nvPicPr>
          <p:cNvPr id="12" name="Imagen 11"/>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556498" y="51699"/>
            <a:ext cx="1519832" cy="593984"/>
          </a:xfrm>
          <a:prstGeom prst="rect">
            <a:avLst/>
          </a:prstGeom>
        </p:spPr>
      </p:pic>
      <p:sp>
        <p:nvSpPr>
          <p:cNvPr id="22" name="Marcador de texto 2"/>
          <p:cNvSpPr>
            <a:spLocks noGrp="1"/>
          </p:cNvSpPr>
          <p:nvPr>
            <p:ph type="body" idx="1" hasCustomPrompt="1"/>
          </p:nvPr>
        </p:nvSpPr>
        <p:spPr>
          <a:xfrm>
            <a:off x="1692173" y="1083739"/>
            <a:ext cx="5621866" cy="558801"/>
          </a:xfrm>
        </p:spPr>
        <p:txBody>
          <a:bodyPr wrap="none" lIns="0" tIns="0" rIns="0" bIns="0" anchor="b">
            <a:noAutofit/>
          </a:bodyPr>
          <a:lstStyle>
            <a:lvl1pPr marL="0" indent="0">
              <a:spcBef>
                <a:spcPts val="0"/>
              </a:spcBef>
              <a:buNone/>
              <a:defRPr sz="2800">
                <a:solidFill>
                  <a:schemeClr val="accent3"/>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s-ES" sz="2500" b="0" i="0" dirty="0">
                <a:solidFill>
                  <a:srgbClr val="8D8C8D"/>
                </a:solidFill>
                <a:latin typeface="Trebuchet MS"/>
                <a:ea typeface="Trebuchet MS"/>
                <a:cs typeface="Trebuchet MS"/>
              </a:rPr>
              <a:t>Título del tema</a:t>
            </a:r>
            <a:endParaRPr lang="es-ES_tradnl" dirty="0"/>
          </a:p>
        </p:txBody>
      </p:sp>
      <p:sp>
        <p:nvSpPr>
          <p:cNvPr id="25" name="Marcador de texto 24"/>
          <p:cNvSpPr>
            <a:spLocks noGrp="1"/>
          </p:cNvSpPr>
          <p:nvPr>
            <p:ph type="body" sz="quarter" idx="10" hasCustomPrompt="1"/>
          </p:nvPr>
        </p:nvSpPr>
        <p:spPr>
          <a:xfrm>
            <a:off x="552450" y="939808"/>
            <a:ext cx="988483" cy="880533"/>
          </a:xfrm>
        </p:spPr>
        <p:txBody>
          <a:bodyPr wrap="none" tIns="0" rIns="0" bIns="0" anchor="b" anchorCtr="0">
            <a:noAutofit/>
          </a:bodyPr>
          <a:lstStyle>
            <a:lvl1pPr marL="0" indent="0" algn="r">
              <a:spcBef>
                <a:spcPts val="0"/>
              </a:spcBef>
              <a:buNone/>
              <a:defRPr sz="8000" b="0">
                <a:solidFill>
                  <a:srgbClr val="00778B"/>
                </a:solidFill>
              </a:defRPr>
            </a:lvl1pPr>
          </a:lstStyle>
          <a:p>
            <a:pPr lvl="0"/>
            <a:r>
              <a:rPr lang="es-ES_tradnl" dirty="0"/>
              <a:t>1</a:t>
            </a:r>
            <a:endParaRPr lang="es-ES" dirty="0"/>
          </a:p>
        </p:txBody>
      </p:sp>
      <p:sp>
        <p:nvSpPr>
          <p:cNvPr id="29" name="Marcador de texto 28"/>
          <p:cNvSpPr>
            <a:spLocks noGrp="1"/>
          </p:cNvSpPr>
          <p:nvPr>
            <p:ph type="body" sz="quarter" idx="11" hasCustomPrompt="1"/>
          </p:nvPr>
        </p:nvSpPr>
        <p:spPr>
          <a:xfrm>
            <a:off x="1687513" y="1888075"/>
            <a:ext cx="7058025" cy="2108192"/>
          </a:xfrm>
        </p:spPr>
        <p:txBody>
          <a:bodyPr wrap="square" lIns="0" tIns="0" rIns="0" bIns="0" numCol="1" spcCol="180000">
            <a:noAutofit/>
          </a:bodyPr>
          <a:lstStyle>
            <a:lvl1pPr marL="0" marR="0" indent="0" algn="just" defTabSz="457200" rtl="0" eaLnBrk="1" fontAlgn="auto" latinLnBrk="0" hangingPunct="1">
              <a:lnSpc>
                <a:spcPct val="100000"/>
              </a:lnSpc>
              <a:spcBef>
                <a:spcPts val="0"/>
              </a:spcBef>
              <a:spcAft>
                <a:spcPts val="600"/>
              </a:spcAft>
              <a:buClrTx/>
              <a:buSzTx/>
              <a:buFont typeface="Arial"/>
              <a:buNone/>
              <a:tabLst/>
              <a:defRPr sz="1600" baseline="0">
                <a:solidFill>
                  <a:schemeClr val="accent5"/>
                </a:solidFill>
              </a:defRPr>
            </a:lvl1pPr>
            <a:lvl2pPr marL="457200" indent="0">
              <a:buNone/>
              <a:defRPr sz="1300">
                <a:solidFill>
                  <a:srgbClr val="888B8D"/>
                </a:solidFill>
              </a:defRPr>
            </a:lvl2pPr>
            <a:lvl3pPr marL="914400" indent="0">
              <a:buNone/>
              <a:defRPr sz="1300">
                <a:solidFill>
                  <a:srgbClr val="888B8D"/>
                </a:solidFill>
              </a:defRPr>
            </a:lvl3pPr>
            <a:lvl4pPr marL="1371600" indent="0">
              <a:buNone/>
              <a:defRPr sz="1300">
                <a:solidFill>
                  <a:srgbClr val="888B8D"/>
                </a:solidFill>
              </a:defRPr>
            </a:lvl4pPr>
            <a:lvl5pPr marL="1828800" indent="0">
              <a:buNone/>
              <a:defRPr sz="1300">
                <a:solidFill>
                  <a:srgbClr val="888B8D"/>
                </a:solidFill>
              </a:defRPr>
            </a:lvl5pPr>
          </a:lstStyle>
          <a:p>
            <a:pPr marL="0" marR="0" lvl="0" indent="0" algn="l" defTabSz="457200" rtl="0" eaLnBrk="1" fontAlgn="auto" latinLnBrk="0" hangingPunct="1">
              <a:lnSpc>
                <a:spcPct val="130000"/>
              </a:lnSpc>
              <a:spcBef>
                <a:spcPts val="0"/>
              </a:spcBef>
              <a:spcAft>
                <a:spcPts val="600"/>
              </a:spcAft>
              <a:buClrTx/>
              <a:buSzTx/>
              <a:buFont typeface="Arial"/>
              <a:buNone/>
              <a:tabLst/>
              <a:defRPr/>
            </a:pPr>
            <a:r>
              <a:rPr lang="es-ES_tradnl" dirty="0"/>
              <a:t>Área de texto de texto regular. Esto es texto simulado. </a:t>
            </a:r>
          </a:p>
        </p:txBody>
      </p:sp>
      <p:sp>
        <p:nvSpPr>
          <p:cNvPr id="6" name="Marcador de posición de imagen 5"/>
          <p:cNvSpPr>
            <a:spLocks noGrp="1"/>
          </p:cNvSpPr>
          <p:nvPr>
            <p:ph type="pic" sz="quarter" idx="13"/>
          </p:nvPr>
        </p:nvSpPr>
        <p:spPr>
          <a:xfrm>
            <a:off x="1687513" y="4148138"/>
            <a:ext cx="7456487" cy="2709862"/>
          </a:xfrm>
          <a:noFill/>
          <a:ln>
            <a:noFill/>
          </a:ln>
        </p:spPr>
        <p:txBody>
          <a:bodyPr/>
          <a:lstStyle>
            <a:lvl1pPr>
              <a:defRPr>
                <a:solidFill>
                  <a:schemeClr val="accent5"/>
                </a:solidFill>
              </a:defRPr>
            </a:lvl1pPr>
          </a:lstStyle>
          <a:p>
            <a:endParaRPr lang="es-ES" dirty="0"/>
          </a:p>
        </p:txBody>
      </p:sp>
      <p:grpSp>
        <p:nvGrpSpPr>
          <p:cNvPr id="17" name="Agrupar 16"/>
          <p:cNvGrpSpPr/>
          <p:nvPr/>
        </p:nvGrpSpPr>
        <p:grpSpPr>
          <a:xfrm>
            <a:off x="0" y="595697"/>
            <a:ext cx="9144000" cy="90000"/>
            <a:chOff x="1443904" y="3985173"/>
            <a:chExt cx="7700096" cy="180000"/>
          </a:xfrm>
        </p:grpSpPr>
        <p:sp>
          <p:nvSpPr>
            <p:cNvPr id="18" name="Rectángulo 17"/>
            <p:cNvSpPr/>
            <p:nvPr userDrawn="1"/>
          </p:nvSpPr>
          <p:spPr>
            <a:xfrm>
              <a:off x="1443904" y="3985173"/>
              <a:ext cx="1926000" cy="180000"/>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s-ES_tradnl" dirty="0">
                <a:solidFill>
                  <a:srgbClr val="FFFFFF"/>
                </a:solidFill>
              </a:endParaRPr>
            </a:p>
          </p:txBody>
        </p:sp>
        <p:sp>
          <p:nvSpPr>
            <p:cNvPr id="19" name="Rectángulo 18"/>
            <p:cNvSpPr/>
            <p:nvPr userDrawn="1"/>
          </p:nvSpPr>
          <p:spPr>
            <a:xfrm>
              <a:off x="3369904" y="3985173"/>
              <a:ext cx="1926000" cy="180000"/>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s-ES_tradnl" dirty="0">
                <a:solidFill>
                  <a:srgbClr val="FFFFFF"/>
                </a:solidFill>
              </a:endParaRPr>
            </a:p>
          </p:txBody>
        </p:sp>
        <p:sp>
          <p:nvSpPr>
            <p:cNvPr id="20" name="Rectángulo 19"/>
            <p:cNvSpPr/>
            <p:nvPr userDrawn="1"/>
          </p:nvSpPr>
          <p:spPr>
            <a:xfrm>
              <a:off x="5295904" y="3985173"/>
              <a:ext cx="1926000" cy="180000"/>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s-ES_tradnl" dirty="0">
                <a:solidFill>
                  <a:srgbClr val="FFFFFF"/>
                </a:solidFill>
              </a:endParaRPr>
            </a:p>
          </p:txBody>
        </p:sp>
        <p:sp>
          <p:nvSpPr>
            <p:cNvPr id="21" name="Rectángulo 20"/>
            <p:cNvSpPr/>
            <p:nvPr userDrawn="1"/>
          </p:nvSpPr>
          <p:spPr>
            <a:xfrm>
              <a:off x="7218000" y="3985173"/>
              <a:ext cx="1926000" cy="180000"/>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s-ES_tradnl" dirty="0">
                <a:solidFill>
                  <a:srgbClr val="FFFFFF"/>
                </a:solidFill>
              </a:endParaRPr>
            </a:p>
          </p:txBody>
        </p:sp>
      </p:grpSp>
    </p:spTree>
    <p:extLst>
      <p:ext uri="{BB962C8B-B14F-4D97-AF65-F5344CB8AC3E}">
        <p14:creationId xmlns:p14="http://schemas.microsoft.com/office/powerpoint/2010/main" val="3806120335"/>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Sólo título">
    <p:spTree>
      <p:nvGrpSpPr>
        <p:cNvPr id="1" name=""/>
        <p:cNvGrpSpPr/>
        <p:nvPr/>
      </p:nvGrpSpPr>
      <p:grpSpPr>
        <a:xfrm>
          <a:off x="0" y="0"/>
          <a:ext cx="0" cy="0"/>
          <a:chOff x="0" y="0"/>
          <a:chExt cx="0" cy="0"/>
        </a:xfrm>
      </p:grpSpPr>
      <p:sp>
        <p:nvSpPr>
          <p:cNvPr id="9" name="Marcador de título 1"/>
          <p:cNvSpPr>
            <a:spLocks noGrp="1"/>
          </p:cNvSpPr>
          <p:nvPr>
            <p:ph type="title"/>
          </p:nvPr>
        </p:nvSpPr>
        <p:spPr>
          <a:xfrm>
            <a:off x="467544" y="116632"/>
            <a:ext cx="6840760" cy="720080"/>
          </a:xfrm>
          <a:prstGeom prst="rect">
            <a:avLst/>
          </a:prstGeom>
        </p:spPr>
        <p:txBody>
          <a:bodyPr vert="horz" lIns="91440" tIns="45720" rIns="91440" bIns="45720" rtlCol="0" anchor="ctr">
            <a:noAutofit/>
          </a:bodyPr>
          <a:lstStyle/>
          <a:p>
            <a:r>
              <a:rPr lang="es-ES"/>
              <a:t>Haga clic para modificar el estilo de título del patrón</a:t>
            </a:r>
            <a:endParaRPr lang="es-ES" dirty="0"/>
          </a:p>
        </p:txBody>
      </p:sp>
      <p:sp>
        <p:nvSpPr>
          <p:cNvPr id="10" name="Marcador de fecha 3"/>
          <p:cNvSpPr>
            <a:spLocks noGrp="1"/>
          </p:cNvSpPr>
          <p:nvPr>
            <p:ph type="dt" sz="half" idx="2"/>
          </p:nvPr>
        </p:nvSpPr>
        <p:spPr>
          <a:xfrm>
            <a:off x="7020272" y="6525344"/>
            <a:ext cx="1080120" cy="216024"/>
          </a:xfrm>
          <a:prstGeom prst="rect">
            <a:avLst/>
          </a:prstGeom>
        </p:spPr>
        <p:txBody>
          <a:bodyPr vert="horz" wrap="none" lIns="91440" tIns="45720" rIns="91440" bIns="45720" rtlCol="0" anchor="ctr"/>
          <a:lstStyle>
            <a:lvl1pPr algn="ctr">
              <a:defRPr sz="1000">
                <a:solidFill>
                  <a:schemeClr val="tx1">
                    <a:tint val="75000"/>
                  </a:schemeClr>
                </a:solidFill>
              </a:defRPr>
            </a:lvl1pPr>
          </a:lstStyle>
          <a:p>
            <a:fld id="{27873CDE-5DF4-4B45-BE59-E76B8D71322D}" type="datetime1">
              <a:rPr lang="es-ES" smtClean="0">
                <a:solidFill>
                  <a:srgbClr val="3C3C3C">
                    <a:tint val="75000"/>
                  </a:srgbClr>
                </a:solidFill>
              </a:rPr>
              <a:pPr/>
              <a:t>09/09/2019</a:t>
            </a:fld>
            <a:endParaRPr lang="es-ES" dirty="0">
              <a:solidFill>
                <a:srgbClr val="3C3C3C">
                  <a:tint val="75000"/>
                </a:srgbClr>
              </a:solidFill>
            </a:endParaRPr>
          </a:p>
        </p:txBody>
      </p:sp>
      <p:sp>
        <p:nvSpPr>
          <p:cNvPr id="11" name="Marcador de pie de página 4"/>
          <p:cNvSpPr>
            <a:spLocks noGrp="1"/>
          </p:cNvSpPr>
          <p:nvPr>
            <p:ph type="ftr" sz="quarter" idx="3"/>
          </p:nvPr>
        </p:nvSpPr>
        <p:spPr>
          <a:xfrm>
            <a:off x="467544" y="6525344"/>
            <a:ext cx="6480720" cy="216024"/>
          </a:xfrm>
          <a:prstGeom prst="rect">
            <a:avLst/>
          </a:prstGeom>
        </p:spPr>
        <p:txBody>
          <a:bodyPr vert="horz" wrap="none" lIns="91440" tIns="45720" rIns="91440" bIns="45720" rtlCol="0" anchor="ctr"/>
          <a:lstStyle>
            <a:lvl1pPr algn="l">
              <a:defRPr sz="1000">
                <a:solidFill>
                  <a:schemeClr val="tx1">
                    <a:tint val="75000"/>
                  </a:schemeClr>
                </a:solidFill>
              </a:defRPr>
            </a:lvl1pPr>
          </a:lstStyle>
          <a:p>
            <a:endParaRPr lang="es-ES" dirty="0">
              <a:solidFill>
                <a:srgbClr val="3C3C3C">
                  <a:tint val="75000"/>
                </a:srgbClr>
              </a:solidFill>
            </a:endParaRPr>
          </a:p>
        </p:txBody>
      </p:sp>
      <p:sp>
        <p:nvSpPr>
          <p:cNvPr id="12" name="Marcador de número de diapositiva 5"/>
          <p:cNvSpPr>
            <a:spLocks noGrp="1"/>
          </p:cNvSpPr>
          <p:nvPr>
            <p:ph type="sldNum" sz="quarter" idx="4"/>
          </p:nvPr>
        </p:nvSpPr>
        <p:spPr>
          <a:xfrm>
            <a:off x="8172400" y="6525344"/>
            <a:ext cx="504056" cy="216024"/>
          </a:xfrm>
          <a:prstGeom prst="rect">
            <a:avLst/>
          </a:prstGeom>
          <a:solidFill>
            <a:schemeClr val="accent3"/>
          </a:solidFill>
        </p:spPr>
        <p:txBody>
          <a:bodyPr vert="horz" wrap="none" lIns="91440" tIns="45720" rIns="91440" bIns="45720" rtlCol="0" anchor="ctr"/>
          <a:lstStyle>
            <a:lvl1pPr algn="ctr">
              <a:defRPr sz="1000" b="1">
                <a:solidFill>
                  <a:schemeClr val="bg1"/>
                </a:solidFill>
              </a:defRPr>
            </a:lvl1pPr>
          </a:lstStyle>
          <a:p>
            <a:fld id="{6BDCBE57-3DF8-E34A-A687-20DD8272C65F}" type="slidenum">
              <a:rPr lang="es-ES" smtClean="0">
                <a:solidFill>
                  <a:srgbClr val="FFFFFF"/>
                </a:solidFill>
              </a:rPr>
              <a:pPr/>
              <a:t>‹Nº›</a:t>
            </a:fld>
            <a:endParaRPr lang="es-ES" dirty="0">
              <a:solidFill>
                <a:srgbClr val="FFFFFF"/>
              </a:solidFill>
            </a:endParaRPr>
          </a:p>
        </p:txBody>
      </p:sp>
    </p:spTree>
    <p:extLst>
      <p:ext uri="{BB962C8B-B14F-4D97-AF65-F5344CB8AC3E}">
        <p14:creationId xmlns:p14="http://schemas.microsoft.com/office/powerpoint/2010/main" val="1063908895"/>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Diapositiva en blanco">
    <p:spTree>
      <p:nvGrpSpPr>
        <p:cNvPr id="1" name=""/>
        <p:cNvGrpSpPr/>
        <p:nvPr/>
      </p:nvGrpSpPr>
      <p:grpSpPr>
        <a:xfrm>
          <a:off x="0" y="0"/>
          <a:ext cx="0" cy="0"/>
          <a:chOff x="0" y="0"/>
          <a:chExt cx="0" cy="0"/>
        </a:xfrm>
      </p:grpSpPr>
      <p:sp>
        <p:nvSpPr>
          <p:cNvPr id="5" name="Marcador de fecha 3"/>
          <p:cNvSpPr>
            <a:spLocks noGrp="1"/>
          </p:cNvSpPr>
          <p:nvPr>
            <p:ph type="dt" sz="half" idx="2"/>
          </p:nvPr>
        </p:nvSpPr>
        <p:spPr>
          <a:xfrm>
            <a:off x="7020272" y="6525344"/>
            <a:ext cx="1080120" cy="216024"/>
          </a:xfrm>
          <a:prstGeom prst="rect">
            <a:avLst/>
          </a:prstGeom>
        </p:spPr>
        <p:txBody>
          <a:bodyPr vert="horz" wrap="none" lIns="91440" tIns="45720" rIns="91440" bIns="45720" rtlCol="0" anchor="ctr"/>
          <a:lstStyle>
            <a:lvl1pPr algn="ctr">
              <a:defRPr sz="1000">
                <a:solidFill>
                  <a:schemeClr val="tx1">
                    <a:tint val="75000"/>
                  </a:schemeClr>
                </a:solidFill>
              </a:defRPr>
            </a:lvl1pPr>
          </a:lstStyle>
          <a:p>
            <a:fld id="{27873CDE-5DF4-4B45-BE59-E76B8D71322D}" type="datetime1">
              <a:rPr lang="es-ES" smtClean="0">
                <a:solidFill>
                  <a:srgbClr val="3C3C3C">
                    <a:tint val="75000"/>
                  </a:srgbClr>
                </a:solidFill>
              </a:rPr>
              <a:pPr/>
              <a:t>09/09/2019</a:t>
            </a:fld>
            <a:endParaRPr lang="es-ES" dirty="0">
              <a:solidFill>
                <a:srgbClr val="3C3C3C">
                  <a:tint val="75000"/>
                </a:srgbClr>
              </a:solidFill>
            </a:endParaRPr>
          </a:p>
        </p:txBody>
      </p:sp>
      <p:sp>
        <p:nvSpPr>
          <p:cNvPr id="6" name="Marcador de pie de página 4"/>
          <p:cNvSpPr>
            <a:spLocks noGrp="1"/>
          </p:cNvSpPr>
          <p:nvPr>
            <p:ph type="ftr" sz="quarter" idx="3"/>
          </p:nvPr>
        </p:nvSpPr>
        <p:spPr>
          <a:xfrm>
            <a:off x="467544" y="6525344"/>
            <a:ext cx="6480720" cy="216024"/>
          </a:xfrm>
          <a:prstGeom prst="rect">
            <a:avLst/>
          </a:prstGeom>
        </p:spPr>
        <p:txBody>
          <a:bodyPr vert="horz" wrap="none" lIns="91440" tIns="45720" rIns="91440" bIns="45720" rtlCol="0" anchor="ctr"/>
          <a:lstStyle>
            <a:lvl1pPr algn="l">
              <a:defRPr sz="1000">
                <a:solidFill>
                  <a:schemeClr val="tx1">
                    <a:tint val="75000"/>
                  </a:schemeClr>
                </a:solidFill>
              </a:defRPr>
            </a:lvl1pPr>
          </a:lstStyle>
          <a:p>
            <a:endParaRPr lang="es-ES" dirty="0">
              <a:solidFill>
                <a:srgbClr val="3C3C3C">
                  <a:tint val="75000"/>
                </a:srgbClr>
              </a:solidFill>
            </a:endParaRPr>
          </a:p>
        </p:txBody>
      </p:sp>
      <p:sp>
        <p:nvSpPr>
          <p:cNvPr id="7" name="Marcador de número de diapositiva 5"/>
          <p:cNvSpPr>
            <a:spLocks noGrp="1"/>
          </p:cNvSpPr>
          <p:nvPr>
            <p:ph type="sldNum" sz="quarter" idx="4"/>
          </p:nvPr>
        </p:nvSpPr>
        <p:spPr>
          <a:xfrm>
            <a:off x="8172400" y="6525344"/>
            <a:ext cx="504056" cy="216024"/>
          </a:xfrm>
          <a:prstGeom prst="rect">
            <a:avLst/>
          </a:prstGeom>
          <a:solidFill>
            <a:schemeClr val="accent3"/>
          </a:solidFill>
        </p:spPr>
        <p:txBody>
          <a:bodyPr vert="horz" wrap="none" lIns="91440" tIns="45720" rIns="91440" bIns="45720" rtlCol="0" anchor="ctr"/>
          <a:lstStyle>
            <a:lvl1pPr algn="ctr">
              <a:defRPr sz="1000" b="1">
                <a:solidFill>
                  <a:schemeClr val="bg1"/>
                </a:solidFill>
              </a:defRPr>
            </a:lvl1pPr>
          </a:lstStyle>
          <a:p>
            <a:fld id="{6BDCBE57-3DF8-E34A-A687-20DD8272C65F}" type="slidenum">
              <a:rPr lang="es-ES" smtClean="0">
                <a:solidFill>
                  <a:srgbClr val="FFFFFF"/>
                </a:solidFill>
              </a:rPr>
              <a:pPr/>
              <a:t>‹Nº›</a:t>
            </a:fld>
            <a:endParaRPr lang="es-ES" dirty="0">
              <a:solidFill>
                <a:srgbClr val="FFFFFF"/>
              </a:solidFill>
            </a:endParaRPr>
          </a:p>
        </p:txBody>
      </p:sp>
    </p:spTree>
    <p:extLst>
      <p:ext uri="{BB962C8B-B14F-4D97-AF65-F5344CB8AC3E}">
        <p14:creationId xmlns:p14="http://schemas.microsoft.com/office/powerpoint/2010/main" val="1627938935"/>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Resumen ejecutivo">
    <p:spTree>
      <p:nvGrpSpPr>
        <p:cNvPr id="1" name=""/>
        <p:cNvGrpSpPr/>
        <p:nvPr/>
      </p:nvGrpSpPr>
      <p:grpSpPr>
        <a:xfrm>
          <a:off x="0" y="0"/>
          <a:ext cx="0" cy="0"/>
          <a:chOff x="0" y="0"/>
          <a:chExt cx="0" cy="0"/>
        </a:xfrm>
      </p:grpSpPr>
      <p:sp>
        <p:nvSpPr>
          <p:cNvPr id="6" name="Marcador de texto 24"/>
          <p:cNvSpPr>
            <a:spLocks noGrp="1"/>
          </p:cNvSpPr>
          <p:nvPr>
            <p:ph type="body" sz="quarter" idx="10" hasCustomPrompt="1"/>
          </p:nvPr>
        </p:nvSpPr>
        <p:spPr>
          <a:xfrm>
            <a:off x="568831" y="1252323"/>
            <a:ext cx="988483" cy="880533"/>
          </a:xfrm>
        </p:spPr>
        <p:txBody>
          <a:bodyPr wrap="none" tIns="0" rIns="0" bIns="0" anchor="b" anchorCtr="0">
            <a:noAutofit/>
          </a:bodyPr>
          <a:lstStyle>
            <a:lvl1pPr marL="0" indent="0" algn="r">
              <a:spcBef>
                <a:spcPts val="0"/>
              </a:spcBef>
              <a:buNone/>
              <a:defRPr sz="8000" b="0">
                <a:solidFill>
                  <a:srgbClr val="00778B"/>
                </a:solidFill>
              </a:defRPr>
            </a:lvl1pPr>
          </a:lstStyle>
          <a:p>
            <a:pPr lvl="0"/>
            <a:r>
              <a:rPr lang="es-ES_tradnl" dirty="0"/>
              <a:t>1</a:t>
            </a:r>
            <a:endParaRPr lang="es-ES" dirty="0"/>
          </a:p>
        </p:txBody>
      </p:sp>
      <p:sp>
        <p:nvSpPr>
          <p:cNvPr id="7" name="2 Marcador de texto"/>
          <p:cNvSpPr>
            <a:spLocks noGrp="1"/>
          </p:cNvSpPr>
          <p:nvPr>
            <p:ph type="body" sz="quarter" idx="13"/>
          </p:nvPr>
        </p:nvSpPr>
        <p:spPr>
          <a:xfrm>
            <a:off x="1691680" y="2132856"/>
            <a:ext cx="7057033" cy="2161009"/>
          </a:xfrm>
        </p:spPr>
        <p:txBody>
          <a:bodyPr vert="horz" lIns="91440" tIns="45720" rIns="91440" bIns="45720" rtlCol="0">
            <a:noAutofit/>
          </a:bodyPr>
          <a:lstStyle>
            <a:lvl1pPr>
              <a:spcAft>
                <a:spcPts val="600"/>
              </a:spcAft>
              <a:defRPr lang="es-ES" sz="1800" dirty="0" smtClean="0"/>
            </a:lvl1pPr>
            <a:lvl2pPr>
              <a:spcAft>
                <a:spcPts val="600"/>
              </a:spcAft>
              <a:defRPr lang="es-ES" sz="1600" dirty="0" smtClean="0"/>
            </a:lvl2pPr>
            <a:lvl3pPr>
              <a:spcAft>
                <a:spcPts val="600"/>
              </a:spcAft>
              <a:defRPr lang="es-ES" sz="1400" dirty="0" smtClean="0"/>
            </a:lvl3pPr>
            <a:lvl4pPr>
              <a:spcAft>
                <a:spcPts val="600"/>
              </a:spcAft>
              <a:defRPr lang="es-ES" sz="1200" dirty="0" smtClean="0"/>
            </a:lvl4pPr>
            <a:lvl5pPr>
              <a:spcAft>
                <a:spcPts val="600"/>
              </a:spcAft>
              <a:defRPr lang="es-CL" sz="1200" dirty="0"/>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dirty="0"/>
          </a:p>
        </p:txBody>
      </p:sp>
      <p:sp>
        <p:nvSpPr>
          <p:cNvPr id="8" name="4 Marcador de posición de imagen"/>
          <p:cNvSpPr>
            <a:spLocks noGrp="1"/>
          </p:cNvSpPr>
          <p:nvPr>
            <p:ph type="pic" sz="quarter" idx="14"/>
          </p:nvPr>
        </p:nvSpPr>
        <p:spPr>
          <a:xfrm>
            <a:off x="1691680" y="4509120"/>
            <a:ext cx="7452319" cy="2348880"/>
          </a:xfrm>
        </p:spPr>
        <p:txBody>
          <a:bodyPr>
            <a:noAutofit/>
          </a:bodyPr>
          <a:lstStyle>
            <a:lvl1pPr marL="0" indent="0">
              <a:buNone/>
              <a:defRPr/>
            </a:lvl1pPr>
          </a:lstStyle>
          <a:p>
            <a:r>
              <a:rPr lang="es-ES" dirty="0"/>
              <a:t>Haga clic en el icono para agregar una imagen</a:t>
            </a:r>
            <a:endParaRPr lang="es-CL" dirty="0"/>
          </a:p>
        </p:txBody>
      </p:sp>
      <p:sp>
        <p:nvSpPr>
          <p:cNvPr id="9" name="5 Título"/>
          <p:cNvSpPr>
            <a:spLocks noGrp="1"/>
          </p:cNvSpPr>
          <p:nvPr>
            <p:ph type="title"/>
          </p:nvPr>
        </p:nvSpPr>
        <p:spPr>
          <a:xfrm>
            <a:off x="1691680" y="1412776"/>
            <a:ext cx="7056784" cy="576064"/>
          </a:xfrm>
        </p:spPr>
        <p:txBody>
          <a:bodyPr anchor="b">
            <a:noAutofit/>
          </a:bodyPr>
          <a:lstStyle>
            <a:lvl1pPr>
              <a:defRPr sz="2400"/>
            </a:lvl1pPr>
          </a:lstStyle>
          <a:p>
            <a:r>
              <a:rPr lang="es-ES"/>
              <a:t>Haga clic para modificar el estilo de título del patrón</a:t>
            </a:r>
            <a:endParaRPr lang="es-CL" dirty="0"/>
          </a:p>
        </p:txBody>
      </p:sp>
    </p:spTree>
    <p:extLst>
      <p:ext uri="{BB962C8B-B14F-4D97-AF65-F5344CB8AC3E}">
        <p14:creationId xmlns:p14="http://schemas.microsoft.com/office/powerpoint/2010/main" val="3575167952"/>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Texto comprimido">
    <p:spTree>
      <p:nvGrpSpPr>
        <p:cNvPr id="1" name=""/>
        <p:cNvGrpSpPr/>
        <p:nvPr/>
      </p:nvGrpSpPr>
      <p:grpSpPr>
        <a:xfrm>
          <a:off x="0" y="0"/>
          <a:ext cx="0" cy="0"/>
          <a:chOff x="0" y="0"/>
          <a:chExt cx="0" cy="0"/>
        </a:xfrm>
      </p:grpSpPr>
      <p:sp>
        <p:nvSpPr>
          <p:cNvPr id="11" name="2 Marcador de texto"/>
          <p:cNvSpPr>
            <a:spLocks noGrp="1"/>
          </p:cNvSpPr>
          <p:nvPr>
            <p:ph type="body" sz="quarter" idx="13"/>
          </p:nvPr>
        </p:nvSpPr>
        <p:spPr>
          <a:xfrm>
            <a:off x="1691680" y="2132856"/>
            <a:ext cx="7057033" cy="4320480"/>
          </a:xfrm>
        </p:spPr>
        <p:txBody>
          <a:bodyPr vert="horz" lIns="91440" tIns="45720" rIns="91440" bIns="45720" rtlCol="0">
            <a:noAutofit/>
          </a:bodyPr>
          <a:lstStyle>
            <a:lvl1pPr>
              <a:spcAft>
                <a:spcPts val="600"/>
              </a:spcAft>
              <a:defRPr lang="es-ES" sz="1800" dirty="0" smtClean="0"/>
            </a:lvl1pPr>
            <a:lvl2pPr>
              <a:spcAft>
                <a:spcPts val="600"/>
              </a:spcAft>
              <a:defRPr lang="es-ES" sz="1600" dirty="0" smtClean="0"/>
            </a:lvl2pPr>
            <a:lvl3pPr>
              <a:spcAft>
                <a:spcPts val="600"/>
              </a:spcAft>
              <a:defRPr lang="es-ES" sz="1400" dirty="0" smtClean="0"/>
            </a:lvl3pPr>
            <a:lvl4pPr>
              <a:spcAft>
                <a:spcPts val="600"/>
              </a:spcAft>
              <a:defRPr lang="es-ES" sz="1200" dirty="0" smtClean="0"/>
            </a:lvl4pPr>
            <a:lvl5pPr>
              <a:spcAft>
                <a:spcPts val="600"/>
              </a:spcAft>
              <a:defRPr lang="es-CL" sz="1200" dirty="0"/>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dirty="0"/>
          </a:p>
        </p:txBody>
      </p:sp>
      <p:sp>
        <p:nvSpPr>
          <p:cNvPr id="12" name="5 Título"/>
          <p:cNvSpPr>
            <a:spLocks noGrp="1"/>
          </p:cNvSpPr>
          <p:nvPr>
            <p:ph type="title"/>
          </p:nvPr>
        </p:nvSpPr>
        <p:spPr>
          <a:xfrm>
            <a:off x="1691680" y="1412776"/>
            <a:ext cx="7056784" cy="576064"/>
          </a:xfrm>
        </p:spPr>
        <p:txBody>
          <a:bodyPr anchor="b">
            <a:noAutofit/>
          </a:bodyPr>
          <a:lstStyle>
            <a:lvl1pPr>
              <a:defRPr sz="2400"/>
            </a:lvl1pPr>
          </a:lstStyle>
          <a:p>
            <a:r>
              <a:rPr lang="es-ES"/>
              <a:t>Haga clic para modificar el estilo de título del patrón</a:t>
            </a:r>
            <a:endParaRPr lang="es-CL" dirty="0"/>
          </a:p>
        </p:txBody>
      </p:sp>
      <p:sp>
        <p:nvSpPr>
          <p:cNvPr id="7" name="Marcador de fecha 3"/>
          <p:cNvSpPr>
            <a:spLocks noGrp="1"/>
          </p:cNvSpPr>
          <p:nvPr>
            <p:ph type="dt" sz="half" idx="2"/>
          </p:nvPr>
        </p:nvSpPr>
        <p:spPr>
          <a:xfrm>
            <a:off x="7020272" y="6525344"/>
            <a:ext cx="1080120" cy="216024"/>
          </a:xfrm>
          <a:prstGeom prst="rect">
            <a:avLst/>
          </a:prstGeom>
        </p:spPr>
        <p:txBody>
          <a:bodyPr vert="horz" wrap="none" lIns="91440" tIns="45720" rIns="91440" bIns="45720" rtlCol="0" anchor="ctr"/>
          <a:lstStyle>
            <a:lvl1pPr algn="ctr">
              <a:defRPr sz="1000">
                <a:solidFill>
                  <a:schemeClr val="tx1">
                    <a:tint val="75000"/>
                  </a:schemeClr>
                </a:solidFill>
              </a:defRPr>
            </a:lvl1pPr>
          </a:lstStyle>
          <a:p>
            <a:fld id="{27873CDE-5DF4-4B45-BE59-E76B8D71322D}" type="datetime1">
              <a:rPr lang="es-ES" smtClean="0">
                <a:solidFill>
                  <a:srgbClr val="3C3C3C">
                    <a:tint val="75000"/>
                  </a:srgbClr>
                </a:solidFill>
              </a:rPr>
              <a:pPr/>
              <a:t>09/09/2019</a:t>
            </a:fld>
            <a:endParaRPr lang="es-ES" dirty="0">
              <a:solidFill>
                <a:srgbClr val="3C3C3C">
                  <a:tint val="75000"/>
                </a:srgbClr>
              </a:solidFill>
            </a:endParaRPr>
          </a:p>
        </p:txBody>
      </p:sp>
      <p:sp>
        <p:nvSpPr>
          <p:cNvPr id="13" name="Marcador de pie de página 4"/>
          <p:cNvSpPr>
            <a:spLocks noGrp="1"/>
          </p:cNvSpPr>
          <p:nvPr>
            <p:ph type="ftr" sz="quarter" idx="3"/>
          </p:nvPr>
        </p:nvSpPr>
        <p:spPr>
          <a:xfrm>
            <a:off x="467544" y="6525344"/>
            <a:ext cx="6480720" cy="216024"/>
          </a:xfrm>
          <a:prstGeom prst="rect">
            <a:avLst/>
          </a:prstGeom>
        </p:spPr>
        <p:txBody>
          <a:bodyPr vert="horz" wrap="none" lIns="91440" tIns="45720" rIns="91440" bIns="45720" rtlCol="0" anchor="ctr"/>
          <a:lstStyle>
            <a:lvl1pPr algn="l">
              <a:defRPr sz="1000">
                <a:solidFill>
                  <a:schemeClr val="tx1">
                    <a:tint val="75000"/>
                  </a:schemeClr>
                </a:solidFill>
              </a:defRPr>
            </a:lvl1pPr>
          </a:lstStyle>
          <a:p>
            <a:endParaRPr lang="es-ES" dirty="0">
              <a:solidFill>
                <a:srgbClr val="3C3C3C">
                  <a:tint val="75000"/>
                </a:srgbClr>
              </a:solidFill>
            </a:endParaRPr>
          </a:p>
        </p:txBody>
      </p:sp>
      <p:sp>
        <p:nvSpPr>
          <p:cNvPr id="14" name="Marcador de número de diapositiva 5"/>
          <p:cNvSpPr>
            <a:spLocks noGrp="1"/>
          </p:cNvSpPr>
          <p:nvPr>
            <p:ph type="sldNum" sz="quarter" idx="4"/>
          </p:nvPr>
        </p:nvSpPr>
        <p:spPr>
          <a:xfrm>
            <a:off x="8172400" y="6525344"/>
            <a:ext cx="504056" cy="216024"/>
          </a:xfrm>
          <a:prstGeom prst="rect">
            <a:avLst/>
          </a:prstGeom>
          <a:solidFill>
            <a:schemeClr val="accent3"/>
          </a:solidFill>
        </p:spPr>
        <p:txBody>
          <a:bodyPr vert="horz" wrap="none" lIns="91440" tIns="45720" rIns="91440" bIns="45720" rtlCol="0" anchor="ctr"/>
          <a:lstStyle>
            <a:lvl1pPr algn="ctr">
              <a:defRPr sz="1000" b="1">
                <a:solidFill>
                  <a:schemeClr val="bg1"/>
                </a:solidFill>
              </a:defRPr>
            </a:lvl1pPr>
          </a:lstStyle>
          <a:p>
            <a:fld id="{6BDCBE57-3DF8-E34A-A687-20DD8272C65F}" type="slidenum">
              <a:rPr lang="es-ES" smtClean="0">
                <a:solidFill>
                  <a:srgbClr val="FFFFFF"/>
                </a:solidFill>
              </a:rPr>
              <a:pPr/>
              <a:t>‹Nº›</a:t>
            </a:fld>
            <a:endParaRPr lang="es-ES" dirty="0">
              <a:solidFill>
                <a:srgbClr val="FFFFFF"/>
              </a:solidFill>
            </a:endParaRPr>
          </a:p>
        </p:txBody>
      </p:sp>
    </p:spTree>
    <p:extLst>
      <p:ext uri="{BB962C8B-B14F-4D97-AF65-F5344CB8AC3E}">
        <p14:creationId xmlns:p14="http://schemas.microsoft.com/office/powerpoint/2010/main" val="4231430279"/>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userDrawn="1">
  <p:cSld name="1_Título y objetos">
    <p:spTree>
      <p:nvGrpSpPr>
        <p:cNvPr id="1" name=""/>
        <p:cNvGrpSpPr/>
        <p:nvPr/>
      </p:nvGrpSpPr>
      <p:grpSpPr>
        <a:xfrm>
          <a:off x="0" y="0"/>
          <a:ext cx="0" cy="0"/>
          <a:chOff x="0" y="0"/>
          <a:chExt cx="0" cy="0"/>
        </a:xfrm>
      </p:grpSpPr>
      <p:sp>
        <p:nvSpPr>
          <p:cNvPr id="22" name="Marcador de texto 2"/>
          <p:cNvSpPr>
            <a:spLocks noGrp="1"/>
          </p:cNvSpPr>
          <p:nvPr>
            <p:ph type="body" idx="1" hasCustomPrompt="1"/>
          </p:nvPr>
        </p:nvSpPr>
        <p:spPr>
          <a:xfrm>
            <a:off x="919060" y="1182695"/>
            <a:ext cx="5621866" cy="558801"/>
          </a:xfrm>
        </p:spPr>
        <p:txBody>
          <a:bodyPr wrap="none" lIns="0" tIns="0" rIns="0" bIns="0" anchor="b">
            <a:noAutofit/>
          </a:bodyPr>
          <a:lstStyle>
            <a:lvl1pPr marL="0" indent="0">
              <a:spcBef>
                <a:spcPts val="0"/>
              </a:spcBef>
              <a:buNone/>
              <a:defRPr sz="2800">
                <a:solidFill>
                  <a:schemeClr val="accent3"/>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s-ES" sz="2500" b="0" i="0" dirty="0">
                <a:solidFill>
                  <a:srgbClr val="8D8C8D"/>
                </a:solidFill>
                <a:latin typeface="Trebuchet MS"/>
                <a:ea typeface="Trebuchet MS"/>
                <a:cs typeface="Trebuchet MS"/>
              </a:rPr>
              <a:t>Título del tema</a:t>
            </a:r>
            <a:endParaRPr lang="es-ES_tradnl" dirty="0"/>
          </a:p>
        </p:txBody>
      </p:sp>
      <p:sp>
        <p:nvSpPr>
          <p:cNvPr id="29" name="Marcador de texto 28"/>
          <p:cNvSpPr>
            <a:spLocks noGrp="1"/>
          </p:cNvSpPr>
          <p:nvPr>
            <p:ph type="body" sz="quarter" idx="11" hasCustomPrompt="1"/>
          </p:nvPr>
        </p:nvSpPr>
        <p:spPr>
          <a:xfrm>
            <a:off x="914400" y="1919298"/>
            <a:ext cx="7824788" cy="4515369"/>
          </a:xfrm>
        </p:spPr>
        <p:txBody>
          <a:bodyPr wrap="square" lIns="0" tIns="0" rIns="0" bIns="0" numCol="1" spcCol="270000">
            <a:noAutofit/>
          </a:bodyPr>
          <a:lstStyle>
            <a:lvl1pPr marL="0" indent="0" algn="just">
              <a:lnSpc>
                <a:spcPct val="100000"/>
              </a:lnSpc>
              <a:spcBef>
                <a:spcPts val="0"/>
              </a:spcBef>
              <a:spcAft>
                <a:spcPts val="600"/>
              </a:spcAft>
              <a:buNone/>
              <a:defRPr sz="1600">
                <a:solidFill>
                  <a:srgbClr val="3C3C3B"/>
                </a:solidFill>
              </a:defRPr>
            </a:lvl1pPr>
            <a:lvl2pPr marL="457200" indent="0">
              <a:buNone/>
              <a:defRPr sz="1300">
                <a:solidFill>
                  <a:srgbClr val="888B8D"/>
                </a:solidFill>
              </a:defRPr>
            </a:lvl2pPr>
            <a:lvl3pPr marL="914400" indent="0">
              <a:buNone/>
              <a:defRPr sz="1300">
                <a:solidFill>
                  <a:srgbClr val="888B8D"/>
                </a:solidFill>
              </a:defRPr>
            </a:lvl3pPr>
            <a:lvl4pPr marL="1371600" indent="0">
              <a:buNone/>
              <a:defRPr sz="1300">
                <a:solidFill>
                  <a:srgbClr val="888B8D"/>
                </a:solidFill>
              </a:defRPr>
            </a:lvl4pPr>
            <a:lvl5pPr marL="1828800" indent="0">
              <a:buNone/>
              <a:defRPr sz="1300">
                <a:solidFill>
                  <a:srgbClr val="888B8D"/>
                </a:solidFill>
              </a:defRPr>
            </a:lvl5pPr>
          </a:lstStyle>
          <a:p>
            <a:pPr lvl="0"/>
            <a:r>
              <a:rPr lang="es-ES_tradnl" dirty="0"/>
              <a:t>Área de texto de texto regular. Esto es texto simulado. Área de texto de texto regular. Esto es texto simulado área de texto de texto regular. Esto es texto simulado. </a:t>
            </a:r>
          </a:p>
          <a:p>
            <a:pPr lvl="0"/>
            <a:r>
              <a:rPr lang="es-ES_tradnl" dirty="0"/>
              <a:t>Área de texto de texto regular. Esto es texto simulado. Área de texto de texto regular. Esto es texto simulado. Área de texto de texto regular. Esto es texto simulado. Área de texto de texto regular. Esto es texto simulado. Área de texto de texto regular. Esto es texto simulado. </a:t>
            </a:r>
          </a:p>
          <a:p>
            <a:pPr lvl="0"/>
            <a:r>
              <a:rPr lang="es-ES_tradnl" dirty="0"/>
              <a:t>Área de texto de texto regular. Esto es texto simulado. Esto es texto simulado, esto es texto simulado, esto es texto simulado esto es texto simulado. Área de texto de texto regular. Esto es texto simulado. Área de texto de texto regular. Esto es texto simulado. Área de texto de texto regular. Esto es texto simulado. Área de texto de texto regular. Esto es texto simulado. Área de texto de texto regular. Esto es texto simulado.</a:t>
            </a:r>
          </a:p>
          <a:p>
            <a:pPr lvl="0"/>
            <a:r>
              <a:rPr lang="es-ES_tradnl" dirty="0"/>
              <a:t>Área de texto de texto regular. Esto es texto simulado. Área de texto de texto regular. Esto es texto simulado. Área de texto de texto regular. </a:t>
            </a:r>
          </a:p>
        </p:txBody>
      </p:sp>
      <p:grpSp>
        <p:nvGrpSpPr>
          <p:cNvPr id="13" name="Agrupar 12"/>
          <p:cNvGrpSpPr/>
          <p:nvPr userDrawn="1"/>
        </p:nvGrpSpPr>
        <p:grpSpPr>
          <a:xfrm rot="5400000">
            <a:off x="-3339003" y="3338997"/>
            <a:ext cx="6858003" cy="179998"/>
            <a:chOff x="1443904" y="3985173"/>
            <a:chExt cx="7700096" cy="180001"/>
          </a:xfrm>
        </p:grpSpPr>
        <p:sp>
          <p:nvSpPr>
            <p:cNvPr id="20" name="Rectángulo 19"/>
            <p:cNvSpPr/>
            <p:nvPr userDrawn="1"/>
          </p:nvSpPr>
          <p:spPr>
            <a:xfrm>
              <a:off x="1443904" y="3985174"/>
              <a:ext cx="1926000" cy="180000"/>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s-ES_tradnl" dirty="0">
                <a:solidFill>
                  <a:srgbClr val="FFFFFF"/>
                </a:solidFill>
              </a:endParaRPr>
            </a:p>
          </p:txBody>
        </p:sp>
        <p:sp>
          <p:nvSpPr>
            <p:cNvPr id="21" name="Rectángulo 20"/>
            <p:cNvSpPr/>
            <p:nvPr userDrawn="1"/>
          </p:nvSpPr>
          <p:spPr>
            <a:xfrm>
              <a:off x="3369904" y="3985173"/>
              <a:ext cx="1926000" cy="180000"/>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s-ES_tradnl" dirty="0">
                <a:solidFill>
                  <a:srgbClr val="FFFFFF"/>
                </a:solidFill>
              </a:endParaRPr>
            </a:p>
          </p:txBody>
        </p:sp>
        <p:sp>
          <p:nvSpPr>
            <p:cNvPr id="23" name="Rectángulo 22"/>
            <p:cNvSpPr/>
            <p:nvPr userDrawn="1"/>
          </p:nvSpPr>
          <p:spPr>
            <a:xfrm>
              <a:off x="5295904" y="3985173"/>
              <a:ext cx="1926000" cy="180000"/>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s-ES_tradnl" dirty="0">
                <a:solidFill>
                  <a:srgbClr val="FFFFFF"/>
                </a:solidFill>
              </a:endParaRPr>
            </a:p>
          </p:txBody>
        </p:sp>
        <p:sp>
          <p:nvSpPr>
            <p:cNvPr id="24" name="Rectángulo 23"/>
            <p:cNvSpPr/>
            <p:nvPr userDrawn="1"/>
          </p:nvSpPr>
          <p:spPr>
            <a:xfrm>
              <a:off x="7218000" y="3985173"/>
              <a:ext cx="1926000" cy="180000"/>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s-ES_tradnl" dirty="0">
                <a:solidFill>
                  <a:srgbClr val="FFFFFF"/>
                </a:solidFill>
              </a:endParaRPr>
            </a:p>
          </p:txBody>
        </p:sp>
      </p:grpSp>
      <p:pic>
        <p:nvPicPr>
          <p:cNvPr id="12" name="Imagen 1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117352" y="229301"/>
            <a:ext cx="1752727" cy="685006"/>
          </a:xfrm>
          <a:prstGeom prst="rect">
            <a:avLst/>
          </a:prstGeom>
        </p:spPr>
      </p:pic>
    </p:spTree>
    <p:extLst>
      <p:ext uri="{BB962C8B-B14F-4D97-AF65-F5344CB8AC3E}">
        <p14:creationId xmlns:p14="http://schemas.microsoft.com/office/powerpoint/2010/main" val="3213204075"/>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13" name="Imagen 12" descr="42-52871446.jp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a:xfrm>
            <a:off x="0" y="-4764"/>
            <a:ext cx="1327021" cy="6890148"/>
          </a:xfrm>
          <a:prstGeom prst="rect">
            <a:avLst/>
          </a:prstGeom>
        </p:spPr>
      </p:pic>
      <p:sp>
        <p:nvSpPr>
          <p:cNvPr id="14" name="Título 13"/>
          <p:cNvSpPr>
            <a:spLocks noGrp="1"/>
          </p:cNvSpPr>
          <p:nvPr>
            <p:ph type="title" hasCustomPrompt="1"/>
          </p:nvPr>
        </p:nvSpPr>
        <p:spPr>
          <a:xfrm>
            <a:off x="1761067" y="970629"/>
            <a:ext cx="6706658" cy="1143000"/>
          </a:xfrm>
        </p:spPr>
        <p:txBody>
          <a:bodyPr lIns="0" tIns="0" rIns="0" bIns="0">
            <a:noAutofit/>
          </a:bodyPr>
          <a:lstStyle>
            <a:lvl1pPr algn="r">
              <a:lnSpc>
                <a:spcPct val="90000"/>
              </a:lnSpc>
              <a:defRPr sz="3700">
                <a:solidFill>
                  <a:srgbClr val="3C3C3B"/>
                </a:solidFill>
                <a:latin typeface="+mj-lt"/>
                <a:cs typeface="Calibri"/>
              </a:defRPr>
            </a:lvl1pPr>
          </a:lstStyle>
          <a:p>
            <a:r>
              <a:rPr lang="es-ES_tradnl" sz="3200" b="0" i="0" dirty="0">
                <a:solidFill>
                  <a:srgbClr val="007A94"/>
                </a:solidFill>
                <a:latin typeface="Trebuchet MS"/>
                <a:ea typeface="Trebuchet MS"/>
                <a:cs typeface="Trebuchet MS"/>
              </a:rPr>
              <a:t>Título de</a:t>
            </a:r>
            <a:br>
              <a:rPr lang="es-ES_tradnl" sz="3200" b="0" i="0" dirty="0">
                <a:solidFill>
                  <a:srgbClr val="007A94"/>
                </a:solidFill>
                <a:latin typeface="Trebuchet MS"/>
                <a:ea typeface="Trebuchet MS"/>
                <a:cs typeface="Trebuchet MS"/>
              </a:rPr>
            </a:br>
            <a:r>
              <a:rPr lang="es-ES_tradnl" sz="3200" b="0" i="0" dirty="0">
                <a:solidFill>
                  <a:srgbClr val="007A94"/>
                </a:solidFill>
                <a:latin typeface="Trebuchet MS"/>
                <a:ea typeface="Trebuchet MS"/>
                <a:cs typeface="Trebuchet MS"/>
              </a:rPr>
              <a:t>Presentación</a:t>
            </a:r>
          </a:p>
        </p:txBody>
      </p:sp>
      <p:sp>
        <p:nvSpPr>
          <p:cNvPr id="22" name="Marcador de texto 21"/>
          <p:cNvSpPr>
            <a:spLocks noGrp="1"/>
          </p:cNvSpPr>
          <p:nvPr>
            <p:ph type="body" sz="quarter" idx="10" hasCustomPrompt="1"/>
          </p:nvPr>
        </p:nvSpPr>
        <p:spPr>
          <a:xfrm>
            <a:off x="4662706" y="2715379"/>
            <a:ext cx="3814763" cy="212400"/>
          </a:xfrm>
        </p:spPr>
        <p:txBody>
          <a:bodyPr lIns="0" tIns="0" rIns="0" bIns="0" anchor="ctr" anchorCtr="0">
            <a:noAutofit/>
          </a:bodyPr>
          <a:lstStyle>
            <a:lvl1pPr marL="0" indent="0" algn="r" rtl="0">
              <a:buNone/>
              <a:defRPr sz="1800">
                <a:solidFill>
                  <a:srgbClr val="3C3C3B"/>
                </a:solidFill>
                <a:latin typeface="+mj-lt"/>
                <a:cs typeface="Calibri"/>
              </a:defRPr>
            </a:lvl1pPr>
            <a:lvl2pPr>
              <a:defRPr sz="1400">
                <a:solidFill>
                  <a:schemeClr val="accent5">
                    <a:lumMod val="75000"/>
                  </a:schemeClr>
                </a:solidFill>
              </a:defRPr>
            </a:lvl2pPr>
            <a:lvl3pPr>
              <a:defRPr sz="1400">
                <a:solidFill>
                  <a:schemeClr val="accent5">
                    <a:lumMod val="75000"/>
                  </a:schemeClr>
                </a:solidFill>
              </a:defRPr>
            </a:lvl3pPr>
            <a:lvl4pPr>
              <a:defRPr sz="1400">
                <a:solidFill>
                  <a:schemeClr val="accent5">
                    <a:lumMod val="75000"/>
                  </a:schemeClr>
                </a:solidFill>
              </a:defRPr>
            </a:lvl4pPr>
            <a:lvl5pPr>
              <a:defRPr sz="1400">
                <a:solidFill>
                  <a:schemeClr val="accent5">
                    <a:lumMod val="75000"/>
                  </a:schemeClr>
                </a:solidFill>
              </a:defRPr>
            </a:lvl5pPr>
          </a:lstStyle>
          <a:p>
            <a:pPr rtl="0"/>
            <a:r>
              <a:rPr lang="es-ES_tradnl" sz="1400" b="0" i="0" u="none" strike="noStrike" kern="1200" baseline="0" dirty="0">
                <a:solidFill>
                  <a:srgbClr val="8D8C8D"/>
                </a:solidFill>
                <a:latin typeface="Trebuchet MS"/>
              </a:rPr>
              <a:t>Nombre de Presentador</a:t>
            </a:r>
          </a:p>
        </p:txBody>
      </p:sp>
      <p:sp>
        <p:nvSpPr>
          <p:cNvPr id="25" name="Marcador de texto 21"/>
          <p:cNvSpPr>
            <a:spLocks noGrp="1"/>
          </p:cNvSpPr>
          <p:nvPr>
            <p:ph type="body" sz="quarter" idx="11" hasCustomPrompt="1"/>
          </p:nvPr>
        </p:nvSpPr>
        <p:spPr>
          <a:xfrm>
            <a:off x="4662706" y="2954617"/>
            <a:ext cx="3814763" cy="212400"/>
          </a:xfrm>
        </p:spPr>
        <p:txBody>
          <a:bodyPr lIns="0" tIns="0" rIns="0" bIns="0" anchor="ctr" anchorCtr="0">
            <a:noAutofit/>
          </a:bodyPr>
          <a:lstStyle>
            <a:lvl1pPr marL="0" indent="0" algn="r" rtl="0">
              <a:buNone/>
              <a:defRPr sz="1800" cap="all" baseline="0">
                <a:solidFill>
                  <a:srgbClr val="3C3C3B"/>
                </a:solidFill>
                <a:latin typeface="+mj-lt"/>
                <a:cs typeface="Calibri"/>
              </a:defRPr>
            </a:lvl1pPr>
            <a:lvl2pPr>
              <a:defRPr sz="1400">
                <a:solidFill>
                  <a:schemeClr val="accent5">
                    <a:lumMod val="75000"/>
                  </a:schemeClr>
                </a:solidFill>
              </a:defRPr>
            </a:lvl2pPr>
            <a:lvl3pPr>
              <a:defRPr sz="1400">
                <a:solidFill>
                  <a:schemeClr val="accent5">
                    <a:lumMod val="75000"/>
                  </a:schemeClr>
                </a:solidFill>
              </a:defRPr>
            </a:lvl3pPr>
            <a:lvl4pPr>
              <a:defRPr sz="1400">
                <a:solidFill>
                  <a:schemeClr val="accent5">
                    <a:lumMod val="75000"/>
                  </a:schemeClr>
                </a:solidFill>
              </a:defRPr>
            </a:lvl4pPr>
            <a:lvl5pPr>
              <a:defRPr sz="1400">
                <a:solidFill>
                  <a:schemeClr val="accent5">
                    <a:lumMod val="75000"/>
                  </a:schemeClr>
                </a:solidFill>
              </a:defRPr>
            </a:lvl5pPr>
          </a:lstStyle>
          <a:p>
            <a:pPr rtl="0"/>
            <a:r>
              <a:rPr lang="es-ES_tradnl" sz="1400" b="0" i="0" u="none" strike="noStrike" kern="1200" baseline="0" dirty="0">
                <a:solidFill>
                  <a:srgbClr val="8D8C8D"/>
                </a:solidFill>
                <a:latin typeface="Trebuchet MS"/>
              </a:rPr>
              <a:t>Nombre de Conferencia</a:t>
            </a:r>
          </a:p>
        </p:txBody>
      </p:sp>
      <p:sp>
        <p:nvSpPr>
          <p:cNvPr id="27" name="Marcador de texto 21"/>
          <p:cNvSpPr>
            <a:spLocks noGrp="1"/>
          </p:cNvSpPr>
          <p:nvPr>
            <p:ph type="body" sz="quarter" idx="12" hasCustomPrompt="1"/>
          </p:nvPr>
        </p:nvSpPr>
        <p:spPr>
          <a:xfrm>
            <a:off x="4662706" y="3191931"/>
            <a:ext cx="3814763" cy="212400"/>
          </a:xfrm>
        </p:spPr>
        <p:txBody>
          <a:bodyPr tIns="0" rIns="0" bIns="0" anchor="ctr" anchorCtr="0">
            <a:noAutofit/>
          </a:bodyPr>
          <a:lstStyle>
            <a:lvl1pPr marL="0" indent="0" algn="r" rtl="0">
              <a:buNone/>
              <a:defRPr sz="1400" baseline="0">
                <a:solidFill>
                  <a:srgbClr val="3C3C3B"/>
                </a:solidFill>
                <a:latin typeface="+mj-lt"/>
                <a:cs typeface="Calibri"/>
              </a:defRPr>
            </a:lvl1pPr>
            <a:lvl2pPr>
              <a:defRPr sz="1400">
                <a:solidFill>
                  <a:schemeClr val="accent5">
                    <a:lumMod val="75000"/>
                  </a:schemeClr>
                </a:solidFill>
              </a:defRPr>
            </a:lvl2pPr>
            <a:lvl3pPr>
              <a:defRPr sz="1400">
                <a:solidFill>
                  <a:schemeClr val="accent5">
                    <a:lumMod val="75000"/>
                  </a:schemeClr>
                </a:solidFill>
              </a:defRPr>
            </a:lvl3pPr>
            <a:lvl4pPr>
              <a:defRPr sz="1400">
                <a:solidFill>
                  <a:schemeClr val="accent5">
                    <a:lumMod val="75000"/>
                  </a:schemeClr>
                </a:solidFill>
              </a:defRPr>
            </a:lvl4pPr>
            <a:lvl5pPr>
              <a:defRPr sz="1400">
                <a:solidFill>
                  <a:schemeClr val="accent5">
                    <a:lumMod val="75000"/>
                  </a:schemeClr>
                </a:solidFill>
              </a:defRPr>
            </a:lvl5pPr>
          </a:lstStyle>
          <a:p>
            <a:pPr rtl="0"/>
            <a:r>
              <a:rPr lang="es-ES_tradnl" sz="1400" b="0" i="0" u="none" strike="noStrike" kern="1200" baseline="0" dirty="0">
                <a:solidFill>
                  <a:srgbClr val="8D8C8D"/>
                </a:solidFill>
                <a:latin typeface="Trebuchet MS"/>
              </a:rPr>
              <a:t>15 de Enero del 2014</a:t>
            </a:r>
          </a:p>
        </p:txBody>
      </p:sp>
      <p:grpSp>
        <p:nvGrpSpPr>
          <p:cNvPr id="35" name="Agrupar 34"/>
          <p:cNvGrpSpPr/>
          <p:nvPr userDrawn="1"/>
        </p:nvGrpSpPr>
        <p:grpSpPr>
          <a:xfrm rot="5400000">
            <a:off x="-2027937" y="3346451"/>
            <a:ext cx="6882426" cy="179998"/>
            <a:chOff x="1443904" y="3985173"/>
            <a:chExt cx="7700096" cy="180001"/>
          </a:xfrm>
        </p:grpSpPr>
        <p:sp>
          <p:nvSpPr>
            <p:cNvPr id="36" name="Rectángulo 35"/>
            <p:cNvSpPr/>
            <p:nvPr userDrawn="1"/>
          </p:nvSpPr>
          <p:spPr>
            <a:xfrm>
              <a:off x="1443904" y="3985174"/>
              <a:ext cx="1926000" cy="180000"/>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s-ES_tradnl" dirty="0">
                <a:solidFill>
                  <a:srgbClr val="FFFFFF"/>
                </a:solidFill>
              </a:endParaRPr>
            </a:p>
          </p:txBody>
        </p:sp>
        <p:sp>
          <p:nvSpPr>
            <p:cNvPr id="37" name="Rectángulo 36"/>
            <p:cNvSpPr/>
            <p:nvPr userDrawn="1"/>
          </p:nvSpPr>
          <p:spPr>
            <a:xfrm>
              <a:off x="3369904" y="3985173"/>
              <a:ext cx="1926000" cy="180000"/>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s-ES_tradnl" dirty="0">
                <a:solidFill>
                  <a:srgbClr val="FFFFFF"/>
                </a:solidFill>
              </a:endParaRPr>
            </a:p>
          </p:txBody>
        </p:sp>
        <p:sp>
          <p:nvSpPr>
            <p:cNvPr id="38" name="Rectángulo 37"/>
            <p:cNvSpPr/>
            <p:nvPr userDrawn="1"/>
          </p:nvSpPr>
          <p:spPr>
            <a:xfrm>
              <a:off x="5295904" y="3985173"/>
              <a:ext cx="1926000" cy="180000"/>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s-ES_tradnl" dirty="0">
                <a:solidFill>
                  <a:srgbClr val="FFFFFF"/>
                </a:solidFill>
              </a:endParaRPr>
            </a:p>
          </p:txBody>
        </p:sp>
        <p:sp>
          <p:nvSpPr>
            <p:cNvPr id="39" name="Rectángulo 38"/>
            <p:cNvSpPr/>
            <p:nvPr userDrawn="1"/>
          </p:nvSpPr>
          <p:spPr>
            <a:xfrm>
              <a:off x="7218000" y="3985173"/>
              <a:ext cx="1926000" cy="180000"/>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s-ES_tradnl" dirty="0">
                <a:solidFill>
                  <a:srgbClr val="FFFFFF"/>
                </a:solidFill>
              </a:endParaRPr>
            </a:p>
          </p:txBody>
        </p:sp>
      </p:grpSp>
      <p:pic>
        <p:nvPicPr>
          <p:cNvPr id="40" name="Imagen 39"/>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666059" y="5453371"/>
            <a:ext cx="3056984" cy="1194739"/>
          </a:xfrm>
          <a:prstGeom prst="rect">
            <a:avLst/>
          </a:prstGeom>
        </p:spPr>
      </p:pic>
    </p:spTree>
    <p:extLst>
      <p:ext uri="{BB962C8B-B14F-4D97-AF65-F5344CB8AC3E}">
        <p14:creationId xmlns:p14="http://schemas.microsoft.com/office/powerpoint/2010/main" val="4224037205"/>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15" name="Rectángulo 14"/>
          <p:cNvSpPr/>
          <p:nvPr userDrawn="1"/>
        </p:nvSpPr>
        <p:spPr>
          <a:xfrm>
            <a:off x="924975" y="2427070"/>
            <a:ext cx="8233631" cy="199456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s-ES_tradnl" dirty="0">
              <a:solidFill>
                <a:srgbClr val="FFFFFF"/>
              </a:solidFill>
            </a:endParaRPr>
          </a:p>
        </p:txBody>
      </p:sp>
      <p:sp>
        <p:nvSpPr>
          <p:cNvPr id="2" name="Título 1"/>
          <p:cNvSpPr>
            <a:spLocks noGrp="1"/>
          </p:cNvSpPr>
          <p:nvPr>
            <p:ph type="title" hasCustomPrompt="1"/>
          </p:nvPr>
        </p:nvSpPr>
        <p:spPr>
          <a:xfrm>
            <a:off x="2154767" y="2789354"/>
            <a:ext cx="6587067" cy="1143000"/>
          </a:xfrm>
        </p:spPr>
        <p:txBody>
          <a:bodyPr wrap="none" lIns="0" tIns="0" rIns="0" bIns="0" anchor="ctr" anchorCtr="0">
            <a:noAutofit/>
          </a:bodyPr>
          <a:lstStyle>
            <a:lvl1pPr algn="r">
              <a:lnSpc>
                <a:spcPct val="90000"/>
              </a:lnSpc>
              <a:defRPr sz="3600" b="0" i="0" baseline="0">
                <a:solidFill>
                  <a:schemeClr val="tx2"/>
                </a:solidFill>
                <a:latin typeface="+mj-lt"/>
              </a:defRPr>
            </a:lvl1pPr>
          </a:lstStyle>
          <a:p>
            <a:r>
              <a:rPr lang="es-ES" sz="3000" dirty="0">
                <a:solidFill>
                  <a:srgbClr val="007A94"/>
                </a:solidFill>
              </a:rPr>
              <a:t>Subtítulo de Presentación</a:t>
            </a:r>
            <a:endParaRPr lang="es-ES" dirty="0"/>
          </a:p>
        </p:txBody>
      </p:sp>
      <p:grpSp>
        <p:nvGrpSpPr>
          <p:cNvPr id="10" name="Agrupar 9"/>
          <p:cNvGrpSpPr/>
          <p:nvPr userDrawn="1"/>
        </p:nvGrpSpPr>
        <p:grpSpPr>
          <a:xfrm rot="5400000">
            <a:off x="-3339003" y="3338997"/>
            <a:ext cx="6858003" cy="179998"/>
            <a:chOff x="1443904" y="3985173"/>
            <a:chExt cx="7700096" cy="180001"/>
          </a:xfrm>
        </p:grpSpPr>
        <p:sp>
          <p:nvSpPr>
            <p:cNvPr id="11" name="Rectángulo 10"/>
            <p:cNvSpPr/>
            <p:nvPr userDrawn="1"/>
          </p:nvSpPr>
          <p:spPr>
            <a:xfrm>
              <a:off x="1443904" y="3985174"/>
              <a:ext cx="1926000" cy="180000"/>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s-ES_tradnl" dirty="0">
                <a:solidFill>
                  <a:srgbClr val="FFFFFF"/>
                </a:solidFill>
              </a:endParaRPr>
            </a:p>
          </p:txBody>
        </p:sp>
        <p:sp>
          <p:nvSpPr>
            <p:cNvPr id="12" name="Rectángulo 11"/>
            <p:cNvSpPr/>
            <p:nvPr userDrawn="1"/>
          </p:nvSpPr>
          <p:spPr>
            <a:xfrm>
              <a:off x="3369904" y="3985173"/>
              <a:ext cx="1926000" cy="180000"/>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s-ES_tradnl" dirty="0">
                <a:solidFill>
                  <a:srgbClr val="FFFFFF"/>
                </a:solidFill>
              </a:endParaRPr>
            </a:p>
          </p:txBody>
        </p:sp>
        <p:sp>
          <p:nvSpPr>
            <p:cNvPr id="13" name="Rectángulo 12"/>
            <p:cNvSpPr/>
            <p:nvPr userDrawn="1"/>
          </p:nvSpPr>
          <p:spPr>
            <a:xfrm>
              <a:off x="5295904" y="3985173"/>
              <a:ext cx="1926000" cy="180000"/>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s-ES_tradnl" dirty="0">
                <a:solidFill>
                  <a:srgbClr val="FFFFFF"/>
                </a:solidFill>
              </a:endParaRPr>
            </a:p>
          </p:txBody>
        </p:sp>
        <p:sp>
          <p:nvSpPr>
            <p:cNvPr id="14" name="Rectángulo 13"/>
            <p:cNvSpPr/>
            <p:nvPr userDrawn="1"/>
          </p:nvSpPr>
          <p:spPr>
            <a:xfrm>
              <a:off x="7218000" y="3985173"/>
              <a:ext cx="1926000" cy="180000"/>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s-ES_tradnl" dirty="0">
                <a:solidFill>
                  <a:srgbClr val="FFFFFF"/>
                </a:solidFill>
              </a:endParaRPr>
            </a:p>
          </p:txBody>
        </p:sp>
      </p:grpSp>
      <p:pic>
        <p:nvPicPr>
          <p:cNvPr id="21" name="Imagen 20"/>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117353" y="229301"/>
            <a:ext cx="1752727" cy="685006"/>
          </a:xfrm>
          <a:prstGeom prst="rect">
            <a:avLst/>
          </a:prstGeom>
        </p:spPr>
      </p:pic>
    </p:spTree>
    <p:extLst>
      <p:ext uri="{BB962C8B-B14F-4D97-AF65-F5344CB8AC3E}">
        <p14:creationId xmlns:p14="http://schemas.microsoft.com/office/powerpoint/2010/main" val="464620259"/>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22" name="Marcador de texto 2"/>
          <p:cNvSpPr>
            <a:spLocks noGrp="1"/>
          </p:cNvSpPr>
          <p:nvPr>
            <p:ph type="body" idx="1" hasCustomPrompt="1"/>
          </p:nvPr>
        </p:nvSpPr>
        <p:spPr>
          <a:xfrm>
            <a:off x="1708554" y="1038763"/>
            <a:ext cx="5621866" cy="558801"/>
          </a:xfrm>
        </p:spPr>
        <p:txBody>
          <a:bodyPr wrap="none" lIns="0" tIns="0" rIns="0" bIns="0" anchor="b">
            <a:noAutofit/>
          </a:bodyPr>
          <a:lstStyle>
            <a:lvl1pPr marL="0" indent="0">
              <a:spcBef>
                <a:spcPts val="0"/>
              </a:spcBef>
              <a:buNone/>
              <a:defRPr sz="2800">
                <a:solidFill>
                  <a:schemeClr val="accent3"/>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s-ES" sz="2500" b="0" i="0" dirty="0">
                <a:solidFill>
                  <a:srgbClr val="8D8C8D"/>
                </a:solidFill>
                <a:latin typeface="Trebuchet MS"/>
                <a:ea typeface="Trebuchet MS"/>
                <a:cs typeface="Trebuchet MS"/>
              </a:rPr>
              <a:t>Título del tema</a:t>
            </a:r>
            <a:endParaRPr lang="es-ES_tradnl" dirty="0"/>
          </a:p>
        </p:txBody>
      </p:sp>
      <p:sp>
        <p:nvSpPr>
          <p:cNvPr id="25" name="Marcador de texto 24"/>
          <p:cNvSpPr>
            <a:spLocks noGrp="1"/>
          </p:cNvSpPr>
          <p:nvPr>
            <p:ph type="body" sz="quarter" idx="10" hasCustomPrompt="1"/>
          </p:nvPr>
        </p:nvSpPr>
        <p:spPr>
          <a:xfrm>
            <a:off x="568831" y="894832"/>
            <a:ext cx="988483" cy="880533"/>
          </a:xfrm>
        </p:spPr>
        <p:txBody>
          <a:bodyPr wrap="none" tIns="0" rIns="0" bIns="0" anchor="b" anchorCtr="0">
            <a:noAutofit/>
          </a:bodyPr>
          <a:lstStyle>
            <a:lvl1pPr marL="0" indent="0" algn="r">
              <a:spcBef>
                <a:spcPts val="0"/>
              </a:spcBef>
              <a:buNone/>
              <a:defRPr sz="8000" b="0">
                <a:solidFill>
                  <a:srgbClr val="00778B"/>
                </a:solidFill>
              </a:defRPr>
            </a:lvl1pPr>
          </a:lstStyle>
          <a:p>
            <a:pPr lvl="0"/>
            <a:r>
              <a:rPr lang="es-ES_tradnl" dirty="0"/>
              <a:t>1</a:t>
            </a:r>
            <a:endParaRPr lang="es-ES" dirty="0"/>
          </a:p>
        </p:txBody>
      </p:sp>
      <p:sp>
        <p:nvSpPr>
          <p:cNvPr id="29" name="Marcador de texto 28"/>
          <p:cNvSpPr>
            <a:spLocks noGrp="1"/>
          </p:cNvSpPr>
          <p:nvPr>
            <p:ph type="body" sz="quarter" idx="11" hasCustomPrompt="1"/>
          </p:nvPr>
        </p:nvSpPr>
        <p:spPr>
          <a:xfrm>
            <a:off x="924975" y="1775366"/>
            <a:ext cx="7814213" cy="2136233"/>
          </a:xfrm>
        </p:spPr>
        <p:txBody>
          <a:bodyPr wrap="square" lIns="0" tIns="0" rIns="0" bIns="0" numCol="1" spcCol="180000">
            <a:noAutofit/>
          </a:bodyPr>
          <a:lstStyle>
            <a:lvl1pPr marL="0" marR="0" indent="0" algn="just" defTabSz="457200" rtl="0" eaLnBrk="1" fontAlgn="auto" latinLnBrk="0" hangingPunct="1">
              <a:lnSpc>
                <a:spcPct val="100000"/>
              </a:lnSpc>
              <a:spcBef>
                <a:spcPts val="0"/>
              </a:spcBef>
              <a:spcAft>
                <a:spcPts val="600"/>
              </a:spcAft>
              <a:buClrTx/>
              <a:buSzTx/>
              <a:buFont typeface="Arial"/>
              <a:buNone/>
              <a:tabLst/>
              <a:defRPr sz="1600" baseline="0">
                <a:solidFill>
                  <a:srgbClr val="3C3C3B"/>
                </a:solidFill>
              </a:defRPr>
            </a:lvl1pPr>
            <a:lvl2pPr marL="457200" indent="0">
              <a:buNone/>
              <a:defRPr sz="1300">
                <a:solidFill>
                  <a:srgbClr val="888B8D"/>
                </a:solidFill>
              </a:defRPr>
            </a:lvl2pPr>
            <a:lvl3pPr marL="914400" indent="0">
              <a:buNone/>
              <a:defRPr sz="1300">
                <a:solidFill>
                  <a:srgbClr val="888B8D"/>
                </a:solidFill>
              </a:defRPr>
            </a:lvl3pPr>
            <a:lvl4pPr marL="1371600" indent="0">
              <a:buNone/>
              <a:defRPr sz="1300">
                <a:solidFill>
                  <a:srgbClr val="888B8D"/>
                </a:solidFill>
              </a:defRPr>
            </a:lvl4pPr>
            <a:lvl5pPr marL="1828800" indent="0">
              <a:buNone/>
              <a:defRPr sz="1300">
                <a:solidFill>
                  <a:srgbClr val="888B8D"/>
                </a:solidFill>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s-ES_tradnl" dirty="0"/>
              <a:t>Área de texto de texto regular. Esto es texto simulado. Área de texto de texto regular. Esto es texto simulado.</a:t>
            </a:r>
          </a:p>
          <a:p>
            <a:pPr marL="0" marR="0" lvl="0" indent="0" algn="l" defTabSz="457200" rtl="0" eaLnBrk="1" fontAlgn="auto" latinLnBrk="0" hangingPunct="1">
              <a:lnSpc>
                <a:spcPct val="100000"/>
              </a:lnSpc>
              <a:spcBef>
                <a:spcPts val="0"/>
              </a:spcBef>
              <a:spcAft>
                <a:spcPts val="0"/>
              </a:spcAft>
              <a:buClrTx/>
              <a:buSzTx/>
              <a:buFont typeface="Arial"/>
              <a:buNone/>
              <a:tabLst/>
              <a:defRPr/>
            </a:pPr>
            <a:r>
              <a:rPr lang="es-ES_tradnl" dirty="0"/>
              <a:t>Área de texto de texto regular. Esto es texto simulado. Área de texto de texto regular. Esto es texto simulado.</a:t>
            </a:r>
          </a:p>
          <a:p>
            <a:pPr marL="0" marR="0" lvl="0" indent="0" algn="l" defTabSz="457200" rtl="0" eaLnBrk="1" fontAlgn="auto" latinLnBrk="0" hangingPunct="1">
              <a:lnSpc>
                <a:spcPct val="100000"/>
              </a:lnSpc>
              <a:spcBef>
                <a:spcPts val="0"/>
              </a:spcBef>
              <a:spcAft>
                <a:spcPts val="0"/>
              </a:spcAft>
              <a:buClrTx/>
              <a:buSzTx/>
              <a:buFont typeface="Arial"/>
              <a:buNone/>
              <a:tabLst/>
              <a:defRPr/>
            </a:pPr>
            <a:r>
              <a:rPr lang="es-ES_tradnl" dirty="0"/>
              <a:t>Área de texto de texto regular. Esto es texto simulado. Área de texto de texto regular. Esto es texto simulado. Área de texto de texto regular. Esto es texto simulado. Área de texto de texto regular. Esto es texto simulado.</a:t>
            </a:r>
          </a:p>
          <a:p>
            <a:pPr marL="0" marR="0" lvl="0" indent="0" algn="l" defTabSz="457200" rtl="0" eaLnBrk="1" fontAlgn="auto" latinLnBrk="0" hangingPunct="1">
              <a:lnSpc>
                <a:spcPct val="100000"/>
              </a:lnSpc>
              <a:spcBef>
                <a:spcPts val="0"/>
              </a:spcBef>
              <a:spcAft>
                <a:spcPts val="0"/>
              </a:spcAft>
              <a:buClrTx/>
              <a:buSzTx/>
              <a:buFont typeface="Arial"/>
              <a:buNone/>
              <a:tabLst/>
              <a:defRPr/>
            </a:pPr>
            <a:r>
              <a:rPr lang="es-ES_tradnl" dirty="0"/>
              <a:t>Área de texto de texto regular. Esto es texto simulado. Área de texto de texto regular. Esto es texto simulado.</a:t>
            </a:r>
          </a:p>
          <a:p>
            <a:pPr marL="0" marR="0" lvl="0" indent="0" algn="l" defTabSz="457200" rtl="0" eaLnBrk="1" fontAlgn="auto" latinLnBrk="0" hangingPunct="1">
              <a:lnSpc>
                <a:spcPct val="100000"/>
              </a:lnSpc>
              <a:spcBef>
                <a:spcPts val="0"/>
              </a:spcBef>
              <a:spcAft>
                <a:spcPts val="0"/>
              </a:spcAft>
              <a:buClrTx/>
              <a:buSzTx/>
              <a:buFont typeface="Arial"/>
              <a:buNone/>
              <a:tabLst/>
              <a:defRPr/>
            </a:pPr>
            <a:endParaRPr lang="es-ES_tradnl" dirty="0"/>
          </a:p>
        </p:txBody>
      </p:sp>
      <p:sp>
        <p:nvSpPr>
          <p:cNvPr id="35" name="Marcador de posición de imagen 34"/>
          <p:cNvSpPr>
            <a:spLocks noGrp="1"/>
          </p:cNvSpPr>
          <p:nvPr>
            <p:ph type="pic" sz="quarter" idx="12"/>
          </p:nvPr>
        </p:nvSpPr>
        <p:spPr>
          <a:xfrm>
            <a:off x="924976" y="4113741"/>
            <a:ext cx="8219024" cy="2744260"/>
          </a:xfrm>
        </p:spPr>
        <p:txBody>
          <a:bodyPr/>
          <a:lstStyle>
            <a:lvl1pPr>
              <a:defRPr>
                <a:solidFill>
                  <a:schemeClr val="accent5"/>
                </a:solidFill>
              </a:defRPr>
            </a:lvl1pPr>
          </a:lstStyle>
          <a:p>
            <a:endParaRPr lang="es-ES" dirty="0"/>
          </a:p>
        </p:txBody>
      </p:sp>
      <p:grpSp>
        <p:nvGrpSpPr>
          <p:cNvPr id="27" name="Agrupar 26"/>
          <p:cNvGrpSpPr/>
          <p:nvPr userDrawn="1"/>
        </p:nvGrpSpPr>
        <p:grpSpPr>
          <a:xfrm rot="5400000">
            <a:off x="-3339003" y="3338997"/>
            <a:ext cx="6858003" cy="179998"/>
            <a:chOff x="1443904" y="3985173"/>
            <a:chExt cx="7700096" cy="180001"/>
          </a:xfrm>
        </p:grpSpPr>
        <p:sp>
          <p:nvSpPr>
            <p:cNvPr id="28" name="Rectángulo 27"/>
            <p:cNvSpPr/>
            <p:nvPr userDrawn="1"/>
          </p:nvSpPr>
          <p:spPr>
            <a:xfrm>
              <a:off x="1443904" y="3985174"/>
              <a:ext cx="1926000" cy="180000"/>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s-ES_tradnl" dirty="0">
                <a:solidFill>
                  <a:srgbClr val="FFFFFF"/>
                </a:solidFill>
              </a:endParaRPr>
            </a:p>
          </p:txBody>
        </p:sp>
        <p:sp>
          <p:nvSpPr>
            <p:cNvPr id="30" name="Rectángulo 29"/>
            <p:cNvSpPr/>
            <p:nvPr userDrawn="1"/>
          </p:nvSpPr>
          <p:spPr>
            <a:xfrm>
              <a:off x="3369904" y="3985173"/>
              <a:ext cx="1926000" cy="180000"/>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s-ES_tradnl" dirty="0">
                <a:solidFill>
                  <a:srgbClr val="FFFFFF"/>
                </a:solidFill>
              </a:endParaRPr>
            </a:p>
          </p:txBody>
        </p:sp>
        <p:sp>
          <p:nvSpPr>
            <p:cNvPr id="31" name="Rectángulo 30"/>
            <p:cNvSpPr/>
            <p:nvPr userDrawn="1"/>
          </p:nvSpPr>
          <p:spPr>
            <a:xfrm>
              <a:off x="5295904" y="3985173"/>
              <a:ext cx="1926000" cy="180000"/>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s-ES_tradnl" dirty="0">
                <a:solidFill>
                  <a:srgbClr val="FFFFFF"/>
                </a:solidFill>
              </a:endParaRPr>
            </a:p>
          </p:txBody>
        </p:sp>
        <p:sp>
          <p:nvSpPr>
            <p:cNvPr id="32" name="Rectángulo 31"/>
            <p:cNvSpPr/>
            <p:nvPr userDrawn="1"/>
          </p:nvSpPr>
          <p:spPr>
            <a:xfrm>
              <a:off x="7218000" y="3985173"/>
              <a:ext cx="1926000" cy="180000"/>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s-ES_tradnl" dirty="0">
                <a:solidFill>
                  <a:srgbClr val="FFFFFF"/>
                </a:solidFill>
              </a:endParaRPr>
            </a:p>
          </p:txBody>
        </p:sp>
      </p:grpSp>
      <p:pic>
        <p:nvPicPr>
          <p:cNvPr id="13" name="Imagen 1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117352" y="229301"/>
            <a:ext cx="1752727" cy="685006"/>
          </a:xfrm>
          <a:prstGeom prst="rect">
            <a:avLst/>
          </a:prstGeom>
        </p:spPr>
      </p:pic>
    </p:spTree>
    <p:extLst>
      <p:ext uri="{BB962C8B-B14F-4D97-AF65-F5344CB8AC3E}">
        <p14:creationId xmlns:p14="http://schemas.microsoft.com/office/powerpoint/2010/main" val="791319350"/>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sp>
        <p:nvSpPr>
          <p:cNvPr id="22" name="Marcador de texto 2"/>
          <p:cNvSpPr>
            <a:spLocks noGrp="1"/>
          </p:cNvSpPr>
          <p:nvPr>
            <p:ph type="body" idx="1" hasCustomPrompt="1"/>
          </p:nvPr>
        </p:nvSpPr>
        <p:spPr>
          <a:xfrm>
            <a:off x="919060" y="1182695"/>
            <a:ext cx="5621866" cy="558801"/>
          </a:xfrm>
        </p:spPr>
        <p:txBody>
          <a:bodyPr wrap="none" lIns="0" tIns="0" rIns="0" bIns="0" anchor="b">
            <a:noAutofit/>
          </a:bodyPr>
          <a:lstStyle>
            <a:lvl1pPr marL="0" indent="0">
              <a:spcBef>
                <a:spcPts val="0"/>
              </a:spcBef>
              <a:buNone/>
              <a:defRPr sz="2800">
                <a:solidFill>
                  <a:schemeClr val="accent3"/>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s-ES" sz="2500" b="0" i="0" dirty="0">
                <a:solidFill>
                  <a:srgbClr val="8D8C8D"/>
                </a:solidFill>
                <a:latin typeface="Trebuchet MS"/>
                <a:ea typeface="Trebuchet MS"/>
                <a:cs typeface="Trebuchet MS"/>
              </a:rPr>
              <a:t>Título del tema</a:t>
            </a:r>
            <a:endParaRPr lang="es-ES_tradnl" dirty="0"/>
          </a:p>
        </p:txBody>
      </p:sp>
      <p:sp>
        <p:nvSpPr>
          <p:cNvPr id="29" name="Marcador de texto 28"/>
          <p:cNvSpPr>
            <a:spLocks noGrp="1"/>
          </p:cNvSpPr>
          <p:nvPr>
            <p:ph type="body" sz="quarter" idx="11" hasCustomPrompt="1"/>
          </p:nvPr>
        </p:nvSpPr>
        <p:spPr>
          <a:xfrm>
            <a:off x="914400" y="1919298"/>
            <a:ext cx="7824788" cy="4515369"/>
          </a:xfrm>
        </p:spPr>
        <p:txBody>
          <a:bodyPr wrap="square" lIns="0" tIns="0" rIns="0" bIns="0" numCol="1" spcCol="270000">
            <a:noAutofit/>
          </a:bodyPr>
          <a:lstStyle>
            <a:lvl1pPr marL="0" indent="0" algn="just">
              <a:lnSpc>
                <a:spcPct val="100000"/>
              </a:lnSpc>
              <a:spcBef>
                <a:spcPts val="0"/>
              </a:spcBef>
              <a:spcAft>
                <a:spcPts val="600"/>
              </a:spcAft>
              <a:buNone/>
              <a:defRPr sz="1600">
                <a:solidFill>
                  <a:srgbClr val="3C3C3B"/>
                </a:solidFill>
              </a:defRPr>
            </a:lvl1pPr>
            <a:lvl2pPr marL="457200" indent="0">
              <a:buNone/>
              <a:defRPr sz="1300">
                <a:solidFill>
                  <a:srgbClr val="888B8D"/>
                </a:solidFill>
              </a:defRPr>
            </a:lvl2pPr>
            <a:lvl3pPr marL="914400" indent="0">
              <a:buNone/>
              <a:defRPr sz="1300">
                <a:solidFill>
                  <a:srgbClr val="888B8D"/>
                </a:solidFill>
              </a:defRPr>
            </a:lvl3pPr>
            <a:lvl4pPr marL="1371600" indent="0">
              <a:buNone/>
              <a:defRPr sz="1300">
                <a:solidFill>
                  <a:srgbClr val="888B8D"/>
                </a:solidFill>
              </a:defRPr>
            </a:lvl4pPr>
            <a:lvl5pPr marL="1828800" indent="0">
              <a:buNone/>
              <a:defRPr sz="1300">
                <a:solidFill>
                  <a:srgbClr val="888B8D"/>
                </a:solidFill>
              </a:defRPr>
            </a:lvl5pPr>
          </a:lstStyle>
          <a:p>
            <a:pPr lvl="0"/>
            <a:r>
              <a:rPr lang="es-ES_tradnl" dirty="0"/>
              <a:t>Área de texto de texto regular. Esto es texto simulado. Área de texto de texto regular. Esto es texto simulado área de texto de texto regular. Esto es texto simulado. </a:t>
            </a:r>
          </a:p>
          <a:p>
            <a:pPr lvl="0"/>
            <a:r>
              <a:rPr lang="es-ES_tradnl" dirty="0"/>
              <a:t>Área de texto de texto regular. Esto es texto simulado. Área de texto de texto regular. Esto es texto simulado. Área de texto de texto regular. Esto es texto simulado. Área de texto de texto regular. Esto es texto simulado. Área de texto de texto regular. Esto es texto simulado. </a:t>
            </a:r>
          </a:p>
          <a:p>
            <a:pPr lvl="0"/>
            <a:r>
              <a:rPr lang="es-ES_tradnl" dirty="0"/>
              <a:t>Área de texto de texto regular. Esto es texto simulado. Esto es texto simulado, esto es texto simulado, esto es texto simulado esto es texto simulado. Área de texto de texto regular. Esto es texto simulado. Área de texto de texto regular. Esto es texto simulado. Área de texto de texto regular. Esto es texto simulado. Área de texto de texto regular. Esto es texto simulado. Área de texto de texto regular. Esto es texto simulado.</a:t>
            </a:r>
          </a:p>
          <a:p>
            <a:pPr lvl="0"/>
            <a:r>
              <a:rPr lang="es-ES_tradnl" dirty="0"/>
              <a:t>Área de texto de texto regular. Esto es texto simulado. Área de texto de texto regular. Esto es texto simulado. Área de texto de texto regular. </a:t>
            </a:r>
          </a:p>
        </p:txBody>
      </p:sp>
      <p:grpSp>
        <p:nvGrpSpPr>
          <p:cNvPr id="13" name="Agrupar 12"/>
          <p:cNvGrpSpPr/>
          <p:nvPr userDrawn="1"/>
        </p:nvGrpSpPr>
        <p:grpSpPr>
          <a:xfrm rot="5400000">
            <a:off x="-3339003" y="3338997"/>
            <a:ext cx="6858003" cy="179998"/>
            <a:chOff x="1443904" y="3985173"/>
            <a:chExt cx="7700096" cy="180001"/>
          </a:xfrm>
        </p:grpSpPr>
        <p:sp>
          <p:nvSpPr>
            <p:cNvPr id="20" name="Rectángulo 19"/>
            <p:cNvSpPr/>
            <p:nvPr userDrawn="1"/>
          </p:nvSpPr>
          <p:spPr>
            <a:xfrm>
              <a:off x="1443904" y="3985174"/>
              <a:ext cx="1926000" cy="180000"/>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s-ES_tradnl" dirty="0">
                <a:solidFill>
                  <a:srgbClr val="FFFFFF"/>
                </a:solidFill>
              </a:endParaRPr>
            </a:p>
          </p:txBody>
        </p:sp>
        <p:sp>
          <p:nvSpPr>
            <p:cNvPr id="21" name="Rectángulo 20"/>
            <p:cNvSpPr/>
            <p:nvPr userDrawn="1"/>
          </p:nvSpPr>
          <p:spPr>
            <a:xfrm>
              <a:off x="3369904" y="3985173"/>
              <a:ext cx="1926000" cy="180000"/>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s-ES_tradnl" dirty="0">
                <a:solidFill>
                  <a:srgbClr val="FFFFFF"/>
                </a:solidFill>
              </a:endParaRPr>
            </a:p>
          </p:txBody>
        </p:sp>
        <p:sp>
          <p:nvSpPr>
            <p:cNvPr id="23" name="Rectángulo 22"/>
            <p:cNvSpPr/>
            <p:nvPr userDrawn="1"/>
          </p:nvSpPr>
          <p:spPr>
            <a:xfrm>
              <a:off x="5295904" y="3985173"/>
              <a:ext cx="1926000" cy="180000"/>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s-ES_tradnl" dirty="0">
                <a:solidFill>
                  <a:srgbClr val="FFFFFF"/>
                </a:solidFill>
              </a:endParaRPr>
            </a:p>
          </p:txBody>
        </p:sp>
        <p:sp>
          <p:nvSpPr>
            <p:cNvPr id="24" name="Rectángulo 23"/>
            <p:cNvSpPr/>
            <p:nvPr userDrawn="1"/>
          </p:nvSpPr>
          <p:spPr>
            <a:xfrm>
              <a:off x="7218000" y="3985173"/>
              <a:ext cx="1926000" cy="180000"/>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s-ES_tradnl" dirty="0">
                <a:solidFill>
                  <a:srgbClr val="FFFFFF"/>
                </a:solidFill>
              </a:endParaRPr>
            </a:p>
          </p:txBody>
        </p:sp>
      </p:grpSp>
      <p:pic>
        <p:nvPicPr>
          <p:cNvPr id="12" name="Imagen 1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117352" y="229301"/>
            <a:ext cx="1752727" cy="685006"/>
          </a:xfrm>
          <a:prstGeom prst="rect">
            <a:avLst/>
          </a:prstGeom>
        </p:spPr>
      </p:pic>
    </p:spTree>
    <p:extLst>
      <p:ext uri="{BB962C8B-B14F-4D97-AF65-F5344CB8AC3E}">
        <p14:creationId xmlns:p14="http://schemas.microsoft.com/office/powerpoint/2010/main" val="416258566"/>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3_Título y objetos">
    <p:spTree>
      <p:nvGrpSpPr>
        <p:cNvPr id="1" name=""/>
        <p:cNvGrpSpPr/>
        <p:nvPr/>
      </p:nvGrpSpPr>
      <p:grpSpPr>
        <a:xfrm>
          <a:off x="0" y="0"/>
          <a:ext cx="0" cy="0"/>
          <a:chOff x="0" y="0"/>
          <a:chExt cx="0" cy="0"/>
        </a:xfrm>
      </p:grpSpPr>
      <p:sp>
        <p:nvSpPr>
          <p:cNvPr id="22" name="Marcador de texto 2"/>
          <p:cNvSpPr>
            <a:spLocks noGrp="1"/>
          </p:cNvSpPr>
          <p:nvPr>
            <p:ph type="body" idx="1" hasCustomPrompt="1"/>
          </p:nvPr>
        </p:nvSpPr>
        <p:spPr>
          <a:xfrm>
            <a:off x="1573642" y="1354667"/>
            <a:ext cx="5621866" cy="558801"/>
          </a:xfrm>
        </p:spPr>
        <p:txBody>
          <a:bodyPr wrap="none" lIns="0" tIns="0" rIns="0" bIns="0" anchor="b">
            <a:noAutofit/>
          </a:bodyPr>
          <a:lstStyle>
            <a:lvl1pPr marL="0" indent="0">
              <a:spcBef>
                <a:spcPts val="0"/>
              </a:spcBef>
              <a:buNone/>
              <a:defRPr sz="2600">
                <a:solidFill>
                  <a:schemeClr val="accent3"/>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s-ES" sz="2500" b="0" i="0" dirty="0">
                <a:solidFill>
                  <a:srgbClr val="8D8C8D"/>
                </a:solidFill>
                <a:latin typeface="Trebuchet MS"/>
                <a:ea typeface="Trebuchet MS"/>
                <a:cs typeface="Trebuchet MS"/>
              </a:rPr>
              <a:t>Título del gráfico y tabla</a:t>
            </a:r>
            <a:endParaRPr lang="es-ES_tradnl" dirty="0"/>
          </a:p>
        </p:txBody>
      </p:sp>
      <p:sp>
        <p:nvSpPr>
          <p:cNvPr id="4" name="Marcador de gráfico 3"/>
          <p:cNvSpPr>
            <a:spLocks noGrp="1"/>
          </p:cNvSpPr>
          <p:nvPr>
            <p:ph type="chart" sz="quarter" idx="10"/>
          </p:nvPr>
        </p:nvSpPr>
        <p:spPr>
          <a:xfrm>
            <a:off x="1573214" y="2286000"/>
            <a:ext cx="7028920" cy="3776663"/>
          </a:xfrm>
        </p:spPr>
        <p:txBody>
          <a:bodyPr/>
          <a:lstStyle>
            <a:lvl1pPr>
              <a:defRPr>
                <a:solidFill>
                  <a:schemeClr val="accent5"/>
                </a:solidFill>
              </a:defRPr>
            </a:lvl1pPr>
          </a:lstStyle>
          <a:p>
            <a:endParaRPr lang="es-ES" dirty="0"/>
          </a:p>
        </p:txBody>
      </p:sp>
      <p:grpSp>
        <p:nvGrpSpPr>
          <p:cNvPr id="12" name="Agrupar 11"/>
          <p:cNvGrpSpPr/>
          <p:nvPr userDrawn="1"/>
        </p:nvGrpSpPr>
        <p:grpSpPr>
          <a:xfrm rot="5400000">
            <a:off x="-3339003" y="3338997"/>
            <a:ext cx="6858003" cy="179998"/>
            <a:chOff x="1443904" y="3985173"/>
            <a:chExt cx="7700096" cy="180001"/>
          </a:xfrm>
        </p:grpSpPr>
        <p:sp>
          <p:nvSpPr>
            <p:cNvPr id="13" name="Rectángulo 12"/>
            <p:cNvSpPr/>
            <p:nvPr userDrawn="1"/>
          </p:nvSpPr>
          <p:spPr>
            <a:xfrm>
              <a:off x="1443904" y="3985174"/>
              <a:ext cx="1926000" cy="180000"/>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s-ES_tradnl" dirty="0">
                <a:solidFill>
                  <a:srgbClr val="FFFFFF"/>
                </a:solidFill>
              </a:endParaRPr>
            </a:p>
          </p:txBody>
        </p:sp>
        <p:sp>
          <p:nvSpPr>
            <p:cNvPr id="14" name="Rectángulo 13"/>
            <p:cNvSpPr/>
            <p:nvPr userDrawn="1"/>
          </p:nvSpPr>
          <p:spPr>
            <a:xfrm>
              <a:off x="3369904" y="3985173"/>
              <a:ext cx="1926000" cy="180000"/>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s-ES_tradnl" dirty="0">
                <a:solidFill>
                  <a:srgbClr val="FFFFFF"/>
                </a:solidFill>
              </a:endParaRPr>
            </a:p>
          </p:txBody>
        </p:sp>
        <p:sp>
          <p:nvSpPr>
            <p:cNvPr id="21" name="Rectángulo 20"/>
            <p:cNvSpPr/>
            <p:nvPr userDrawn="1"/>
          </p:nvSpPr>
          <p:spPr>
            <a:xfrm>
              <a:off x="5295904" y="3985173"/>
              <a:ext cx="1926000" cy="180000"/>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s-ES_tradnl" dirty="0">
                <a:solidFill>
                  <a:srgbClr val="FFFFFF"/>
                </a:solidFill>
              </a:endParaRPr>
            </a:p>
          </p:txBody>
        </p:sp>
        <p:sp>
          <p:nvSpPr>
            <p:cNvPr id="23" name="Rectángulo 22"/>
            <p:cNvSpPr/>
            <p:nvPr userDrawn="1"/>
          </p:nvSpPr>
          <p:spPr>
            <a:xfrm>
              <a:off x="7218000" y="3985173"/>
              <a:ext cx="1926000" cy="180000"/>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s-ES_tradnl" dirty="0">
                <a:solidFill>
                  <a:srgbClr val="FFFFFF"/>
                </a:solidFill>
              </a:endParaRPr>
            </a:p>
          </p:txBody>
        </p:sp>
      </p:grpSp>
      <p:pic>
        <p:nvPicPr>
          <p:cNvPr id="10" name="Imagen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117352" y="229301"/>
            <a:ext cx="1752727" cy="685006"/>
          </a:xfrm>
          <a:prstGeom prst="rect">
            <a:avLst/>
          </a:prstGeom>
        </p:spPr>
      </p:pic>
    </p:spTree>
    <p:extLst>
      <p:ext uri="{BB962C8B-B14F-4D97-AF65-F5344CB8AC3E}">
        <p14:creationId xmlns:p14="http://schemas.microsoft.com/office/powerpoint/2010/main" val="24394850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Diapositiva de título">
    <p:spTree>
      <p:nvGrpSpPr>
        <p:cNvPr id="1" name=""/>
        <p:cNvGrpSpPr/>
        <p:nvPr/>
      </p:nvGrpSpPr>
      <p:grpSpPr>
        <a:xfrm>
          <a:off x="0" y="0"/>
          <a:ext cx="0" cy="0"/>
          <a:chOff x="0" y="0"/>
          <a:chExt cx="0" cy="0"/>
        </a:xfrm>
      </p:grpSpPr>
      <p:pic>
        <p:nvPicPr>
          <p:cNvPr id="12" name="Picture 2" descr="C:\Users\espcdummer\Pictures\Logos\Logos Centinela\2014\Logo Centinela PPT 20140705.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5143686" y="5281328"/>
            <a:ext cx="3740406" cy="1468429"/>
          </a:xfrm>
          <a:prstGeom prst="rect">
            <a:avLst/>
          </a:prstGeom>
          <a:noFill/>
          <a:extLst>
            <a:ext uri="{909E8E84-426E-40DD-AFC4-6F175D3DCCD1}">
              <a14:hiddenFill xmlns:a14="http://schemas.microsoft.com/office/drawing/2010/main">
                <a:solidFill>
                  <a:srgbClr val="FFFFFF"/>
                </a:solidFill>
              </a14:hiddenFill>
            </a:ext>
          </a:extLst>
        </p:spPr>
      </p:pic>
      <p:pic>
        <p:nvPicPr>
          <p:cNvPr id="11" name="Imagen 14" descr="Trama_portada-05.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1"/>
            <a:ext cx="9144000" cy="3429000"/>
          </a:xfrm>
          <a:prstGeom prst="rect">
            <a:avLst/>
          </a:prstGeom>
        </p:spPr>
      </p:pic>
      <p:grpSp>
        <p:nvGrpSpPr>
          <p:cNvPr id="15" name="14 Grupo"/>
          <p:cNvGrpSpPr/>
          <p:nvPr/>
        </p:nvGrpSpPr>
        <p:grpSpPr>
          <a:xfrm rot="16200000">
            <a:off x="4499993" y="-1070992"/>
            <a:ext cx="144016" cy="9144000"/>
            <a:chOff x="3779912" y="1124744"/>
            <a:chExt cx="216024" cy="6336704"/>
          </a:xfrm>
        </p:grpSpPr>
        <p:sp>
          <p:nvSpPr>
            <p:cNvPr id="16" name="Rectángulo 10"/>
            <p:cNvSpPr/>
            <p:nvPr userDrawn="1"/>
          </p:nvSpPr>
          <p:spPr>
            <a:xfrm rot="5400000">
              <a:off x="3095836" y="1808820"/>
              <a:ext cx="1584176" cy="216024"/>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35"/>
              <a:endParaRPr lang="es-ES_tradnl" dirty="0">
                <a:solidFill>
                  <a:srgbClr val="FFFFFF"/>
                </a:solidFill>
              </a:endParaRPr>
            </a:p>
          </p:txBody>
        </p:sp>
        <p:sp>
          <p:nvSpPr>
            <p:cNvPr id="17" name="Rectángulo 11"/>
            <p:cNvSpPr/>
            <p:nvPr userDrawn="1"/>
          </p:nvSpPr>
          <p:spPr>
            <a:xfrm rot="5400000">
              <a:off x="3095835" y="3392997"/>
              <a:ext cx="1584177" cy="216024"/>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35"/>
              <a:endParaRPr lang="es-ES_tradnl" dirty="0">
                <a:solidFill>
                  <a:srgbClr val="FFFFFF"/>
                </a:solidFill>
              </a:endParaRPr>
            </a:p>
          </p:txBody>
        </p:sp>
        <p:sp>
          <p:nvSpPr>
            <p:cNvPr id="18" name="Rectángulo 12"/>
            <p:cNvSpPr/>
            <p:nvPr userDrawn="1"/>
          </p:nvSpPr>
          <p:spPr>
            <a:xfrm rot="5400000">
              <a:off x="3095835" y="4977173"/>
              <a:ext cx="1584178" cy="216024"/>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35"/>
              <a:endParaRPr lang="es-ES_tradnl" dirty="0">
                <a:solidFill>
                  <a:srgbClr val="FFFFFF"/>
                </a:solidFill>
              </a:endParaRPr>
            </a:p>
          </p:txBody>
        </p:sp>
        <p:sp>
          <p:nvSpPr>
            <p:cNvPr id="19" name="Rectángulo 13"/>
            <p:cNvSpPr/>
            <p:nvPr userDrawn="1"/>
          </p:nvSpPr>
          <p:spPr>
            <a:xfrm rot="5400000">
              <a:off x="3095836" y="6561348"/>
              <a:ext cx="1584176" cy="216024"/>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35"/>
              <a:endParaRPr lang="es-ES_tradnl" dirty="0">
                <a:solidFill>
                  <a:srgbClr val="FFFFFF"/>
                </a:solidFill>
              </a:endParaRPr>
            </a:p>
          </p:txBody>
        </p:sp>
      </p:grpSp>
      <p:sp>
        <p:nvSpPr>
          <p:cNvPr id="3" name="2 Título"/>
          <p:cNvSpPr>
            <a:spLocks noGrp="1"/>
          </p:cNvSpPr>
          <p:nvPr>
            <p:ph type="title"/>
          </p:nvPr>
        </p:nvSpPr>
        <p:spPr>
          <a:xfrm>
            <a:off x="467545" y="4149080"/>
            <a:ext cx="8208912" cy="1368152"/>
          </a:xfrm>
        </p:spPr>
        <p:txBody>
          <a:bodyPr>
            <a:noAutofit/>
          </a:bodyPr>
          <a:lstStyle>
            <a:lvl1pPr algn="l">
              <a:defRPr sz="3200">
                <a:solidFill>
                  <a:schemeClr val="accent3"/>
                </a:solidFill>
              </a:defRPr>
            </a:lvl1pPr>
          </a:lstStyle>
          <a:p>
            <a:r>
              <a:rPr lang="es-ES"/>
              <a:t>Haga clic para modificar el estilo de título del patrón</a:t>
            </a:r>
            <a:endParaRPr lang="es-CL" dirty="0"/>
          </a:p>
        </p:txBody>
      </p:sp>
      <p:sp>
        <p:nvSpPr>
          <p:cNvPr id="20" name="2 Subtítulo"/>
          <p:cNvSpPr>
            <a:spLocks noGrp="1"/>
          </p:cNvSpPr>
          <p:nvPr>
            <p:ph type="subTitle" idx="1"/>
          </p:nvPr>
        </p:nvSpPr>
        <p:spPr>
          <a:xfrm>
            <a:off x="467545" y="5733256"/>
            <a:ext cx="4968552" cy="864096"/>
          </a:xfrm>
          <a:prstGeom prst="rect">
            <a:avLst/>
          </a:prstGeom>
        </p:spPr>
        <p:txBody>
          <a:bodyPr>
            <a:noAutofit/>
          </a:bodyPr>
          <a:lstStyle>
            <a:lvl1pPr marL="0" indent="0" algn="l">
              <a:spcAft>
                <a:spcPts val="600"/>
              </a:spcAft>
              <a:buNone/>
              <a:defRPr sz="1800">
                <a:solidFill>
                  <a:schemeClr val="accent5"/>
                </a:solidFill>
              </a:defRPr>
            </a:lvl1pPr>
            <a:lvl2pPr marL="457135" indent="0" algn="ctr">
              <a:buNone/>
              <a:defRPr>
                <a:solidFill>
                  <a:schemeClr val="tx1">
                    <a:tint val="75000"/>
                  </a:schemeClr>
                </a:solidFill>
              </a:defRPr>
            </a:lvl2pPr>
            <a:lvl3pPr marL="914269" indent="0" algn="ctr">
              <a:buNone/>
              <a:defRPr>
                <a:solidFill>
                  <a:schemeClr val="tx1">
                    <a:tint val="75000"/>
                  </a:schemeClr>
                </a:solidFill>
              </a:defRPr>
            </a:lvl3pPr>
            <a:lvl4pPr marL="1371404" indent="0" algn="ctr">
              <a:buNone/>
              <a:defRPr>
                <a:solidFill>
                  <a:schemeClr val="tx1">
                    <a:tint val="75000"/>
                  </a:schemeClr>
                </a:solidFill>
              </a:defRPr>
            </a:lvl4pPr>
            <a:lvl5pPr marL="1828539" indent="0" algn="ctr">
              <a:buNone/>
              <a:defRPr>
                <a:solidFill>
                  <a:schemeClr val="tx1">
                    <a:tint val="75000"/>
                  </a:schemeClr>
                </a:solidFill>
              </a:defRPr>
            </a:lvl5pPr>
            <a:lvl6pPr marL="2285674" indent="0" algn="ctr">
              <a:buNone/>
              <a:defRPr>
                <a:solidFill>
                  <a:schemeClr val="tx1">
                    <a:tint val="75000"/>
                  </a:schemeClr>
                </a:solidFill>
              </a:defRPr>
            </a:lvl6pPr>
            <a:lvl7pPr marL="2742809" indent="0" algn="ctr">
              <a:buNone/>
              <a:defRPr>
                <a:solidFill>
                  <a:schemeClr val="tx1">
                    <a:tint val="75000"/>
                  </a:schemeClr>
                </a:solidFill>
              </a:defRPr>
            </a:lvl7pPr>
            <a:lvl8pPr marL="3199944" indent="0" algn="ctr">
              <a:buNone/>
              <a:defRPr>
                <a:solidFill>
                  <a:schemeClr val="tx1">
                    <a:tint val="75000"/>
                  </a:schemeClr>
                </a:solidFill>
              </a:defRPr>
            </a:lvl8pPr>
            <a:lvl9pPr marL="3657078" indent="0" algn="ctr">
              <a:buNone/>
              <a:defRPr>
                <a:solidFill>
                  <a:schemeClr val="tx1">
                    <a:tint val="75000"/>
                  </a:schemeClr>
                </a:solidFill>
              </a:defRPr>
            </a:lvl9pPr>
          </a:lstStyle>
          <a:p>
            <a:r>
              <a:rPr lang="es-ES"/>
              <a:t>Haga clic para modificar el estilo de subtítulo del patrón</a:t>
            </a:r>
            <a:endParaRPr lang="es-CL" dirty="0"/>
          </a:p>
        </p:txBody>
      </p:sp>
    </p:spTree>
    <p:extLst>
      <p:ext uri="{BB962C8B-B14F-4D97-AF65-F5344CB8AC3E}">
        <p14:creationId xmlns:p14="http://schemas.microsoft.com/office/powerpoint/2010/main" val="2651940909"/>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4_Título y objetos">
    <p:spTree>
      <p:nvGrpSpPr>
        <p:cNvPr id="1" name=""/>
        <p:cNvGrpSpPr/>
        <p:nvPr/>
      </p:nvGrpSpPr>
      <p:grpSpPr>
        <a:xfrm>
          <a:off x="0" y="0"/>
          <a:ext cx="0" cy="0"/>
          <a:chOff x="0" y="0"/>
          <a:chExt cx="0" cy="0"/>
        </a:xfrm>
      </p:grpSpPr>
      <p:grpSp>
        <p:nvGrpSpPr>
          <p:cNvPr id="12" name="Agrupar 11"/>
          <p:cNvGrpSpPr/>
          <p:nvPr userDrawn="1"/>
        </p:nvGrpSpPr>
        <p:grpSpPr>
          <a:xfrm rot="5400000">
            <a:off x="-3339003" y="3338997"/>
            <a:ext cx="6858003" cy="179998"/>
            <a:chOff x="1443904" y="3985173"/>
            <a:chExt cx="7700096" cy="180001"/>
          </a:xfrm>
        </p:grpSpPr>
        <p:sp>
          <p:nvSpPr>
            <p:cNvPr id="13" name="Rectángulo 12"/>
            <p:cNvSpPr/>
            <p:nvPr userDrawn="1"/>
          </p:nvSpPr>
          <p:spPr>
            <a:xfrm>
              <a:off x="1443904" y="3985174"/>
              <a:ext cx="1926000" cy="180000"/>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s-ES_tradnl" dirty="0">
                <a:solidFill>
                  <a:srgbClr val="FFFFFF"/>
                </a:solidFill>
              </a:endParaRPr>
            </a:p>
          </p:txBody>
        </p:sp>
        <p:sp>
          <p:nvSpPr>
            <p:cNvPr id="14" name="Rectángulo 13"/>
            <p:cNvSpPr/>
            <p:nvPr userDrawn="1"/>
          </p:nvSpPr>
          <p:spPr>
            <a:xfrm>
              <a:off x="3369904" y="3985173"/>
              <a:ext cx="1926000" cy="180000"/>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s-ES_tradnl" dirty="0">
                <a:solidFill>
                  <a:srgbClr val="FFFFFF"/>
                </a:solidFill>
              </a:endParaRPr>
            </a:p>
          </p:txBody>
        </p:sp>
        <p:sp>
          <p:nvSpPr>
            <p:cNvPr id="21" name="Rectángulo 20"/>
            <p:cNvSpPr/>
            <p:nvPr userDrawn="1"/>
          </p:nvSpPr>
          <p:spPr>
            <a:xfrm>
              <a:off x="5295904" y="3985173"/>
              <a:ext cx="1926000" cy="180000"/>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s-ES_tradnl" dirty="0">
                <a:solidFill>
                  <a:srgbClr val="FFFFFF"/>
                </a:solidFill>
              </a:endParaRPr>
            </a:p>
          </p:txBody>
        </p:sp>
        <p:sp>
          <p:nvSpPr>
            <p:cNvPr id="23" name="Rectángulo 22"/>
            <p:cNvSpPr/>
            <p:nvPr userDrawn="1"/>
          </p:nvSpPr>
          <p:spPr>
            <a:xfrm>
              <a:off x="7218000" y="3985173"/>
              <a:ext cx="1926000" cy="180000"/>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s-ES_tradnl" dirty="0">
                <a:solidFill>
                  <a:srgbClr val="FFFFFF"/>
                </a:solidFill>
              </a:endParaRPr>
            </a:p>
          </p:txBody>
        </p:sp>
      </p:grpSp>
      <p:pic>
        <p:nvPicPr>
          <p:cNvPr id="8" name="Imagen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117352" y="229301"/>
            <a:ext cx="1752727" cy="685006"/>
          </a:xfrm>
          <a:prstGeom prst="rect">
            <a:avLst/>
          </a:prstGeom>
        </p:spPr>
      </p:pic>
    </p:spTree>
    <p:extLst>
      <p:ext uri="{BB962C8B-B14F-4D97-AF65-F5344CB8AC3E}">
        <p14:creationId xmlns:p14="http://schemas.microsoft.com/office/powerpoint/2010/main" val="243981348"/>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CL"/>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CL"/>
          </a:p>
        </p:txBody>
      </p:sp>
      <p:sp>
        <p:nvSpPr>
          <p:cNvPr id="4" name="3 Marcador de fecha"/>
          <p:cNvSpPr>
            <a:spLocks noGrp="1"/>
          </p:cNvSpPr>
          <p:nvPr>
            <p:ph type="dt" sz="half" idx="10"/>
          </p:nvPr>
        </p:nvSpPr>
        <p:spPr/>
        <p:txBody>
          <a:bodyPr/>
          <a:lstStyle/>
          <a:p>
            <a:fld id="{0D0DE00E-167D-4790-BB5D-78BF6577654A}" type="datetimeFigureOut">
              <a:rPr lang="es-CL" smtClean="0"/>
              <a:pPr/>
              <a:t>09-09-2019</a:t>
            </a:fld>
            <a:endParaRPr lang="es-CL" dirty="0"/>
          </a:p>
        </p:txBody>
      </p:sp>
      <p:sp>
        <p:nvSpPr>
          <p:cNvPr id="5" name="4 Marcador de pie de página"/>
          <p:cNvSpPr>
            <a:spLocks noGrp="1"/>
          </p:cNvSpPr>
          <p:nvPr>
            <p:ph type="ftr" sz="quarter" idx="11"/>
          </p:nvPr>
        </p:nvSpPr>
        <p:spPr/>
        <p:txBody>
          <a:bodyPr/>
          <a:lstStyle/>
          <a:p>
            <a:endParaRPr lang="es-CL" dirty="0"/>
          </a:p>
        </p:txBody>
      </p:sp>
      <p:sp>
        <p:nvSpPr>
          <p:cNvPr id="6" name="5 Marcador de número de diapositiva"/>
          <p:cNvSpPr>
            <a:spLocks noGrp="1"/>
          </p:cNvSpPr>
          <p:nvPr>
            <p:ph type="sldNum" sz="quarter" idx="12"/>
          </p:nvPr>
        </p:nvSpPr>
        <p:spPr/>
        <p:txBody>
          <a:bodyPr/>
          <a:lstStyle/>
          <a:p>
            <a:fld id="{DF32855C-0BA7-44C5-919B-9088E602D775}" type="slidenum">
              <a:rPr lang="es-CL" smtClean="0"/>
              <a:pPr/>
              <a:t>‹Nº›</a:t>
            </a:fld>
            <a:endParaRPr lang="es-CL" dirty="0"/>
          </a:p>
        </p:txBody>
      </p:sp>
    </p:spTree>
    <p:extLst>
      <p:ext uri="{BB962C8B-B14F-4D97-AF65-F5344CB8AC3E}">
        <p14:creationId xmlns:p14="http://schemas.microsoft.com/office/powerpoint/2010/main" val="4069219780"/>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L"/>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3 Marcador de fecha"/>
          <p:cNvSpPr>
            <a:spLocks noGrp="1"/>
          </p:cNvSpPr>
          <p:nvPr>
            <p:ph type="dt" sz="half" idx="10"/>
          </p:nvPr>
        </p:nvSpPr>
        <p:spPr/>
        <p:txBody>
          <a:bodyPr/>
          <a:lstStyle/>
          <a:p>
            <a:fld id="{0D0DE00E-167D-4790-BB5D-78BF6577654A}" type="datetimeFigureOut">
              <a:rPr lang="es-CL" smtClean="0"/>
              <a:pPr/>
              <a:t>09-09-2019</a:t>
            </a:fld>
            <a:endParaRPr lang="es-CL" dirty="0"/>
          </a:p>
        </p:txBody>
      </p:sp>
      <p:sp>
        <p:nvSpPr>
          <p:cNvPr id="5" name="4 Marcador de pie de página"/>
          <p:cNvSpPr>
            <a:spLocks noGrp="1"/>
          </p:cNvSpPr>
          <p:nvPr>
            <p:ph type="ftr" sz="quarter" idx="11"/>
          </p:nvPr>
        </p:nvSpPr>
        <p:spPr/>
        <p:txBody>
          <a:bodyPr/>
          <a:lstStyle/>
          <a:p>
            <a:endParaRPr lang="es-CL" dirty="0"/>
          </a:p>
        </p:txBody>
      </p:sp>
      <p:sp>
        <p:nvSpPr>
          <p:cNvPr id="6" name="5 Marcador de número de diapositiva"/>
          <p:cNvSpPr>
            <a:spLocks noGrp="1"/>
          </p:cNvSpPr>
          <p:nvPr>
            <p:ph type="sldNum" sz="quarter" idx="12"/>
          </p:nvPr>
        </p:nvSpPr>
        <p:spPr/>
        <p:txBody>
          <a:bodyPr/>
          <a:lstStyle/>
          <a:p>
            <a:fld id="{DF32855C-0BA7-44C5-919B-9088E602D775}" type="slidenum">
              <a:rPr lang="es-CL" smtClean="0"/>
              <a:pPr/>
              <a:t>‹Nº›</a:t>
            </a:fld>
            <a:endParaRPr lang="es-CL" dirty="0"/>
          </a:p>
        </p:txBody>
      </p:sp>
    </p:spTree>
    <p:extLst>
      <p:ext uri="{BB962C8B-B14F-4D97-AF65-F5344CB8AC3E}">
        <p14:creationId xmlns:p14="http://schemas.microsoft.com/office/powerpoint/2010/main" val="2527832945"/>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CL"/>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0D0DE00E-167D-4790-BB5D-78BF6577654A}" type="datetimeFigureOut">
              <a:rPr lang="es-CL" smtClean="0"/>
              <a:pPr/>
              <a:t>09-09-2019</a:t>
            </a:fld>
            <a:endParaRPr lang="es-CL" dirty="0"/>
          </a:p>
        </p:txBody>
      </p:sp>
      <p:sp>
        <p:nvSpPr>
          <p:cNvPr id="5" name="4 Marcador de pie de página"/>
          <p:cNvSpPr>
            <a:spLocks noGrp="1"/>
          </p:cNvSpPr>
          <p:nvPr>
            <p:ph type="ftr" sz="quarter" idx="11"/>
          </p:nvPr>
        </p:nvSpPr>
        <p:spPr/>
        <p:txBody>
          <a:bodyPr/>
          <a:lstStyle/>
          <a:p>
            <a:endParaRPr lang="es-CL" dirty="0"/>
          </a:p>
        </p:txBody>
      </p:sp>
      <p:sp>
        <p:nvSpPr>
          <p:cNvPr id="6" name="5 Marcador de número de diapositiva"/>
          <p:cNvSpPr>
            <a:spLocks noGrp="1"/>
          </p:cNvSpPr>
          <p:nvPr>
            <p:ph type="sldNum" sz="quarter" idx="12"/>
          </p:nvPr>
        </p:nvSpPr>
        <p:spPr/>
        <p:txBody>
          <a:bodyPr/>
          <a:lstStyle/>
          <a:p>
            <a:fld id="{DF32855C-0BA7-44C5-919B-9088E602D775}" type="slidenum">
              <a:rPr lang="es-CL" smtClean="0"/>
              <a:pPr/>
              <a:t>‹Nº›</a:t>
            </a:fld>
            <a:endParaRPr lang="es-CL" dirty="0"/>
          </a:p>
        </p:txBody>
      </p:sp>
    </p:spTree>
    <p:extLst>
      <p:ext uri="{BB962C8B-B14F-4D97-AF65-F5344CB8AC3E}">
        <p14:creationId xmlns:p14="http://schemas.microsoft.com/office/powerpoint/2010/main" val="2996022227"/>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L"/>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4 Marcador de fecha"/>
          <p:cNvSpPr>
            <a:spLocks noGrp="1"/>
          </p:cNvSpPr>
          <p:nvPr>
            <p:ph type="dt" sz="half" idx="10"/>
          </p:nvPr>
        </p:nvSpPr>
        <p:spPr/>
        <p:txBody>
          <a:bodyPr/>
          <a:lstStyle/>
          <a:p>
            <a:fld id="{0D0DE00E-167D-4790-BB5D-78BF6577654A}" type="datetimeFigureOut">
              <a:rPr lang="es-CL" smtClean="0"/>
              <a:pPr/>
              <a:t>09-09-2019</a:t>
            </a:fld>
            <a:endParaRPr lang="es-CL" dirty="0"/>
          </a:p>
        </p:txBody>
      </p:sp>
      <p:sp>
        <p:nvSpPr>
          <p:cNvPr id="6" name="5 Marcador de pie de página"/>
          <p:cNvSpPr>
            <a:spLocks noGrp="1"/>
          </p:cNvSpPr>
          <p:nvPr>
            <p:ph type="ftr" sz="quarter" idx="11"/>
          </p:nvPr>
        </p:nvSpPr>
        <p:spPr/>
        <p:txBody>
          <a:bodyPr/>
          <a:lstStyle/>
          <a:p>
            <a:endParaRPr lang="es-CL" dirty="0"/>
          </a:p>
        </p:txBody>
      </p:sp>
      <p:sp>
        <p:nvSpPr>
          <p:cNvPr id="7" name="6 Marcador de número de diapositiva"/>
          <p:cNvSpPr>
            <a:spLocks noGrp="1"/>
          </p:cNvSpPr>
          <p:nvPr>
            <p:ph type="sldNum" sz="quarter" idx="12"/>
          </p:nvPr>
        </p:nvSpPr>
        <p:spPr/>
        <p:txBody>
          <a:bodyPr/>
          <a:lstStyle/>
          <a:p>
            <a:fld id="{DF32855C-0BA7-44C5-919B-9088E602D775}" type="slidenum">
              <a:rPr lang="es-CL" smtClean="0"/>
              <a:pPr/>
              <a:t>‹Nº›</a:t>
            </a:fld>
            <a:endParaRPr lang="es-CL" dirty="0"/>
          </a:p>
        </p:txBody>
      </p:sp>
    </p:spTree>
    <p:extLst>
      <p:ext uri="{BB962C8B-B14F-4D97-AF65-F5344CB8AC3E}">
        <p14:creationId xmlns:p14="http://schemas.microsoft.com/office/powerpoint/2010/main" val="577089361"/>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CL"/>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7" name="6 Marcador de fecha"/>
          <p:cNvSpPr>
            <a:spLocks noGrp="1"/>
          </p:cNvSpPr>
          <p:nvPr>
            <p:ph type="dt" sz="half" idx="10"/>
          </p:nvPr>
        </p:nvSpPr>
        <p:spPr/>
        <p:txBody>
          <a:bodyPr/>
          <a:lstStyle/>
          <a:p>
            <a:fld id="{0D0DE00E-167D-4790-BB5D-78BF6577654A}" type="datetimeFigureOut">
              <a:rPr lang="es-CL" smtClean="0"/>
              <a:pPr/>
              <a:t>09-09-2019</a:t>
            </a:fld>
            <a:endParaRPr lang="es-CL" dirty="0"/>
          </a:p>
        </p:txBody>
      </p:sp>
      <p:sp>
        <p:nvSpPr>
          <p:cNvPr id="8" name="7 Marcador de pie de página"/>
          <p:cNvSpPr>
            <a:spLocks noGrp="1"/>
          </p:cNvSpPr>
          <p:nvPr>
            <p:ph type="ftr" sz="quarter" idx="11"/>
          </p:nvPr>
        </p:nvSpPr>
        <p:spPr/>
        <p:txBody>
          <a:bodyPr/>
          <a:lstStyle/>
          <a:p>
            <a:endParaRPr lang="es-CL" dirty="0"/>
          </a:p>
        </p:txBody>
      </p:sp>
      <p:sp>
        <p:nvSpPr>
          <p:cNvPr id="9" name="8 Marcador de número de diapositiva"/>
          <p:cNvSpPr>
            <a:spLocks noGrp="1"/>
          </p:cNvSpPr>
          <p:nvPr>
            <p:ph type="sldNum" sz="quarter" idx="12"/>
          </p:nvPr>
        </p:nvSpPr>
        <p:spPr/>
        <p:txBody>
          <a:bodyPr/>
          <a:lstStyle/>
          <a:p>
            <a:fld id="{DF32855C-0BA7-44C5-919B-9088E602D775}" type="slidenum">
              <a:rPr lang="es-CL" smtClean="0"/>
              <a:pPr/>
              <a:t>‹Nº›</a:t>
            </a:fld>
            <a:endParaRPr lang="es-CL" dirty="0"/>
          </a:p>
        </p:txBody>
      </p:sp>
    </p:spTree>
    <p:extLst>
      <p:ext uri="{BB962C8B-B14F-4D97-AF65-F5344CB8AC3E}">
        <p14:creationId xmlns:p14="http://schemas.microsoft.com/office/powerpoint/2010/main" val="3324692018"/>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L"/>
          </a:p>
        </p:txBody>
      </p:sp>
      <p:sp>
        <p:nvSpPr>
          <p:cNvPr id="3" name="2 Marcador de fecha"/>
          <p:cNvSpPr>
            <a:spLocks noGrp="1"/>
          </p:cNvSpPr>
          <p:nvPr>
            <p:ph type="dt" sz="half" idx="10"/>
          </p:nvPr>
        </p:nvSpPr>
        <p:spPr/>
        <p:txBody>
          <a:bodyPr/>
          <a:lstStyle/>
          <a:p>
            <a:fld id="{0D0DE00E-167D-4790-BB5D-78BF6577654A}" type="datetimeFigureOut">
              <a:rPr lang="es-CL" smtClean="0"/>
              <a:pPr/>
              <a:t>09-09-2019</a:t>
            </a:fld>
            <a:endParaRPr lang="es-CL" dirty="0"/>
          </a:p>
        </p:txBody>
      </p:sp>
      <p:sp>
        <p:nvSpPr>
          <p:cNvPr id="4" name="3 Marcador de pie de página"/>
          <p:cNvSpPr>
            <a:spLocks noGrp="1"/>
          </p:cNvSpPr>
          <p:nvPr>
            <p:ph type="ftr" sz="quarter" idx="11"/>
          </p:nvPr>
        </p:nvSpPr>
        <p:spPr/>
        <p:txBody>
          <a:bodyPr/>
          <a:lstStyle/>
          <a:p>
            <a:endParaRPr lang="es-CL" dirty="0"/>
          </a:p>
        </p:txBody>
      </p:sp>
      <p:sp>
        <p:nvSpPr>
          <p:cNvPr id="5" name="4 Marcador de número de diapositiva"/>
          <p:cNvSpPr>
            <a:spLocks noGrp="1"/>
          </p:cNvSpPr>
          <p:nvPr>
            <p:ph type="sldNum" sz="quarter" idx="12"/>
          </p:nvPr>
        </p:nvSpPr>
        <p:spPr/>
        <p:txBody>
          <a:bodyPr/>
          <a:lstStyle/>
          <a:p>
            <a:fld id="{DF32855C-0BA7-44C5-919B-9088E602D775}" type="slidenum">
              <a:rPr lang="es-CL" smtClean="0"/>
              <a:pPr/>
              <a:t>‹Nº›</a:t>
            </a:fld>
            <a:endParaRPr lang="es-CL" dirty="0"/>
          </a:p>
        </p:txBody>
      </p:sp>
    </p:spTree>
    <p:extLst>
      <p:ext uri="{BB962C8B-B14F-4D97-AF65-F5344CB8AC3E}">
        <p14:creationId xmlns:p14="http://schemas.microsoft.com/office/powerpoint/2010/main" val="1873682231"/>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0D0DE00E-167D-4790-BB5D-78BF6577654A}" type="datetimeFigureOut">
              <a:rPr lang="es-CL" smtClean="0"/>
              <a:pPr/>
              <a:t>09-09-2019</a:t>
            </a:fld>
            <a:endParaRPr lang="es-CL" dirty="0"/>
          </a:p>
        </p:txBody>
      </p:sp>
      <p:sp>
        <p:nvSpPr>
          <p:cNvPr id="3" name="2 Marcador de pie de página"/>
          <p:cNvSpPr>
            <a:spLocks noGrp="1"/>
          </p:cNvSpPr>
          <p:nvPr>
            <p:ph type="ftr" sz="quarter" idx="11"/>
          </p:nvPr>
        </p:nvSpPr>
        <p:spPr/>
        <p:txBody>
          <a:bodyPr/>
          <a:lstStyle/>
          <a:p>
            <a:endParaRPr lang="es-CL" dirty="0"/>
          </a:p>
        </p:txBody>
      </p:sp>
      <p:sp>
        <p:nvSpPr>
          <p:cNvPr id="4" name="3 Marcador de número de diapositiva"/>
          <p:cNvSpPr>
            <a:spLocks noGrp="1"/>
          </p:cNvSpPr>
          <p:nvPr>
            <p:ph type="sldNum" sz="quarter" idx="12"/>
          </p:nvPr>
        </p:nvSpPr>
        <p:spPr/>
        <p:txBody>
          <a:bodyPr/>
          <a:lstStyle/>
          <a:p>
            <a:fld id="{DF32855C-0BA7-44C5-919B-9088E602D775}" type="slidenum">
              <a:rPr lang="es-CL" smtClean="0"/>
              <a:pPr/>
              <a:t>‹Nº›</a:t>
            </a:fld>
            <a:endParaRPr lang="es-CL" dirty="0"/>
          </a:p>
        </p:txBody>
      </p:sp>
    </p:spTree>
    <p:extLst>
      <p:ext uri="{BB962C8B-B14F-4D97-AF65-F5344CB8AC3E}">
        <p14:creationId xmlns:p14="http://schemas.microsoft.com/office/powerpoint/2010/main" val="1026043559"/>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CL"/>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0D0DE00E-167D-4790-BB5D-78BF6577654A}" type="datetimeFigureOut">
              <a:rPr lang="es-CL" smtClean="0"/>
              <a:pPr/>
              <a:t>09-09-2019</a:t>
            </a:fld>
            <a:endParaRPr lang="es-CL" dirty="0"/>
          </a:p>
        </p:txBody>
      </p:sp>
      <p:sp>
        <p:nvSpPr>
          <p:cNvPr id="6" name="5 Marcador de pie de página"/>
          <p:cNvSpPr>
            <a:spLocks noGrp="1"/>
          </p:cNvSpPr>
          <p:nvPr>
            <p:ph type="ftr" sz="quarter" idx="11"/>
          </p:nvPr>
        </p:nvSpPr>
        <p:spPr/>
        <p:txBody>
          <a:bodyPr/>
          <a:lstStyle/>
          <a:p>
            <a:endParaRPr lang="es-CL" dirty="0"/>
          </a:p>
        </p:txBody>
      </p:sp>
      <p:sp>
        <p:nvSpPr>
          <p:cNvPr id="7" name="6 Marcador de número de diapositiva"/>
          <p:cNvSpPr>
            <a:spLocks noGrp="1"/>
          </p:cNvSpPr>
          <p:nvPr>
            <p:ph type="sldNum" sz="quarter" idx="12"/>
          </p:nvPr>
        </p:nvSpPr>
        <p:spPr/>
        <p:txBody>
          <a:bodyPr/>
          <a:lstStyle/>
          <a:p>
            <a:fld id="{DF32855C-0BA7-44C5-919B-9088E602D775}" type="slidenum">
              <a:rPr lang="es-CL" smtClean="0"/>
              <a:pPr/>
              <a:t>‹Nº›</a:t>
            </a:fld>
            <a:endParaRPr lang="es-CL" dirty="0"/>
          </a:p>
        </p:txBody>
      </p:sp>
    </p:spTree>
    <p:extLst>
      <p:ext uri="{BB962C8B-B14F-4D97-AF65-F5344CB8AC3E}">
        <p14:creationId xmlns:p14="http://schemas.microsoft.com/office/powerpoint/2010/main" val="3221171796"/>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CL"/>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L"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0D0DE00E-167D-4790-BB5D-78BF6577654A}" type="datetimeFigureOut">
              <a:rPr lang="es-CL" smtClean="0"/>
              <a:pPr/>
              <a:t>09-09-2019</a:t>
            </a:fld>
            <a:endParaRPr lang="es-CL" dirty="0"/>
          </a:p>
        </p:txBody>
      </p:sp>
      <p:sp>
        <p:nvSpPr>
          <p:cNvPr id="6" name="5 Marcador de pie de página"/>
          <p:cNvSpPr>
            <a:spLocks noGrp="1"/>
          </p:cNvSpPr>
          <p:nvPr>
            <p:ph type="ftr" sz="quarter" idx="11"/>
          </p:nvPr>
        </p:nvSpPr>
        <p:spPr/>
        <p:txBody>
          <a:bodyPr/>
          <a:lstStyle/>
          <a:p>
            <a:endParaRPr lang="es-CL" dirty="0"/>
          </a:p>
        </p:txBody>
      </p:sp>
      <p:sp>
        <p:nvSpPr>
          <p:cNvPr id="7" name="6 Marcador de número de diapositiva"/>
          <p:cNvSpPr>
            <a:spLocks noGrp="1"/>
          </p:cNvSpPr>
          <p:nvPr>
            <p:ph type="sldNum" sz="quarter" idx="12"/>
          </p:nvPr>
        </p:nvSpPr>
        <p:spPr/>
        <p:txBody>
          <a:bodyPr/>
          <a:lstStyle/>
          <a:p>
            <a:fld id="{DF32855C-0BA7-44C5-919B-9088E602D775}" type="slidenum">
              <a:rPr lang="es-CL" smtClean="0"/>
              <a:pPr/>
              <a:t>‹Nº›</a:t>
            </a:fld>
            <a:endParaRPr lang="es-CL" dirty="0"/>
          </a:p>
        </p:txBody>
      </p:sp>
    </p:spTree>
    <p:extLst>
      <p:ext uri="{BB962C8B-B14F-4D97-AF65-F5344CB8AC3E}">
        <p14:creationId xmlns:p14="http://schemas.microsoft.com/office/powerpoint/2010/main" val="16259714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ítulo de sección">
    <p:spTree>
      <p:nvGrpSpPr>
        <p:cNvPr id="1" name=""/>
        <p:cNvGrpSpPr/>
        <p:nvPr/>
      </p:nvGrpSpPr>
      <p:grpSpPr>
        <a:xfrm>
          <a:off x="0" y="0"/>
          <a:ext cx="0" cy="0"/>
          <a:chOff x="0" y="0"/>
          <a:chExt cx="0" cy="0"/>
        </a:xfrm>
      </p:grpSpPr>
      <p:pic>
        <p:nvPicPr>
          <p:cNvPr id="12" name="Picture 2" descr="C:\Users\espcdummer\Pictures\Logos\Logos Centinela\2014\Logo Centinela PPT 20140705.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6251918" y="50953"/>
            <a:ext cx="2592288" cy="1017695"/>
          </a:xfrm>
          <a:prstGeom prst="rect">
            <a:avLst/>
          </a:prstGeom>
          <a:noFill/>
          <a:extLst>
            <a:ext uri="{909E8E84-426E-40DD-AFC4-6F175D3DCCD1}">
              <a14:hiddenFill xmlns:a14="http://schemas.microsoft.com/office/drawing/2010/main">
                <a:solidFill>
                  <a:srgbClr val="FFFFFF"/>
                </a:solidFill>
              </a14:hiddenFill>
            </a:ext>
          </a:extLst>
        </p:spPr>
      </p:pic>
      <p:sp>
        <p:nvSpPr>
          <p:cNvPr id="15" name="Rectángulo 14"/>
          <p:cNvSpPr/>
          <p:nvPr/>
        </p:nvSpPr>
        <p:spPr>
          <a:xfrm>
            <a:off x="1403648" y="3284984"/>
            <a:ext cx="7740352" cy="20162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91427" tIns="45713" rIns="91427" bIns="45713" rtlCol="0" anchor="ctr"/>
          <a:lstStyle/>
          <a:p>
            <a:pPr algn="ctr" defTabSz="457135"/>
            <a:endParaRPr lang="es-ES_tradnl" dirty="0">
              <a:solidFill>
                <a:srgbClr val="FFFFFF"/>
              </a:solidFill>
            </a:endParaRPr>
          </a:p>
        </p:txBody>
      </p:sp>
      <p:sp>
        <p:nvSpPr>
          <p:cNvPr id="3" name="2 Título"/>
          <p:cNvSpPr>
            <a:spLocks noGrp="1"/>
          </p:cNvSpPr>
          <p:nvPr>
            <p:ph type="title"/>
          </p:nvPr>
        </p:nvSpPr>
        <p:spPr>
          <a:xfrm>
            <a:off x="1907704" y="3429000"/>
            <a:ext cx="6984776" cy="1728192"/>
          </a:xfrm>
        </p:spPr>
        <p:txBody>
          <a:bodyPr anchor="ctr">
            <a:noAutofit/>
          </a:bodyPr>
          <a:lstStyle>
            <a:lvl1pPr algn="l">
              <a:defRPr sz="3200">
                <a:solidFill>
                  <a:schemeClr val="accent3"/>
                </a:solidFill>
              </a:defRPr>
            </a:lvl1pPr>
          </a:lstStyle>
          <a:p>
            <a:r>
              <a:rPr lang="es-ES"/>
              <a:t>Haga clic para modificar el estilo de título del patrón</a:t>
            </a:r>
            <a:endParaRPr lang="es-CL" dirty="0"/>
          </a:p>
        </p:txBody>
      </p:sp>
      <p:sp>
        <p:nvSpPr>
          <p:cNvPr id="9" name="2 Subtítulo"/>
          <p:cNvSpPr>
            <a:spLocks noGrp="1"/>
          </p:cNvSpPr>
          <p:nvPr>
            <p:ph type="subTitle" idx="1"/>
          </p:nvPr>
        </p:nvSpPr>
        <p:spPr>
          <a:xfrm>
            <a:off x="1907704" y="5445224"/>
            <a:ext cx="6984776" cy="864096"/>
          </a:xfrm>
          <a:prstGeom prst="rect">
            <a:avLst/>
          </a:prstGeom>
        </p:spPr>
        <p:txBody>
          <a:bodyPr>
            <a:noAutofit/>
          </a:bodyPr>
          <a:lstStyle>
            <a:lvl1pPr marL="0" indent="0" algn="l">
              <a:buNone/>
              <a:defRPr sz="1800">
                <a:solidFill>
                  <a:schemeClr val="accent5"/>
                </a:solidFill>
              </a:defRPr>
            </a:lvl1pPr>
            <a:lvl2pPr marL="457135" indent="0" algn="ctr">
              <a:buNone/>
              <a:defRPr>
                <a:solidFill>
                  <a:schemeClr val="tx1">
                    <a:tint val="75000"/>
                  </a:schemeClr>
                </a:solidFill>
              </a:defRPr>
            </a:lvl2pPr>
            <a:lvl3pPr marL="914269" indent="0" algn="ctr">
              <a:buNone/>
              <a:defRPr>
                <a:solidFill>
                  <a:schemeClr val="tx1">
                    <a:tint val="75000"/>
                  </a:schemeClr>
                </a:solidFill>
              </a:defRPr>
            </a:lvl3pPr>
            <a:lvl4pPr marL="1371404" indent="0" algn="ctr">
              <a:buNone/>
              <a:defRPr>
                <a:solidFill>
                  <a:schemeClr val="tx1">
                    <a:tint val="75000"/>
                  </a:schemeClr>
                </a:solidFill>
              </a:defRPr>
            </a:lvl4pPr>
            <a:lvl5pPr marL="1828539" indent="0" algn="ctr">
              <a:buNone/>
              <a:defRPr>
                <a:solidFill>
                  <a:schemeClr val="tx1">
                    <a:tint val="75000"/>
                  </a:schemeClr>
                </a:solidFill>
              </a:defRPr>
            </a:lvl5pPr>
            <a:lvl6pPr marL="2285674" indent="0" algn="ctr">
              <a:buNone/>
              <a:defRPr>
                <a:solidFill>
                  <a:schemeClr val="tx1">
                    <a:tint val="75000"/>
                  </a:schemeClr>
                </a:solidFill>
              </a:defRPr>
            </a:lvl6pPr>
            <a:lvl7pPr marL="2742809" indent="0" algn="ctr">
              <a:buNone/>
              <a:defRPr>
                <a:solidFill>
                  <a:schemeClr val="tx1">
                    <a:tint val="75000"/>
                  </a:schemeClr>
                </a:solidFill>
              </a:defRPr>
            </a:lvl7pPr>
            <a:lvl8pPr marL="3199944" indent="0" algn="ctr">
              <a:buNone/>
              <a:defRPr>
                <a:solidFill>
                  <a:schemeClr val="tx1">
                    <a:tint val="75000"/>
                  </a:schemeClr>
                </a:solidFill>
              </a:defRPr>
            </a:lvl8pPr>
            <a:lvl9pPr marL="3657078" indent="0" algn="ctr">
              <a:buNone/>
              <a:defRPr>
                <a:solidFill>
                  <a:schemeClr val="tx1">
                    <a:tint val="75000"/>
                  </a:schemeClr>
                </a:solidFill>
              </a:defRPr>
            </a:lvl9pPr>
          </a:lstStyle>
          <a:p>
            <a:r>
              <a:rPr lang="es-ES"/>
              <a:t>Haga clic para modificar el estilo de subtítulo del patrón</a:t>
            </a:r>
            <a:endParaRPr lang="es-CL" dirty="0"/>
          </a:p>
        </p:txBody>
      </p:sp>
      <p:grpSp>
        <p:nvGrpSpPr>
          <p:cNvPr id="5" name="4 Grupo"/>
          <p:cNvGrpSpPr/>
          <p:nvPr/>
        </p:nvGrpSpPr>
        <p:grpSpPr>
          <a:xfrm rot="16200000">
            <a:off x="5165812" y="-693203"/>
            <a:ext cx="216024" cy="7740352"/>
            <a:chOff x="3779912" y="1124744"/>
            <a:chExt cx="216024" cy="6336704"/>
          </a:xfrm>
        </p:grpSpPr>
        <p:sp>
          <p:nvSpPr>
            <p:cNvPr id="6" name="Rectángulo 10"/>
            <p:cNvSpPr/>
            <p:nvPr userDrawn="1"/>
          </p:nvSpPr>
          <p:spPr>
            <a:xfrm rot="5400000">
              <a:off x="3095836" y="1808820"/>
              <a:ext cx="1584176" cy="216024"/>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35"/>
              <a:endParaRPr lang="es-ES_tradnl" dirty="0">
                <a:solidFill>
                  <a:srgbClr val="FFFFFF"/>
                </a:solidFill>
              </a:endParaRPr>
            </a:p>
          </p:txBody>
        </p:sp>
        <p:sp>
          <p:nvSpPr>
            <p:cNvPr id="7" name="Rectángulo 11"/>
            <p:cNvSpPr/>
            <p:nvPr userDrawn="1"/>
          </p:nvSpPr>
          <p:spPr>
            <a:xfrm rot="5400000">
              <a:off x="3095835" y="3392997"/>
              <a:ext cx="1584177" cy="216024"/>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35"/>
              <a:endParaRPr lang="es-ES_tradnl" dirty="0">
                <a:solidFill>
                  <a:srgbClr val="FFFFFF"/>
                </a:solidFill>
              </a:endParaRPr>
            </a:p>
          </p:txBody>
        </p:sp>
        <p:sp>
          <p:nvSpPr>
            <p:cNvPr id="8" name="Rectángulo 12"/>
            <p:cNvSpPr/>
            <p:nvPr userDrawn="1"/>
          </p:nvSpPr>
          <p:spPr>
            <a:xfrm rot="5400000">
              <a:off x="3095835" y="4977173"/>
              <a:ext cx="1584178" cy="216024"/>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35"/>
              <a:endParaRPr lang="es-ES_tradnl" dirty="0">
                <a:solidFill>
                  <a:srgbClr val="FFFFFF"/>
                </a:solidFill>
              </a:endParaRPr>
            </a:p>
          </p:txBody>
        </p:sp>
        <p:sp>
          <p:nvSpPr>
            <p:cNvPr id="10" name="Rectángulo 13"/>
            <p:cNvSpPr/>
            <p:nvPr userDrawn="1"/>
          </p:nvSpPr>
          <p:spPr>
            <a:xfrm rot="5400000">
              <a:off x="3095836" y="6561348"/>
              <a:ext cx="1584176" cy="216024"/>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35"/>
              <a:endParaRPr lang="es-ES_tradnl" dirty="0">
                <a:solidFill>
                  <a:srgbClr val="FFFFFF"/>
                </a:solidFill>
              </a:endParaRPr>
            </a:p>
          </p:txBody>
        </p:sp>
      </p:grpSp>
    </p:spTree>
    <p:extLst>
      <p:ext uri="{BB962C8B-B14F-4D97-AF65-F5344CB8AC3E}">
        <p14:creationId xmlns:p14="http://schemas.microsoft.com/office/powerpoint/2010/main" val="3068272686"/>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L"/>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3 Marcador de fecha"/>
          <p:cNvSpPr>
            <a:spLocks noGrp="1"/>
          </p:cNvSpPr>
          <p:nvPr>
            <p:ph type="dt" sz="half" idx="10"/>
          </p:nvPr>
        </p:nvSpPr>
        <p:spPr/>
        <p:txBody>
          <a:bodyPr/>
          <a:lstStyle/>
          <a:p>
            <a:fld id="{0D0DE00E-167D-4790-BB5D-78BF6577654A}" type="datetimeFigureOut">
              <a:rPr lang="es-CL" smtClean="0"/>
              <a:pPr/>
              <a:t>09-09-2019</a:t>
            </a:fld>
            <a:endParaRPr lang="es-CL" dirty="0"/>
          </a:p>
        </p:txBody>
      </p:sp>
      <p:sp>
        <p:nvSpPr>
          <p:cNvPr id="5" name="4 Marcador de pie de página"/>
          <p:cNvSpPr>
            <a:spLocks noGrp="1"/>
          </p:cNvSpPr>
          <p:nvPr>
            <p:ph type="ftr" sz="quarter" idx="11"/>
          </p:nvPr>
        </p:nvSpPr>
        <p:spPr/>
        <p:txBody>
          <a:bodyPr/>
          <a:lstStyle/>
          <a:p>
            <a:endParaRPr lang="es-CL" dirty="0"/>
          </a:p>
        </p:txBody>
      </p:sp>
      <p:sp>
        <p:nvSpPr>
          <p:cNvPr id="6" name="5 Marcador de número de diapositiva"/>
          <p:cNvSpPr>
            <a:spLocks noGrp="1"/>
          </p:cNvSpPr>
          <p:nvPr>
            <p:ph type="sldNum" sz="quarter" idx="12"/>
          </p:nvPr>
        </p:nvSpPr>
        <p:spPr/>
        <p:txBody>
          <a:bodyPr/>
          <a:lstStyle/>
          <a:p>
            <a:fld id="{DF32855C-0BA7-44C5-919B-9088E602D775}" type="slidenum">
              <a:rPr lang="es-CL" smtClean="0"/>
              <a:pPr/>
              <a:t>‹Nº›</a:t>
            </a:fld>
            <a:endParaRPr lang="es-CL" dirty="0"/>
          </a:p>
        </p:txBody>
      </p:sp>
    </p:spTree>
    <p:extLst>
      <p:ext uri="{BB962C8B-B14F-4D97-AF65-F5344CB8AC3E}">
        <p14:creationId xmlns:p14="http://schemas.microsoft.com/office/powerpoint/2010/main" val="2960720574"/>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CL"/>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3 Marcador de fecha"/>
          <p:cNvSpPr>
            <a:spLocks noGrp="1"/>
          </p:cNvSpPr>
          <p:nvPr>
            <p:ph type="dt" sz="half" idx="10"/>
          </p:nvPr>
        </p:nvSpPr>
        <p:spPr/>
        <p:txBody>
          <a:bodyPr/>
          <a:lstStyle/>
          <a:p>
            <a:fld id="{0D0DE00E-167D-4790-BB5D-78BF6577654A}" type="datetimeFigureOut">
              <a:rPr lang="es-CL" smtClean="0"/>
              <a:pPr/>
              <a:t>09-09-2019</a:t>
            </a:fld>
            <a:endParaRPr lang="es-CL" dirty="0"/>
          </a:p>
        </p:txBody>
      </p:sp>
      <p:sp>
        <p:nvSpPr>
          <p:cNvPr id="5" name="4 Marcador de pie de página"/>
          <p:cNvSpPr>
            <a:spLocks noGrp="1"/>
          </p:cNvSpPr>
          <p:nvPr>
            <p:ph type="ftr" sz="quarter" idx="11"/>
          </p:nvPr>
        </p:nvSpPr>
        <p:spPr/>
        <p:txBody>
          <a:bodyPr/>
          <a:lstStyle/>
          <a:p>
            <a:endParaRPr lang="es-CL" dirty="0"/>
          </a:p>
        </p:txBody>
      </p:sp>
      <p:sp>
        <p:nvSpPr>
          <p:cNvPr id="6" name="5 Marcador de número de diapositiva"/>
          <p:cNvSpPr>
            <a:spLocks noGrp="1"/>
          </p:cNvSpPr>
          <p:nvPr>
            <p:ph type="sldNum" sz="quarter" idx="12"/>
          </p:nvPr>
        </p:nvSpPr>
        <p:spPr/>
        <p:txBody>
          <a:bodyPr/>
          <a:lstStyle/>
          <a:p>
            <a:fld id="{DF32855C-0BA7-44C5-919B-9088E602D775}" type="slidenum">
              <a:rPr lang="es-CL" smtClean="0"/>
              <a:pPr/>
              <a:t>‹Nº›</a:t>
            </a:fld>
            <a:endParaRPr lang="es-CL" dirty="0"/>
          </a:p>
        </p:txBody>
      </p:sp>
    </p:spTree>
    <p:extLst>
      <p:ext uri="{BB962C8B-B14F-4D97-AF65-F5344CB8AC3E}">
        <p14:creationId xmlns:p14="http://schemas.microsoft.com/office/powerpoint/2010/main" val="3308897222"/>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13" name="Imagen 12" descr="42-52871446.jp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a:xfrm>
            <a:off x="0" y="-4764"/>
            <a:ext cx="1327021" cy="6890148"/>
          </a:xfrm>
          <a:prstGeom prst="rect">
            <a:avLst/>
          </a:prstGeom>
        </p:spPr>
      </p:pic>
      <p:sp>
        <p:nvSpPr>
          <p:cNvPr id="14" name="Título 13"/>
          <p:cNvSpPr>
            <a:spLocks noGrp="1"/>
          </p:cNvSpPr>
          <p:nvPr>
            <p:ph type="title" hasCustomPrompt="1"/>
          </p:nvPr>
        </p:nvSpPr>
        <p:spPr>
          <a:xfrm>
            <a:off x="1761067" y="970629"/>
            <a:ext cx="6706658" cy="1143000"/>
          </a:xfrm>
        </p:spPr>
        <p:txBody>
          <a:bodyPr lIns="0" tIns="0" rIns="0" bIns="0">
            <a:noAutofit/>
          </a:bodyPr>
          <a:lstStyle>
            <a:lvl1pPr algn="r">
              <a:lnSpc>
                <a:spcPct val="90000"/>
              </a:lnSpc>
              <a:defRPr sz="3700">
                <a:solidFill>
                  <a:srgbClr val="3C3C3B"/>
                </a:solidFill>
                <a:latin typeface="+mj-lt"/>
                <a:cs typeface="Calibri"/>
              </a:defRPr>
            </a:lvl1pPr>
          </a:lstStyle>
          <a:p>
            <a:r>
              <a:rPr lang="es-ES_tradnl" sz="3200" b="0" i="0" dirty="0">
                <a:solidFill>
                  <a:srgbClr val="007A94"/>
                </a:solidFill>
                <a:latin typeface="Trebuchet MS"/>
                <a:ea typeface="Trebuchet MS"/>
                <a:cs typeface="Trebuchet MS"/>
              </a:rPr>
              <a:t>Título de</a:t>
            </a:r>
            <a:br>
              <a:rPr lang="es-ES_tradnl" sz="3200" b="0" i="0" dirty="0">
                <a:solidFill>
                  <a:srgbClr val="007A94"/>
                </a:solidFill>
                <a:latin typeface="Trebuchet MS"/>
                <a:ea typeface="Trebuchet MS"/>
                <a:cs typeface="Trebuchet MS"/>
              </a:rPr>
            </a:br>
            <a:r>
              <a:rPr lang="es-ES_tradnl" sz="3200" b="0" i="0" dirty="0">
                <a:solidFill>
                  <a:srgbClr val="007A94"/>
                </a:solidFill>
                <a:latin typeface="Trebuchet MS"/>
                <a:ea typeface="Trebuchet MS"/>
                <a:cs typeface="Trebuchet MS"/>
              </a:rPr>
              <a:t>Presentación</a:t>
            </a:r>
          </a:p>
        </p:txBody>
      </p:sp>
      <p:sp>
        <p:nvSpPr>
          <p:cNvPr id="22" name="Marcador de texto 21"/>
          <p:cNvSpPr>
            <a:spLocks noGrp="1"/>
          </p:cNvSpPr>
          <p:nvPr>
            <p:ph type="body" sz="quarter" idx="10" hasCustomPrompt="1"/>
          </p:nvPr>
        </p:nvSpPr>
        <p:spPr>
          <a:xfrm>
            <a:off x="4662706" y="2715379"/>
            <a:ext cx="3814763" cy="212400"/>
          </a:xfrm>
        </p:spPr>
        <p:txBody>
          <a:bodyPr lIns="0" tIns="0" rIns="0" bIns="0" anchor="ctr" anchorCtr="0">
            <a:noAutofit/>
          </a:bodyPr>
          <a:lstStyle>
            <a:lvl1pPr marL="0" indent="0" algn="r" rtl="0">
              <a:buNone/>
              <a:defRPr sz="1800">
                <a:solidFill>
                  <a:srgbClr val="3C3C3B"/>
                </a:solidFill>
                <a:latin typeface="+mj-lt"/>
                <a:cs typeface="Calibri"/>
              </a:defRPr>
            </a:lvl1pPr>
            <a:lvl2pPr>
              <a:defRPr sz="1400">
                <a:solidFill>
                  <a:schemeClr val="accent5">
                    <a:lumMod val="75000"/>
                  </a:schemeClr>
                </a:solidFill>
              </a:defRPr>
            </a:lvl2pPr>
            <a:lvl3pPr>
              <a:defRPr sz="1400">
                <a:solidFill>
                  <a:schemeClr val="accent5">
                    <a:lumMod val="75000"/>
                  </a:schemeClr>
                </a:solidFill>
              </a:defRPr>
            </a:lvl3pPr>
            <a:lvl4pPr>
              <a:defRPr sz="1400">
                <a:solidFill>
                  <a:schemeClr val="accent5">
                    <a:lumMod val="75000"/>
                  </a:schemeClr>
                </a:solidFill>
              </a:defRPr>
            </a:lvl4pPr>
            <a:lvl5pPr>
              <a:defRPr sz="1400">
                <a:solidFill>
                  <a:schemeClr val="accent5">
                    <a:lumMod val="75000"/>
                  </a:schemeClr>
                </a:solidFill>
              </a:defRPr>
            </a:lvl5pPr>
          </a:lstStyle>
          <a:p>
            <a:pPr rtl="0"/>
            <a:r>
              <a:rPr lang="es-ES_tradnl" sz="1400" b="0" i="0" u="none" strike="noStrike" kern="1200" baseline="0" dirty="0">
                <a:solidFill>
                  <a:srgbClr val="8D8C8D"/>
                </a:solidFill>
                <a:latin typeface="Trebuchet MS"/>
              </a:rPr>
              <a:t>Nombre de Presentador</a:t>
            </a:r>
          </a:p>
        </p:txBody>
      </p:sp>
      <p:sp>
        <p:nvSpPr>
          <p:cNvPr id="25" name="Marcador de texto 21"/>
          <p:cNvSpPr>
            <a:spLocks noGrp="1"/>
          </p:cNvSpPr>
          <p:nvPr>
            <p:ph type="body" sz="quarter" idx="11" hasCustomPrompt="1"/>
          </p:nvPr>
        </p:nvSpPr>
        <p:spPr>
          <a:xfrm>
            <a:off x="4662706" y="2954617"/>
            <a:ext cx="3814763" cy="212400"/>
          </a:xfrm>
        </p:spPr>
        <p:txBody>
          <a:bodyPr lIns="0" tIns="0" rIns="0" bIns="0" anchor="ctr" anchorCtr="0">
            <a:noAutofit/>
          </a:bodyPr>
          <a:lstStyle>
            <a:lvl1pPr marL="0" indent="0" algn="r" rtl="0">
              <a:buNone/>
              <a:defRPr sz="1800" cap="all" baseline="0">
                <a:solidFill>
                  <a:srgbClr val="3C3C3B"/>
                </a:solidFill>
                <a:latin typeface="+mj-lt"/>
                <a:cs typeface="Calibri"/>
              </a:defRPr>
            </a:lvl1pPr>
            <a:lvl2pPr>
              <a:defRPr sz="1400">
                <a:solidFill>
                  <a:schemeClr val="accent5">
                    <a:lumMod val="75000"/>
                  </a:schemeClr>
                </a:solidFill>
              </a:defRPr>
            </a:lvl2pPr>
            <a:lvl3pPr>
              <a:defRPr sz="1400">
                <a:solidFill>
                  <a:schemeClr val="accent5">
                    <a:lumMod val="75000"/>
                  </a:schemeClr>
                </a:solidFill>
              </a:defRPr>
            </a:lvl3pPr>
            <a:lvl4pPr>
              <a:defRPr sz="1400">
                <a:solidFill>
                  <a:schemeClr val="accent5">
                    <a:lumMod val="75000"/>
                  </a:schemeClr>
                </a:solidFill>
              </a:defRPr>
            </a:lvl4pPr>
            <a:lvl5pPr>
              <a:defRPr sz="1400">
                <a:solidFill>
                  <a:schemeClr val="accent5">
                    <a:lumMod val="75000"/>
                  </a:schemeClr>
                </a:solidFill>
              </a:defRPr>
            </a:lvl5pPr>
          </a:lstStyle>
          <a:p>
            <a:pPr rtl="0"/>
            <a:r>
              <a:rPr lang="es-ES_tradnl" sz="1400" b="0" i="0" u="none" strike="noStrike" kern="1200" baseline="0" dirty="0">
                <a:solidFill>
                  <a:srgbClr val="8D8C8D"/>
                </a:solidFill>
                <a:latin typeface="Trebuchet MS"/>
              </a:rPr>
              <a:t>Nombre de Conferencia</a:t>
            </a:r>
          </a:p>
        </p:txBody>
      </p:sp>
      <p:sp>
        <p:nvSpPr>
          <p:cNvPr id="27" name="Marcador de texto 21"/>
          <p:cNvSpPr>
            <a:spLocks noGrp="1"/>
          </p:cNvSpPr>
          <p:nvPr>
            <p:ph type="body" sz="quarter" idx="12" hasCustomPrompt="1"/>
          </p:nvPr>
        </p:nvSpPr>
        <p:spPr>
          <a:xfrm>
            <a:off x="4662706" y="3191931"/>
            <a:ext cx="3814763" cy="212400"/>
          </a:xfrm>
        </p:spPr>
        <p:txBody>
          <a:bodyPr tIns="0" rIns="0" bIns="0" anchor="ctr" anchorCtr="0">
            <a:noAutofit/>
          </a:bodyPr>
          <a:lstStyle>
            <a:lvl1pPr marL="0" indent="0" algn="r" rtl="0">
              <a:buNone/>
              <a:defRPr sz="1400" baseline="0">
                <a:solidFill>
                  <a:srgbClr val="3C3C3B"/>
                </a:solidFill>
                <a:latin typeface="+mj-lt"/>
                <a:cs typeface="Calibri"/>
              </a:defRPr>
            </a:lvl1pPr>
            <a:lvl2pPr>
              <a:defRPr sz="1400">
                <a:solidFill>
                  <a:schemeClr val="accent5">
                    <a:lumMod val="75000"/>
                  </a:schemeClr>
                </a:solidFill>
              </a:defRPr>
            </a:lvl2pPr>
            <a:lvl3pPr>
              <a:defRPr sz="1400">
                <a:solidFill>
                  <a:schemeClr val="accent5">
                    <a:lumMod val="75000"/>
                  </a:schemeClr>
                </a:solidFill>
              </a:defRPr>
            </a:lvl3pPr>
            <a:lvl4pPr>
              <a:defRPr sz="1400">
                <a:solidFill>
                  <a:schemeClr val="accent5">
                    <a:lumMod val="75000"/>
                  </a:schemeClr>
                </a:solidFill>
              </a:defRPr>
            </a:lvl4pPr>
            <a:lvl5pPr>
              <a:defRPr sz="1400">
                <a:solidFill>
                  <a:schemeClr val="accent5">
                    <a:lumMod val="75000"/>
                  </a:schemeClr>
                </a:solidFill>
              </a:defRPr>
            </a:lvl5pPr>
          </a:lstStyle>
          <a:p>
            <a:pPr rtl="0"/>
            <a:r>
              <a:rPr lang="es-ES_tradnl" sz="1400" b="0" i="0" u="none" strike="noStrike" kern="1200" baseline="0" dirty="0">
                <a:solidFill>
                  <a:srgbClr val="8D8C8D"/>
                </a:solidFill>
                <a:latin typeface="Trebuchet MS"/>
              </a:rPr>
              <a:t>15 de Enero del 2014</a:t>
            </a:r>
          </a:p>
        </p:txBody>
      </p:sp>
      <p:grpSp>
        <p:nvGrpSpPr>
          <p:cNvPr id="35" name="Agrupar 34"/>
          <p:cNvGrpSpPr/>
          <p:nvPr userDrawn="1"/>
        </p:nvGrpSpPr>
        <p:grpSpPr>
          <a:xfrm rot="5400000">
            <a:off x="-2027937" y="3346451"/>
            <a:ext cx="6882426" cy="179998"/>
            <a:chOff x="1443904" y="3985173"/>
            <a:chExt cx="7700096" cy="180001"/>
          </a:xfrm>
        </p:grpSpPr>
        <p:sp>
          <p:nvSpPr>
            <p:cNvPr id="36" name="Rectángulo 35"/>
            <p:cNvSpPr/>
            <p:nvPr userDrawn="1"/>
          </p:nvSpPr>
          <p:spPr>
            <a:xfrm>
              <a:off x="1443904" y="3985174"/>
              <a:ext cx="1926000" cy="180000"/>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s-ES_tradnl" dirty="0">
                <a:solidFill>
                  <a:srgbClr val="FFFFFF"/>
                </a:solidFill>
              </a:endParaRPr>
            </a:p>
          </p:txBody>
        </p:sp>
        <p:sp>
          <p:nvSpPr>
            <p:cNvPr id="37" name="Rectángulo 36"/>
            <p:cNvSpPr/>
            <p:nvPr userDrawn="1"/>
          </p:nvSpPr>
          <p:spPr>
            <a:xfrm>
              <a:off x="3369904" y="3985173"/>
              <a:ext cx="1926000" cy="180000"/>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s-ES_tradnl" dirty="0">
                <a:solidFill>
                  <a:srgbClr val="FFFFFF"/>
                </a:solidFill>
              </a:endParaRPr>
            </a:p>
          </p:txBody>
        </p:sp>
        <p:sp>
          <p:nvSpPr>
            <p:cNvPr id="38" name="Rectángulo 37"/>
            <p:cNvSpPr/>
            <p:nvPr userDrawn="1"/>
          </p:nvSpPr>
          <p:spPr>
            <a:xfrm>
              <a:off x="5295904" y="3985173"/>
              <a:ext cx="1926000" cy="180000"/>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s-ES_tradnl" dirty="0">
                <a:solidFill>
                  <a:srgbClr val="FFFFFF"/>
                </a:solidFill>
              </a:endParaRPr>
            </a:p>
          </p:txBody>
        </p:sp>
        <p:sp>
          <p:nvSpPr>
            <p:cNvPr id="39" name="Rectángulo 38"/>
            <p:cNvSpPr/>
            <p:nvPr userDrawn="1"/>
          </p:nvSpPr>
          <p:spPr>
            <a:xfrm>
              <a:off x="7218000" y="3985173"/>
              <a:ext cx="1926000" cy="180000"/>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s-ES_tradnl" dirty="0">
                <a:solidFill>
                  <a:srgbClr val="FFFFFF"/>
                </a:solidFill>
              </a:endParaRPr>
            </a:p>
          </p:txBody>
        </p:sp>
      </p:grpSp>
      <p:pic>
        <p:nvPicPr>
          <p:cNvPr id="40" name="Imagen 39"/>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666059" y="5453371"/>
            <a:ext cx="3056984" cy="1194739"/>
          </a:xfrm>
          <a:prstGeom prst="rect">
            <a:avLst/>
          </a:prstGeom>
        </p:spPr>
      </p:pic>
    </p:spTree>
    <p:extLst>
      <p:ext uri="{BB962C8B-B14F-4D97-AF65-F5344CB8AC3E}">
        <p14:creationId xmlns:p14="http://schemas.microsoft.com/office/powerpoint/2010/main" val="3124937607"/>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15" name="Rectángulo 14"/>
          <p:cNvSpPr/>
          <p:nvPr userDrawn="1"/>
        </p:nvSpPr>
        <p:spPr>
          <a:xfrm>
            <a:off x="924975" y="2427070"/>
            <a:ext cx="8233631" cy="199456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s-ES_tradnl" dirty="0">
              <a:solidFill>
                <a:srgbClr val="FFFFFF"/>
              </a:solidFill>
            </a:endParaRPr>
          </a:p>
        </p:txBody>
      </p:sp>
      <p:sp>
        <p:nvSpPr>
          <p:cNvPr id="2" name="Título 1"/>
          <p:cNvSpPr>
            <a:spLocks noGrp="1"/>
          </p:cNvSpPr>
          <p:nvPr>
            <p:ph type="title" hasCustomPrompt="1"/>
          </p:nvPr>
        </p:nvSpPr>
        <p:spPr>
          <a:xfrm>
            <a:off x="2154767" y="2789354"/>
            <a:ext cx="6587067" cy="1143000"/>
          </a:xfrm>
        </p:spPr>
        <p:txBody>
          <a:bodyPr wrap="none" lIns="0" tIns="0" rIns="0" bIns="0" anchor="ctr" anchorCtr="0">
            <a:noAutofit/>
          </a:bodyPr>
          <a:lstStyle>
            <a:lvl1pPr algn="r">
              <a:lnSpc>
                <a:spcPct val="90000"/>
              </a:lnSpc>
              <a:defRPr sz="3600" b="0" i="0" baseline="0">
                <a:solidFill>
                  <a:schemeClr val="tx2"/>
                </a:solidFill>
                <a:latin typeface="+mj-lt"/>
              </a:defRPr>
            </a:lvl1pPr>
          </a:lstStyle>
          <a:p>
            <a:r>
              <a:rPr lang="es-ES" sz="3000" dirty="0">
                <a:solidFill>
                  <a:srgbClr val="007A94"/>
                </a:solidFill>
              </a:rPr>
              <a:t>Subtítulo de Presentación</a:t>
            </a:r>
            <a:endParaRPr lang="es-ES" dirty="0"/>
          </a:p>
        </p:txBody>
      </p:sp>
      <p:grpSp>
        <p:nvGrpSpPr>
          <p:cNvPr id="10" name="Agrupar 9"/>
          <p:cNvGrpSpPr/>
          <p:nvPr userDrawn="1"/>
        </p:nvGrpSpPr>
        <p:grpSpPr>
          <a:xfrm rot="5400000">
            <a:off x="-3339003" y="3338997"/>
            <a:ext cx="6858003" cy="179998"/>
            <a:chOff x="1443904" y="3985173"/>
            <a:chExt cx="7700096" cy="180001"/>
          </a:xfrm>
        </p:grpSpPr>
        <p:sp>
          <p:nvSpPr>
            <p:cNvPr id="11" name="Rectángulo 10"/>
            <p:cNvSpPr/>
            <p:nvPr userDrawn="1"/>
          </p:nvSpPr>
          <p:spPr>
            <a:xfrm>
              <a:off x="1443904" y="3985174"/>
              <a:ext cx="1926000" cy="180000"/>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s-ES_tradnl" dirty="0">
                <a:solidFill>
                  <a:srgbClr val="FFFFFF"/>
                </a:solidFill>
              </a:endParaRPr>
            </a:p>
          </p:txBody>
        </p:sp>
        <p:sp>
          <p:nvSpPr>
            <p:cNvPr id="12" name="Rectángulo 11"/>
            <p:cNvSpPr/>
            <p:nvPr userDrawn="1"/>
          </p:nvSpPr>
          <p:spPr>
            <a:xfrm>
              <a:off x="3369904" y="3985173"/>
              <a:ext cx="1926000" cy="180000"/>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s-ES_tradnl" dirty="0">
                <a:solidFill>
                  <a:srgbClr val="FFFFFF"/>
                </a:solidFill>
              </a:endParaRPr>
            </a:p>
          </p:txBody>
        </p:sp>
        <p:sp>
          <p:nvSpPr>
            <p:cNvPr id="13" name="Rectángulo 12"/>
            <p:cNvSpPr/>
            <p:nvPr userDrawn="1"/>
          </p:nvSpPr>
          <p:spPr>
            <a:xfrm>
              <a:off x="5295904" y="3985173"/>
              <a:ext cx="1926000" cy="180000"/>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s-ES_tradnl" dirty="0">
                <a:solidFill>
                  <a:srgbClr val="FFFFFF"/>
                </a:solidFill>
              </a:endParaRPr>
            </a:p>
          </p:txBody>
        </p:sp>
        <p:sp>
          <p:nvSpPr>
            <p:cNvPr id="14" name="Rectángulo 13"/>
            <p:cNvSpPr/>
            <p:nvPr userDrawn="1"/>
          </p:nvSpPr>
          <p:spPr>
            <a:xfrm>
              <a:off x="7218000" y="3985173"/>
              <a:ext cx="1926000" cy="180000"/>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s-ES_tradnl" dirty="0">
                <a:solidFill>
                  <a:srgbClr val="FFFFFF"/>
                </a:solidFill>
              </a:endParaRPr>
            </a:p>
          </p:txBody>
        </p:sp>
      </p:grpSp>
      <p:pic>
        <p:nvPicPr>
          <p:cNvPr id="21" name="Imagen 20"/>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117353" y="229301"/>
            <a:ext cx="1752727" cy="685006"/>
          </a:xfrm>
          <a:prstGeom prst="rect">
            <a:avLst/>
          </a:prstGeom>
        </p:spPr>
      </p:pic>
    </p:spTree>
    <p:extLst>
      <p:ext uri="{BB962C8B-B14F-4D97-AF65-F5344CB8AC3E}">
        <p14:creationId xmlns:p14="http://schemas.microsoft.com/office/powerpoint/2010/main" val="4068490926"/>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22" name="Marcador de texto 2"/>
          <p:cNvSpPr>
            <a:spLocks noGrp="1"/>
          </p:cNvSpPr>
          <p:nvPr>
            <p:ph type="body" idx="1" hasCustomPrompt="1"/>
          </p:nvPr>
        </p:nvSpPr>
        <p:spPr>
          <a:xfrm>
            <a:off x="1708554" y="1038763"/>
            <a:ext cx="5621866" cy="558801"/>
          </a:xfrm>
        </p:spPr>
        <p:txBody>
          <a:bodyPr wrap="none" lIns="0" tIns="0" rIns="0" bIns="0" anchor="b">
            <a:noAutofit/>
          </a:bodyPr>
          <a:lstStyle>
            <a:lvl1pPr marL="0" indent="0">
              <a:spcBef>
                <a:spcPts val="0"/>
              </a:spcBef>
              <a:buNone/>
              <a:defRPr sz="2800">
                <a:solidFill>
                  <a:schemeClr val="accent3"/>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s-ES" sz="2500" b="0" i="0" dirty="0">
                <a:solidFill>
                  <a:srgbClr val="8D8C8D"/>
                </a:solidFill>
                <a:latin typeface="Trebuchet MS"/>
                <a:ea typeface="Trebuchet MS"/>
                <a:cs typeface="Trebuchet MS"/>
              </a:rPr>
              <a:t>Título del tema</a:t>
            </a:r>
            <a:endParaRPr lang="es-ES_tradnl" dirty="0"/>
          </a:p>
        </p:txBody>
      </p:sp>
      <p:sp>
        <p:nvSpPr>
          <p:cNvPr id="25" name="Marcador de texto 24"/>
          <p:cNvSpPr>
            <a:spLocks noGrp="1"/>
          </p:cNvSpPr>
          <p:nvPr>
            <p:ph type="body" sz="quarter" idx="10" hasCustomPrompt="1"/>
          </p:nvPr>
        </p:nvSpPr>
        <p:spPr>
          <a:xfrm>
            <a:off x="568831" y="894832"/>
            <a:ext cx="988483" cy="880533"/>
          </a:xfrm>
        </p:spPr>
        <p:txBody>
          <a:bodyPr wrap="none" tIns="0" rIns="0" bIns="0" anchor="b" anchorCtr="0">
            <a:noAutofit/>
          </a:bodyPr>
          <a:lstStyle>
            <a:lvl1pPr marL="0" indent="0" algn="r">
              <a:spcBef>
                <a:spcPts val="0"/>
              </a:spcBef>
              <a:buNone/>
              <a:defRPr sz="8000" b="0">
                <a:solidFill>
                  <a:srgbClr val="00778B"/>
                </a:solidFill>
              </a:defRPr>
            </a:lvl1pPr>
          </a:lstStyle>
          <a:p>
            <a:pPr lvl="0"/>
            <a:r>
              <a:rPr lang="es-ES_tradnl" dirty="0"/>
              <a:t>1</a:t>
            </a:r>
            <a:endParaRPr lang="es-ES" dirty="0"/>
          </a:p>
        </p:txBody>
      </p:sp>
      <p:sp>
        <p:nvSpPr>
          <p:cNvPr id="29" name="Marcador de texto 28"/>
          <p:cNvSpPr>
            <a:spLocks noGrp="1"/>
          </p:cNvSpPr>
          <p:nvPr>
            <p:ph type="body" sz="quarter" idx="11" hasCustomPrompt="1"/>
          </p:nvPr>
        </p:nvSpPr>
        <p:spPr>
          <a:xfrm>
            <a:off x="924975" y="1775366"/>
            <a:ext cx="7814213" cy="2136233"/>
          </a:xfrm>
        </p:spPr>
        <p:txBody>
          <a:bodyPr wrap="square" lIns="0" tIns="0" rIns="0" bIns="0" numCol="1" spcCol="180000">
            <a:noAutofit/>
          </a:bodyPr>
          <a:lstStyle>
            <a:lvl1pPr marL="0" marR="0" indent="0" algn="just" defTabSz="457200" rtl="0" eaLnBrk="1" fontAlgn="auto" latinLnBrk="0" hangingPunct="1">
              <a:lnSpc>
                <a:spcPct val="100000"/>
              </a:lnSpc>
              <a:spcBef>
                <a:spcPts val="0"/>
              </a:spcBef>
              <a:spcAft>
                <a:spcPts val="600"/>
              </a:spcAft>
              <a:buClrTx/>
              <a:buSzTx/>
              <a:buFont typeface="Arial"/>
              <a:buNone/>
              <a:tabLst/>
              <a:defRPr sz="1600" baseline="0">
                <a:solidFill>
                  <a:srgbClr val="3C3C3B"/>
                </a:solidFill>
              </a:defRPr>
            </a:lvl1pPr>
            <a:lvl2pPr marL="457200" indent="0">
              <a:buNone/>
              <a:defRPr sz="1300">
                <a:solidFill>
                  <a:srgbClr val="888B8D"/>
                </a:solidFill>
              </a:defRPr>
            </a:lvl2pPr>
            <a:lvl3pPr marL="914400" indent="0">
              <a:buNone/>
              <a:defRPr sz="1300">
                <a:solidFill>
                  <a:srgbClr val="888B8D"/>
                </a:solidFill>
              </a:defRPr>
            </a:lvl3pPr>
            <a:lvl4pPr marL="1371600" indent="0">
              <a:buNone/>
              <a:defRPr sz="1300">
                <a:solidFill>
                  <a:srgbClr val="888B8D"/>
                </a:solidFill>
              </a:defRPr>
            </a:lvl4pPr>
            <a:lvl5pPr marL="1828800" indent="0">
              <a:buNone/>
              <a:defRPr sz="1300">
                <a:solidFill>
                  <a:srgbClr val="888B8D"/>
                </a:solidFill>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s-ES_tradnl" dirty="0"/>
              <a:t>Área de texto de texto regular. Esto es texto simulado. Área de texto de texto regular. Esto es texto simulado.</a:t>
            </a:r>
          </a:p>
          <a:p>
            <a:pPr marL="0" marR="0" lvl="0" indent="0" algn="l" defTabSz="457200" rtl="0" eaLnBrk="1" fontAlgn="auto" latinLnBrk="0" hangingPunct="1">
              <a:lnSpc>
                <a:spcPct val="100000"/>
              </a:lnSpc>
              <a:spcBef>
                <a:spcPts val="0"/>
              </a:spcBef>
              <a:spcAft>
                <a:spcPts val="0"/>
              </a:spcAft>
              <a:buClrTx/>
              <a:buSzTx/>
              <a:buFont typeface="Arial"/>
              <a:buNone/>
              <a:tabLst/>
              <a:defRPr/>
            </a:pPr>
            <a:r>
              <a:rPr lang="es-ES_tradnl" dirty="0"/>
              <a:t>Área de texto de texto regular. Esto es texto simulado. Área de texto de texto regular. Esto es texto simulado.</a:t>
            </a:r>
          </a:p>
          <a:p>
            <a:pPr marL="0" marR="0" lvl="0" indent="0" algn="l" defTabSz="457200" rtl="0" eaLnBrk="1" fontAlgn="auto" latinLnBrk="0" hangingPunct="1">
              <a:lnSpc>
                <a:spcPct val="100000"/>
              </a:lnSpc>
              <a:spcBef>
                <a:spcPts val="0"/>
              </a:spcBef>
              <a:spcAft>
                <a:spcPts val="0"/>
              </a:spcAft>
              <a:buClrTx/>
              <a:buSzTx/>
              <a:buFont typeface="Arial"/>
              <a:buNone/>
              <a:tabLst/>
              <a:defRPr/>
            </a:pPr>
            <a:r>
              <a:rPr lang="es-ES_tradnl" dirty="0"/>
              <a:t>Área de texto de texto regular. Esto es texto simulado. Área de texto de texto regular. Esto es texto simulado. Área de texto de texto regular. Esto es texto simulado. Área de texto de texto regular. Esto es texto simulado.</a:t>
            </a:r>
          </a:p>
          <a:p>
            <a:pPr marL="0" marR="0" lvl="0" indent="0" algn="l" defTabSz="457200" rtl="0" eaLnBrk="1" fontAlgn="auto" latinLnBrk="0" hangingPunct="1">
              <a:lnSpc>
                <a:spcPct val="100000"/>
              </a:lnSpc>
              <a:spcBef>
                <a:spcPts val="0"/>
              </a:spcBef>
              <a:spcAft>
                <a:spcPts val="0"/>
              </a:spcAft>
              <a:buClrTx/>
              <a:buSzTx/>
              <a:buFont typeface="Arial"/>
              <a:buNone/>
              <a:tabLst/>
              <a:defRPr/>
            </a:pPr>
            <a:r>
              <a:rPr lang="es-ES_tradnl" dirty="0"/>
              <a:t>Área de texto de texto regular. Esto es texto simulado. Área de texto de texto regular. Esto es texto simulado.</a:t>
            </a:r>
          </a:p>
          <a:p>
            <a:pPr marL="0" marR="0" lvl="0" indent="0" algn="l" defTabSz="457200" rtl="0" eaLnBrk="1" fontAlgn="auto" latinLnBrk="0" hangingPunct="1">
              <a:lnSpc>
                <a:spcPct val="100000"/>
              </a:lnSpc>
              <a:spcBef>
                <a:spcPts val="0"/>
              </a:spcBef>
              <a:spcAft>
                <a:spcPts val="0"/>
              </a:spcAft>
              <a:buClrTx/>
              <a:buSzTx/>
              <a:buFont typeface="Arial"/>
              <a:buNone/>
              <a:tabLst/>
              <a:defRPr/>
            </a:pPr>
            <a:endParaRPr lang="es-ES_tradnl" dirty="0"/>
          </a:p>
        </p:txBody>
      </p:sp>
      <p:sp>
        <p:nvSpPr>
          <p:cNvPr id="35" name="Marcador de posición de imagen 34"/>
          <p:cNvSpPr>
            <a:spLocks noGrp="1"/>
          </p:cNvSpPr>
          <p:nvPr>
            <p:ph type="pic" sz="quarter" idx="12"/>
          </p:nvPr>
        </p:nvSpPr>
        <p:spPr>
          <a:xfrm>
            <a:off x="924976" y="4113741"/>
            <a:ext cx="8219024" cy="2744260"/>
          </a:xfrm>
        </p:spPr>
        <p:txBody>
          <a:bodyPr/>
          <a:lstStyle>
            <a:lvl1pPr>
              <a:defRPr>
                <a:solidFill>
                  <a:schemeClr val="accent5"/>
                </a:solidFill>
              </a:defRPr>
            </a:lvl1pPr>
          </a:lstStyle>
          <a:p>
            <a:endParaRPr lang="es-ES" dirty="0"/>
          </a:p>
        </p:txBody>
      </p:sp>
      <p:grpSp>
        <p:nvGrpSpPr>
          <p:cNvPr id="27" name="Agrupar 26"/>
          <p:cNvGrpSpPr/>
          <p:nvPr userDrawn="1"/>
        </p:nvGrpSpPr>
        <p:grpSpPr>
          <a:xfrm rot="5400000">
            <a:off x="-3339003" y="3338997"/>
            <a:ext cx="6858003" cy="179998"/>
            <a:chOff x="1443904" y="3985173"/>
            <a:chExt cx="7700096" cy="180001"/>
          </a:xfrm>
        </p:grpSpPr>
        <p:sp>
          <p:nvSpPr>
            <p:cNvPr id="28" name="Rectángulo 27"/>
            <p:cNvSpPr/>
            <p:nvPr userDrawn="1"/>
          </p:nvSpPr>
          <p:spPr>
            <a:xfrm>
              <a:off x="1443904" y="3985174"/>
              <a:ext cx="1926000" cy="180000"/>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s-ES_tradnl" dirty="0">
                <a:solidFill>
                  <a:srgbClr val="FFFFFF"/>
                </a:solidFill>
              </a:endParaRPr>
            </a:p>
          </p:txBody>
        </p:sp>
        <p:sp>
          <p:nvSpPr>
            <p:cNvPr id="30" name="Rectángulo 29"/>
            <p:cNvSpPr/>
            <p:nvPr userDrawn="1"/>
          </p:nvSpPr>
          <p:spPr>
            <a:xfrm>
              <a:off x="3369904" y="3985173"/>
              <a:ext cx="1926000" cy="180000"/>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s-ES_tradnl" dirty="0">
                <a:solidFill>
                  <a:srgbClr val="FFFFFF"/>
                </a:solidFill>
              </a:endParaRPr>
            </a:p>
          </p:txBody>
        </p:sp>
        <p:sp>
          <p:nvSpPr>
            <p:cNvPr id="31" name="Rectángulo 30"/>
            <p:cNvSpPr/>
            <p:nvPr userDrawn="1"/>
          </p:nvSpPr>
          <p:spPr>
            <a:xfrm>
              <a:off x="5295904" y="3985173"/>
              <a:ext cx="1926000" cy="180000"/>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s-ES_tradnl" dirty="0">
                <a:solidFill>
                  <a:srgbClr val="FFFFFF"/>
                </a:solidFill>
              </a:endParaRPr>
            </a:p>
          </p:txBody>
        </p:sp>
        <p:sp>
          <p:nvSpPr>
            <p:cNvPr id="32" name="Rectángulo 31"/>
            <p:cNvSpPr/>
            <p:nvPr userDrawn="1"/>
          </p:nvSpPr>
          <p:spPr>
            <a:xfrm>
              <a:off x="7218000" y="3985173"/>
              <a:ext cx="1926000" cy="180000"/>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s-ES_tradnl" dirty="0">
                <a:solidFill>
                  <a:srgbClr val="FFFFFF"/>
                </a:solidFill>
              </a:endParaRPr>
            </a:p>
          </p:txBody>
        </p:sp>
      </p:grpSp>
      <p:pic>
        <p:nvPicPr>
          <p:cNvPr id="13" name="Imagen 1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117352" y="229301"/>
            <a:ext cx="1752727" cy="685006"/>
          </a:xfrm>
          <a:prstGeom prst="rect">
            <a:avLst/>
          </a:prstGeom>
        </p:spPr>
      </p:pic>
    </p:spTree>
    <p:extLst>
      <p:ext uri="{BB962C8B-B14F-4D97-AF65-F5344CB8AC3E}">
        <p14:creationId xmlns:p14="http://schemas.microsoft.com/office/powerpoint/2010/main" val="3026056868"/>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sp>
        <p:nvSpPr>
          <p:cNvPr id="22" name="Marcador de texto 2"/>
          <p:cNvSpPr>
            <a:spLocks noGrp="1"/>
          </p:cNvSpPr>
          <p:nvPr>
            <p:ph type="body" idx="1" hasCustomPrompt="1"/>
          </p:nvPr>
        </p:nvSpPr>
        <p:spPr>
          <a:xfrm>
            <a:off x="919060" y="1182695"/>
            <a:ext cx="5621866" cy="558801"/>
          </a:xfrm>
        </p:spPr>
        <p:txBody>
          <a:bodyPr wrap="none" lIns="0" tIns="0" rIns="0" bIns="0" anchor="b">
            <a:noAutofit/>
          </a:bodyPr>
          <a:lstStyle>
            <a:lvl1pPr marL="0" indent="0">
              <a:spcBef>
                <a:spcPts val="0"/>
              </a:spcBef>
              <a:buNone/>
              <a:defRPr sz="2800">
                <a:solidFill>
                  <a:schemeClr val="accent3"/>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s-ES" sz="2500" b="0" i="0" dirty="0">
                <a:solidFill>
                  <a:srgbClr val="8D8C8D"/>
                </a:solidFill>
                <a:latin typeface="Trebuchet MS"/>
                <a:ea typeface="Trebuchet MS"/>
                <a:cs typeface="Trebuchet MS"/>
              </a:rPr>
              <a:t>Título del tema</a:t>
            </a:r>
            <a:endParaRPr lang="es-ES_tradnl" dirty="0"/>
          </a:p>
        </p:txBody>
      </p:sp>
      <p:sp>
        <p:nvSpPr>
          <p:cNvPr id="29" name="Marcador de texto 28"/>
          <p:cNvSpPr>
            <a:spLocks noGrp="1"/>
          </p:cNvSpPr>
          <p:nvPr>
            <p:ph type="body" sz="quarter" idx="11" hasCustomPrompt="1"/>
          </p:nvPr>
        </p:nvSpPr>
        <p:spPr>
          <a:xfrm>
            <a:off x="914400" y="1919298"/>
            <a:ext cx="7824788" cy="4515369"/>
          </a:xfrm>
        </p:spPr>
        <p:txBody>
          <a:bodyPr wrap="square" lIns="0" tIns="0" rIns="0" bIns="0" numCol="1" spcCol="270000">
            <a:noAutofit/>
          </a:bodyPr>
          <a:lstStyle>
            <a:lvl1pPr marL="0" indent="0" algn="just">
              <a:lnSpc>
                <a:spcPct val="100000"/>
              </a:lnSpc>
              <a:spcBef>
                <a:spcPts val="0"/>
              </a:spcBef>
              <a:spcAft>
                <a:spcPts val="600"/>
              </a:spcAft>
              <a:buNone/>
              <a:defRPr sz="1600">
                <a:solidFill>
                  <a:srgbClr val="3C3C3B"/>
                </a:solidFill>
              </a:defRPr>
            </a:lvl1pPr>
            <a:lvl2pPr marL="457200" indent="0">
              <a:buNone/>
              <a:defRPr sz="1300">
                <a:solidFill>
                  <a:srgbClr val="888B8D"/>
                </a:solidFill>
              </a:defRPr>
            </a:lvl2pPr>
            <a:lvl3pPr marL="914400" indent="0">
              <a:buNone/>
              <a:defRPr sz="1300">
                <a:solidFill>
                  <a:srgbClr val="888B8D"/>
                </a:solidFill>
              </a:defRPr>
            </a:lvl3pPr>
            <a:lvl4pPr marL="1371600" indent="0">
              <a:buNone/>
              <a:defRPr sz="1300">
                <a:solidFill>
                  <a:srgbClr val="888B8D"/>
                </a:solidFill>
              </a:defRPr>
            </a:lvl4pPr>
            <a:lvl5pPr marL="1828800" indent="0">
              <a:buNone/>
              <a:defRPr sz="1300">
                <a:solidFill>
                  <a:srgbClr val="888B8D"/>
                </a:solidFill>
              </a:defRPr>
            </a:lvl5pPr>
          </a:lstStyle>
          <a:p>
            <a:pPr lvl="0"/>
            <a:r>
              <a:rPr lang="es-ES_tradnl" dirty="0"/>
              <a:t>Área de texto de texto regular. Esto es texto simulado. Área de texto de texto regular. Esto es texto simulado área de texto de texto regular. Esto es texto simulado. </a:t>
            </a:r>
          </a:p>
          <a:p>
            <a:pPr lvl="0"/>
            <a:r>
              <a:rPr lang="es-ES_tradnl" dirty="0"/>
              <a:t>Área de texto de texto regular. Esto es texto simulado. Área de texto de texto regular. Esto es texto simulado. Área de texto de texto regular. Esto es texto simulado. Área de texto de texto regular. Esto es texto simulado. Área de texto de texto regular. Esto es texto simulado. </a:t>
            </a:r>
          </a:p>
          <a:p>
            <a:pPr lvl="0"/>
            <a:r>
              <a:rPr lang="es-ES_tradnl" dirty="0"/>
              <a:t>Área de texto de texto regular. Esto es texto simulado. Esto es texto simulado, esto es texto simulado, esto es texto simulado esto es texto simulado. Área de texto de texto regular. Esto es texto simulado. Área de texto de texto regular. Esto es texto simulado. Área de texto de texto regular. Esto es texto simulado. Área de texto de texto regular. Esto es texto simulado. Área de texto de texto regular. Esto es texto simulado.</a:t>
            </a:r>
          </a:p>
          <a:p>
            <a:pPr lvl="0"/>
            <a:r>
              <a:rPr lang="es-ES_tradnl" dirty="0"/>
              <a:t>Área de texto de texto regular. Esto es texto simulado. Área de texto de texto regular. Esto es texto simulado. Área de texto de texto regular. </a:t>
            </a:r>
          </a:p>
        </p:txBody>
      </p:sp>
      <p:grpSp>
        <p:nvGrpSpPr>
          <p:cNvPr id="13" name="Agrupar 12"/>
          <p:cNvGrpSpPr/>
          <p:nvPr userDrawn="1"/>
        </p:nvGrpSpPr>
        <p:grpSpPr>
          <a:xfrm rot="5400000">
            <a:off x="-3339003" y="3338997"/>
            <a:ext cx="6858003" cy="179998"/>
            <a:chOff x="1443904" y="3985173"/>
            <a:chExt cx="7700096" cy="180001"/>
          </a:xfrm>
        </p:grpSpPr>
        <p:sp>
          <p:nvSpPr>
            <p:cNvPr id="20" name="Rectángulo 19"/>
            <p:cNvSpPr/>
            <p:nvPr userDrawn="1"/>
          </p:nvSpPr>
          <p:spPr>
            <a:xfrm>
              <a:off x="1443904" y="3985174"/>
              <a:ext cx="1926000" cy="180000"/>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s-ES_tradnl" dirty="0">
                <a:solidFill>
                  <a:srgbClr val="FFFFFF"/>
                </a:solidFill>
              </a:endParaRPr>
            </a:p>
          </p:txBody>
        </p:sp>
        <p:sp>
          <p:nvSpPr>
            <p:cNvPr id="21" name="Rectángulo 20"/>
            <p:cNvSpPr/>
            <p:nvPr userDrawn="1"/>
          </p:nvSpPr>
          <p:spPr>
            <a:xfrm>
              <a:off x="3369904" y="3985173"/>
              <a:ext cx="1926000" cy="180000"/>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s-ES_tradnl" dirty="0">
                <a:solidFill>
                  <a:srgbClr val="FFFFFF"/>
                </a:solidFill>
              </a:endParaRPr>
            </a:p>
          </p:txBody>
        </p:sp>
        <p:sp>
          <p:nvSpPr>
            <p:cNvPr id="23" name="Rectángulo 22"/>
            <p:cNvSpPr/>
            <p:nvPr userDrawn="1"/>
          </p:nvSpPr>
          <p:spPr>
            <a:xfrm>
              <a:off x="5295904" y="3985173"/>
              <a:ext cx="1926000" cy="180000"/>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s-ES_tradnl" dirty="0">
                <a:solidFill>
                  <a:srgbClr val="FFFFFF"/>
                </a:solidFill>
              </a:endParaRPr>
            </a:p>
          </p:txBody>
        </p:sp>
        <p:sp>
          <p:nvSpPr>
            <p:cNvPr id="24" name="Rectángulo 23"/>
            <p:cNvSpPr/>
            <p:nvPr userDrawn="1"/>
          </p:nvSpPr>
          <p:spPr>
            <a:xfrm>
              <a:off x="7218000" y="3985173"/>
              <a:ext cx="1926000" cy="180000"/>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s-ES_tradnl" dirty="0">
                <a:solidFill>
                  <a:srgbClr val="FFFFFF"/>
                </a:solidFill>
              </a:endParaRPr>
            </a:p>
          </p:txBody>
        </p:sp>
      </p:grpSp>
      <p:pic>
        <p:nvPicPr>
          <p:cNvPr id="12" name="Imagen 1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117352" y="229301"/>
            <a:ext cx="1752727" cy="685006"/>
          </a:xfrm>
          <a:prstGeom prst="rect">
            <a:avLst/>
          </a:prstGeom>
        </p:spPr>
      </p:pic>
    </p:spTree>
    <p:extLst>
      <p:ext uri="{BB962C8B-B14F-4D97-AF65-F5344CB8AC3E}">
        <p14:creationId xmlns:p14="http://schemas.microsoft.com/office/powerpoint/2010/main" val="2512821656"/>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3_Título y objetos">
    <p:spTree>
      <p:nvGrpSpPr>
        <p:cNvPr id="1" name=""/>
        <p:cNvGrpSpPr/>
        <p:nvPr/>
      </p:nvGrpSpPr>
      <p:grpSpPr>
        <a:xfrm>
          <a:off x="0" y="0"/>
          <a:ext cx="0" cy="0"/>
          <a:chOff x="0" y="0"/>
          <a:chExt cx="0" cy="0"/>
        </a:xfrm>
      </p:grpSpPr>
      <p:sp>
        <p:nvSpPr>
          <p:cNvPr id="22" name="Marcador de texto 2"/>
          <p:cNvSpPr>
            <a:spLocks noGrp="1"/>
          </p:cNvSpPr>
          <p:nvPr>
            <p:ph type="body" idx="1" hasCustomPrompt="1"/>
          </p:nvPr>
        </p:nvSpPr>
        <p:spPr>
          <a:xfrm>
            <a:off x="1573642" y="1354667"/>
            <a:ext cx="5621866" cy="558801"/>
          </a:xfrm>
        </p:spPr>
        <p:txBody>
          <a:bodyPr wrap="none" lIns="0" tIns="0" rIns="0" bIns="0" anchor="b">
            <a:noAutofit/>
          </a:bodyPr>
          <a:lstStyle>
            <a:lvl1pPr marL="0" indent="0">
              <a:spcBef>
                <a:spcPts val="0"/>
              </a:spcBef>
              <a:buNone/>
              <a:defRPr sz="2600">
                <a:solidFill>
                  <a:schemeClr val="accent3"/>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s-ES" sz="2500" b="0" i="0" dirty="0">
                <a:solidFill>
                  <a:srgbClr val="8D8C8D"/>
                </a:solidFill>
                <a:latin typeface="Trebuchet MS"/>
                <a:ea typeface="Trebuchet MS"/>
                <a:cs typeface="Trebuchet MS"/>
              </a:rPr>
              <a:t>Título del gráfico y tabla</a:t>
            </a:r>
            <a:endParaRPr lang="es-ES_tradnl" dirty="0"/>
          </a:p>
        </p:txBody>
      </p:sp>
      <p:sp>
        <p:nvSpPr>
          <p:cNvPr id="4" name="Marcador de gráfico 3"/>
          <p:cNvSpPr>
            <a:spLocks noGrp="1"/>
          </p:cNvSpPr>
          <p:nvPr>
            <p:ph type="chart" sz="quarter" idx="10"/>
          </p:nvPr>
        </p:nvSpPr>
        <p:spPr>
          <a:xfrm>
            <a:off x="1573214" y="2286000"/>
            <a:ext cx="7028920" cy="3776663"/>
          </a:xfrm>
        </p:spPr>
        <p:txBody>
          <a:bodyPr/>
          <a:lstStyle>
            <a:lvl1pPr>
              <a:defRPr>
                <a:solidFill>
                  <a:schemeClr val="accent5"/>
                </a:solidFill>
              </a:defRPr>
            </a:lvl1pPr>
          </a:lstStyle>
          <a:p>
            <a:endParaRPr lang="es-ES" dirty="0"/>
          </a:p>
        </p:txBody>
      </p:sp>
      <p:grpSp>
        <p:nvGrpSpPr>
          <p:cNvPr id="12" name="Agrupar 11"/>
          <p:cNvGrpSpPr/>
          <p:nvPr userDrawn="1"/>
        </p:nvGrpSpPr>
        <p:grpSpPr>
          <a:xfrm rot="5400000">
            <a:off x="-3339003" y="3338997"/>
            <a:ext cx="6858003" cy="179998"/>
            <a:chOff x="1443904" y="3985173"/>
            <a:chExt cx="7700096" cy="180001"/>
          </a:xfrm>
        </p:grpSpPr>
        <p:sp>
          <p:nvSpPr>
            <p:cNvPr id="13" name="Rectángulo 12"/>
            <p:cNvSpPr/>
            <p:nvPr userDrawn="1"/>
          </p:nvSpPr>
          <p:spPr>
            <a:xfrm>
              <a:off x="1443904" y="3985174"/>
              <a:ext cx="1926000" cy="180000"/>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s-ES_tradnl" dirty="0">
                <a:solidFill>
                  <a:srgbClr val="FFFFFF"/>
                </a:solidFill>
              </a:endParaRPr>
            </a:p>
          </p:txBody>
        </p:sp>
        <p:sp>
          <p:nvSpPr>
            <p:cNvPr id="14" name="Rectángulo 13"/>
            <p:cNvSpPr/>
            <p:nvPr userDrawn="1"/>
          </p:nvSpPr>
          <p:spPr>
            <a:xfrm>
              <a:off x="3369904" y="3985173"/>
              <a:ext cx="1926000" cy="180000"/>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s-ES_tradnl" dirty="0">
                <a:solidFill>
                  <a:srgbClr val="FFFFFF"/>
                </a:solidFill>
              </a:endParaRPr>
            </a:p>
          </p:txBody>
        </p:sp>
        <p:sp>
          <p:nvSpPr>
            <p:cNvPr id="21" name="Rectángulo 20"/>
            <p:cNvSpPr/>
            <p:nvPr userDrawn="1"/>
          </p:nvSpPr>
          <p:spPr>
            <a:xfrm>
              <a:off x="5295904" y="3985173"/>
              <a:ext cx="1926000" cy="180000"/>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s-ES_tradnl" dirty="0">
                <a:solidFill>
                  <a:srgbClr val="FFFFFF"/>
                </a:solidFill>
              </a:endParaRPr>
            </a:p>
          </p:txBody>
        </p:sp>
        <p:sp>
          <p:nvSpPr>
            <p:cNvPr id="23" name="Rectángulo 22"/>
            <p:cNvSpPr/>
            <p:nvPr userDrawn="1"/>
          </p:nvSpPr>
          <p:spPr>
            <a:xfrm>
              <a:off x="7218000" y="3985173"/>
              <a:ext cx="1926000" cy="180000"/>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s-ES_tradnl" dirty="0">
                <a:solidFill>
                  <a:srgbClr val="FFFFFF"/>
                </a:solidFill>
              </a:endParaRPr>
            </a:p>
          </p:txBody>
        </p:sp>
      </p:grpSp>
      <p:pic>
        <p:nvPicPr>
          <p:cNvPr id="10" name="Imagen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117352" y="229301"/>
            <a:ext cx="1752727" cy="685006"/>
          </a:xfrm>
          <a:prstGeom prst="rect">
            <a:avLst/>
          </a:prstGeom>
        </p:spPr>
      </p:pic>
    </p:spTree>
    <p:extLst>
      <p:ext uri="{BB962C8B-B14F-4D97-AF65-F5344CB8AC3E}">
        <p14:creationId xmlns:p14="http://schemas.microsoft.com/office/powerpoint/2010/main" val="1001245407"/>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4_Título y objetos">
    <p:spTree>
      <p:nvGrpSpPr>
        <p:cNvPr id="1" name=""/>
        <p:cNvGrpSpPr/>
        <p:nvPr/>
      </p:nvGrpSpPr>
      <p:grpSpPr>
        <a:xfrm>
          <a:off x="0" y="0"/>
          <a:ext cx="0" cy="0"/>
          <a:chOff x="0" y="0"/>
          <a:chExt cx="0" cy="0"/>
        </a:xfrm>
      </p:grpSpPr>
      <p:grpSp>
        <p:nvGrpSpPr>
          <p:cNvPr id="12" name="Agrupar 11"/>
          <p:cNvGrpSpPr/>
          <p:nvPr userDrawn="1"/>
        </p:nvGrpSpPr>
        <p:grpSpPr>
          <a:xfrm rot="5400000">
            <a:off x="-3339003" y="3338997"/>
            <a:ext cx="6858003" cy="179998"/>
            <a:chOff x="1443904" y="3985173"/>
            <a:chExt cx="7700096" cy="180001"/>
          </a:xfrm>
        </p:grpSpPr>
        <p:sp>
          <p:nvSpPr>
            <p:cNvPr id="13" name="Rectángulo 12"/>
            <p:cNvSpPr/>
            <p:nvPr userDrawn="1"/>
          </p:nvSpPr>
          <p:spPr>
            <a:xfrm>
              <a:off x="1443904" y="3985174"/>
              <a:ext cx="1926000" cy="180000"/>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s-ES_tradnl" dirty="0">
                <a:solidFill>
                  <a:srgbClr val="FFFFFF"/>
                </a:solidFill>
              </a:endParaRPr>
            </a:p>
          </p:txBody>
        </p:sp>
        <p:sp>
          <p:nvSpPr>
            <p:cNvPr id="14" name="Rectángulo 13"/>
            <p:cNvSpPr/>
            <p:nvPr userDrawn="1"/>
          </p:nvSpPr>
          <p:spPr>
            <a:xfrm>
              <a:off x="3369904" y="3985173"/>
              <a:ext cx="1926000" cy="180000"/>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s-ES_tradnl" dirty="0">
                <a:solidFill>
                  <a:srgbClr val="FFFFFF"/>
                </a:solidFill>
              </a:endParaRPr>
            </a:p>
          </p:txBody>
        </p:sp>
        <p:sp>
          <p:nvSpPr>
            <p:cNvPr id="21" name="Rectángulo 20"/>
            <p:cNvSpPr/>
            <p:nvPr userDrawn="1"/>
          </p:nvSpPr>
          <p:spPr>
            <a:xfrm>
              <a:off x="5295904" y="3985173"/>
              <a:ext cx="1926000" cy="180000"/>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s-ES_tradnl" dirty="0">
                <a:solidFill>
                  <a:srgbClr val="FFFFFF"/>
                </a:solidFill>
              </a:endParaRPr>
            </a:p>
          </p:txBody>
        </p:sp>
        <p:sp>
          <p:nvSpPr>
            <p:cNvPr id="23" name="Rectángulo 22"/>
            <p:cNvSpPr/>
            <p:nvPr userDrawn="1"/>
          </p:nvSpPr>
          <p:spPr>
            <a:xfrm>
              <a:off x="7218000" y="3985173"/>
              <a:ext cx="1926000" cy="180000"/>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s-ES_tradnl" dirty="0">
                <a:solidFill>
                  <a:srgbClr val="FFFFFF"/>
                </a:solidFill>
              </a:endParaRPr>
            </a:p>
          </p:txBody>
        </p:sp>
      </p:grpSp>
      <p:pic>
        <p:nvPicPr>
          <p:cNvPr id="8" name="Imagen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117352" y="229301"/>
            <a:ext cx="1752727" cy="685006"/>
          </a:xfrm>
          <a:prstGeom prst="rect">
            <a:avLst/>
          </a:prstGeom>
        </p:spPr>
      </p:pic>
    </p:spTree>
    <p:extLst>
      <p:ext uri="{BB962C8B-B14F-4D97-AF65-F5344CB8AC3E}">
        <p14:creationId xmlns:p14="http://schemas.microsoft.com/office/powerpoint/2010/main" val="1662497880"/>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showMasterSp="0" userDrawn="1">
  <p:cSld name="Título de sección">
    <p:spTree>
      <p:nvGrpSpPr>
        <p:cNvPr id="1" name=""/>
        <p:cNvGrpSpPr/>
        <p:nvPr/>
      </p:nvGrpSpPr>
      <p:grpSpPr>
        <a:xfrm>
          <a:off x="0" y="0"/>
          <a:ext cx="0" cy="0"/>
          <a:chOff x="0" y="0"/>
          <a:chExt cx="0" cy="0"/>
        </a:xfrm>
      </p:grpSpPr>
      <p:pic>
        <p:nvPicPr>
          <p:cNvPr id="12" name="Picture 2" descr="C:\Users\espcdummer\Pictures\Logos\Logos Centinela\2014\Logo Centinela PPT 20140705.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6251918" y="50952"/>
            <a:ext cx="2592288" cy="1017695"/>
          </a:xfrm>
          <a:prstGeom prst="rect">
            <a:avLst/>
          </a:prstGeom>
          <a:noFill/>
          <a:extLst>
            <a:ext uri="{909E8E84-426E-40DD-AFC4-6F175D3DCCD1}">
              <a14:hiddenFill xmlns:a14="http://schemas.microsoft.com/office/drawing/2010/main">
                <a:solidFill>
                  <a:srgbClr val="FFFFFF"/>
                </a:solidFill>
              </a14:hiddenFill>
            </a:ext>
          </a:extLst>
        </p:spPr>
      </p:pic>
      <p:sp>
        <p:nvSpPr>
          <p:cNvPr id="15" name="Rectángulo 14"/>
          <p:cNvSpPr/>
          <p:nvPr userDrawn="1"/>
        </p:nvSpPr>
        <p:spPr>
          <a:xfrm>
            <a:off x="1403648" y="3284984"/>
            <a:ext cx="7740352" cy="20162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s-ES_tradnl" dirty="0">
              <a:solidFill>
                <a:srgbClr val="FFFFFF"/>
              </a:solidFill>
            </a:endParaRPr>
          </a:p>
        </p:txBody>
      </p:sp>
      <p:sp>
        <p:nvSpPr>
          <p:cNvPr id="3" name="2 Título"/>
          <p:cNvSpPr>
            <a:spLocks noGrp="1"/>
          </p:cNvSpPr>
          <p:nvPr>
            <p:ph type="title"/>
          </p:nvPr>
        </p:nvSpPr>
        <p:spPr>
          <a:xfrm>
            <a:off x="1907704" y="3429000"/>
            <a:ext cx="6984776" cy="1728192"/>
          </a:xfrm>
        </p:spPr>
        <p:txBody>
          <a:bodyPr anchor="ctr">
            <a:noAutofit/>
          </a:bodyPr>
          <a:lstStyle>
            <a:lvl1pPr algn="l">
              <a:defRPr sz="3200">
                <a:solidFill>
                  <a:schemeClr val="accent3"/>
                </a:solidFill>
              </a:defRPr>
            </a:lvl1pPr>
          </a:lstStyle>
          <a:p>
            <a:r>
              <a:rPr lang="es-ES"/>
              <a:t>Haga clic para modificar el estilo de título del patrón</a:t>
            </a:r>
            <a:endParaRPr lang="es-CL" dirty="0"/>
          </a:p>
        </p:txBody>
      </p:sp>
      <p:sp>
        <p:nvSpPr>
          <p:cNvPr id="9" name="2 Subtítulo"/>
          <p:cNvSpPr>
            <a:spLocks noGrp="1"/>
          </p:cNvSpPr>
          <p:nvPr>
            <p:ph type="subTitle" idx="1"/>
          </p:nvPr>
        </p:nvSpPr>
        <p:spPr>
          <a:xfrm>
            <a:off x="1907704" y="5445224"/>
            <a:ext cx="6984776" cy="864096"/>
          </a:xfrm>
          <a:prstGeom prst="rect">
            <a:avLst/>
          </a:prstGeom>
        </p:spPr>
        <p:txBody>
          <a:bodyPr>
            <a:noAutofit/>
          </a:bodyPr>
          <a:lstStyle>
            <a:lvl1pPr marL="0" indent="0" algn="l">
              <a:buNone/>
              <a:defRPr sz="1800">
                <a:solidFill>
                  <a:schemeClr val="accent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CL" dirty="0"/>
          </a:p>
        </p:txBody>
      </p:sp>
      <p:grpSp>
        <p:nvGrpSpPr>
          <p:cNvPr id="5" name="4 Grupo"/>
          <p:cNvGrpSpPr/>
          <p:nvPr userDrawn="1"/>
        </p:nvGrpSpPr>
        <p:grpSpPr>
          <a:xfrm rot="16200000">
            <a:off x="5165812" y="-693204"/>
            <a:ext cx="216024" cy="7740352"/>
            <a:chOff x="3779912" y="1124744"/>
            <a:chExt cx="216024" cy="6336704"/>
          </a:xfrm>
        </p:grpSpPr>
        <p:sp>
          <p:nvSpPr>
            <p:cNvPr id="6" name="Rectángulo 10"/>
            <p:cNvSpPr/>
            <p:nvPr userDrawn="1"/>
          </p:nvSpPr>
          <p:spPr>
            <a:xfrm rot="5400000">
              <a:off x="3095836" y="1808820"/>
              <a:ext cx="1584176" cy="216024"/>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s-ES_tradnl" dirty="0">
                <a:solidFill>
                  <a:srgbClr val="FFFFFF"/>
                </a:solidFill>
              </a:endParaRPr>
            </a:p>
          </p:txBody>
        </p:sp>
        <p:sp>
          <p:nvSpPr>
            <p:cNvPr id="7" name="Rectángulo 11"/>
            <p:cNvSpPr/>
            <p:nvPr userDrawn="1"/>
          </p:nvSpPr>
          <p:spPr>
            <a:xfrm rot="5400000">
              <a:off x="3095835" y="3392997"/>
              <a:ext cx="1584177" cy="216024"/>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s-ES_tradnl" dirty="0">
                <a:solidFill>
                  <a:srgbClr val="FFFFFF"/>
                </a:solidFill>
              </a:endParaRPr>
            </a:p>
          </p:txBody>
        </p:sp>
        <p:sp>
          <p:nvSpPr>
            <p:cNvPr id="8" name="Rectángulo 12"/>
            <p:cNvSpPr/>
            <p:nvPr userDrawn="1"/>
          </p:nvSpPr>
          <p:spPr>
            <a:xfrm rot="5400000">
              <a:off x="3095835" y="4977173"/>
              <a:ext cx="1584178" cy="216024"/>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s-ES_tradnl" dirty="0">
                <a:solidFill>
                  <a:srgbClr val="FFFFFF"/>
                </a:solidFill>
              </a:endParaRPr>
            </a:p>
          </p:txBody>
        </p:sp>
        <p:sp>
          <p:nvSpPr>
            <p:cNvPr id="10" name="Rectángulo 13"/>
            <p:cNvSpPr/>
            <p:nvPr userDrawn="1"/>
          </p:nvSpPr>
          <p:spPr>
            <a:xfrm rot="5400000">
              <a:off x="3095836" y="6561348"/>
              <a:ext cx="1584176" cy="216024"/>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s-ES_tradnl" dirty="0">
                <a:solidFill>
                  <a:srgbClr val="FFFFFF"/>
                </a:solidFill>
              </a:endParaRPr>
            </a:p>
          </p:txBody>
        </p:sp>
      </p:grpSp>
    </p:spTree>
    <p:extLst>
      <p:ext uri="{BB962C8B-B14F-4D97-AF65-F5344CB8AC3E}">
        <p14:creationId xmlns:p14="http://schemas.microsoft.com/office/powerpoint/2010/main" val="3358395375"/>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showMasterSp="0" preserve="1">
  <p:cSld name="Diapositiva de título">
    <p:spTree>
      <p:nvGrpSpPr>
        <p:cNvPr id="1" name=""/>
        <p:cNvGrpSpPr/>
        <p:nvPr/>
      </p:nvGrpSpPr>
      <p:grpSpPr>
        <a:xfrm>
          <a:off x="0" y="0"/>
          <a:ext cx="0" cy="0"/>
          <a:chOff x="0" y="0"/>
          <a:chExt cx="0" cy="0"/>
        </a:xfrm>
      </p:grpSpPr>
      <p:pic>
        <p:nvPicPr>
          <p:cNvPr id="12" name="Picture 2" descr="C:\Users\espcdummer\Pictures\Logos\Logos Centinela\2014\Logo Centinela PPT 20140705.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5143686" y="5281328"/>
            <a:ext cx="3740406" cy="1468429"/>
          </a:xfrm>
          <a:prstGeom prst="rect">
            <a:avLst/>
          </a:prstGeom>
          <a:noFill/>
          <a:extLst>
            <a:ext uri="{909E8E84-426E-40DD-AFC4-6F175D3DCCD1}">
              <a14:hiddenFill xmlns:a14="http://schemas.microsoft.com/office/drawing/2010/main">
                <a:solidFill>
                  <a:srgbClr val="FFFFFF"/>
                </a:solidFill>
              </a14:hiddenFill>
            </a:ext>
          </a:extLst>
        </p:spPr>
      </p:pic>
      <p:pic>
        <p:nvPicPr>
          <p:cNvPr id="11" name="Imagen 14" descr="Trama_portada-05.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1"/>
            <a:ext cx="9144000" cy="3429000"/>
          </a:xfrm>
          <a:prstGeom prst="rect">
            <a:avLst/>
          </a:prstGeom>
        </p:spPr>
      </p:pic>
      <p:grpSp>
        <p:nvGrpSpPr>
          <p:cNvPr id="15" name="14 Grupo"/>
          <p:cNvGrpSpPr/>
          <p:nvPr/>
        </p:nvGrpSpPr>
        <p:grpSpPr>
          <a:xfrm rot="16200000">
            <a:off x="4499993" y="-1070992"/>
            <a:ext cx="144016" cy="9144000"/>
            <a:chOff x="3779912" y="1124744"/>
            <a:chExt cx="216024" cy="6336704"/>
          </a:xfrm>
        </p:grpSpPr>
        <p:sp>
          <p:nvSpPr>
            <p:cNvPr id="16" name="Rectángulo 10"/>
            <p:cNvSpPr/>
            <p:nvPr userDrawn="1"/>
          </p:nvSpPr>
          <p:spPr>
            <a:xfrm rot="5400000">
              <a:off x="3095836" y="1808820"/>
              <a:ext cx="1584176" cy="216024"/>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dirty="0">
                <a:solidFill>
                  <a:srgbClr val="FFFFFF"/>
                </a:solidFill>
              </a:endParaRPr>
            </a:p>
          </p:txBody>
        </p:sp>
        <p:sp>
          <p:nvSpPr>
            <p:cNvPr id="17" name="Rectángulo 11"/>
            <p:cNvSpPr/>
            <p:nvPr userDrawn="1"/>
          </p:nvSpPr>
          <p:spPr>
            <a:xfrm rot="5400000">
              <a:off x="3095835" y="3392997"/>
              <a:ext cx="1584177" cy="216024"/>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dirty="0">
                <a:solidFill>
                  <a:srgbClr val="FFFFFF"/>
                </a:solidFill>
              </a:endParaRPr>
            </a:p>
          </p:txBody>
        </p:sp>
        <p:sp>
          <p:nvSpPr>
            <p:cNvPr id="18" name="Rectángulo 12"/>
            <p:cNvSpPr/>
            <p:nvPr userDrawn="1"/>
          </p:nvSpPr>
          <p:spPr>
            <a:xfrm rot="5400000">
              <a:off x="3095835" y="4977173"/>
              <a:ext cx="1584178" cy="216024"/>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dirty="0">
                <a:solidFill>
                  <a:srgbClr val="FFFFFF"/>
                </a:solidFill>
              </a:endParaRPr>
            </a:p>
          </p:txBody>
        </p:sp>
        <p:sp>
          <p:nvSpPr>
            <p:cNvPr id="19" name="Rectángulo 13"/>
            <p:cNvSpPr/>
            <p:nvPr userDrawn="1"/>
          </p:nvSpPr>
          <p:spPr>
            <a:xfrm rot="5400000">
              <a:off x="3095836" y="6561348"/>
              <a:ext cx="1584176" cy="216024"/>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dirty="0">
                <a:solidFill>
                  <a:srgbClr val="FFFFFF"/>
                </a:solidFill>
              </a:endParaRPr>
            </a:p>
          </p:txBody>
        </p:sp>
      </p:grpSp>
      <p:sp>
        <p:nvSpPr>
          <p:cNvPr id="3" name="2 Título"/>
          <p:cNvSpPr>
            <a:spLocks noGrp="1"/>
          </p:cNvSpPr>
          <p:nvPr>
            <p:ph type="title"/>
          </p:nvPr>
        </p:nvSpPr>
        <p:spPr>
          <a:xfrm>
            <a:off x="467545" y="4149080"/>
            <a:ext cx="8208912" cy="1368152"/>
          </a:xfrm>
        </p:spPr>
        <p:txBody>
          <a:bodyPr>
            <a:noAutofit/>
          </a:bodyPr>
          <a:lstStyle>
            <a:lvl1pPr algn="l">
              <a:defRPr sz="3200">
                <a:solidFill>
                  <a:schemeClr val="accent3"/>
                </a:solidFill>
              </a:defRPr>
            </a:lvl1pPr>
          </a:lstStyle>
          <a:p>
            <a:r>
              <a:rPr lang="es-ES"/>
              <a:t>Haga clic para modificar el estilo de título del patrón</a:t>
            </a:r>
            <a:endParaRPr lang="es-CL" dirty="0"/>
          </a:p>
        </p:txBody>
      </p:sp>
      <p:sp>
        <p:nvSpPr>
          <p:cNvPr id="20" name="2 Subtítulo"/>
          <p:cNvSpPr>
            <a:spLocks noGrp="1"/>
          </p:cNvSpPr>
          <p:nvPr>
            <p:ph type="subTitle" idx="1"/>
          </p:nvPr>
        </p:nvSpPr>
        <p:spPr>
          <a:xfrm>
            <a:off x="467545" y="5733256"/>
            <a:ext cx="4968552" cy="864096"/>
          </a:xfrm>
          <a:prstGeom prst="rect">
            <a:avLst/>
          </a:prstGeom>
        </p:spPr>
        <p:txBody>
          <a:bodyPr>
            <a:noAutofit/>
          </a:bodyPr>
          <a:lstStyle>
            <a:lvl1pPr marL="0" indent="0" algn="l">
              <a:spcAft>
                <a:spcPts val="600"/>
              </a:spcAft>
              <a:buNone/>
              <a:defRPr sz="1800">
                <a:solidFill>
                  <a:schemeClr val="accent5"/>
                </a:solidFill>
              </a:defRPr>
            </a:lvl1pPr>
            <a:lvl2pPr marL="457135" indent="0" algn="ctr">
              <a:buNone/>
              <a:defRPr>
                <a:solidFill>
                  <a:schemeClr val="tx1">
                    <a:tint val="75000"/>
                  </a:schemeClr>
                </a:solidFill>
              </a:defRPr>
            </a:lvl2pPr>
            <a:lvl3pPr marL="914269" indent="0" algn="ctr">
              <a:buNone/>
              <a:defRPr>
                <a:solidFill>
                  <a:schemeClr val="tx1">
                    <a:tint val="75000"/>
                  </a:schemeClr>
                </a:solidFill>
              </a:defRPr>
            </a:lvl3pPr>
            <a:lvl4pPr marL="1371404" indent="0" algn="ctr">
              <a:buNone/>
              <a:defRPr>
                <a:solidFill>
                  <a:schemeClr val="tx1">
                    <a:tint val="75000"/>
                  </a:schemeClr>
                </a:solidFill>
              </a:defRPr>
            </a:lvl4pPr>
            <a:lvl5pPr marL="1828539" indent="0" algn="ctr">
              <a:buNone/>
              <a:defRPr>
                <a:solidFill>
                  <a:schemeClr val="tx1">
                    <a:tint val="75000"/>
                  </a:schemeClr>
                </a:solidFill>
              </a:defRPr>
            </a:lvl5pPr>
            <a:lvl6pPr marL="2285674" indent="0" algn="ctr">
              <a:buNone/>
              <a:defRPr>
                <a:solidFill>
                  <a:schemeClr val="tx1">
                    <a:tint val="75000"/>
                  </a:schemeClr>
                </a:solidFill>
              </a:defRPr>
            </a:lvl6pPr>
            <a:lvl7pPr marL="2742809" indent="0" algn="ctr">
              <a:buNone/>
              <a:defRPr>
                <a:solidFill>
                  <a:schemeClr val="tx1">
                    <a:tint val="75000"/>
                  </a:schemeClr>
                </a:solidFill>
              </a:defRPr>
            </a:lvl7pPr>
            <a:lvl8pPr marL="3199944" indent="0" algn="ctr">
              <a:buNone/>
              <a:defRPr>
                <a:solidFill>
                  <a:schemeClr val="tx1">
                    <a:tint val="75000"/>
                  </a:schemeClr>
                </a:solidFill>
              </a:defRPr>
            </a:lvl8pPr>
            <a:lvl9pPr marL="3657078" indent="0" algn="ctr">
              <a:buNone/>
              <a:defRPr>
                <a:solidFill>
                  <a:schemeClr val="tx1">
                    <a:tint val="75000"/>
                  </a:schemeClr>
                </a:solidFill>
              </a:defRPr>
            </a:lvl9pPr>
          </a:lstStyle>
          <a:p>
            <a:r>
              <a:rPr lang="es-ES"/>
              <a:t>Haga clic para modificar el estilo de subtítulo del patrón</a:t>
            </a:r>
            <a:endParaRPr lang="es-CL" dirty="0"/>
          </a:p>
        </p:txBody>
      </p:sp>
    </p:spTree>
    <p:extLst>
      <p:ext uri="{BB962C8B-B14F-4D97-AF65-F5344CB8AC3E}">
        <p14:creationId xmlns:p14="http://schemas.microsoft.com/office/powerpoint/2010/main" val="16084194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ítulo y objetos">
    <p:spTree>
      <p:nvGrpSpPr>
        <p:cNvPr id="1" name=""/>
        <p:cNvGrpSpPr/>
        <p:nvPr/>
      </p:nvGrpSpPr>
      <p:grpSpPr>
        <a:xfrm>
          <a:off x="0" y="0"/>
          <a:ext cx="0" cy="0"/>
          <a:chOff x="0" y="0"/>
          <a:chExt cx="0" cy="0"/>
        </a:xfrm>
      </p:grpSpPr>
      <p:sp>
        <p:nvSpPr>
          <p:cNvPr id="11" name="Marcador de título 1"/>
          <p:cNvSpPr>
            <a:spLocks noGrp="1"/>
          </p:cNvSpPr>
          <p:nvPr>
            <p:ph type="title"/>
          </p:nvPr>
        </p:nvSpPr>
        <p:spPr>
          <a:xfrm>
            <a:off x="467544" y="116632"/>
            <a:ext cx="6840760" cy="720080"/>
          </a:xfrm>
          <a:prstGeom prst="rect">
            <a:avLst/>
          </a:prstGeom>
        </p:spPr>
        <p:txBody>
          <a:bodyPr vert="horz" lIns="91427" tIns="45713" rIns="91427" bIns="45713" rtlCol="0" anchor="ctr">
            <a:noAutofit/>
          </a:bodyPr>
          <a:lstStyle/>
          <a:p>
            <a:r>
              <a:rPr lang="es-ES" dirty="0"/>
              <a:t>Haga clic para modificar el estilo de título del patrón</a:t>
            </a:r>
          </a:p>
        </p:txBody>
      </p:sp>
      <p:sp>
        <p:nvSpPr>
          <p:cNvPr id="3" name="2 Marcador de contenido"/>
          <p:cNvSpPr>
            <a:spLocks noGrp="1"/>
          </p:cNvSpPr>
          <p:nvPr>
            <p:ph sz="quarter" idx="10"/>
          </p:nvPr>
        </p:nvSpPr>
        <p:spPr>
          <a:xfrm>
            <a:off x="467545" y="1268760"/>
            <a:ext cx="8208912" cy="5184576"/>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dirty="0"/>
          </a:p>
        </p:txBody>
      </p:sp>
      <p:sp>
        <p:nvSpPr>
          <p:cNvPr id="7" name="Marcador de fecha 3"/>
          <p:cNvSpPr>
            <a:spLocks noGrp="1"/>
          </p:cNvSpPr>
          <p:nvPr>
            <p:ph type="dt" sz="half" idx="2"/>
          </p:nvPr>
        </p:nvSpPr>
        <p:spPr>
          <a:xfrm>
            <a:off x="7020272" y="6525344"/>
            <a:ext cx="1080120" cy="216024"/>
          </a:xfrm>
          <a:prstGeom prst="rect">
            <a:avLst/>
          </a:prstGeom>
        </p:spPr>
        <p:txBody>
          <a:bodyPr vert="horz" wrap="none" lIns="91427" tIns="45713" rIns="91427" bIns="45713" rtlCol="0" anchor="ctr"/>
          <a:lstStyle>
            <a:lvl1pPr algn="ctr">
              <a:defRPr sz="1000">
                <a:solidFill>
                  <a:schemeClr val="tx1">
                    <a:tint val="75000"/>
                  </a:schemeClr>
                </a:solidFill>
              </a:defRPr>
            </a:lvl1pPr>
          </a:lstStyle>
          <a:p>
            <a:fld id="{A820851F-E4DF-3F41-8E0B-5A83BFD2689A}" type="datetimeFigureOut">
              <a:rPr lang="es-ES" smtClean="0"/>
              <a:pPr/>
              <a:t>09/09/2019</a:t>
            </a:fld>
            <a:endParaRPr lang="es-ES" dirty="0"/>
          </a:p>
        </p:txBody>
      </p:sp>
      <p:sp>
        <p:nvSpPr>
          <p:cNvPr id="8" name="Marcador de pie de página 4"/>
          <p:cNvSpPr>
            <a:spLocks noGrp="1"/>
          </p:cNvSpPr>
          <p:nvPr>
            <p:ph type="ftr" sz="quarter" idx="3"/>
          </p:nvPr>
        </p:nvSpPr>
        <p:spPr>
          <a:xfrm>
            <a:off x="467545" y="6525344"/>
            <a:ext cx="6480720" cy="216024"/>
          </a:xfrm>
          <a:prstGeom prst="rect">
            <a:avLst/>
          </a:prstGeom>
        </p:spPr>
        <p:txBody>
          <a:bodyPr vert="horz" wrap="none" lIns="91427" tIns="45713" rIns="91427" bIns="45713" rtlCol="0" anchor="ctr"/>
          <a:lstStyle>
            <a:lvl1pPr algn="l">
              <a:defRPr sz="1000">
                <a:solidFill>
                  <a:schemeClr val="tx1">
                    <a:tint val="75000"/>
                  </a:schemeClr>
                </a:solidFill>
              </a:defRPr>
            </a:lvl1pPr>
          </a:lstStyle>
          <a:p>
            <a:endParaRPr lang="es-ES" dirty="0"/>
          </a:p>
        </p:txBody>
      </p:sp>
      <p:sp>
        <p:nvSpPr>
          <p:cNvPr id="9" name="Marcador de número de diapositiva 5"/>
          <p:cNvSpPr>
            <a:spLocks noGrp="1"/>
          </p:cNvSpPr>
          <p:nvPr>
            <p:ph type="sldNum" sz="quarter" idx="4"/>
          </p:nvPr>
        </p:nvSpPr>
        <p:spPr>
          <a:xfrm>
            <a:off x="8172401" y="6525344"/>
            <a:ext cx="504056" cy="216024"/>
          </a:xfrm>
          <a:prstGeom prst="rect">
            <a:avLst/>
          </a:prstGeom>
          <a:solidFill>
            <a:schemeClr val="accent3"/>
          </a:solidFill>
        </p:spPr>
        <p:txBody>
          <a:bodyPr vert="horz" wrap="none" lIns="91427" tIns="45713" rIns="91427" bIns="45713" rtlCol="0" anchor="ctr"/>
          <a:lstStyle>
            <a:lvl1pPr algn="ctr">
              <a:defRPr sz="1000" b="1">
                <a:solidFill>
                  <a:schemeClr val="bg1"/>
                </a:solidFill>
              </a:defRPr>
            </a:lvl1pPr>
          </a:lstStyle>
          <a:p>
            <a:fld id="{6BDCBE57-3DF8-E34A-A687-20DD8272C65F}" type="slidenum">
              <a:rPr lang="es-ES" smtClean="0"/>
              <a:pPr/>
              <a:t>‹Nº›</a:t>
            </a:fld>
            <a:endParaRPr lang="es-ES" dirty="0"/>
          </a:p>
        </p:txBody>
      </p:sp>
    </p:spTree>
    <p:extLst>
      <p:ext uri="{BB962C8B-B14F-4D97-AF65-F5344CB8AC3E}">
        <p14:creationId xmlns:p14="http://schemas.microsoft.com/office/powerpoint/2010/main" val="1260344267"/>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showMasterSp="0" preserve="1">
  <p:cSld name="Título de sección">
    <p:spTree>
      <p:nvGrpSpPr>
        <p:cNvPr id="1" name=""/>
        <p:cNvGrpSpPr/>
        <p:nvPr/>
      </p:nvGrpSpPr>
      <p:grpSpPr>
        <a:xfrm>
          <a:off x="0" y="0"/>
          <a:ext cx="0" cy="0"/>
          <a:chOff x="0" y="0"/>
          <a:chExt cx="0" cy="0"/>
        </a:xfrm>
      </p:grpSpPr>
      <p:pic>
        <p:nvPicPr>
          <p:cNvPr id="12" name="Picture 2" descr="C:\Users\espcdummer\Pictures\Logos\Logos Centinela\2014\Logo Centinela PPT 20140705.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6251918" y="50953"/>
            <a:ext cx="2592288" cy="1017695"/>
          </a:xfrm>
          <a:prstGeom prst="rect">
            <a:avLst/>
          </a:prstGeom>
          <a:noFill/>
          <a:extLst>
            <a:ext uri="{909E8E84-426E-40DD-AFC4-6F175D3DCCD1}">
              <a14:hiddenFill xmlns:a14="http://schemas.microsoft.com/office/drawing/2010/main">
                <a:solidFill>
                  <a:srgbClr val="FFFFFF"/>
                </a:solidFill>
              </a14:hiddenFill>
            </a:ext>
          </a:extLst>
        </p:spPr>
      </p:pic>
      <p:sp>
        <p:nvSpPr>
          <p:cNvPr id="15" name="Rectángulo 14"/>
          <p:cNvSpPr/>
          <p:nvPr/>
        </p:nvSpPr>
        <p:spPr>
          <a:xfrm>
            <a:off x="1403648" y="3284984"/>
            <a:ext cx="7740352" cy="20162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91427" tIns="45713" rIns="91427" bIns="45713" rtlCol="0" anchor="ctr"/>
          <a:lstStyle/>
          <a:p>
            <a:pPr algn="ctr"/>
            <a:endParaRPr lang="es-ES_tradnl" dirty="0">
              <a:solidFill>
                <a:srgbClr val="FFFFFF"/>
              </a:solidFill>
            </a:endParaRPr>
          </a:p>
        </p:txBody>
      </p:sp>
      <p:sp>
        <p:nvSpPr>
          <p:cNvPr id="3" name="2 Título"/>
          <p:cNvSpPr>
            <a:spLocks noGrp="1"/>
          </p:cNvSpPr>
          <p:nvPr>
            <p:ph type="title"/>
          </p:nvPr>
        </p:nvSpPr>
        <p:spPr>
          <a:xfrm>
            <a:off x="1907704" y="3429000"/>
            <a:ext cx="6984776" cy="1728192"/>
          </a:xfrm>
        </p:spPr>
        <p:txBody>
          <a:bodyPr anchor="ctr">
            <a:noAutofit/>
          </a:bodyPr>
          <a:lstStyle>
            <a:lvl1pPr algn="l">
              <a:defRPr sz="3200">
                <a:solidFill>
                  <a:schemeClr val="accent3"/>
                </a:solidFill>
              </a:defRPr>
            </a:lvl1pPr>
          </a:lstStyle>
          <a:p>
            <a:r>
              <a:rPr lang="es-ES"/>
              <a:t>Haga clic para modificar el estilo de título del patrón</a:t>
            </a:r>
            <a:endParaRPr lang="es-CL" dirty="0"/>
          </a:p>
        </p:txBody>
      </p:sp>
      <p:sp>
        <p:nvSpPr>
          <p:cNvPr id="9" name="2 Subtítulo"/>
          <p:cNvSpPr>
            <a:spLocks noGrp="1"/>
          </p:cNvSpPr>
          <p:nvPr>
            <p:ph type="subTitle" idx="1"/>
          </p:nvPr>
        </p:nvSpPr>
        <p:spPr>
          <a:xfrm>
            <a:off x="1907704" y="5445224"/>
            <a:ext cx="6984776" cy="864096"/>
          </a:xfrm>
          <a:prstGeom prst="rect">
            <a:avLst/>
          </a:prstGeom>
        </p:spPr>
        <p:txBody>
          <a:bodyPr>
            <a:noAutofit/>
          </a:bodyPr>
          <a:lstStyle>
            <a:lvl1pPr marL="0" indent="0" algn="l">
              <a:buNone/>
              <a:defRPr sz="1800">
                <a:solidFill>
                  <a:schemeClr val="accent5"/>
                </a:solidFill>
              </a:defRPr>
            </a:lvl1pPr>
            <a:lvl2pPr marL="457135" indent="0" algn="ctr">
              <a:buNone/>
              <a:defRPr>
                <a:solidFill>
                  <a:schemeClr val="tx1">
                    <a:tint val="75000"/>
                  </a:schemeClr>
                </a:solidFill>
              </a:defRPr>
            </a:lvl2pPr>
            <a:lvl3pPr marL="914269" indent="0" algn="ctr">
              <a:buNone/>
              <a:defRPr>
                <a:solidFill>
                  <a:schemeClr val="tx1">
                    <a:tint val="75000"/>
                  </a:schemeClr>
                </a:solidFill>
              </a:defRPr>
            </a:lvl3pPr>
            <a:lvl4pPr marL="1371404" indent="0" algn="ctr">
              <a:buNone/>
              <a:defRPr>
                <a:solidFill>
                  <a:schemeClr val="tx1">
                    <a:tint val="75000"/>
                  </a:schemeClr>
                </a:solidFill>
              </a:defRPr>
            </a:lvl4pPr>
            <a:lvl5pPr marL="1828539" indent="0" algn="ctr">
              <a:buNone/>
              <a:defRPr>
                <a:solidFill>
                  <a:schemeClr val="tx1">
                    <a:tint val="75000"/>
                  </a:schemeClr>
                </a:solidFill>
              </a:defRPr>
            </a:lvl5pPr>
            <a:lvl6pPr marL="2285674" indent="0" algn="ctr">
              <a:buNone/>
              <a:defRPr>
                <a:solidFill>
                  <a:schemeClr val="tx1">
                    <a:tint val="75000"/>
                  </a:schemeClr>
                </a:solidFill>
              </a:defRPr>
            </a:lvl6pPr>
            <a:lvl7pPr marL="2742809" indent="0" algn="ctr">
              <a:buNone/>
              <a:defRPr>
                <a:solidFill>
                  <a:schemeClr val="tx1">
                    <a:tint val="75000"/>
                  </a:schemeClr>
                </a:solidFill>
              </a:defRPr>
            </a:lvl7pPr>
            <a:lvl8pPr marL="3199944" indent="0" algn="ctr">
              <a:buNone/>
              <a:defRPr>
                <a:solidFill>
                  <a:schemeClr val="tx1">
                    <a:tint val="75000"/>
                  </a:schemeClr>
                </a:solidFill>
              </a:defRPr>
            </a:lvl8pPr>
            <a:lvl9pPr marL="3657078" indent="0" algn="ctr">
              <a:buNone/>
              <a:defRPr>
                <a:solidFill>
                  <a:schemeClr val="tx1">
                    <a:tint val="75000"/>
                  </a:schemeClr>
                </a:solidFill>
              </a:defRPr>
            </a:lvl9pPr>
          </a:lstStyle>
          <a:p>
            <a:r>
              <a:rPr lang="es-ES"/>
              <a:t>Haga clic para modificar el estilo de subtítulo del patrón</a:t>
            </a:r>
            <a:endParaRPr lang="es-CL" dirty="0"/>
          </a:p>
        </p:txBody>
      </p:sp>
      <p:grpSp>
        <p:nvGrpSpPr>
          <p:cNvPr id="5" name="4 Grupo"/>
          <p:cNvGrpSpPr/>
          <p:nvPr/>
        </p:nvGrpSpPr>
        <p:grpSpPr>
          <a:xfrm rot="16200000">
            <a:off x="5165812" y="-693203"/>
            <a:ext cx="216024" cy="7740352"/>
            <a:chOff x="3779912" y="1124744"/>
            <a:chExt cx="216024" cy="6336704"/>
          </a:xfrm>
        </p:grpSpPr>
        <p:sp>
          <p:nvSpPr>
            <p:cNvPr id="6" name="Rectángulo 10"/>
            <p:cNvSpPr/>
            <p:nvPr userDrawn="1"/>
          </p:nvSpPr>
          <p:spPr>
            <a:xfrm rot="5400000">
              <a:off x="3095836" y="1808820"/>
              <a:ext cx="1584176" cy="216024"/>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dirty="0">
                <a:solidFill>
                  <a:srgbClr val="FFFFFF"/>
                </a:solidFill>
              </a:endParaRPr>
            </a:p>
          </p:txBody>
        </p:sp>
        <p:sp>
          <p:nvSpPr>
            <p:cNvPr id="7" name="Rectángulo 11"/>
            <p:cNvSpPr/>
            <p:nvPr userDrawn="1"/>
          </p:nvSpPr>
          <p:spPr>
            <a:xfrm rot="5400000">
              <a:off x="3095835" y="3392997"/>
              <a:ext cx="1584177" cy="216024"/>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dirty="0">
                <a:solidFill>
                  <a:srgbClr val="FFFFFF"/>
                </a:solidFill>
              </a:endParaRPr>
            </a:p>
          </p:txBody>
        </p:sp>
        <p:sp>
          <p:nvSpPr>
            <p:cNvPr id="8" name="Rectángulo 12"/>
            <p:cNvSpPr/>
            <p:nvPr userDrawn="1"/>
          </p:nvSpPr>
          <p:spPr>
            <a:xfrm rot="5400000">
              <a:off x="3095835" y="4977173"/>
              <a:ext cx="1584178" cy="216024"/>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dirty="0">
                <a:solidFill>
                  <a:srgbClr val="FFFFFF"/>
                </a:solidFill>
              </a:endParaRPr>
            </a:p>
          </p:txBody>
        </p:sp>
        <p:sp>
          <p:nvSpPr>
            <p:cNvPr id="10" name="Rectángulo 13"/>
            <p:cNvSpPr/>
            <p:nvPr userDrawn="1"/>
          </p:nvSpPr>
          <p:spPr>
            <a:xfrm rot="5400000">
              <a:off x="3095836" y="6561348"/>
              <a:ext cx="1584176" cy="216024"/>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dirty="0">
                <a:solidFill>
                  <a:srgbClr val="FFFFFF"/>
                </a:solidFill>
              </a:endParaRPr>
            </a:p>
          </p:txBody>
        </p:sp>
      </p:grpSp>
    </p:spTree>
    <p:extLst>
      <p:ext uri="{BB962C8B-B14F-4D97-AF65-F5344CB8AC3E}">
        <p14:creationId xmlns:p14="http://schemas.microsoft.com/office/powerpoint/2010/main" val="3474564730"/>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p:cSld name="Título y objetos">
    <p:spTree>
      <p:nvGrpSpPr>
        <p:cNvPr id="1" name=""/>
        <p:cNvGrpSpPr/>
        <p:nvPr/>
      </p:nvGrpSpPr>
      <p:grpSpPr>
        <a:xfrm>
          <a:off x="0" y="0"/>
          <a:ext cx="0" cy="0"/>
          <a:chOff x="0" y="0"/>
          <a:chExt cx="0" cy="0"/>
        </a:xfrm>
      </p:grpSpPr>
      <p:sp>
        <p:nvSpPr>
          <p:cNvPr id="11" name="Marcador de título 1"/>
          <p:cNvSpPr>
            <a:spLocks noGrp="1"/>
          </p:cNvSpPr>
          <p:nvPr>
            <p:ph type="title"/>
          </p:nvPr>
        </p:nvSpPr>
        <p:spPr>
          <a:xfrm>
            <a:off x="467544" y="116632"/>
            <a:ext cx="6840760" cy="720080"/>
          </a:xfrm>
          <a:prstGeom prst="rect">
            <a:avLst/>
          </a:prstGeom>
        </p:spPr>
        <p:txBody>
          <a:bodyPr vert="horz" lIns="91427" tIns="45713" rIns="91427" bIns="45713" rtlCol="0" anchor="ctr">
            <a:noAutofit/>
          </a:bodyPr>
          <a:lstStyle/>
          <a:p>
            <a:r>
              <a:rPr lang="es-ES" dirty="0"/>
              <a:t>Haga clic para modificar el estilo de título del patrón</a:t>
            </a:r>
          </a:p>
        </p:txBody>
      </p:sp>
      <p:sp>
        <p:nvSpPr>
          <p:cNvPr id="3" name="2 Marcador de contenido"/>
          <p:cNvSpPr>
            <a:spLocks noGrp="1"/>
          </p:cNvSpPr>
          <p:nvPr>
            <p:ph sz="quarter" idx="10"/>
          </p:nvPr>
        </p:nvSpPr>
        <p:spPr>
          <a:xfrm>
            <a:off x="467545" y="1268760"/>
            <a:ext cx="8208912" cy="5184576"/>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dirty="0"/>
          </a:p>
        </p:txBody>
      </p:sp>
      <p:sp>
        <p:nvSpPr>
          <p:cNvPr id="7" name="Marcador de fecha 3"/>
          <p:cNvSpPr>
            <a:spLocks noGrp="1"/>
          </p:cNvSpPr>
          <p:nvPr>
            <p:ph type="dt" sz="half" idx="2"/>
          </p:nvPr>
        </p:nvSpPr>
        <p:spPr>
          <a:xfrm>
            <a:off x="7020272" y="6525344"/>
            <a:ext cx="1080120" cy="216024"/>
          </a:xfrm>
          <a:prstGeom prst="rect">
            <a:avLst/>
          </a:prstGeom>
        </p:spPr>
        <p:txBody>
          <a:bodyPr vert="horz" wrap="none" lIns="91427" tIns="45713" rIns="91427" bIns="45713" rtlCol="0" anchor="ctr"/>
          <a:lstStyle>
            <a:lvl1pPr algn="ctr">
              <a:defRPr sz="1000">
                <a:solidFill>
                  <a:schemeClr val="tx1">
                    <a:tint val="75000"/>
                  </a:schemeClr>
                </a:solidFill>
              </a:defRPr>
            </a:lvl1pPr>
          </a:lstStyle>
          <a:p>
            <a:fld id="{A820851F-E4DF-3F41-8E0B-5A83BFD2689A}" type="datetimeFigureOut">
              <a:rPr lang="es-ES" smtClean="0">
                <a:solidFill>
                  <a:srgbClr val="3C3C3C">
                    <a:tint val="75000"/>
                  </a:srgbClr>
                </a:solidFill>
              </a:rPr>
              <a:pPr/>
              <a:t>09/09/2019</a:t>
            </a:fld>
            <a:endParaRPr lang="es-ES" dirty="0">
              <a:solidFill>
                <a:srgbClr val="3C3C3C">
                  <a:tint val="75000"/>
                </a:srgbClr>
              </a:solidFill>
            </a:endParaRPr>
          </a:p>
        </p:txBody>
      </p:sp>
      <p:sp>
        <p:nvSpPr>
          <p:cNvPr id="8" name="Marcador de pie de página 4"/>
          <p:cNvSpPr>
            <a:spLocks noGrp="1"/>
          </p:cNvSpPr>
          <p:nvPr>
            <p:ph type="ftr" sz="quarter" idx="3"/>
          </p:nvPr>
        </p:nvSpPr>
        <p:spPr>
          <a:xfrm>
            <a:off x="467545" y="6525344"/>
            <a:ext cx="6480720" cy="216024"/>
          </a:xfrm>
          <a:prstGeom prst="rect">
            <a:avLst/>
          </a:prstGeom>
        </p:spPr>
        <p:txBody>
          <a:bodyPr vert="horz" wrap="none" lIns="91427" tIns="45713" rIns="91427" bIns="45713" rtlCol="0" anchor="ctr"/>
          <a:lstStyle>
            <a:lvl1pPr algn="l">
              <a:defRPr sz="1000">
                <a:solidFill>
                  <a:schemeClr val="tx1">
                    <a:tint val="75000"/>
                  </a:schemeClr>
                </a:solidFill>
              </a:defRPr>
            </a:lvl1pPr>
          </a:lstStyle>
          <a:p>
            <a:endParaRPr lang="es-ES" dirty="0">
              <a:solidFill>
                <a:srgbClr val="3C3C3C">
                  <a:tint val="75000"/>
                </a:srgbClr>
              </a:solidFill>
            </a:endParaRPr>
          </a:p>
        </p:txBody>
      </p:sp>
      <p:sp>
        <p:nvSpPr>
          <p:cNvPr id="9" name="Marcador de número de diapositiva 5"/>
          <p:cNvSpPr>
            <a:spLocks noGrp="1"/>
          </p:cNvSpPr>
          <p:nvPr>
            <p:ph type="sldNum" sz="quarter" idx="4"/>
          </p:nvPr>
        </p:nvSpPr>
        <p:spPr>
          <a:xfrm>
            <a:off x="8172401" y="6525344"/>
            <a:ext cx="504056" cy="216024"/>
          </a:xfrm>
          <a:prstGeom prst="rect">
            <a:avLst/>
          </a:prstGeom>
          <a:solidFill>
            <a:schemeClr val="accent3"/>
          </a:solidFill>
        </p:spPr>
        <p:txBody>
          <a:bodyPr vert="horz" wrap="none" lIns="91427" tIns="45713" rIns="91427" bIns="45713" rtlCol="0" anchor="ctr"/>
          <a:lstStyle>
            <a:lvl1pPr algn="ctr">
              <a:defRPr sz="1000" b="1">
                <a:solidFill>
                  <a:schemeClr val="bg1"/>
                </a:solidFill>
              </a:defRPr>
            </a:lvl1pPr>
          </a:lstStyle>
          <a:p>
            <a:fld id="{6BDCBE57-3DF8-E34A-A687-20DD8272C65F}" type="slidenum">
              <a:rPr lang="es-ES" smtClean="0">
                <a:solidFill>
                  <a:srgbClr val="FFFFFF"/>
                </a:solidFill>
              </a:rPr>
              <a:pPr/>
              <a:t>‹Nº›</a:t>
            </a:fld>
            <a:endParaRPr lang="es-ES" dirty="0">
              <a:solidFill>
                <a:srgbClr val="FFFFFF"/>
              </a:solidFill>
            </a:endParaRPr>
          </a:p>
        </p:txBody>
      </p:sp>
    </p:spTree>
    <p:extLst>
      <p:ext uri="{BB962C8B-B14F-4D97-AF65-F5344CB8AC3E}">
        <p14:creationId xmlns:p14="http://schemas.microsoft.com/office/powerpoint/2010/main" val="3459148086"/>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p:cSld name="Texto a dos columnas">
    <p:spTree>
      <p:nvGrpSpPr>
        <p:cNvPr id="1" name=""/>
        <p:cNvGrpSpPr/>
        <p:nvPr/>
      </p:nvGrpSpPr>
      <p:grpSpPr>
        <a:xfrm>
          <a:off x="0" y="0"/>
          <a:ext cx="0" cy="0"/>
          <a:chOff x="0" y="0"/>
          <a:chExt cx="0" cy="0"/>
        </a:xfrm>
      </p:grpSpPr>
      <p:sp>
        <p:nvSpPr>
          <p:cNvPr id="19" name="Marcador de texto 2"/>
          <p:cNvSpPr>
            <a:spLocks noGrp="1"/>
          </p:cNvSpPr>
          <p:nvPr>
            <p:ph idx="1"/>
          </p:nvPr>
        </p:nvSpPr>
        <p:spPr>
          <a:xfrm>
            <a:off x="467545" y="1268760"/>
            <a:ext cx="3888432" cy="5184576"/>
          </a:xfrm>
          <a:prstGeom prst="rect">
            <a:avLst/>
          </a:prstGeom>
        </p:spPr>
        <p:txBody>
          <a:bodyPr vert="horz" lIns="91427" tIns="45713" rIns="91427" bIns="45713" rtlCol="0">
            <a:no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28" name="Marcador de texto 2"/>
          <p:cNvSpPr>
            <a:spLocks noGrp="1"/>
          </p:cNvSpPr>
          <p:nvPr>
            <p:ph idx="10"/>
          </p:nvPr>
        </p:nvSpPr>
        <p:spPr>
          <a:xfrm>
            <a:off x="4788024" y="1268760"/>
            <a:ext cx="3888432" cy="5184576"/>
          </a:xfrm>
          <a:prstGeom prst="rect">
            <a:avLst/>
          </a:prstGeom>
        </p:spPr>
        <p:txBody>
          <a:bodyPr vert="horz" lIns="91427" tIns="45713" rIns="91427" bIns="45713" rtlCol="0">
            <a:no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8" name="Marcador de título 1"/>
          <p:cNvSpPr>
            <a:spLocks noGrp="1"/>
          </p:cNvSpPr>
          <p:nvPr>
            <p:ph type="title"/>
          </p:nvPr>
        </p:nvSpPr>
        <p:spPr>
          <a:xfrm>
            <a:off x="467544" y="116632"/>
            <a:ext cx="6840760" cy="720080"/>
          </a:xfrm>
          <a:prstGeom prst="rect">
            <a:avLst/>
          </a:prstGeom>
        </p:spPr>
        <p:txBody>
          <a:bodyPr vert="horz" lIns="91427" tIns="45713" rIns="91427" bIns="45713" rtlCol="0" anchor="ctr">
            <a:noAutofit/>
          </a:bodyPr>
          <a:lstStyle/>
          <a:p>
            <a:r>
              <a:rPr lang="es-ES" dirty="0"/>
              <a:t>Haga clic para modificar el estilo de título del patrón</a:t>
            </a:r>
          </a:p>
        </p:txBody>
      </p:sp>
      <p:sp>
        <p:nvSpPr>
          <p:cNvPr id="9" name="Marcador de fecha 3"/>
          <p:cNvSpPr>
            <a:spLocks noGrp="1"/>
          </p:cNvSpPr>
          <p:nvPr>
            <p:ph type="dt" sz="half" idx="2"/>
          </p:nvPr>
        </p:nvSpPr>
        <p:spPr>
          <a:xfrm>
            <a:off x="7020272" y="6525344"/>
            <a:ext cx="1080120" cy="216024"/>
          </a:xfrm>
          <a:prstGeom prst="rect">
            <a:avLst/>
          </a:prstGeom>
        </p:spPr>
        <p:txBody>
          <a:bodyPr vert="horz" wrap="none" lIns="91427" tIns="45713" rIns="91427" bIns="45713" rtlCol="0" anchor="ctr"/>
          <a:lstStyle>
            <a:lvl1pPr algn="ctr">
              <a:defRPr sz="1000">
                <a:solidFill>
                  <a:schemeClr val="tx1">
                    <a:tint val="75000"/>
                  </a:schemeClr>
                </a:solidFill>
              </a:defRPr>
            </a:lvl1pPr>
          </a:lstStyle>
          <a:p>
            <a:fld id="{A820851F-E4DF-3F41-8E0B-5A83BFD2689A}" type="datetimeFigureOut">
              <a:rPr lang="es-ES" smtClean="0">
                <a:solidFill>
                  <a:srgbClr val="3C3C3C">
                    <a:tint val="75000"/>
                  </a:srgbClr>
                </a:solidFill>
              </a:rPr>
              <a:pPr/>
              <a:t>09/09/2019</a:t>
            </a:fld>
            <a:endParaRPr lang="es-ES" dirty="0">
              <a:solidFill>
                <a:srgbClr val="3C3C3C">
                  <a:tint val="75000"/>
                </a:srgbClr>
              </a:solidFill>
            </a:endParaRPr>
          </a:p>
        </p:txBody>
      </p:sp>
      <p:sp>
        <p:nvSpPr>
          <p:cNvPr id="10" name="Marcador de pie de página 4"/>
          <p:cNvSpPr>
            <a:spLocks noGrp="1"/>
          </p:cNvSpPr>
          <p:nvPr>
            <p:ph type="ftr" sz="quarter" idx="3"/>
          </p:nvPr>
        </p:nvSpPr>
        <p:spPr>
          <a:xfrm>
            <a:off x="467545" y="6525344"/>
            <a:ext cx="6480720" cy="216024"/>
          </a:xfrm>
          <a:prstGeom prst="rect">
            <a:avLst/>
          </a:prstGeom>
        </p:spPr>
        <p:txBody>
          <a:bodyPr vert="horz" wrap="none" lIns="91427" tIns="45713" rIns="91427" bIns="45713" rtlCol="0" anchor="ctr"/>
          <a:lstStyle>
            <a:lvl1pPr algn="l">
              <a:defRPr sz="1000">
                <a:solidFill>
                  <a:schemeClr val="tx1">
                    <a:tint val="75000"/>
                  </a:schemeClr>
                </a:solidFill>
              </a:defRPr>
            </a:lvl1pPr>
          </a:lstStyle>
          <a:p>
            <a:endParaRPr lang="es-ES" dirty="0">
              <a:solidFill>
                <a:srgbClr val="3C3C3C">
                  <a:tint val="75000"/>
                </a:srgbClr>
              </a:solidFill>
            </a:endParaRPr>
          </a:p>
        </p:txBody>
      </p:sp>
      <p:sp>
        <p:nvSpPr>
          <p:cNvPr id="11" name="Marcador de número de diapositiva 5"/>
          <p:cNvSpPr>
            <a:spLocks noGrp="1"/>
          </p:cNvSpPr>
          <p:nvPr>
            <p:ph type="sldNum" sz="quarter" idx="4"/>
          </p:nvPr>
        </p:nvSpPr>
        <p:spPr>
          <a:xfrm>
            <a:off x="8172401" y="6525344"/>
            <a:ext cx="504056" cy="216024"/>
          </a:xfrm>
          <a:prstGeom prst="rect">
            <a:avLst/>
          </a:prstGeom>
          <a:solidFill>
            <a:schemeClr val="accent3"/>
          </a:solidFill>
        </p:spPr>
        <p:txBody>
          <a:bodyPr vert="horz" wrap="none" lIns="91427" tIns="45713" rIns="91427" bIns="45713" rtlCol="0" anchor="ctr"/>
          <a:lstStyle>
            <a:lvl1pPr algn="ctr">
              <a:defRPr sz="1000" b="1">
                <a:solidFill>
                  <a:schemeClr val="bg1"/>
                </a:solidFill>
              </a:defRPr>
            </a:lvl1pPr>
          </a:lstStyle>
          <a:p>
            <a:fld id="{6BDCBE57-3DF8-E34A-A687-20DD8272C65F}" type="slidenum">
              <a:rPr lang="es-ES" smtClean="0">
                <a:solidFill>
                  <a:srgbClr val="FFFFFF"/>
                </a:solidFill>
              </a:rPr>
              <a:pPr/>
              <a:t>‹Nº›</a:t>
            </a:fld>
            <a:endParaRPr lang="es-ES" dirty="0">
              <a:solidFill>
                <a:srgbClr val="FFFFFF"/>
              </a:solidFill>
            </a:endParaRPr>
          </a:p>
        </p:txBody>
      </p:sp>
    </p:spTree>
    <p:extLst>
      <p:ext uri="{BB962C8B-B14F-4D97-AF65-F5344CB8AC3E}">
        <p14:creationId xmlns:p14="http://schemas.microsoft.com/office/powerpoint/2010/main" val="669300480"/>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p:cSld name="Texto a dos columnas (rebalse automático)">
    <p:spTree>
      <p:nvGrpSpPr>
        <p:cNvPr id="1" name=""/>
        <p:cNvGrpSpPr/>
        <p:nvPr/>
      </p:nvGrpSpPr>
      <p:grpSpPr>
        <a:xfrm>
          <a:off x="0" y="0"/>
          <a:ext cx="0" cy="0"/>
          <a:chOff x="0" y="0"/>
          <a:chExt cx="0" cy="0"/>
        </a:xfrm>
      </p:grpSpPr>
      <p:sp>
        <p:nvSpPr>
          <p:cNvPr id="7" name="Marcador de título 1"/>
          <p:cNvSpPr>
            <a:spLocks noGrp="1"/>
          </p:cNvSpPr>
          <p:nvPr>
            <p:ph type="title"/>
          </p:nvPr>
        </p:nvSpPr>
        <p:spPr>
          <a:xfrm>
            <a:off x="467544" y="116632"/>
            <a:ext cx="6840760" cy="720080"/>
          </a:xfrm>
          <a:prstGeom prst="rect">
            <a:avLst/>
          </a:prstGeom>
        </p:spPr>
        <p:txBody>
          <a:bodyPr vert="horz" lIns="91427" tIns="45713" rIns="91427" bIns="45713" rtlCol="0" anchor="ctr">
            <a:noAutofit/>
          </a:bodyPr>
          <a:lstStyle/>
          <a:p>
            <a:r>
              <a:rPr lang="es-ES" dirty="0"/>
              <a:t>Haga clic para modificar el estilo de título del patrón</a:t>
            </a:r>
          </a:p>
        </p:txBody>
      </p:sp>
      <p:sp>
        <p:nvSpPr>
          <p:cNvPr id="11" name="2 Marcador de contenido"/>
          <p:cNvSpPr>
            <a:spLocks noGrp="1"/>
          </p:cNvSpPr>
          <p:nvPr>
            <p:ph sz="quarter" idx="10"/>
          </p:nvPr>
        </p:nvSpPr>
        <p:spPr>
          <a:xfrm>
            <a:off x="467545" y="1268760"/>
            <a:ext cx="8208912" cy="5184576"/>
          </a:xfrm>
        </p:spPr>
        <p:txBody>
          <a:bodyPr numCol="2" spcCol="359949">
            <a:no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L" dirty="0"/>
          </a:p>
        </p:txBody>
      </p:sp>
      <p:sp>
        <p:nvSpPr>
          <p:cNvPr id="12" name="Marcador de fecha 3"/>
          <p:cNvSpPr>
            <a:spLocks noGrp="1"/>
          </p:cNvSpPr>
          <p:nvPr>
            <p:ph type="dt" sz="half" idx="2"/>
          </p:nvPr>
        </p:nvSpPr>
        <p:spPr>
          <a:xfrm>
            <a:off x="7020272" y="6525344"/>
            <a:ext cx="1080120" cy="216024"/>
          </a:xfrm>
          <a:prstGeom prst="rect">
            <a:avLst/>
          </a:prstGeom>
        </p:spPr>
        <p:txBody>
          <a:bodyPr vert="horz" wrap="none" lIns="91427" tIns="45713" rIns="91427" bIns="45713" rtlCol="0" anchor="ctr"/>
          <a:lstStyle>
            <a:lvl1pPr algn="ctr">
              <a:defRPr sz="1000">
                <a:solidFill>
                  <a:schemeClr val="tx1">
                    <a:tint val="75000"/>
                  </a:schemeClr>
                </a:solidFill>
              </a:defRPr>
            </a:lvl1pPr>
          </a:lstStyle>
          <a:p>
            <a:fld id="{A820851F-E4DF-3F41-8E0B-5A83BFD2689A}" type="datetimeFigureOut">
              <a:rPr lang="es-ES" smtClean="0">
                <a:solidFill>
                  <a:srgbClr val="3C3C3C">
                    <a:tint val="75000"/>
                  </a:srgbClr>
                </a:solidFill>
              </a:rPr>
              <a:pPr/>
              <a:t>09/09/2019</a:t>
            </a:fld>
            <a:endParaRPr lang="es-ES" dirty="0">
              <a:solidFill>
                <a:srgbClr val="3C3C3C">
                  <a:tint val="75000"/>
                </a:srgbClr>
              </a:solidFill>
            </a:endParaRPr>
          </a:p>
        </p:txBody>
      </p:sp>
      <p:sp>
        <p:nvSpPr>
          <p:cNvPr id="13" name="Marcador de pie de página 4"/>
          <p:cNvSpPr>
            <a:spLocks noGrp="1"/>
          </p:cNvSpPr>
          <p:nvPr>
            <p:ph type="ftr" sz="quarter" idx="3"/>
          </p:nvPr>
        </p:nvSpPr>
        <p:spPr>
          <a:xfrm>
            <a:off x="467545" y="6525344"/>
            <a:ext cx="6480720" cy="216024"/>
          </a:xfrm>
          <a:prstGeom prst="rect">
            <a:avLst/>
          </a:prstGeom>
        </p:spPr>
        <p:txBody>
          <a:bodyPr vert="horz" wrap="none" lIns="91427" tIns="45713" rIns="91427" bIns="45713" rtlCol="0" anchor="ctr"/>
          <a:lstStyle>
            <a:lvl1pPr algn="l">
              <a:defRPr sz="1000">
                <a:solidFill>
                  <a:schemeClr val="tx1">
                    <a:tint val="75000"/>
                  </a:schemeClr>
                </a:solidFill>
              </a:defRPr>
            </a:lvl1pPr>
          </a:lstStyle>
          <a:p>
            <a:endParaRPr lang="es-ES" dirty="0">
              <a:solidFill>
                <a:srgbClr val="3C3C3C">
                  <a:tint val="75000"/>
                </a:srgbClr>
              </a:solidFill>
            </a:endParaRPr>
          </a:p>
        </p:txBody>
      </p:sp>
      <p:sp>
        <p:nvSpPr>
          <p:cNvPr id="14" name="Marcador de número de diapositiva 5"/>
          <p:cNvSpPr>
            <a:spLocks noGrp="1"/>
          </p:cNvSpPr>
          <p:nvPr>
            <p:ph type="sldNum" sz="quarter" idx="4"/>
          </p:nvPr>
        </p:nvSpPr>
        <p:spPr>
          <a:xfrm>
            <a:off x="8172401" y="6525344"/>
            <a:ext cx="504056" cy="216024"/>
          </a:xfrm>
          <a:prstGeom prst="rect">
            <a:avLst/>
          </a:prstGeom>
          <a:solidFill>
            <a:schemeClr val="accent3"/>
          </a:solidFill>
        </p:spPr>
        <p:txBody>
          <a:bodyPr vert="horz" wrap="none" lIns="91427" tIns="45713" rIns="91427" bIns="45713" rtlCol="0" anchor="ctr"/>
          <a:lstStyle>
            <a:lvl1pPr algn="ctr">
              <a:defRPr sz="1000" b="1">
                <a:solidFill>
                  <a:schemeClr val="bg1"/>
                </a:solidFill>
              </a:defRPr>
            </a:lvl1pPr>
          </a:lstStyle>
          <a:p>
            <a:fld id="{6BDCBE57-3DF8-E34A-A687-20DD8272C65F}" type="slidenum">
              <a:rPr lang="es-ES" smtClean="0">
                <a:solidFill>
                  <a:srgbClr val="FFFFFF"/>
                </a:solidFill>
              </a:rPr>
              <a:pPr/>
              <a:t>‹Nº›</a:t>
            </a:fld>
            <a:endParaRPr lang="es-ES" dirty="0">
              <a:solidFill>
                <a:srgbClr val="FFFFFF"/>
              </a:solidFill>
            </a:endParaRPr>
          </a:p>
        </p:txBody>
      </p:sp>
    </p:spTree>
    <p:extLst>
      <p:ext uri="{BB962C8B-B14F-4D97-AF65-F5344CB8AC3E}">
        <p14:creationId xmlns:p14="http://schemas.microsoft.com/office/powerpoint/2010/main" val="2638506304"/>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p:cSld name="Sólo título">
    <p:spTree>
      <p:nvGrpSpPr>
        <p:cNvPr id="1" name=""/>
        <p:cNvGrpSpPr/>
        <p:nvPr/>
      </p:nvGrpSpPr>
      <p:grpSpPr>
        <a:xfrm>
          <a:off x="0" y="0"/>
          <a:ext cx="0" cy="0"/>
          <a:chOff x="0" y="0"/>
          <a:chExt cx="0" cy="0"/>
        </a:xfrm>
      </p:grpSpPr>
      <p:sp>
        <p:nvSpPr>
          <p:cNvPr id="9" name="Marcador de título 1"/>
          <p:cNvSpPr>
            <a:spLocks noGrp="1"/>
          </p:cNvSpPr>
          <p:nvPr>
            <p:ph type="title"/>
          </p:nvPr>
        </p:nvSpPr>
        <p:spPr>
          <a:xfrm>
            <a:off x="467544" y="116632"/>
            <a:ext cx="6840760" cy="720080"/>
          </a:xfrm>
          <a:prstGeom prst="rect">
            <a:avLst/>
          </a:prstGeom>
        </p:spPr>
        <p:txBody>
          <a:bodyPr vert="horz" lIns="91427" tIns="45713" rIns="91427" bIns="45713" rtlCol="0" anchor="ctr">
            <a:noAutofit/>
          </a:bodyPr>
          <a:lstStyle/>
          <a:p>
            <a:r>
              <a:rPr lang="es-ES" dirty="0"/>
              <a:t>Haga clic para modificar el estilo de título del patrón</a:t>
            </a:r>
          </a:p>
        </p:txBody>
      </p:sp>
      <p:sp>
        <p:nvSpPr>
          <p:cNvPr id="10" name="Marcador de fecha 3"/>
          <p:cNvSpPr>
            <a:spLocks noGrp="1"/>
          </p:cNvSpPr>
          <p:nvPr>
            <p:ph type="dt" sz="half" idx="2"/>
          </p:nvPr>
        </p:nvSpPr>
        <p:spPr>
          <a:xfrm>
            <a:off x="7020272" y="6525344"/>
            <a:ext cx="1080120" cy="216024"/>
          </a:xfrm>
          <a:prstGeom prst="rect">
            <a:avLst/>
          </a:prstGeom>
        </p:spPr>
        <p:txBody>
          <a:bodyPr vert="horz" wrap="none" lIns="91427" tIns="45713" rIns="91427" bIns="45713" rtlCol="0" anchor="ctr"/>
          <a:lstStyle>
            <a:lvl1pPr algn="ctr">
              <a:defRPr sz="1000">
                <a:solidFill>
                  <a:schemeClr val="tx1">
                    <a:tint val="75000"/>
                  </a:schemeClr>
                </a:solidFill>
              </a:defRPr>
            </a:lvl1pPr>
          </a:lstStyle>
          <a:p>
            <a:fld id="{A820851F-E4DF-3F41-8E0B-5A83BFD2689A}" type="datetimeFigureOut">
              <a:rPr lang="es-ES" smtClean="0">
                <a:solidFill>
                  <a:srgbClr val="3C3C3C">
                    <a:tint val="75000"/>
                  </a:srgbClr>
                </a:solidFill>
              </a:rPr>
              <a:pPr/>
              <a:t>09/09/2019</a:t>
            </a:fld>
            <a:endParaRPr lang="es-ES" dirty="0">
              <a:solidFill>
                <a:srgbClr val="3C3C3C">
                  <a:tint val="75000"/>
                </a:srgbClr>
              </a:solidFill>
            </a:endParaRPr>
          </a:p>
        </p:txBody>
      </p:sp>
      <p:sp>
        <p:nvSpPr>
          <p:cNvPr id="11" name="Marcador de pie de página 4"/>
          <p:cNvSpPr>
            <a:spLocks noGrp="1"/>
          </p:cNvSpPr>
          <p:nvPr>
            <p:ph type="ftr" sz="quarter" idx="3"/>
          </p:nvPr>
        </p:nvSpPr>
        <p:spPr>
          <a:xfrm>
            <a:off x="467545" y="6525344"/>
            <a:ext cx="6480720" cy="216024"/>
          </a:xfrm>
          <a:prstGeom prst="rect">
            <a:avLst/>
          </a:prstGeom>
        </p:spPr>
        <p:txBody>
          <a:bodyPr vert="horz" wrap="none" lIns="91427" tIns="45713" rIns="91427" bIns="45713" rtlCol="0" anchor="ctr"/>
          <a:lstStyle>
            <a:lvl1pPr algn="l">
              <a:defRPr sz="1000">
                <a:solidFill>
                  <a:schemeClr val="tx1">
                    <a:tint val="75000"/>
                  </a:schemeClr>
                </a:solidFill>
              </a:defRPr>
            </a:lvl1pPr>
          </a:lstStyle>
          <a:p>
            <a:endParaRPr lang="es-ES" dirty="0">
              <a:solidFill>
                <a:srgbClr val="3C3C3C">
                  <a:tint val="75000"/>
                </a:srgbClr>
              </a:solidFill>
            </a:endParaRPr>
          </a:p>
        </p:txBody>
      </p:sp>
      <p:sp>
        <p:nvSpPr>
          <p:cNvPr id="12" name="Marcador de número de diapositiva 5"/>
          <p:cNvSpPr>
            <a:spLocks noGrp="1"/>
          </p:cNvSpPr>
          <p:nvPr>
            <p:ph type="sldNum" sz="quarter" idx="4"/>
          </p:nvPr>
        </p:nvSpPr>
        <p:spPr>
          <a:xfrm>
            <a:off x="8172401" y="6525344"/>
            <a:ext cx="504056" cy="216024"/>
          </a:xfrm>
          <a:prstGeom prst="rect">
            <a:avLst/>
          </a:prstGeom>
          <a:solidFill>
            <a:schemeClr val="accent3"/>
          </a:solidFill>
        </p:spPr>
        <p:txBody>
          <a:bodyPr vert="horz" wrap="none" lIns="91427" tIns="45713" rIns="91427" bIns="45713" rtlCol="0" anchor="ctr"/>
          <a:lstStyle>
            <a:lvl1pPr algn="ctr">
              <a:defRPr sz="1000" b="1">
                <a:solidFill>
                  <a:schemeClr val="bg1"/>
                </a:solidFill>
              </a:defRPr>
            </a:lvl1pPr>
          </a:lstStyle>
          <a:p>
            <a:fld id="{6BDCBE57-3DF8-E34A-A687-20DD8272C65F}" type="slidenum">
              <a:rPr lang="es-ES" smtClean="0">
                <a:solidFill>
                  <a:srgbClr val="FFFFFF"/>
                </a:solidFill>
              </a:rPr>
              <a:pPr/>
              <a:t>‹Nº›</a:t>
            </a:fld>
            <a:endParaRPr lang="es-ES" dirty="0">
              <a:solidFill>
                <a:srgbClr val="FFFFFF"/>
              </a:solidFill>
            </a:endParaRPr>
          </a:p>
        </p:txBody>
      </p:sp>
    </p:spTree>
    <p:extLst>
      <p:ext uri="{BB962C8B-B14F-4D97-AF65-F5344CB8AC3E}">
        <p14:creationId xmlns:p14="http://schemas.microsoft.com/office/powerpoint/2010/main" val="2344880133"/>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p:cSld name="Diapositiva en blanco">
    <p:spTree>
      <p:nvGrpSpPr>
        <p:cNvPr id="1" name=""/>
        <p:cNvGrpSpPr/>
        <p:nvPr/>
      </p:nvGrpSpPr>
      <p:grpSpPr>
        <a:xfrm>
          <a:off x="0" y="0"/>
          <a:ext cx="0" cy="0"/>
          <a:chOff x="0" y="0"/>
          <a:chExt cx="0" cy="0"/>
        </a:xfrm>
      </p:grpSpPr>
      <p:sp>
        <p:nvSpPr>
          <p:cNvPr id="5" name="Marcador de fecha 3"/>
          <p:cNvSpPr>
            <a:spLocks noGrp="1"/>
          </p:cNvSpPr>
          <p:nvPr>
            <p:ph type="dt" sz="half" idx="2"/>
          </p:nvPr>
        </p:nvSpPr>
        <p:spPr>
          <a:xfrm>
            <a:off x="7020272" y="6525344"/>
            <a:ext cx="1080120" cy="216024"/>
          </a:xfrm>
          <a:prstGeom prst="rect">
            <a:avLst/>
          </a:prstGeom>
        </p:spPr>
        <p:txBody>
          <a:bodyPr vert="horz" wrap="none" lIns="91427" tIns="45713" rIns="91427" bIns="45713" rtlCol="0" anchor="ctr"/>
          <a:lstStyle>
            <a:lvl1pPr algn="ctr">
              <a:defRPr sz="1000">
                <a:solidFill>
                  <a:schemeClr val="tx1">
                    <a:tint val="75000"/>
                  </a:schemeClr>
                </a:solidFill>
              </a:defRPr>
            </a:lvl1pPr>
          </a:lstStyle>
          <a:p>
            <a:fld id="{A820851F-E4DF-3F41-8E0B-5A83BFD2689A}" type="datetimeFigureOut">
              <a:rPr lang="es-ES" smtClean="0">
                <a:solidFill>
                  <a:srgbClr val="3C3C3C">
                    <a:tint val="75000"/>
                  </a:srgbClr>
                </a:solidFill>
              </a:rPr>
              <a:pPr/>
              <a:t>09/09/2019</a:t>
            </a:fld>
            <a:endParaRPr lang="es-ES" dirty="0">
              <a:solidFill>
                <a:srgbClr val="3C3C3C">
                  <a:tint val="75000"/>
                </a:srgbClr>
              </a:solidFill>
            </a:endParaRPr>
          </a:p>
        </p:txBody>
      </p:sp>
      <p:sp>
        <p:nvSpPr>
          <p:cNvPr id="6" name="Marcador de pie de página 4"/>
          <p:cNvSpPr>
            <a:spLocks noGrp="1"/>
          </p:cNvSpPr>
          <p:nvPr>
            <p:ph type="ftr" sz="quarter" idx="3"/>
          </p:nvPr>
        </p:nvSpPr>
        <p:spPr>
          <a:xfrm>
            <a:off x="467545" y="6525344"/>
            <a:ext cx="6480720" cy="216024"/>
          </a:xfrm>
          <a:prstGeom prst="rect">
            <a:avLst/>
          </a:prstGeom>
        </p:spPr>
        <p:txBody>
          <a:bodyPr vert="horz" wrap="none" lIns="91427" tIns="45713" rIns="91427" bIns="45713" rtlCol="0" anchor="ctr"/>
          <a:lstStyle>
            <a:lvl1pPr algn="l">
              <a:defRPr sz="1000">
                <a:solidFill>
                  <a:schemeClr val="tx1">
                    <a:tint val="75000"/>
                  </a:schemeClr>
                </a:solidFill>
              </a:defRPr>
            </a:lvl1pPr>
          </a:lstStyle>
          <a:p>
            <a:endParaRPr lang="es-ES" dirty="0">
              <a:solidFill>
                <a:srgbClr val="3C3C3C">
                  <a:tint val="75000"/>
                </a:srgbClr>
              </a:solidFill>
            </a:endParaRPr>
          </a:p>
        </p:txBody>
      </p:sp>
      <p:sp>
        <p:nvSpPr>
          <p:cNvPr id="7" name="Marcador de número de diapositiva 5"/>
          <p:cNvSpPr>
            <a:spLocks noGrp="1"/>
          </p:cNvSpPr>
          <p:nvPr>
            <p:ph type="sldNum" sz="quarter" idx="4"/>
          </p:nvPr>
        </p:nvSpPr>
        <p:spPr>
          <a:xfrm>
            <a:off x="8172401" y="6525344"/>
            <a:ext cx="504056" cy="216024"/>
          </a:xfrm>
          <a:prstGeom prst="rect">
            <a:avLst/>
          </a:prstGeom>
          <a:solidFill>
            <a:schemeClr val="accent3"/>
          </a:solidFill>
        </p:spPr>
        <p:txBody>
          <a:bodyPr vert="horz" wrap="none" lIns="91427" tIns="45713" rIns="91427" bIns="45713" rtlCol="0" anchor="ctr"/>
          <a:lstStyle>
            <a:lvl1pPr algn="ctr">
              <a:defRPr sz="1000" b="1">
                <a:solidFill>
                  <a:schemeClr val="bg1"/>
                </a:solidFill>
              </a:defRPr>
            </a:lvl1pPr>
          </a:lstStyle>
          <a:p>
            <a:fld id="{6BDCBE57-3DF8-E34A-A687-20DD8272C65F}" type="slidenum">
              <a:rPr lang="es-ES" smtClean="0">
                <a:solidFill>
                  <a:srgbClr val="FFFFFF"/>
                </a:solidFill>
              </a:rPr>
              <a:pPr/>
              <a:t>‹Nº›</a:t>
            </a:fld>
            <a:endParaRPr lang="es-ES" dirty="0">
              <a:solidFill>
                <a:srgbClr val="FFFFFF"/>
              </a:solidFill>
            </a:endParaRPr>
          </a:p>
        </p:txBody>
      </p:sp>
    </p:spTree>
    <p:extLst>
      <p:ext uri="{BB962C8B-B14F-4D97-AF65-F5344CB8AC3E}">
        <p14:creationId xmlns:p14="http://schemas.microsoft.com/office/powerpoint/2010/main" val="4291173535"/>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p:cSld name="Resumen ejecutivo">
    <p:spTree>
      <p:nvGrpSpPr>
        <p:cNvPr id="1" name=""/>
        <p:cNvGrpSpPr/>
        <p:nvPr/>
      </p:nvGrpSpPr>
      <p:grpSpPr>
        <a:xfrm>
          <a:off x="0" y="0"/>
          <a:ext cx="0" cy="0"/>
          <a:chOff x="0" y="0"/>
          <a:chExt cx="0" cy="0"/>
        </a:xfrm>
      </p:grpSpPr>
      <p:sp>
        <p:nvSpPr>
          <p:cNvPr id="6" name="Marcador de texto 24"/>
          <p:cNvSpPr>
            <a:spLocks noGrp="1"/>
          </p:cNvSpPr>
          <p:nvPr>
            <p:ph type="body" sz="quarter" idx="10" hasCustomPrompt="1"/>
          </p:nvPr>
        </p:nvSpPr>
        <p:spPr>
          <a:xfrm>
            <a:off x="568831" y="1252324"/>
            <a:ext cx="988483" cy="880533"/>
          </a:xfrm>
        </p:spPr>
        <p:txBody>
          <a:bodyPr wrap="none" tIns="0" rIns="0" bIns="0" anchor="b" anchorCtr="0">
            <a:noAutofit/>
          </a:bodyPr>
          <a:lstStyle>
            <a:lvl1pPr marL="0" indent="0" algn="r">
              <a:spcBef>
                <a:spcPts val="0"/>
              </a:spcBef>
              <a:buNone/>
              <a:defRPr sz="8000" b="0">
                <a:solidFill>
                  <a:srgbClr val="00778B"/>
                </a:solidFill>
              </a:defRPr>
            </a:lvl1pPr>
          </a:lstStyle>
          <a:p>
            <a:pPr lvl="0"/>
            <a:r>
              <a:rPr lang="es-ES_tradnl" dirty="0"/>
              <a:t>1</a:t>
            </a:r>
            <a:endParaRPr lang="es-ES" dirty="0"/>
          </a:p>
        </p:txBody>
      </p:sp>
      <p:sp>
        <p:nvSpPr>
          <p:cNvPr id="7" name="2 Marcador de texto"/>
          <p:cNvSpPr>
            <a:spLocks noGrp="1"/>
          </p:cNvSpPr>
          <p:nvPr>
            <p:ph type="body" sz="quarter" idx="13"/>
          </p:nvPr>
        </p:nvSpPr>
        <p:spPr>
          <a:xfrm>
            <a:off x="1691680" y="2132856"/>
            <a:ext cx="7057033" cy="2161009"/>
          </a:xfrm>
        </p:spPr>
        <p:txBody>
          <a:bodyPr vert="horz" lIns="91427" tIns="45713" rIns="91427" bIns="45713" rtlCol="0">
            <a:noAutofit/>
          </a:bodyPr>
          <a:lstStyle>
            <a:lvl1pPr>
              <a:spcAft>
                <a:spcPts val="600"/>
              </a:spcAft>
              <a:defRPr lang="es-ES" sz="1800" dirty="0" smtClean="0">
                <a:solidFill>
                  <a:schemeClr val="bg2">
                    <a:lumMod val="10000"/>
                  </a:schemeClr>
                </a:solidFill>
              </a:defRPr>
            </a:lvl1pPr>
            <a:lvl2pPr>
              <a:spcAft>
                <a:spcPts val="600"/>
              </a:spcAft>
              <a:defRPr lang="es-ES" sz="1600" dirty="0" smtClean="0">
                <a:solidFill>
                  <a:schemeClr val="bg2">
                    <a:lumMod val="10000"/>
                  </a:schemeClr>
                </a:solidFill>
              </a:defRPr>
            </a:lvl2pPr>
            <a:lvl3pPr>
              <a:spcAft>
                <a:spcPts val="600"/>
              </a:spcAft>
              <a:defRPr lang="es-ES" sz="1400" dirty="0" smtClean="0">
                <a:solidFill>
                  <a:schemeClr val="bg2">
                    <a:lumMod val="10000"/>
                  </a:schemeClr>
                </a:solidFill>
              </a:defRPr>
            </a:lvl3pPr>
            <a:lvl4pPr>
              <a:spcAft>
                <a:spcPts val="600"/>
              </a:spcAft>
              <a:defRPr lang="es-ES" sz="1200" dirty="0" smtClean="0">
                <a:solidFill>
                  <a:schemeClr val="bg2">
                    <a:lumMod val="10000"/>
                  </a:schemeClr>
                </a:solidFill>
              </a:defRPr>
            </a:lvl4pPr>
            <a:lvl5pPr>
              <a:spcAft>
                <a:spcPts val="600"/>
              </a:spcAft>
              <a:defRPr lang="es-CL" sz="1200" dirty="0">
                <a:solidFill>
                  <a:schemeClr val="bg2">
                    <a:lumMod val="10000"/>
                  </a:schemeClr>
                </a:solidFill>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dirty="0"/>
          </a:p>
        </p:txBody>
      </p:sp>
      <p:sp>
        <p:nvSpPr>
          <p:cNvPr id="8" name="4 Marcador de posición de imagen"/>
          <p:cNvSpPr>
            <a:spLocks noGrp="1"/>
          </p:cNvSpPr>
          <p:nvPr>
            <p:ph type="pic" sz="quarter" idx="14"/>
          </p:nvPr>
        </p:nvSpPr>
        <p:spPr>
          <a:xfrm>
            <a:off x="1691681" y="4509120"/>
            <a:ext cx="7452319" cy="2348880"/>
          </a:xfrm>
        </p:spPr>
        <p:txBody>
          <a:bodyPr>
            <a:noAutofit/>
          </a:bodyPr>
          <a:lstStyle>
            <a:lvl1pPr marL="0" indent="0">
              <a:buNone/>
              <a:defRPr/>
            </a:lvl1pPr>
          </a:lstStyle>
          <a:p>
            <a:r>
              <a:rPr lang="es-ES" dirty="0"/>
              <a:t>Haga clic en el icono para agregar una imagen</a:t>
            </a:r>
            <a:endParaRPr lang="es-CL" dirty="0"/>
          </a:p>
        </p:txBody>
      </p:sp>
      <p:sp>
        <p:nvSpPr>
          <p:cNvPr id="9" name="5 Título"/>
          <p:cNvSpPr>
            <a:spLocks noGrp="1"/>
          </p:cNvSpPr>
          <p:nvPr>
            <p:ph type="title"/>
          </p:nvPr>
        </p:nvSpPr>
        <p:spPr>
          <a:xfrm>
            <a:off x="1691680" y="1412776"/>
            <a:ext cx="7056784" cy="576064"/>
          </a:xfrm>
        </p:spPr>
        <p:txBody>
          <a:bodyPr anchor="b">
            <a:noAutofit/>
          </a:bodyPr>
          <a:lstStyle>
            <a:lvl1pPr>
              <a:defRPr sz="2400"/>
            </a:lvl1pPr>
          </a:lstStyle>
          <a:p>
            <a:r>
              <a:rPr lang="es-ES" dirty="0"/>
              <a:t>Haga clic para modificar el estilo de título del patrón</a:t>
            </a:r>
            <a:endParaRPr lang="es-CL" dirty="0"/>
          </a:p>
        </p:txBody>
      </p:sp>
    </p:spTree>
    <p:extLst>
      <p:ext uri="{BB962C8B-B14F-4D97-AF65-F5344CB8AC3E}">
        <p14:creationId xmlns:p14="http://schemas.microsoft.com/office/powerpoint/2010/main" val="2702819661"/>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p:cSld name="Texto comprimido">
    <p:spTree>
      <p:nvGrpSpPr>
        <p:cNvPr id="1" name=""/>
        <p:cNvGrpSpPr/>
        <p:nvPr/>
      </p:nvGrpSpPr>
      <p:grpSpPr>
        <a:xfrm>
          <a:off x="0" y="0"/>
          <a:ext cx="0" cy="0"/>
          <a:chOff x="0" y="0"/>
          <a:chExt cx="0" cy="0"/>
        </a:xfrm>
      </p:grpSpPr>
      <p:sp>
        <p:nvSpPr>
          <p:cNvPr id="11" name="2 Marcador de texto"/>
          <p:cNvSpPr>
            <a:spLocks noGrp="1"/>
          </p:cNvSpPr>
          <p:nvPr>
            <p:ph type="body" sz="quarter" idx="13"/>
          </p:nvPr>
        </p:nvSpPr>
        <p:spPr>
          <a:xfrm>
            <a:off x="1691680" y="2132856"/>
            <a:ext cx="7057033" cy="4320480"/>
          </a:xfrm>
        </p:spPr>
        <p:txBody>
          <a:bodyPr vert="horz" lIns="91427" tIns="45713" rIns="91427" bIns="45713" rtlCol="0">
            <a:noAutofit/>
          </a:bodyPr>
          <a:lstStyle>
            <a:lvl1pPr>
              <a:spcAft>
                <a:spcPts val="600"/>
              </a:spcAft>
              <a:defRPr lang="es-ES" sz="1800" dirty="0" smtClean="0"/>
            </a:lvl1pPr>
            <a:lvl2pPr>
              <a:spcAft>
                <a:spcPts val="600"/>
              </a:spcAft>
              <a:defRPr lang="es-ES" sz="1600" dirty="0" smtClean="0"/>
            </a:lvl2pPr>
            <a:lvl3pPr>
              <a:spcAft>
                <a:spcPts val="600"/>
              </a:spcAft>
              <a:defRPr lang="es-ES" sz="1400" dirty="0" smtClean="0"/>
            </a:lvl3pPr>
            <a:lvl4pPr>
              <a:spcAft>
                <a:spcPts val="600"/>
              </a:spcAft>
              <a:defRPr lang="es-ES" sz="1200" dirty="0" smtClean="0"/>
            </a:lvl4pPr>
            <a:lvl5pPr>
              <a:spcAft>
                <a:spcPts val="600"/>
              </a:spcAft>
              <a:defRPr lang="es-CL" sz="1200" dirty="0"/>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dirty="0"/>
          </a:p>
        </p:txBody>
      </p:sp>
      <p:sp>
        <p:nvSpPr>
          <p:cNvPr id="12" name="5 Título"/>
          <p:cNvSpPr>
            <a:spLocks noGrp="1"/>
          </p:cNvSpPr>
          <p:nvPr>
            <p:ph type="title"/>
          </p:nvPr>
        </p:nvSpPr>
        <p:spPr>
          <a:xfrm>
            <a:off x="1691680" y="1412776"/>
            <a:ext cx="7056784" cy="576064"/>
          </a:xfrm>
        </p:spPr>
        <p:txBody>
          <a:bodyPr anchor="b">
            <a:noAutofit/>
          </a:bodyPr>
          <a:lstStyle>
            <a:lvl1pPr>
              <a:defRPr sz="2400"/>
            </a:lvl1pPr>
          </a:lstStyle>
          <a:p>
            <a:r>
              <a:rPr lang="es-ES"/>
              <a:t>Haga clic para modificar el estilo de título del patrón</a:t>
            </a:r>
            <a:endParaRPr lang="es-CL" dirty="0"/>
          </a:p>
        </p:txBody>
      </p:sp>
      <p:sp>
        <p:nvSpPr>
          <p:cNvPr id="7" name="Marcador de fecha 3"/>
          <p:cNvSpPr>
            <a:spLocks noGrp="1"/>
          </p:cNvSpPr>
          <p:nvPr>
            <p:ph type="dt" sz="half" idx="2"/>
          </p:nvPr>
        </p:nvSpPr>
        <p:spPr>
          <a:xfrm>
            <a:off x="7020272" y="6525344"/>
            <a:ext cx="1080120" cy="216024"/>
          </a:xfrm>
          <a:prstGeom prst="rect">
            <a:avLst/>
          </a:prstGeom>
        </p:spPr>
        <p:txBody>
          <a:bodyPr vert="horz" wrap="none" lIns="91427" tIns="45713" rIns="91427" bIns="45713" rtlCol="0" anchor="ctr"/>
          <a:lstStyle>
            <a:lvl1pPr algn="ctr">
              <a:defRPr sz="1000">
                <a:solidFill>
                  <a:schemeClr val="tx1">
                    <a:tint val="75000"/>
                  </a:schemeClr>
                </a:solidFill>
              </a:defRPr>
            </a:lvl1pPr>
          </a:lstStyle>
          <a:p>
            <a:fld id="{A820851F-E4DF-3F41-8E0B-5A83BFD2689A}" type="datetimeFigureOut">
              <a:rPr lang="es-ES" smtClean="0">
                <a:solidFill>
                  <a:srgbClr val="3C3C3C">
                    <a:tint val="75000"/>
                  </a:srgbClr>
                </a:solidFill>
              </a:rPr>
              <a:pPr/>
              <a:t>09/09/2019</a:t>
            </a:fld>
            <a:endParaRPr lang="es-ES" dirty="0">
              <a:solidFill>
                <a:srgbClr val="3C3C3C">
                  <a:tint val="75000"/>
                </a:srgbClr>
              </a:solidFill>
            </a:endParaRPr>
          </a:p>
        </p:txBody>
      </p:sp>
      <p:sp>
        <p:nvSpPr>
          <p:cNvPr id="13" name="Marcador de pie de página 4"/>
          <p:cNvSpPr>
            <a:spLocks noGrp="1"/>
          </p:cNvSpPr>
          <p:nvPr>
            <p:ph type="ftr" sz="quarter" idx="3"/>
          </p:nvPr>
        </p:nvSpPr>
        <p:spPr>
          <a:xfrm>
            <a:off x="467545" y="6525344"/>
            <a:ext cx="6480720" cy="216024"/>
          </a:xfrm>
          <a:prstGeom prst="rect">
            <a:avLst/>
          </a:prstGeom>
        </p:spPr>
        <p:txBody>
          <a:bodyPr vert="horz" wrap="none" lIns="91427" tIns="45713" rIns="91427" bIns="45713" rtlCol="0" anchor="ctr"/>
          <a:lstStyle>
            <a:lvl1pPr algn="l">
              <a:defRPr sz="1000">
                <a:solidFill>
                  <a:schemeClr val="tx1">
                    <a:tint val="75000"/>
                  </a:schemeClr>
                </a:solidFill>
              </a:defRPr>
            </a:lvl1pPr>
          </a:lstStyle>
          <a:p>
            <a:endParaRPr lang="es-ES" dirty="0">
              <a:solidFill>
                <a:srgbClr val="3C3C3C">
                  <a:tint val="75000"/>
                </a:srgbClr>
              </a:solidFill>
            </a:endParaRPr>
          </a:p>
        </p:txBody>
      </p:sp>
      <p:sp>
        <p:nvSpPr>
          <p:cNvPr id="14" name="Marcador de número de diapositiva 5"/>
          <p:cNvSpPr>
            <a:spLocks noGrp="1"/>
          </p:cNvSpPr>
          <p:nvPr>
            <p:ph type="sldNum" sz="quarter" idx="4"/>
          </p:nvPr>
        </p:nvSpPr>
        <p:spPr>
          <a:xfrm>
            <a:off x="8172401" y="6525344"/>
            <a:ext cx="504056" cy="216024"/>
          </a:xfrm>
          <a:prstGeom prst="rect">
            <a:avLst/>
          </a:prstGeom>
          <a:solidFill>
            <a:schemeClr val="accent3"/>
          </a:solidFill>
        </p:spPr>
        <p:txBody>
          <a:bodyPr vert="horz" wrap="none" lIns="91427" tIns="45713" rIns="91427" bIns="45713" rtlCol="0" anchor="ctr"/>
          <a:lstStyle>
            <a:lvl1pPr algn="ctr">
              <a:defRPr sz="1000" b="1">
                <a:solidFill>
                  <a:schemeClr val="bg1"/>
                </a:solidFill>
              </a:defRPr>
            </a:lvl1pPr>
          </a:lstStyle>
          <a:p>
            <a:fld id="{6BDCBE57-3DF8-E34A-A687-20DD8272C65F}" type="slidenum">
              <a:rPr lang="es-ES" smtClean="0">
                <a:solidFill>
                  <a:srgbClr val="FFFFFF"/>
                </a:solidFill>
              </a:rPr>
              <a:pPr/>
              <a:t>‹Nº›</a:t>
            </a:fld>
            <a:endParaRPr lang="es-ES" dirty="0">
              <a:solidFill>
                <a:srgbClr val="FFFFFF"/>
              </a:solidFill>
            </a:endParaRPr>
          </a:p>
        </p:txBody>
      </p:sp>
    </p:spTree>
    <p:extLst>
      <p:ext uri="{BB962C8B-B14F-4D97-AF65-F5344CB8AC3E}">
        <p14:creationId xmlns:p14="http://schemas.microsoft.com/office/powerpoint/2010/main" val="2351384649"/>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18289" y="27432"/>
            <a:ext cx="7324344" cy="530352"/>
          </a:xfrm>
          <a:prstGeom prst="rect">
            <a:avLst/>
          </a:prstGeom>
        </p:spPr>
        <p:txBody>
          <a:bodyPr/>
          <a:lstStyle/>
          <a:p>
            <a:r>
              <a:rPr lang="en-US"/>
              <a:t>Click to edit Master title style</a:t>
            </a:r>
            <a:endParaRPr lang="en-GB" dirty="0"/>
          </a:p>
        </p:txBody>
      </p:sp>
      <p:sp>
        <p:nvSpPr>
          <p:cNvPr id="5" name="Text Placeholder 4"/>
          <p:cNvSpPr>
            <a:spLocks noGrp="1"/>
          </p:cNvSpPr>
          <p:nvPr>
            <p:ph type="body" sz="quarter" idx="10"/>
          </p:nvPr>
        </p:nvSpPr>
        <p:spPr bwMode="gray">
          <a:xfrm>
            <a:off x="237952" y="1154097"/>
            <a:ext cx="8692984" cy="4525962"/>
          </a:xfrm>
          <a:prstGeom prst="rect">
            <a:avLst/>
          </a:prstGeom>
        </p:spPr>
        <p:txBody>
          <a:bodyPr/>
          <a:lstStyle>
            <a:lvl2pPr marL="458723" indent="-222218">
              <a:defRPr/>
            </a:lvl2pPr>
            <a:lvl3pPr marL="904746" indent="-211108">
              <a:defRPr/>
            </a:lvl3pPr>
            <a:lvl4pPr marL="1368230" indent="-217457">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459944819"/>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p:cSld name="1_Diapositiva de título">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2BB703F1-74A1-AB4F-9446-295C17AB6A0F}" type="datetime1">
              <a:rPr lang="es-CL" smtClean="0">
                <a:solidFill>
                  <a:prstClr val="black">
                    <a:tint val="75000"/>
                  </a:prstClr>
                </a:solidFill>
              </a:rPr>
              <a:pPr/>
              <a:t>09-09-2019</a:t>
            </a:fld>
            <a:endParaRPr lang="es-CL" dirty="0">
              <a:solidFill>
                <a:prstClr val="black">
                  <a:tint val="75000"/>
                </a:prstClr>
              </a:solidFill>
            </a:endParaRPr>
          </a:p>
        </p:txBody>
      </p:sp>
      <p:sp>
        <p:nvSpPr>
          <p:cNvPr id="5" name="Marcador de pie de página 4"/>
          <p:cNvSpPr>
            <a:spLocks noGrp="1"/>
          </p:cNvSpPr>
          <p:nvPr>
            <p:ph type="ftr" sz="quarter" idx="11"/>
          </p:nvPr>
        </p:nvSpPr>
        <p:spPr/>
        <p:txBody>
          <a:bodyPr/>
          <a:lstStyle/>
          <a:p>
            <a:endParaRPr lang="es-CL" dirty="0">
              <a:solidFill>
                <a:prstClr val="black">
                  <a:tint val="75000"/>
                </a:prstClr>
              </a:solidFill>
            </a:endParaRPr>
          </a:p>
        </p:txBody>
      </p:sp>
      <p:sp>
        <p:nvSpPr>
          <p:cNvPr id="6" name="Marcador de número de diapositiva 5"/>
          <p:cNvSpPr>
            <a:spLocks noGrp="1"/>
          </p:cNvSpPr>
          <p:nvPr>
            <p:ph type="sldNum" sz="quarter" idx="12"/>
          </p:nvPr>
        </p:nvSpPr>
        <p:spPr/>
        <p:txBody>
          <a:bodyPr/>
          <a:lstStyle/>
          <a:p>
            <a:fld id="{45C89BD4-8210-7042-BFD1-E04EABEB8F5C}" type="slidenum">
              <a:rPr lang="es-CL" smtClean="0">
                <a:solidFill>
                  <a:prstClr val="black">
                    <a:tint val="75000"/>
                  </a:prstClr>
                </a:solidFill>
              </a:rPr>
              <a:pPr/>
              <a:t>‹Nº›</a:t>
            </a:fld>
            <a:endParaRPr lang="es-CL" dirty="0">
              <a:solidFill>
                <a:prstClr val="black">
                  <a:tint val="75000"/>
                </a:prstClr>
              </a:solidFill>
            </a:endParaRPr>
          </a:p>
        </p:txBody>
      </p:sp>
    </p:spTree>
    <p:extLst>
      <p:ext uri="{BB962C8B-B14F-4D97-AF65-F5344CB8AC3E}">
        <p14:creationId xmlns:p14="http://schemas.microsoft.com/office/powerpoint/2010/main" val="19523738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xto a dos columnas">
    <p:spTree>
      <p:nvGrpSpPr>
        <p:cNvPr id="1" name=""/>
        <p:cNvGrpSpPr/>
        <p:nvPr/>
      </p:nvGrpSpPr>
      <p:grpSpPr>
        <a:xfrm>
          <a:off x="0" y="0"/>
          <a:ext cx="0" cy="0"/>
          <a:chOff x="0" y="0"/>
          <a:chExt cx="0" cy="0"/>
        </a:xfrm>
      </p:grpSpPr>
      <p:sp>
        <p:nvSpPr>
          <p:cNvPr id="19" name="Marcador de texto 2"/>
          <p:cNvSpPr>
            <a:spLocks noGrp="1"/>
          </p:cNvSpPr>
          <p:nvPr>
            <p:ph idx="1"/>
          </p:nvPr>
        </p:nvSpPr>
        <p:spPr>
          <a:xfrm>
            <a:off x="467545" y="1268760"/>
            <a:ext cx="3888432" cy="5184576"/>
          </a:xfrm>
          <a:prstGeom prst="rect">
            <a:avLst/>
          </a:prstGeom>
        </p:spPr>
        <p:txBody>
          <a:bodyPr vert="horz" lIns="91427" tIns="45713" rIns="91427" bIns="45713" rtlCol="0">
            <a:no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28" name="Marcador de texto 2"/>
          <p:cNvSpPr>
            <a:spLocks noGrp="1"/>
          </p:cNvSpPr>
          <p:nvPr>
            <p:ph idx="10"/>
          </p:nvPr>
        </p:nvSpPr>
        <p:spPr>
          <a:xfrm>
            <a:off x="4788024" y="1268760"/>
            <a:ext cx="3888432" cy="5184576"/>
          </a:xfrm>
          <a:prstGeom prst="rect">
            <a:avLst/>
          </a:prstGeom>
        </p:spPr>
        <p:txBody>
          <a:bodyPr vert="horz" lIns="91427" tIns="45713" rIns="91427" bIns="45713" rtlCol="0">
            <a:no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8" name="Marcador de título 1"/>
          <p:cNvSpPr>
            <a:spLocks noGrp="1"/>
          </p:cNvSpPr>
          <p:nvPr>
            <p:ph type="title"/>
          </p:nvPr>
        </p:nvSpPr>
        <p:spPr>
          <a:xfrm>
            <a:off x="467544" y="116632"/>
            <a:ext cx="6840760" cy="720080"/>
          </a:xfrm>
          <a:prstGeom prst="rect">
            <a:avLst/>
          </a:prstGeom>
        </p:spPr>
        <p:txBody>
          <a:bodyPr vert="horz" lIns="91427" tIns="45713" rIns="91427" bIns="45713" rtlCol="0" anchor="ctr">
            <a:noAutofit/>
          </a:bodyPr>
          <a:lstStyle/>
          <a:p>
            <a:r>
              <a:rPr lang="es-ES" dirty="0"/>
              <a:t>Haga clic para modificar el estilo de título del patrón</a:t>
            </a:r>
          </a:p>
        </p:txBody>
      </p:sp>
      <p:sp>
        <p:nvSpPr>
          <p:cNvPr id="9" name="Marcador de fecha 3"/>
          <p:cNvSpPr>
            <a:spLocks noGrp="1"/>
          </p:cNvSpPr>
          <p:nvPr>
            <p:ph type="dt" sz="half" idx="2"/>
          </p:nvPr>
        </p:nvSpPr>
        <p:spPr>
          <a:xfrm>
            <a:off x="7020272" y="6525344"/>
            <a:ext cx="1080120" cy="216024"/>
          </a:xfrm>
          <a:prstGeom prst="rect">
            <a:avLst/>
          </a:prstGeom>
        </p:spPr>
        <p:txBody>
          <a:bodyPr vert="horz" wrap="none" lIns="91427" tIns="45713" rIns="91427" bIns="45713" rtlCol="0" anchor="ctr"/>
          <a:lstStyle>
            <a:lvl1pPr algn="ctr">
              <a:defRPr sz="1000">
                <a:solidFill>
                  <a:schemeClr val="tx1">
                    <a:tint val="75000"/>
                  </a:schemeClr>
                </a:solidFill>
              </a:defRPr>
            </a:lvl1pPr>
          </a:lstStyle>
          <a:p>
            <a:fld id="{A820851F-E4DF-3F41-8E0B-5A83BFD2689A}" type="datetimeFigureOut">
              <a:rPr lang="es-ES" smtClean="0"/>
              <a:pPr/>
              <a:t>09/09/2019</a:t>
            </a:fld>
            <a:endParaRPr lang="es-ES" dirty="0"/>
          </a:p>
        </p:txBody>
      </p:sp>
      <p:sp>
        <p:nvSpPr>
          <p:cNvPr id="10" name="Marcador de pie de página 4"/>
          <p:cNvSpPr>
            <a:spLocks noGrp="1"/>
          </p:cNvSpPr>
          <p:nvPr>
            <p:ph type="ftr" sz="quarter" idx="3"/>
          </p:nvPr>
        </p:nvSpPr>
        <p:spPr>
          <a:xfrm>
            <a:off x="467545" y="6525344"/>
            <a:ext cx="6480720" cy="216024"/>
          </a:xfrm>
          <a:prstGeom prst="rect">
            <a:avLst/>
          </a:prstGeom>
        </p:spPr>
        <p:txBody>
          <a:bodyPr vert="horz" wrap="none" lIns="91427" tIns="45713" rIns="91427" bIns="45713" rtlCol="0" anchor="ctr"/>
          <a:lstStyle>
            <a:lvl1pPr algn="l">
              <a:defRPr sz="1000">
                <a:solidFill>
                  <a:schemeClr val="tx1">
                    <a:tint val="75000"/>
                  </a:schemeClr>
                </a:solidFill>
              </a:defRPr>
            </a:lvl1pPr>
          </a:lstStyle>
          <a:p>
            <a:endParaRPr lang="es-ES" dirty="0"/>
          </a:p>
        </p:txBody>
      </p:sp>
      <p:sp>
        <p:nvSpPr>
          <p:cNvPr id="11" name="Marcador de número de diapositiva 5"/>
          <p:cNvSpPr>
            <a:spLocks noGrp="1"/>
          </p:cNvSpPr>
          <p:nvPr>
            <p:ph type="sldNum" sz="quarter" idx="4"/>
          </p:nvPr>
        </p:nvSpPr>
        <p:spPr>
          <a:xfrm>
            <a:off x="8172401" y="6525344"/>
            <a:ext cx="504056" cy="216024"/>
          </a:xfrm>
          <a:prstGeom prst="rect">
            <a:avLst/>
          </a:prstGeom>
          <a:solidFill>
            <a:schemeClr val="accent3"/>
          </a:solidFill>
        </p:spPr>
        <p:txBody>
          <a:bodyPr vert="horz" wrap="none" lIns="91427" tIns="45713" rIns="91427" bIns="45713" rtlCol="0" anchor="ctr"/>
          <a:lstStyle>
            <a:lvl1pPr algn="ctr">
              <a:defRPr sz="1000" b="1">
                <a:solidFill>
                  <a:schemeClr val="bg1"/>
                </a:solidFill>
              </a:defRPr>
            </a:lvl1pPr>
          </a:lstStyle>
          <a:p>
            <a:fld id="{6BDCBE57-3DF8-E34A-A687-20DD8272C65F}" type="slidenum">
              <a:rPr lang="es-ES" smtClean="0"/>
              <a:pPr/>
              <a:t>‹Nº›</a:t>
            </a:fld>
            <a:endParaRPr lang="es-ES" dirty="0"/>
          </a:p>
        </p:txBody>
      </p:sp>
    </p:spTree>
    <p:extLst>
      <p:ext uri="{BB962C8B-B14F-4D97-AF65-F5344CB8AC3E}">
        <p14:creationId xmlns:p14="http://schemas.microsoft.com/office/powerpoint/2010/main" val="980701890"/>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p:cSld name="3_Diapositiva de título">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A820851F-E4DF-3F41-8E0B-5A83BFD2689A}" type="datetimeFigureOut">
              <a:rPr lang="es-ES" smtClean="0">
                <a:solidFill>
                  <a:srgbClr val="3C3C3C">
                    <a:tint val="75000"/>
                  </a:srgbClr>
                </a:solidFill>
              </a:rPr>
              <a:pPr/>
              <a:t>09/09/2019</a:t>
            </a:fld>
            <a:endParaRPr lang="es-ES" dirty="0">
              <a:solidFill>
                <a:srgbClr val="3C3C3C">
                  <a:tint val="75000"/>
                </a:srgbClr>
              </a:solidFill>
            </a:endParaRPr>
          </a:p>
        </p:txBody>
      </p:sp>
      <p:sp>
        <p:nvSpPr>
          <p:cNvPr id="5" name="Marcador de pie de página 4"/>
          <p:cNvSpPr>
            <a:spLocks noGrp="1"/>
          </p:cNvSpPr>
          <p:nvPr>
            <p:ph type="ftr" sz="quarter" idx="11"/>
          </p:nvPr>
        </p:nvSpPr>
        <p:spPr/>
        <p:txBody>
          <a:bodyPr/>
          <a:lstStyle/>
          <a:p>
            <a:endParaRPr lang="es-ES" dirty="0">
              <a:solidFill>
                <a:srgbClr val="3C3C3C">
                  <a:tint val="75000"/>
                </a:srgbClr>
              </a:solidFill>
            </a:endParaRPr>
          </a:p>
        </p:txBody>
      </p:sp>
      <p:sp>
        <p:nvSpPr>
          <p:cNvPr id="6" name="Marcador de número de diapositiva 5"/>
          <p:cNvSpPr>
            <a:spLocks noGrp="1"/>
          </p:cNvSpPr>
          <p:nvPr>
            <p:ph type="sldNum" sz="quarter" idx="12"/>
          </p:nvPr>
        </p:nvSpPr>
        <p:spPr/>
        <p:txBody>
          <a:bodyPr/>
          <a:lstStyle/>
          <a:p>
            <a:fld id="{6BDCBE57-3DF8-E34A-A687-20DD8272C65F}" type="slidenum">
              <a:rPr lang="es-ES" smtClean="0">
                <a:solidFill>
                  <a:srgbClr val="FFFFFF"/>
                </a:solidFill>
              </a:rPr>
              <a:pPr/>
              <a:t>‹Nº›</a:t>
            </a:fld>
            <a:endParaRPr lang="es-ES" dirty="0">
              <a:solidFill>
                <a:srgbClr val="FFFFFF"/>
              </a:solidFill>
            </a:endParaRPr>
          </a:p>
        </p:txBody>
      </p:sp>
      <p:sp>
        <p:nvSpPr>
          <p:cNvPr id="8" name="CuadroTexto 6"/>
          <p:cNvSpPr txBox="1"/>
          <p:nvPr/>
        </p:nvSpPr>
        <p:spPr>
          <a:xfrm>
            <a:off x="395535" y="136014"/>
            <a:ext cx="8064000" cy="197568"/>
          </a:xfrm>
          <a:prstGeom prst="rect">
            <a:avLst/>
          </a:prstGeom>
          <a:noFill/>
        </p:spPr>
        <p:txBody>
          <a:bodyPr wrap="square" lIns="0" tIns="0" rIns="0" bIns="0" rtlCol="0" anchor="b" anchorCtr="0">
            <a:spAutoFit/>
          </a:bodyPr>
          <a:lstStyle/>
          <a:p>
            <a:pPr defTabSz="443971" fontAlgn="base">
              <a:lnSpc>
                <a:spcPct val="90000"/>
              </a:lnSpc>
              <a:spcBef>
                <a:spcPct val="0"/>
              </a:spcBef>
              <a:spcAft>
                <a:spcPct val="0"/>
              </a:spcAft>
            </a:pPr>
            <a:r>
              <a:rPr lang="es-CL" sz="1400" dirty="0">
                <a:solidFill>
                  <a:srgbClr val="8D8C8D"/>
                </a:solidFill>
                <a:cs typeface="Trebuchet MS"/>
              </a:rPr>
              <a:t>OPR 11 de noviembre 2015</a:t>
            </a:r>
            <a:endParaRPr lang="es-CL" sz="1400" b="1" dirty="0">
              <a:solidFill>
                <a:srgbClr val="8D8C8D"/>
              </a:solidFill>
              <a:cs typeface="Trebuchet MS"/>
            </a:endParaRPr>
          </a:p>
        </p:txBody>
      </p:sp>
    </p:spTree>
    <p:extLst>
      <p:ext uri="{BB962C8B-B14F-4D97-AF65-F5344CB8AC3E}">
        <p14:creationId xmlns:p14="http://schemas.microsoft.com/office/powerpoint/2010/main" val="725929192"/>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p:cSld name="7_Diapositiva de título">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A820851F-E4DF-3F41-8E0B-5A83BFD2689A}" type="datetimeFigureOut">
              <a:rPr lang="es-ES" smtClean="0">
                <a:solidFill>
                  <a:srgbClr val="3C3C3C">
                    <a:tint val="75000"/>
                  </a:srgbClr>
                </a:solidFill>
              </a:rPr>
              <a:pPr/>
              <a:t>09/09/2019</a:t>
            </a:fld>
            <a:endParaRPr lang="es-ES" dirty="0">
              <a:solidFill>
                <a:srgbClr val="3C3C3C">
                  <a:tint val="75000"/>
                </a:srgbClr>
              </a:solidFill>
            </a:endParaRPr>
          </a:p>
        </p:txBody>
      </p:sp>
      <p:sp>
        <p:nvSpPr>
          <p:cNvPr id="5" name="Marcador de pie de página 4"/>
          <p:cNvSpPr>
            <a:spLocks noGrp="1"/>
          </p:cNvSpPr>
          <p:nvPr>
            <p:ph type="ftr" sz="quarter" idx="11"/>
          </p:nvPr>
        </p:nvSpPr>
        <p:spPr/>
        <p:txBody>
          <a:bodyPr/>
          <a:lstStyle/>
          <a:p>
            <a:endParaRPr lang="es-ES" dirty="0">
              <a:solidFill>
                <a:srgbClr val="3C3C3C">
                  <a:tint val="75000"/>
                </a:srgbClr>
              </a:solidFill>
            </a:endParaRPr>
          </a:p>
        </p:txBody>
      </p:sp>
      <p:sp>
        <p:nvSpPr>
          <p:cNvPr id="6" name="Marcador de número de diapositiva 5"/>
          <p:cNvSpPr>
            <a:spLocks noGrp="1"/>
          </p:cNvSpPr>
          <p:nvPr>
            <p:ph type="sldNum" sz="quarter" idx="12"/>
          </p:nvPr>
        </p:nvSpPr>
        <p:spPr/>
        <p:txBody>
          <a:bodyPr/>
          <a:lstStyle/>
          <a:p>
            <a:fld id="{6BDCBE57-3DF8-E34A-A687-20DD8272C65F}" type="slidenum">
              <a:rPr lang="es-ES" smtClean="0">
                <a:solidFill>
                  <a:srgbClr val="FFFFFF"/>
                </a:solidFill>
              </a:rPr>
              <a:pPr/>
              <a:t>‹Nº›</a:t>
            </a:fld>
            <a:endParaRPr lang="es-ES" dirty="0">
              <a:solidFill>
                <a:srgbClr val="FFFFFF"/>
              </a:solidFill>
            </a:endParaRPr>
          </a:p>
        </p:txBody>
      </p:sp>
      <p:sp>
        <p:nvSpPr>
          <p:cNvPr id="8" name="CuadroTexto 6"/>
          <p:cNvSpPr txBox="1"/>
          <p:nvPr/>
        </p:nvSpPr>
        <p:spPr>
          <a:xfrm>
            <a:off x="395535" y="136014"/>
            <a:ext cx="8064000" cy="197568"/>
          </a:xfrm>
          <a:prstGeom prst="rect">
            <a:avLst/>
          </a:prstGeom>
          <a:noFill/>
        </p:spPr>
        <p:txBody>
          <a:bodyPr wrap="square" lIns="0" tIns="0" rIns="0" bIns="0" rtlCol="0" anchor="b" anchorCtr="0">
            <a:spAutoFit/>
          </a:bodyPr>
          <a:lstStyle/>
          <a:p>
            <a:pPr defTabSz="446883" fontAlgn="base">
              <a:lnSpc>
                <a:spcPct val="90000"/>
              </a:lnSpc>
              <a:spcBef>
                <a:spcPct val="0"/>
              </a:spcBef>
              <a:spcAft>
                <a:spcPct val="0"/>
              </a:spcAft>
            </a:pPr>
            <a:r>
              <a:rPr lang="es-CL" sz="1400" dirty="0">
                <a:solidFill>
                  <a:srgbClr val="8D8C8D"/>
                </a:solidFill>
                <a:cs typeface="Trebuchet MS"/>
              </a:rPr>
              <a:t>OPR 11 de noviembre 2015</a:t>
            </a:r>
            <a:endParaRPr lang="es-CL" sz="1400" b="1" dirty="0">
              <a:solidFill>
                <a:srgbClr val="8D8C8D"/>
              </a:solidFill>
              <a:cs typeface="Trebuchet MS"/>
            </a:endParaRPr>
          </a:p>
        </p:txBody>
      </p:sp>
    </p:spTree>
    <p:extLst>
      <p:ext uri="{BB962C8B-B14F-4D97-AF65-F5344CB8AC3E}">
        <p14:creationId xmlns:p14="http://schemas.microsoft.com/office/powerpoint/2010/main" val="3090650"/>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userDrawn="1">
  <p:cSld name="2_Título y objetos">
    <p:spTree>
      <p:nvGrpSpPr>
        <p:cNvPr id="1" name=""/>
        <p:cNvGrpSpPr/>
        <p:nvPr/>
      </p:nvGrpSpPr>
      <p:grpSpPr>
        <a:xfrm>
          <a:off x="0" y="0"/>
          <a:ext cx="0" cy="0"/>
          <a:chOff x="0" y="0"/>
          <a:chExt cx="0" cy="0"/>
        </a:xfrm>
      </p:grpSpPr>
      <p:sp>
        <p:nvSpPr>
          <p:cNvPr id="11" name="Marcador de título 1"/>
          <p:cNvSpPr>
            <a:spLocks noGrp="1"/>
          </p:cNvSpPr>
          <p:nvPr>
            <p:ph type="title"/>
          </p:nvPr>
        </p:nvSpPr>
        <p:spPr>
          <a:xfrm>
            <a:off x="467544" y="116632"/>
            <a:ext cx="6840760" cy="720080"/>
          </a:xfrm>
          <a:prstGeom prst="rect">
            <a:avLst/>
          </a:prstGeom>
        </p:spPr>
        <p:txBody>
          <a:bodyPr vert="horz" lIns="91427" tIns="45713" rIns="91427" bIns="45713" rtlCol="0" anchor="ctr">
            <a:noAutofit/>
          </a:bodyPr>
          <a:lstStyle/>
          <a:p>
            <a:r>
              <a:rPr lang="es-ES" dirty="0"/>
              <a:t>Haga clic para modificar el estilo de título del patrón</a:t>
            </a:r>
          </a:p>
        </p:txBody>
      </p:sp>
      <p:sp>
        <p:nvSpPr>
          <p:cNvPr id="3" name="2 Marcador de contenido"/>
          <p:cNvSpPr>
            <a:spLocks noGrp="1"/>
          </p:cNvSpPr>
          <p:nvPr>
            <p:ph sz="quarter" idx="10"/>
          </p:nvPr>
        </p:nvSpPr>
        <p:spPr>
          <a:xfrm>
            <a:off x="467545" y="1268760"/>
            <a:ext cx="8208912" cy="5184576"/>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dirty="0"/>
          </a:p>
        </p:txBody>
      </p:sp>
      <p:sp>
        <p:nvSpPr>
          <p:cNvPr id="7" name="Marcador de fecha 3"/>
          <p:cNvSpPr>
            <a:spLocks noGrp="1"/>
          </p:cNvSpPr>
          <p:nvPr>
            <p:ph type="dt" sz="half" idx="2"/>
          </p:nvPr>
        </p:nvSpPr>
        <p:spPr>
          <a:xfrm>
            <a:off x="7020272" y="6525344"/>
            <a:ext cx="1080120" cy="216024"/>
          </a:xfrm>
          <a:prstGeom prst="rect">
            <a:avLst/>
          </a:prstGeom>
        </p:spPr>
        <p:txBody>
          <a:bodyPr vert="horz" wrap="none" lIns="91427" tIns="45713" rIns="91427" bIns="45713" rtlCol="0" anchor="ctr"/>
          <a:lstStyle>
            <a:lvl1pPr algn="ctr">
              <a:defRPr sz="1000">
                <a:solidFill>
                  <a:schemeClr val="tx1">
                    <a:tint val="75000"/>
                  </a:schemeClr>
                </a:solidFill>
              </a:defRPr>
            </a:lvl1pPr>
          </a:lstStyle>
          <a:p>
            <a:fld id="{D222AEBF-5F0D-4926-839A-08580D4A539F}" type="datetime1">
              <a:rPr lang="es-ES" smtClean="0">
                <a:solidFill>
                  <a:srgbClr val="3C3C3C">
                    <a:tint val="75000"/>
                  </a:srgbClr>
                </a:solidFill>
              </a:rPr>
              <a:pPr/>
              <a:t>09/09/2019</a:t>
            </a:fld>
            <a:endParaRPr lang="es-ES" dirty="0">
              <a:solidFill>
                <a:srgbClr val="3C3C3C">
                  <a:tint val="75000"/>
                </a:srgbClr>
              </a:solidFill>
            </a:endParaRPr>
          </a:p>
        </p:txBody>
      </p:sp>
      <p:sp>
        <p:nvSpPr>
          <p:cNvPr id="8" name="Marcador de pie de página 4"/>
          <p:cNvSpPr>
            <a:spLocks noGrp="1"/>
          </p:cNvSpPr>
          <p:nvPr>
            <p:ph type="ftr" sz="quarter" idx="3"/>
          </p:nvPr>
        </p:nvSpPr>
        <p:spPr>
          <a:xfrm>
            <a:off x="467545" y="6525344"/>
            <a:ext cx="6480720" cy="216024"/>
          </a:xfrm>
          <a:prstGeom prst="rect">
            <a:avLst/>
          </a:prstGeom>
        </p:spPr>
        <p:txBody>
          <a:bodyPr vert="horz" wrap="none" lIns="91427" tIns="45713" rIns="91427" bIns="45713" rtlCol="0" anchor="ctr"/>
          <a:lstStyle>
            <a:lvl1pPr algn="l">
              <a:defRPr sz="1000">
                <a:solidFill>
                  <a:schemeClr val="tx1">
                    <a:tint val="75000"/>
                  </a:schemeClr>
                </a:solidFill>
              </a:defRPr>
            </a:lvl1pPr>
          </a:lstStyle>
          <a:p>
            <a:r>
              <a:rPr lang="es-ES" dirty="0">
                <a:solidFill>
                  <a:srgbClr val="3C3C3C">
                    <a:tint val="75000"/>
                  </a:srgbClr>
                </a:solidFill>
              </a:rPr>
              <a:t>OPR CEN N°17 - 14/01/2016</a:t>
            </a:r>
          </a:p>
        </p:txBody>
      </p:sp>
      <p:sp>
        <p:nvSpPr>
          <p:cNvPr id="9" name="Marcador de número de diapositiva 5"/>
          <p:cNvSpPr>
            <a:spLocks noGrp="1"/>
          </p:cNvSpPr>
          <p:nvPr>
            <p:ph type="sldNum" sz="quarter" idx="4"/>
          </p:nvPr>
        </p:nvSpPr>
        <p:spPr>
          <a:xfrm>
            <a:off x="8172401" y="6525344"/>
            <a:ext cx="504056" cy="216024"/>
          </a:xfrm>
          <a:prstGeom prst="rect">
            <a:avLst/>
          </a:prstGeom>
          <a:solidFill>
            <a:schemeClr val="accent3"/>
          </a:solidFill>
        </p:spPr>
        <p:txBody>
          <a:bodyPr vert="horz" wrap="none" lIns="91427" tIns="45713" rIns="91427" bIns="45713" rtlCol="0" anchor="ctr"/>
          <a:lstStyle>
            <a:lvl1pPr algn="ctr">
              <a:defRPr sz="1000" b="1">
                <a:solidFill>
                  <a:schemeClr val="bg1"/>
                </a:solidFill>
              </a:defRPr>
            </a:lvl1pPr>
          </a:lstStyle>
          <a:p>
            <a:fld id="{6BDCBE57-3DF8-E34A-A687-20DD8272C65F}" type="slidenum">
              <a:rPr lang="es-ES" smtClean="0">
                <a:solidFill>
                  <a:srgbClr val="FFFFFF"/>
                </a:solidFill>
              </a:rPr>
              <a:pPr/>
              <a:t>‹Nº›</a:t>
            </a:fld>
            <a:endParaRPr lang="es-ES" dirty="0">
              <a:solidFill>
                <a:srgbClr val="FFFFFF"/>
              </a:solidFill>
            </a:endParaRPr>
          </a:p>
        </p:txBody>
      </p:sp>
    </p:spTree>
    <p:extLst>
      <p:ext uri="{BB962C8B-B14F-4D97-AF65-F5344CB8AC3E}">
        <p14:creationId xmlns:p14="http://schemas.microsoft.com/office/powerpoint/2010/main" val="2825730903"/>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userDrawn="1">
  <p:cSld name="Diseño personalizado">
    <p:spTree>
      <p:nvGrpSpPr>
        <p:cNvPr id="1" name=""/>
        <p:cNvGrpSpPr/>
        <p:nvPr/>
      </p:nvGrpSpPr>
      <p:grpSpPr>
        <a:xfrm>
          <a:off x="0" y="0"/>
          <a:ext cx="0" cy="0"/>
          <a:chOff x="0" y="0"/>
          <a:chExt cx="0" cy="0"/>
        </a:xfrm>
      </p:grpSpPr>
      <p:sp>
        <p:nvSpPr>
          <p:cNvPr id="14" name="Rectángulo 13"/>
          <p:cNvSpPr/>
          <p:nvPr userDrawn="1"/>
        </p:nvSpPr>
        <p:spPr>
          <a:xfrm>
            <a:off x="1443904" y="3237967"/>
            <a:ext cx="7714702" cy="1994569"/>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lIns="91427" tIns="45713" rIns="91427" bIns="45713" rtlCol="0" anchor="ctr"/>
          <a:lstStyle/>
          <a:p>
            <a:pPr algn="ctr"/>
            <a:endParaRPr lang="es-ES_tradnl" dirty="0">
              <a:solidFill>
                <a:srgbClr val="FFFFFF"/>
              </a:solidFill>
            </a:endParaRPr>
          </a:p>
        </p:txBody>
      </p:sp>
      <p:grpSp>
        <p:nvGrpSpPr>
          <p:cNvPr id="15" name="Agrupar 14"/>
          <p:cNvGrpSpPr/>
          <p:nvPr userDrawn="1"/>
        </p:nvGrpSpPr>
        <p:grpSpPr>
          <a:xfrm>
            <a:off x="1443904" y="3057966"/>
            <a:ext cx="7700096" cy="180000"/>
            <a:chOff x="1443904" y="3985173"/>
            <a:chExt cx="7700096" cy="180000"/>
          </a:xfrm>
        </p:grpSpPr>
        <p:sp>
          <p:nvSpPr>
            <p:cNvPr id="16" name="Rectángulo 15"/>
            <p:cNvSpPr/>
            <p:nvPr userDrawn="1"/>
          </p:nvSpPr>
          <p:spPr>
            <a:xfrm>
              <a:off x="1443904" y="3985173"/>
              <a:ext cx="1926000" cy="180000"/>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dirty="0">
                <a:solidFill>
                  <a:srgbClr val="FFFFFF"/>
                </a:solidFill>
              </a:endParaRPr>
            </a:p>
          </p:txBody>
        </p:sp>
        <p:sp>
          <p:nvSpPr>
            <p:cNvPr id="17" name="Rectángulo 16"/>
            <p:cNvSpPr/>
            <p:nvPr userDrawn="1"/>
          </p:nvSpPr>
          <p:spPr>
            <a:xfrm>
              <a:off x="3369904" y="3985173"/>
              <a:ext cx="1926000" cy="180000"/>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dirty="0">
                <a:solidFill>
                  <a:srgbClr val="FFFFFF"/>
                </a:solidFill>
              </a:endParaRPr>
            </a:p>
          </p:txBody>
        </p:sp>
        <p:sp>
          <p:nvSpPr>
            <p:cNvPr id="18" name="Rectángulo 17"/>
            <p:cNvSpPr/>
            <p:nvPr userDrawn="1"/>
          </p:nvSpPr>
          <p:spPr>
            <a:xfrm>
              <a:off x="5295904" y="3985173"/>
              <a:ext cx="1926000" cy="180000"/>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dirty="0">
                <a:solidFill>
                  <a:srgbClr val="FFFFFF"/>
                </a:solidFill>
              </a:endParaRPr>
            </a:p>
          </p:txBody>
        </p:sp>
        <p:sp>
          <p:nvSpPr>
            <p:cNvPr id="19" name="Rectángulo 18"/>
            <p:cNvSpPr/>
            <p:nvPr userDrawn="1"/>
          </p:nvSpPr>
          <p:spPr>
            <a:xfrm>
              <a:off x="7218000" y="3985173"/>
              <a:ext cx="1926000" cy="180000"/>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dirty="0">
                <a:solidFill>
                  <a:srgbClr val="FFFFFF"/>
                </a:solidFill>
              </a:endParaRPr>
            </a:p>
          </p:txBody>
        </p:sp>
      </p:grpSp>
      <p:sp>
        <p:nvSpPr>
          <p:cNvPr id="2" name="Título 1"/>
          <p:cNvSpPr>
            <a:spLocks noGrp="1"/>
          </p:cNvSpPr>
          <p:nvPr>
            <p:ph type="title" hasCustomPrompt="1"/>
          </p:nvPr>
        </p:nvSpPr>
        <p:spPr>
          <a:xfrm>
            <a:off x="1879598" y="4056015"/>
            <a:ext cx="6989768" cy="1143000"/>
          </a:xfrm>
        </p:spPr>
        <p:txBody>
          <a:bodyPr lIns="0" tIns="0" rIns="0" bIns="0" anchor="t" anchorCtr="0">
            <a:noAutofit/>
          </a:bodyPr>
          <a:lstStyle>
            <a:lvl1pPr algn="l">
              <a:lnSpc>
                <a:spcPct val="80000"/>
              </a:lnSpc>
              <a:defRPr sz="3400" b="0" i="0" baseline="0">
                <a:solidFill>
                  <a:schemeClr val="accent3"/>
                </a:solidFill>
              </a:defRPr>
            </a:lvl1pPr>
          </a:lstStyle>
          <a:p>
            <a:r>
              <a:rPr lang="es-ES" sz="3000" dirty="0">
                <a:solidFill>
                  <a:srgbClr val="007A94"/>
                </a:solidFill>
              </a:rPr>
              <a:t>Subtítulo de Presentación</a:t>
            </a:r>
            <a:br>
              <a:rPr lang="es-ES" dirty="0"/>
            </a:br>
            <a:r>
              <a:rPr lang="es-ES" dirty="0"/>
              <a:t>
</a:t>
            </a:r>
          </a:p>
        </p:txBody>
      </p:sp>
    </p:spTree>
    <p:extLst>
      <p:ext uri="{BB962C8B-B14F-4D97-AF65-F5344CB8AC3E}">
        <p14:creationId xmlns:p14="http://schemas.microsoft.com/office/powerpoint/2010/main" val="3393016386"/>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2_Diapositiva de título">
    <p:spTree>
      <p:nvGrpSpPr>
        <p:cNvPr id="1" name=""/>
        <p:cNvGrpSpPr/>
        <p:nvPr/>
      </p:nvGrpSpPr>
      <p:grpSpPr>
        <a:xfrm>
          <a:off x="0" y="0"/>
          <a:ext cx="0" cy="0"/>
          <a:chOff x="0" y="0"/>
          <a:chExt cx="0" cy="0"/>
        </a:xfrm>
      </p:grpSpPr>
      <p:sp>
        <p:nvSpPr>
          <p:cNvPr id="14" name="Título 13"/>
          <p:cNvSpPr>
            <a:spLocks noGrp="1"/>
          </p:cNvSpPr>
          <p:nvPr>
            <p:ph type="title" hasCustomPrompt="1"/>
          </p:nvPr>
        </p:nvSpPr>
        <p:spPr>
          <a:xfrm>
            <a:off x="457200" y="4177002"/>
            <a:ext cx="8229600" cy="1143000"/>
          </a:xfrm>
        </p:spPr>
        <p:txBody>
          <a:bodyPr lIns="0" tIns="0" rIns="0" bIns="0" anchor="t" anchorCtr="0">
            <a:noAutofit/>
          </a:bodyPr>
          <a:lstStyle>
            <a:lvl1pPr algn="l">
              <a:lnSpc>
                <a:spcPct val="90000"/>
              </a:lnSpc>
              <a:defRPr sz="3600">
                <a:solidFill>
                  <a:schemeClr val="accent3"/>
                </a:solidFill>
                <a:latin typeface="+mj-lt"/>
                <a:cs typeface="Calibri"/>
              </a:defRPr>
            </a:lvl1pPr>
          </a:lstStyle>
          <a:p>
            <a:r>
              <a:rPr lang="es-ES_tradnl" sz="3200" b="0" i="0" dirty="0">
                <a:solidFill>
                  <a:srgbClr val="007A94"/>
                </a:solidFill>
                <a:latin typeface="Trebuchet MS"/>
                <a:ea typeface="Trebuchet MS"/>
                <a:cs typeface="Trebuchet MS"/>
              </a:rPr>
              <a:t>Título de</a:t>
            </a:r>
            <a:br>
              <a:rPr lang="es-ES_tradnl" sz="3200" b="0" i="0" dirty="0">
                <a:solidFill>
                  <a:srgbClr val="007A94"/>
                </a:solidFill>
                <a:latin typeface="Trebuchet MS"/>
                <a:ea typeface="Trebuchet MS"/>
                <a:cs typeface="Trebuchet MS"/>
              </a:rPr>
            </a:br>
            <a:r>
              <a:rPr lang="es-ES_tradnl" sz="3200" b="0" i="0" dirty="0">
                <a:solidFill>
                  <a:srgbClr val="007A94"/>
                </a:solidFill>
                <a:latin typeface="Trebuchet MS"/>
                <a:ea typeface="Trebuchet MS"/>
                <a:cs typeface="Trebuchet MS"/>
              </a:rPr>
              <a:t>Presentación</a:t>
            </a:r>
          </a:p>
        </p:txBody>
      </p:sp>
      <p:sp>
        <p:nvSpPr>
          <p:cNvPr id="22" name="Marcador de texto 21"/>
          <p:cNvSpPr>
            <a:spLocks noGrp="1"/>
          </p:cNvSpPr>
          <p:nvPr>
            <p:ph type="body" sz="quarter" idx="10" hasCustomPrompt="1"/>
          </p:nvPr>
        </p:nvSpPr>
        <p:spPr>
          <a:xfrm>
            <a:off x="457200" y="5725057"/>
            <a:ext cx="3814763" cy="212400"/>
          </a:xfrm>
        </p:spPr>
        <p:txBody>
          <a:bodyPr lIns="0" tIns="0" rIns="0" bIns="0" anchor="ctr" anchorCtr="0">
            <a:noAutofit/>
          </a:bodyPr>
          <a:lstStyle>
            <a:lvl1pPr marL="0" indent="0" rtl="0">
              <a:spcBef>
                <a:spcPts val="0"/>
              </a:spcBef>
              <a:buNone/>
              <a:defRPr sz="1800">
                <a:solidFill>
                  <a:schemeClr val="accent5"/>
                </a:solidFill>
                <a:latin typeface="+mj-lt"/>
                <a:cs typeface="Calibri"/>
              </a:defRPr>
            </a:lvl1pPr>
            <a:lvl2pPr>
              <a:defRPr sz="1400">
                <a:solidFill>
                  <a:schemeClr val="accent5">
                    <a:lumMod val="75000"/>
                  </a:schemeClr>
                </a:solidFill>
              </a:defRPr>
            </a:lvl2pPr>
            <a:lvl3pPr>
              <a:defRPr sz="1400">
                <a:solidFill>
                  <a:schemeClr val="accent5">
                    <a:lumMod val="75000"/>
                  </a:schemeClr>
                </a:solidFill>
              </a:defRPr>
            </a:lvl3pPr>
            <a:lvl4pPr>
              <a:defRPr sz="1400">
                <a:solidFill>
                  <a:schemeClr val="accent5">
                    <a:lumMod val="75000"/>
                  </a:schemeClr>
                </a:solidFill>
              </a:defRPr>
            </a:lvl4pPr>
            <a:lvl5pPr>
              <a:defRPr sz="1400">
                <a:solidFill>
                  <a:schemeClr val="accent5">
                    <a:lumMod val="75000"/>
                  </a:schemeClr>
                </a:solidFill>
              </a:defRPr>
            </a:lvl5pPr>
          </a:lstStyle>
          <a:p>
            <a:pPr rtl="0"/>
            <a:r>
              <a:rPr lang="es-ES_tradnl" sz="1400" b="0" i="0" u="none" strike="noStrike" kern="1200" baseline="0" dirty="0">
                <a:solidFill>
                  <a:srgbClr val="8D8C8D"/>
                </a:solidFill>
                <a:latin typeface="Trebuchet MS"/>
              </a:rPr>
              <a:t>Nombre de Presentador</a:t>
            </a:r>
          </a:p>
        </p:txBody>
      </p:sp>
      <p:sp>
        <p:nvSpPr>
          <p:cNvPr id="25" name="Marcador de texto 21"/>
          <p:cNvSpPr>
            <a:spLocks noGrp="1"/>
          </p:cNvSpPr>
          <p:nvPr>
            <p:ph type="body" sz="quarter" idx="11" hasCustomPrompt="1"/>
          </p:nvPr>
        </p:nvSpPr>
        <p:spPr>
          <a:xfrm>
            <a:off x="457200" y="5958947"/>
            <a:ext cx="3814763" cy="212400"/>
          </a:xfrm>
        </p:spPr>
        <p:txBody>
          <a:bodyPr lIns="0" tIns="0" rIns="0" bIns="0" anchor="ctr" anchorCtr="0">
            <a:noAutofit/>
          </a:bodyPr>
          <a:lstStyle>
            <a:lvl1pPr marL="0" indent="0" rtl="0">
              <a:buNone/>
              <a:defRPr sz="1800" cap="all">
                <a:solidFill>
                  <a:schemeClr val="accent5"/>
                </a:solidFill>
                <a:latin typeface="+mj-lt"/>
                <a:cs typeface="Calibri"/>
              </a:defRPr>
            </a:lvl1pPr>
            <a:lvl2pPr>
              <a:defRPr sz="1400">
                <a:solidFill>
                  <a:schemeClr val="accent5">
                    <a:lumMod val="75000"/>
                  </a:schemeClr>
                </a:solidFill>
              </a:defRPr>
            </a:lvl2pPr>
            <a:lvl3pPr>
              <a:defRPr sz="1400">
                <a:solidFill>
                  <a:schemeClr val="accent5">
                    <a:lumMod val="75000"/>
                  </a:schemeClr>
                </a:solidFill>
              </a:defRPr>
            </a:lvl3pPr>
            <a:lvl4pPr>
              <a:defRPr sz="1400">
                <a:solidFill>
                  <a:schemeClr val="accent5">
                    <a:lumMod val="75000"/>
                  </a:schemeClr>
                </a:solidFill>
              </a:defRPr>
            </a:lvl4pPr>
            <a:lvl5pPr>
              <a:defRPr sz="1400">
                <a:solidFill>
                  <a:schemeClr val="accent5">
                    <a:lumMod val="75000"/>
                  </a:schemeClr>
                </a:solidFill>
              </a:defRPr>
            </a:lvl5pPr>
          </a:lstStyle>
          <a:p>
            <a:pPr rtl="0"/>
            <a:r>
              <a:rPr lang="es-ES_tradnl" sz="1400" b="0" i="0" u="none" strike="noStrike" kern="1200" baseline="0" dirty="0">
                <a:solidFill>
                  <a:srgbClr val="8D8C8D"/>
                </a:solidFill>
                <a:latin typeface="Trebuchet MS"/>
              </a:rPr>
              <a:t>Nombre de Conferencia</a:t>
            </a:r>
          </a:p>
        </p:txBody>
      </p:sp>
      <p:sp>
        <p:nvSpPr>
          <p:cNvPr id="27" name="Marcador de texto 21"/>
          <p:cNvSpPr>
            <a:spLocks noGrp="1"/>
          </p:cNvSpPr>
          <p:nvPr>
            <p:ph type="body" sz="quarter" idx="12" hasCustomPrompt="1"/>
          </p:nvPr>
        </p:nvSpPr>
        <p:spPr>
          <a:xfrm>
            <a:off x="457200" y="6197600"/>
            <a:ext cx="3814763" cy="212400"/>
          </a:xfrm>
        </p:spPr>
        <p:txBody>
          <a:bodyPr lIns="0" tIns="0" rIns="0" bIns="0" anchor="ctr" anchorCtr="0">
            <a:noAutofit/>
          </a:bodyPr>
          <a:lstStyle>
            <a:lvl1pPr marL="0" indent="0" rtl="0">
              <a:buNone/>
              <a:defRPr sz="1400">
                <a:solidFill>
                  <a:schemeClr val="accent5"/>
                </a:solidFill>
                <a:latin typeface="+mj-lt"/>
                <a:cs typeface="Calibri"/>
              </a:defRPr>
            </a:lvl1pPr>
            <a:lvl2pPr>
              <a:defRPr sz="1400">
                <a:solidFill>
                  <a:schemeClr val="accent5">
                    <a:lumMod val="75000"/>
                  </a:schemeClr>
                </a:solidFill>
              </a:defRPr>
            </a:lvl2pPr>
            <a:lvl3pPr>
              <a:defRPr sz="1400">
                <a:solidFill>
                  <a:schemeClr val="accent5">
                    <a:lumMod val="75000"/>
                  </a:schemeClr>
                </a:solidFill>
              </a:defRPr>
            </a:lvl3pPr>
            <a:lvl4pPr>
              <a:defRPr sz="1400">
                <a:solidFill>
                  <a:schemeClr val="accent5">
                    <a:lumMod val="75000"/>
                  </a:schemeClr>
                </a:solidFill>
              </a:defRPr>
            </a:lvl4pPr>
            <a:lvl5pPr>
              <a:defRPr sz="1400">
                <a:solidFill>
                  <a:schemeClr val="accent5">
                    <a:lumMod val="75000"/>
                  </a:schemeClr>
                </a:solidFill>
              </a:defRPr>
            </a:lvl5pPr>
          </a:lstStyle>
          <a:p>
            <a:pPr rtl="0"/>
            <a:r>
              <a:rPr lang="es-ES_tradnl" sz="1400" b="0" i="0" u="none" strike="noStrike" kern="1200" baseline="0" dirty="0">
                <a:solidFill>
                  <a:srgbClr val="8D8C8D"/>
                </a:solidFill>
                <a:latin typeface="Trebuchet MS"/>
              </a:rPr>
              <a:t>15 de Enero del 2014</a:t>
            </a:r>
          </a:p>
        </p:txBody>
      </p:sp>
      <p:sp>
        <p:nvSpPr>
          <p:cNvPr id="31" name="CuadroTexto 30"/>
          <p:cNvSpPr txBox="1"/>
          <p:nvPr userDrawn="1"/>
        </p:nvSpPr>
        <p:spPr>
          <a:xfrm>
            <a:off x="3746500" y="3683000"/>
            <a:ext cx="184666" cy="369332"/>
          </a:xfrm>
          <a:prstGeom prst="rect">
            <a:avLst/>
          </a:prstGeom>
          <a:noFill/>
        </p:spPr>
        <p:txBody>
          <a:bodyPr wrap="none" rtlCol="0">
            <a:spAutoFit/>
          </a:bodyPr>
          <a:lstStyle/>
          <a:p>
            <a:pPr defTabSz="457200"/>
            <a:endParaRPr lang="es-ES" dirty="0">
              <a:solidFill>
                <a:srgbClr val="FFFFFF"/>
              </a:solidFill>
            </a:endParaRPr>
          </a:p>
        </p:txBody>
      </p:sp>
      <p:pic>
        <p:nvPicPr>
          <p:cNvPr id="15" name="Imagen 14" descr="Trama_portada-05.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3449595"/>
          </a:xfrm>
          <a:prstGeom prst="rect">
            <a:avLst/>
          </a:prstGeom>
        </p:spPr>
      </p:pic>
      <p:grpSp>
        <p:nvGrpSpPr>
          <p:cNvPr id="16" name="Agrupar 15"/>
          <p:cNvGrpSpPr/>
          <p:nvPr userDrawn="1"/>
        </p:nvGrpSpPr>
        <p:grpSpPr>
          <a:xfrm>
            <a:off x="0" y="3424238"/>
            <a:ext cx="9144000" cy="180000"/>
            <a:chOff x="1443904" y="3985173"/>
            <a:chExt cx="7700096" cy="180000"/>
          </a:xfrm>
        </p:grpSpPr>
        <p:sp>
          <p:nvSpPr>
            <p:cNvPr id="17" name="Rectángulo 16"/>
            <p:cNvSpPr/>
            <p:nvPr userDrawn="1"/>
          </p:nvSpPr>
          <p:spPr>
            <a:xfrm>
              <a:off x="1443904" y="3985173"/>
              <a:ext cx="1926000" cy="180000"/>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s-ES_tradnl" dirty="0">
                <a:solidFill>
                  <a:srgbClr val="FFFFFF"/>
                </a:solidFill>
              </a:endParaRPr>
            </a:p>
          </p:txBody>
        </p:sp>
        <p:sp>
          <p:nvSpPr>
            <p:cNvPr id="18" name="Rectángulo 17"/>
            <p:cNvSpPr/>
            <p:nvPr userDrawn="1"/>
          </p:nvSpPr>
          <p:spPr>
            <a:xfrm>
              <a:off x="3369904" y="3985173"/>
              <a:ext cx="1926000" cy="180000"/>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s-ES_tradnl" dirty="0">
                <a:solidFill>
                  <a:srgbClr val="FFFFFF"/>
                </a:solidFill>
              </a:endParaRPr>
            </a:p>
          </p:txBody>
        </p:sp>
        <p:sp>
          <p:nvSpPr>
            <p:cNvPr id="19" name="Rectángulo 18"/>
            <p:cNvSpPr/>
            <p:nvPr userDrawn="1"/>
          </p:nvSpPr>
          <p:spPr>
            <a:xfrm>
              <a:off x="5295904" y="3985173"/>
              <a:ext cx="1926000" cy="180000"/>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s-ES_tradnl" dirty="0">
                <a:solidFill>
                  <a:srgbClr val="FFFFFF"/>
                </a:solidFill>
              </a:endParaRPr>
            </a:p>
          </p:txBody>
        </p:sp>
        <p:sp>
          <p:nvSpPr>
            <p:cNvPr id="20" name="Rectángulo 19"/>
            <p:cNvSpPr/>
            <p:nvPr userDrawn="1"/>
          </p:nvSpPr>
          <p:spPr>
            <a:xfrm>
              <a:off x="7218000" y="3985173"/>
              <a:ext cx="1926000" cy="180000"/>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s-ES_tradnl" dirty="0">
                <a:solidFill>
                  <a:srgbClr val="FFFFFF"/>
                </a:solidFill>
              </a:endParaRPr>
            </a:p>
          </p:txBody>
        </p:sp>
      </p:grpSp>
      <p:pic>
        <p:nvPicPr>
          <p:cNvPr id="21" name="Imagen 20"/>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190670" y="5282564"/>
            <a:ext cx="3603561" cy="1408353"/>
          </a:xfrm>
          <a:prstGeom prst="rect">
            <a:avLst/>
          </a:prstGeom>
        </p:spPr>
      </p:pic>
    </p:spTree>
    <p:extLst>
      <p:ext uri="{BB962C8B-B14F-4D97-AF65-F5344CB8AC3E}">
        <p14:creationId xmlns:p14="http://schemas.microsoft.com/office/powerpoint/2010/main" val="2295553779"/>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1_Diseño personalizado">
    <p:spTree>
      <p:nvGrpSpPr>
        <p:cNvPr id="1" name=""/>
        <p:cNvGrpSpPr/>
        <p:nvPr/>
      </p:nvGrpSpPr>
      <p:grpSpPr>
        <a:xfrm>
          <a:off x="0" y="0"/>
          <a:ext cx="0" cy="0"/>
          <a:chOff x="0" y="0"/>
          <a:chExt cx="0" cy="0"/>
        </a:xfrm>
      </p:grpSpPr>
      <p:sp>
        <p:nvSpPr>
          <p:cNvPr id="14" name="Rectángulo 13"/>
          <p:cNvSpPr/>
          <p:nvPr userDrawn="1"/>
        </p:nvSpPr>
        <p:spPr>
          <a:xfrm>
            <a:off x="1443904" y="3237966"/>
            <a:ext cx="7714702" cy="1994569"/>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s-ES_tradnl" dirty="0">
              <a:solidFill>
                <a:srgbClr val="FFFFFF"/>
              </a:solidFill>
            </a:endParaRPr>
          </a:p>
        </p:txBody>
      </p:sp>
      <p:grpSp>
        <p:nvGrpSpPr>
          <p:cNvPr id="15" name="Agrupar 14"/>
          <p:cNvGrpSpPr/>
          <p:nvPr userDrawn="1"/>
        </p:nvGrpSpPr>
        <p:grpSpPr>
          <a:xfrm>
            <a:off x="1443904" y="3057966"/>
            <a:ext cx="7700096" cy="180000"/>
            <a:chOff x="1443904" y="3985173"/>
            <a:chExt cx="7700096" cy="180000"/>
          </a:xfrm>
        </p:grpSpPr>
        <p:sp>
          <p:nvSpPr>
            <p:cNvPr id="16" name="Rectángulo 15"/>
            <p:cNvSpPr/>
            <p:nvPr userDrawn="1"/>
          </p:nvSpPr>
          <p:spPr>
            <a:xfrm>
              <a:off x="1443904" y="3985173"/>
              <a:ext cx="1926000" cy="180000"/>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s-ES_tradnl" dirty="0">
                <a:solidFill>
                  <a:srgbClr val="FFFFFF"/>
                </a:solidFill>
              </a:endParaRPr>
            </a:p>
          </p:txBody>
        </p:sp>
        <p:sp>
          <p:nvSpPr>
            <p:cNvPr id="17" name="Rectángulo 16"/>
            <p:cNvSpPr/>
            <p:nvPr userDrawn="1"/>
          </p:nvSpPr>
          <p:spPr>
            <a:xfrm>
              <a:off x="3369904" y="3985173"/>
              <a:ext cx="1926000" cy="180000"/>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s-ES_tradnl" dirty="0">
                <a:solidFill>
                  <a:srgbClr val="FFFFFF"/>
                </a:solidFill>
              </a:endParaRPr>
            </a:p>
          </p:txBody>
        </p:sp>
        <p:sp>
          <p:nvSpPr>
            <p:cNvPr id="18" name="Rectángulo 17"/>
            <p:cNvSpPr/>
            <p:nvPr userDrawn="1"/>
          </p:nvSpPr>
          <p:spPr>
            <a:xfrm>
              <a:off x="5295904" y="3985173"/>
              <a:ext cx="1926000" cy="180000"/>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s-ES_tradnl" dirty="0">
                <a:solidFill>
                  <a:srgbClr val="FFFFFF"/>
                </a:solidFill>
              </a:endParaRPr>
            </a:p>
          </p:txBody>
        </p:sp>
        <p:sp>
          <p:nvSpPr>
            <p:cNvPr id="19" name="Rectángulo 18"/>
            <p:cNvSpPr/>
            <p:nvPr userDrawn="1"/>
          </p:nvSpPr>
          <p:spPr>
            <a:xfrm>
              <a:off x="7218000" y="3985173"/>
              <a:ext cx="1926000" cy="180000"/>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s-ES_tradnl" dirty="0">
                <a:solidFill>
                  <a:srgbClr val="FFFFFF"/>
                </a:solidFill>
              </a:endParaRPr>
            </a:p>
          </p:txBody>
        </p:sp>
      </p:grpSp>
      <p:pic>
        <p:nvPicPr>
          <p:cNvPr id="7" name="Imagen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285804" y="40674"/>
            <a:ext cx="2529481" cy="988578"/>
          </a:xfrm>
          <a:prstGeom prst="rect">
            <a:avLst/>
          </a:prstGeom>
        </p:spPr>
      </p:pic>
      <p:sp>
        <p:nvSpPr>
          <p:cNvPr id="2" name="Título 1"/>
          <p:cNvSpPr>
            <a:spLocks noGrp="1"/>
          </p:cNvSpPr>
          <p:nvPr>
            <p:ph type="title" hasCustomPrompt="1"/>
          </p:nvPr>
        </p:nvSpPr>
        <p:spPr>
          <a:xfrm>
            <a:off x="1879597" y="4056015"/>
            <a:ext cx="6989768" cy="1143000"/>
          </a:xfrm>
        </p:spPr>
        <p:txBody>
          <a:bodyPr lIns="0" tIns="0" rIns="0" bIns="0" anchor="t" anchorCtr="0">
            <a:noAutofit/>
          </a:bodyPr>
          <a:lstStyle>
            <a:lvl1pPr algn="l">
              <a:lnSpc>
                <a:spcPct val="80000"/>
              </a:lnSpc>
              <a:defRPr sz="3400" b="0" i="0" baseline="0">
                <a:solidFill>
                  <a:schemeClr val="accent3"/>
                </a:solidFill>
              </a:defRPr>
            </a:lvl1pPr>
          </a:lstStyle>
          <a:p>
            <a:r>
              <a:rPr lang="es-ES" sz="3000" dirty="0">
                <a:solidFill>
                  <a:srgbClr val="007A94"/>
                </a:solidFill>
              </a:rPr>
              <a:t>Subtítulo de Presentación</a:t>
            </a:r>
            <a:br>
              <a:rPr lang="es-ES" dirty="0"/>
            </a:br>
            <a:r>
              <a:rPr lang="es-ES" dirty="0"/>
              <a:t>
</a:t>
            </a:r>
          </a:p>
        </p:txBody>
      </p:sp>
    </p:spTree>
    <p:extLst>
      <p:ext uri="{BB962C8B-B14F-4D97-AF65-F5344CB8AC3E}">
        <p14:creationId xmlns:p14="http://schemas.microsoft.com/office/powerpoint/2010/main" val="316995073"/>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13_Título y objetos">
    <p:spTree>
      <p:nvGrpSpPr>
        <p:cNvPr id="1" name=""/>
        <p:cNvGrpSpPr/>
        <p:nvPr/>
      </p:nvGrpSpPr>
      <p:grpSpPr>
        <a:xfrm>
          <a:off x="0" y="0"/>
          <a:ext cx="0" cy="0"/>
          <a:chOff x="0" y="0"/>
          <a:chExt cx="0" cy="0"/>
        </a:xfrm>
      </p:grpSpPr>
      <p:pic>
        <p:nvPicPr>
          <p:cNvPr id="10" name="Imagen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556498" y="51699"/>
            <a:ext cx="1519832" cy="593984"/>
          </a:xfrm>
          <a:prstGeom prst="rect">
            <a:avLst/>
          </a:prstGeom>
        </p:spPr>
      </p:pic>
      <p:sp>
        <p:nvSpPr>
          <p:cNvPr id="22" name="Marcador de texto 2"/>
          <p:cNvSpPr>
            <a:spLocks noGrp="1"/>
          </p:cNvSpPr>
          <p:nvPr>
            <p:ph type="body" idx="1" hasCustomPrompt="1"/>
          </p:nvPr>
        </p:nvSpPr>
        <p:spPr>
          <a:xfrm>
            <a:off x="1573642" y="1219203"/>
            <a:ext cx="5621866" cy="558801"/>
          </a:xfrm>
        </p:spPr>
        <p:txBody>
          <a:bodyPr wrap="none" lIns="0" tIns="0" rIns="0" bIns="0" anchor="b">
            <a:noAutofit/>
          </a:bodyPr>
          <a:lstStyle>
            <a:lvl1pPr marL="0" indent="0">
              <a:spcBef>
                <a:spcPts val="0"/>
              </a:spcBef>
              <a:buNone/>
              <a:defRPr sz="2800">
                <a:solidFill>
                  <a:schemeClr val="accent3"/>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s-ES" sz="2500" b="0" i="0" dirty="0">
                <a:solidFill>
                  <a:srgbClr val="8D8C8D"/>
                </a:solidFill>
                <a:latin typeface="Trebuchet MS"/>
                <a:ea typeface="Trebuchet MS"/>
                <a:cs typeface="Trebuchet MS"/>
              </a:rPr>
              <a:t>Título del gráfico y tabla</a:t>
            </a:r>
            <a:endParaRPr lang="es-ES_tradnl" dirty="0"/>
          </a:p>
        </p:txBody>
      </p:sp>
      <p:sp>
        <p:nvSpPr>
          <p:cNvPr id="4" name="Marcador de gráfico 3"/>
          <p:cNvSpPr>
            <a:spLocks noGrp="1"/>
          </p:cNvSpPr>
          <p:nvPr>
            <p:ph type="chart" sz="quarter" idx="10"/>
          </p:nvPr>
        </p:nvSpPr>
        <p:spPr>
          <a:xfrm>
            <a:off x="1573214" y="2286000"/>
            <a:ext cx="7028920" cy="3776663"/>
          </a:xfrm>
          <a:noFill/>
          <a:ln>
            <a:noFill/>
          </a:ln>
        </p:spPr>
        <p:txBody>
          <a:bodyPr/>
          <a:lstStyle>
            <a:lvl1pPr>
              <a:defRPr>
                <a:solidFill>
                  <a:srgbClr val="706F6F"/>
                </a:solidFill>
              </a:defRPr>
            </a:lvl1pPr>
          </a:lstStyle>
          <a:p>
            <a:endParaRPr lang="es-ES" dirty="0"/>
          </a:p>
        </p:txBody>
      </p:sp>
      <p:grpSp>
        <p:nvGrpSpPr>
          <p:cNvPr id="13" name="Agrupar 12"/>
          <p:cNvGrpSpPr/>
          <p:nvPr userDrawn="1"/>
        </p:nvGrpSpPr>
        <p:grpSpPr>
          <a:xfrm>
            <a:off x="0" y="595697"/>
            <a:ext cx="9144000" cy="90000"/>
            <a:chOff x="1443904" y="3985173"/>
            <a:chExt cx="7700096" cy="180000"/>
          </a:xfrm>
        </p:grpSpPr>
        <p:sp>
          <p:nvSpPr>
            <p:cNvPr id="14" name="Rectángulo 13"/>
            <p:cNvSpPr/>
            <p:nvPr userDrawn="1"/>
          </p:nvSpPr>
          <p:spPr>
            <a:xfrm>
              <a:off x="1443904" y="3985173"/>
              <a:ext cx="1926000" cy="180000"/>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s-ES_tradnl" dirty="0">
                <a:solidFill>
                  <a:srgbClr val="FFFFFF"/>
                </a:solidFill>
              </a:endParaRPr>
            </a:p>
          </p:txBody>
        </p:sp>
        <p:sp>
          <p:nvSpPr>
            <p:cNvPr id="15" name="Rectángulo 14"/>
            <p:cNvSpPr/>
            <p:nvPr userDrawn="1"/>
          </p:nvSpPr>
          <p:spPr>
            <a:xfrm>
              <a:off x="3369904" y="3985173"/>
              <a:ext cx="1926000" cy="180000"/>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s-ES_tradnl" dirty="0">
                <a:solidFill>
                  <a:srgbClr val="FFFFFF"/>
                </a:solidFill>
              </a:endParaRPr>
            </a:p>
          </p:txBody>
        </p:sp>
        <p:sp>
          <p:nvSpPr>
            <p:cNvPr id="16" name="Rectángulo 15"/>
            <p:cNvSpPr/>
            <p:nvPr userDrawn="1"/>
          </p:nvSpPr>
          <p:spPr>
            <a:xfrm>
              <a:off x="5295904" y="3985173"/>
              <a:ext cx="1926000" cy="180000"/>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s-ES_tradnl" dirty="0">
                <a:solidFill>
                  <a:srgbClr val="FFFFFF"/>
                </a:solidFill>
              </a:endParaRPr>
            </a:p>
          </p:txBody>
        </p:sp>
        <p:sp>
          <p:nvSpPr>
            <p:cNvPr id="17" name="Rectángulo 16"/>
            <p:cNvSpPr/>
            <p:nvPr userDrawn="1"/>
          </p:nvSpPr>
          <p:spPr>
            <a:xfrm>
              <a:off x="7218000" y="3985173"/>
              <a:ext cx="1926000" cy="180000"/>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s-ES_tradnl" dirty="0">
                <a:solidFill>
                  <a:srgbClr val="FFFFFF"/>
                </a:solidFill>
              </a:endParaRPr>
            </a:p>
          </p:txBody>
        </p:sp>
      </p:grpSp>
    </p:spTree>
    <p:extLst>
      <p:ext uri="{BB962C8B-B14F-4D97-AF65-F5344CB8AC3E}">
        <p14:creationId xmlns:p14="http://schemas.microsoft.com/office/powerpoint/2010/main" val="980290482"/>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14_Título y objetos">
    <p:spTree>
      <p:nvGrpSpPr>
        <p:cNvPr id="1" name=""/>
        <p:cNvGrpSpPr/>
        <p:nvPr/>
      </p:nvGrpSpPr>
      <p:grpSpPr>
        <a:xfrm>
          <a:off x="0" y="0"/>
          <a:ext cx="0" cy="0"/>
          <a:chOff x="0" y="0"/>
          <a:chExt cx="0" cy="0"/>
        </a:xfrm>
      </p:grpSpPr>
      <p:pic>
        <p:nvPicPr>
          <p:cNvPr id="10" name="Imagen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556498" y="51699"/>
            <a:ext cx="1519832" cy="593984"/>
          </a:xfrm>
          <a:prstGeom prst="rect">
            <a:avLst/>
          </a:prstGeom>
        </p:spPr>
      </p:pic>
      <p:grpSp>
        <p:nvGrpSpPr>
          <p:cNvPr id="13" name="Agrupar 12"/>
          <p:cNvGrpSpPr/>
          <p:nvPr userDrawn="1"/>
        </p:nvGrpSpPr>
        <p:grpSpPr>
          <a:xfrm>
            <a:off x="0" y="595697"/>
            <a:ext cx="9144000" cy="90000"/>
            <a:chOff x="1443904" y="3985173"/>
            <a:chExt cx="7700096" cy="180000"/>
          </a:xfrm>
        </p:grpSpPr>
        <p:sp>
          <p:nvSpPr>
            <p:cNvPr id="14" name="Rectángulo 13"/>
            <p:cNvSpPr/>
            <p:nvPr userDrawn="1"/>
          </p:nvSpPr>
          <p:spPr>
            <a:xfrm>
              <a:off x="1443904" y="3985173"/>
              <a:ext cx="1926000" cy="180000"/>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s-ES_tradnl" dirty="0">
                <a:solidFill>
                  <a:srgbClr val="FFFFFF"/>
                </a:solidFill>
              </a:endParaRPr>
            </a:p>
          </p:txBody>
        </p:sp>
        <p:sp>
          <p:nvSpPr>
            <p:cNvPr id="15" name="Rectángulo 14"/>
            <p:cNvSpPr/>
            <p:nvPr userDrawn="1"/>
          </p:nvSpPr>
          <p:spPr>
            <a:xfrm>
              <a:off x="3369904" y="3985173"/>
              <a:ext cx="1926000" cy="180000"/>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s-ES_tradnl" dirty="0">
                <a:solidFill>
                  <a:srgbClr val="FFFFFF"/>
                </a:solidFill>
              </a:endParaRPr>
            </a:p>
          </p:txBody>
        </p:sp>
        <p:sp>
          <p:nvSpPr>
            <p:cNvPr id="16" name="Rectángulo 15"/>
            <p:cNvSpPr/>
            <p:nvPr userDrawn="1"/>
          </p:nvSpPr>
          <p:spPr>
            <a:xfrm>
              <a:off x="5295904" y="3985173"/>
              <a:ext cx="1926000" cy="180000"/>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s-ES_tradnl" dirty="0">
                <a:solidFill>
                  <a:srgbClr val="FFFFFF"/>
                </a:solidFill>
              </a:endParaRPr>
            </a:p>
          </p:txBody>
        </p:sp>
        <p:sp>
          <p:nvSpPr>
            <p:cNvPr id="17" name="Rectángulo 16"/>
            <p:cNvSpPr/>
            <p:nvPr userDrawn="1"/>
          </p:nvSpPr>
          <p:spPr>
            <a:xfrm>
              <a:off x="7218000" y="3985173"/>
              <a:ext cx="1926000" cy="180000"/>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s-ES_tradnl" dirty="0">
                <a:solidFill>
                  <a:srgbClr val="FFFFFF"/>
                </a:solidFill>
              </a:endParaRPr>
            </a:p>
          </p:txBody>
        </p:sp>
      </p:grpSp>
    </p:spTree>
    <p:extLst>
      <p:ext uri="{BB962C8B-B14F-4D97-AF65-F5344CB8AC3E}">
        <p14:creationId xmlns:p14="http://schemas.microsoft.com/office/powerpoint/2010/main" val="2560876752"/>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showMasterSp="0" userDrawn="1">
  <p:cSld name="5_Diapositiva de título">
    <p:spTree>
      <p:nvGrpSpPr>
        <p:cNvPr id="1" name=""/>
        <p:cNvGrpSpPr/>
        <p:nvPr/>
      </p:nvGrpSpPr>
      <p:grpSpPr>
        <a:xfrm>
          <a:off x="0" y="0"/>
          <a:ext cx="0" cy="0"/>
          <a:chOff x="0" y="0"/>
          <a:chExt cx="0" cy="0"/>
        </a:xfrm>
      </p:grpSpPr>
      <p:pic>
        <p:nvPicPr>
          <p:cNvPr id="12" name="Picture 2" descr="C:\Users\espcdummer\Pictures\Logos\Logos Centinela\2014\Logo Centinela PPT 20140705.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5143685" y="5281328"/>
            <a:ext cx="3740406" cy="1468429"/>
          </a:xfrm>
          <a:prstGeom prst="rect">
            <a:avLst/>
          </a:prstGeom>
          <a:noFill/>
          <a:extLst>
            <a:ext uri="{909E8E84-426E-40DD-AFC4-6F175D3DCCD1}">
              <a14:hiddenFill xmlns:a14="http://schemas.microsoft.com/office/drawing/2010/main">
                <a:solidFill>
                  <a:srgbClr val="FFFFFF"/>
                </a:solidFill>
              </a14:hiddenFill>
            </a:ext>
          </a:extLst>
        </p:spPr>
      </p:pic>
      <p:pic>
        <p:nvPicPr>
          <p:cNvPr id="11" name="Imagen 14" descr="Trama_portada-05.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0" y="1"/>
            <a:ext cx="9144000" cy="3429000"/>
          </a:xfrm>
          <a:prstGeom prst="rect">
            <a:avLst/>
          </a:prstGeom>
        </p:spPr>
      </p:pic>
      <p:grpSp>
        <p:nvGrpSpPr>
          <p:cNvPr id="15" name="14 Grupo"/>
          <p:cNvGrpSpPr/>
          <p:nvPr userDrawn="1"/>
        </p:nvGrpSpPr>
        <p:grpSpPr>
          <a:xfrm rot="16200000">
            <a:off x="4499992" y="-1070992"/>
            <a:ext cx="144016" cy="9144000"/>
            <a:chOff x="3779912" y="1124744"/>
            <a:chExt cx="216024" cy="6336704"/>
          </a:xfrm>
        </p:grpSpPr>
        <p:sp>
          <p:nvSpPr>
            <p:cNvPr id="16" name="Rectángulo 10"/>
            <p:cNvSpPr/>
            <p:nvPr userDrawn="1"/>
          </p:nvSpPr>
          <p:spPr>
            <a:xfrm rot="5400000">
              <a:off x="3095836" y="1808820"/>
              <a:ext cx="1584176" cy="216024"/>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s-ES_tradnl" dirty="0">
                <a:solidFill>
                  <a:srgbClr val="FFFFFF"/>
                </a:solidFill>
              </a:endParaRPr>
            </a:p>
          </p:txBody>
        </p:sp>
        <p:sp>
          <p:nvSpPr>
            <p:cNvPr id="17" name="Rectángulo 11"/>
            <p:cNvSpPr/>
            <p:nvPr userDrawn="1"/>
          </p:nvSpPr>
          <p:spPr>
            <a:xfrm rot="5400000">
              <a:off x="3095835" y="3392997"/>
              <a:ext cx="1584177" cy="216024"/>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s-ES_tradnl" dirty="0">
                <a:solidFill>
                  <a:srgbClr val="FFFFFF"/>
                </a:solidFill>
              </a:endParaRPr>
            </a:p>
          </p:txBody>
        </p:sp>
        <p:sp>
          <p:nvSpPr>
            <p:cNvPr id="18" name="Rectángulo 12"/>
            <p:cNvSpPr/>
            <p:nvPr userDrawn="1"/>
          </p:nvSpPr>
          <p:spPr>
            <a:xfrm rot="5400000">
              <a:off x="3095835" y="4977173"/>
              <a:ext cx="1584178" cy="216024"/>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s-ES_tradnl" dirty="0">
                <a:solidFill>
                  <a:srgbClr val="FFFFFF"/>
                </a:solidFill>
              </a:endParaRPr>
            </a:p>
          </p:txBody>
        </p:sp>
        <p:sp>
          <p:nvSpPr>
            <p:cNvPr id="19" name="Rectángulo 13"/>
            <p:cNvSpPr/>
            <p:nvPr userDrawn="1"/>
          </p:nvSpPr>
          <p:spPr>
            <a:xfrm rot="5400000">
              <a:off x="3095836" y="6561348"/>
              <a:ext cx="1584176" cy="216024"/>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s-ES_tradnl" dirty="0">
                <a:solidFill>
                  <a:srgbClr val="FFFFFF"/>
                </a:solidFill>
              </a:endParaRPr>
            </a:p>
          </p:txBody>
        </p:sp>
      </p:grpSp>
      <p:sp>
        <p:nvSpPr>
          <p:cNvPr id="3" name="2 Título"/>
          <p:cNvSpPr>
            <a:spLocks noGrp="1"/>
          </p:cNvSpPr>
          <p:nvPr>
            <p:ph type="title"/>
          </p:nvPr>
        </p:nvSpPr>
        <p:spPr>
          <a:xfrm>
            <a:off x="467544" y="4149080"/>
            <a:ext cx="8208912" cy="1368152"/>
          </a:xfrm>
        </p:spPr>
        <p:txBody>
          <a:bodyPr>
            <a:noAutofit/>
          </a:bodyPr>
          <a:lstStyle>
            <a:lvl1pPr algn="l">
              <a:defRPr sz="3200">
                <a:solidFill>
                  <a:schemeClr val="accent3"/>
                </a:solidFill>
              </a:defRPr>
            </a:lvl1pPr>
          </a:lstStyle>
          <a:p>
            <a:r>
              <a:rPr lang="es-ES"/>
              <a:t>Haga clic para modificar el estilo de título del patrón</a:t>
            </a:r>
            <a:endParaRPr lang="es-CL" dirty="0"/>
          </a:p>
        </p:txBody>
      </p:sp>
      <p:sp>
        <p:nvSpPr>
          <p:cNvPr id="20" name="2 Subtítulo"/>
          <p:cNvSpPr>
            <a:spLocks noGrp="1"/>
          </p:cNvSpPr>
          <p:nvPr>
            <p:ph type="subTitle" idx="1"/>
          </p:nvPr>
        </p:nvSpPr>
        <p:spPr>
          <a:xfrm>
            <a:off x="467544" y="5733256"/>
            <a:ext cx="4968552" cy="864096"/>
          </a:xfrm>
          <a:prstGeom prst="rect">
            <a:avLst/>
          </a:prstGeom>
        </p:spPr>
        <p:txBody>
          <a:bodyPr>
            <a:noAutofit/>
          </a:bodyPr>
          <a:lstStyle>
            <a:lvl1pPr marL="0" indent="0" algn="l">
              <a:spcAft>
                <a:spcPts val="600"/>
              </a:spcAft>
              <a:buNone/>
              <a:defRPr sz="1800">
                <a:solidFill>
                  <a:schemeClr val="accent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CL" dirty="0"/>
          </a:p>
        </p:txBody>
      </p:sp>
    </p:spTree>
    <p:extLst>
      <p:ext uri="{BB962C8B-B14F-4D97-AF65-F5344CB8AC3E}">
        <p14:creationId xmlns:p14="http://schemas.microsoft.com/office/powerpoint/2010/main" val="7619146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xto a dos columnas (rebalse automático)">
    <p:spTree>
      <p:nvGrpSpPr>
        <p:cNvPr id="1" name=""/>
        <p:cNvGrpSpPr/>
        <p:nvPr/>
      </p:nvGrpSpPr>
      <p:grpSpPr>
        <a:xfrm>
          <a:off x="0" y="0"/>
          <a:ext cx="0" cy="0"/>
          <a:chOff x="0" y="0"/>
          <a:chExt cx="0" cy="0"/>
        </a:xfrm>
      </p:grpSpPr>
      <p:sp>
        <p:nvSpPr>
          <p:cNvPr id="7" name="Marcador de título 1"/>
          <p:cNvSpPr>
            <a:spLocks noGrp="1"/>
          </p:cNvSpPr>
          <p:nvPr>
            <p:ph type="title"/>
          </p:nvPr>
        </p:nvSpPr>
        <p:spPr>
          <a:xfrm>
            <a:off x="467544" y="116632"/>
            <a:ext cx="6840760" cy="720080"/>
          </a:xfrm>
          <a:prstGeom prst="rect">
            <a:avLst/>
          </a:prstGeom>
        </p:spPr>
        <p:txBody>
          <a:bodyPr vert="horz" lIns="91427" tIns="45713" rIns="91427" bIns="45713" rtlCol="0" anchor="ctr">
            <a:noAutofit/>
          </a:bodyPr>
          <a:lstStyle/>
          <a:p>
            <a:r>
              <a:rPr lang="es-ES" dirty="0"/>
              <a:t>Haga clic para modificar el estilo de título del patrón</a:t>
            </a:r>
          </a:p>
        </p:txBody>
      </p:sp>
      <p:sp>
        <p:nvSpPr>
          <p:cNvPr id="11" name="2 Marcador de contenido"/>
          <p:cNvSpPr>
            <a:spLocks noGrp="1"/>
          </p:cNvSpPr>
          <p:nvPr>
            <p:ph sz="quarter" idx="10"/>
          </p:nvPr>
        </p:nvSpPr>
        <p:spPr>
          <a:xfrm>
            <a:off x="467545" y="1268760"/>
            <a:ext cx="8208912" cy="5184576"/>
          </a:xfrm>
        </p:spPr>
        <p:txBody>
          <a:bodyPr numCol="2" spcCol="359949">
            <a:no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L" dirty="0"/>
          </a:p>
        </p:txBody>
      </p:sp>
      <p:sp>
        <p:nvSpPr>
          <p:cNvPr id="12" name="Marcador de fecha 3"/>
          <p:cNvSpPr>
            <a:spLocks noGrp="1"/>
          </p:cNvSpPr>
          <p:nvPr>
            <p:ph type="dt" sz="half" idx="2"/>
          </p:nvPr>
        </p:nvSpPr>
        <p:spPr>
          <a:xfrm>
            <a:off x="7020272" y="6525344"/>
            <a:ext cx="1080120" cy="216024"/>
          </a:xfrm>
          <a:prstGeom prst="rect">
            <a:avLst/>
          </a:prstGeom>
        </p:spPr>
        <p:txBody>
          <a:bodyPr vert="horz" wrap="none" lIns="91427" tIns="45713" rIns="91427" bIns="45713" rtlCol="0" anchor="ctr"/>
          <a:lstStyle>
            <a:lvl1pPr algn="ctr">
              <a:defRPr sz="1000">
                <a:solidFill>
                  <a:schemeClr val="tx1">
                    <a:tint val="75000"/>
                  </a:schemeClr>
                </a:solidFill>
              </a:defRPr>
            </a:lvl1pPr>
          </a:lstStyle>
          <a:p>
            <a:fld id="{A820851F-E4DF-3F41-8E0B-5A83BFD2689A}" type="datetimeFigureOut">
              <a:rPr lang="es-ES" smtClean="0"/>
              <a:pPr/>
              <a:t>09/09/2019</a:t>
            </a:fld>
            <a:endParaRPr lang="es-ES" dirty="0"/>
          </a:p>
        </p:txBody>
      </p:sp>
      <p:sp>
        <p:nvSpPr>
          <p:cNvPr id="13" name="Marcador de pie de página 4"/>
          <p:cNvSpPr>
            <a:spLocks noGrp="1"/>
          </p:cNvSpPr>
          <p:nvPr>
            <p:ph type="ftr" sz="quarter" idx="3"/>
          </p:nvPr>
        </p:nvSpPr>
        <p:spPr>
          <a:xfrm>
            <a:off x="467545" y="6525344"/>
            <a:ext cx="6480720" cy="216024"/>
          </a:xfrm>
          <a:prstGeom prst="rect">
            <a:avLst/>
          </a:prstGeom>
        </p:spPr>
        <p:txBody>
          <a:bodyPr vert="horz" wrap="none" lIns="91427" tIns="45713" rIns="91427" bIns="45713" rtlCol="0" anchor="ctr"/>
          <a:lstStyle>
            <a:lvl1pPr algn="l">
              <a:defRPr sz="1000">
                <a:solidFill>
                  <a:schemeClr val="tx1">
                    <a:tint val="75000"/>
                  </a:schemeClr>
                </a:solidFill>
              </a:defRPr>
            </a:lvl1pPr>
          </a:lstStyle>
          <a:p>
            <a:endParaRPr lang="es-ES" dirty="0"/>
          </a:p>
        </p:txBody>
      </p:sp>
      <p:sp>
        <p:nvSpPr>
          <p:cNvPr id="14" name="Marcador de número de diapositiva 5"/>
          <p:cNvSpPr>
            <a:spLocks noGrp="1"/>
          </p:cNvSpPr>
          <p:nvPr>
            <p:ph type="sldNum" sz="quarter" idx="4"/>
          </p:nvPr>
        </p:nvSpPr>
        <p:spPr>
          <a:xfrm>
            <a:off x="8172401" y="6525344"/>
            <a:ext cx="504056" cy="216024"/>
          </a:xfrm>
          <a:prstGeom prst="rect">
            <a:avLst/>
          </a:prstGeom>
          <a:solidFill>
            <a:schemeClr val="accent3"/>
          </a:solidFill>
        </p:spPr>
        <p:txBody>
          <a:bodyPr vert="horz" wrap="none" lIns="91427" tIns="45713" rIns="91427" bIns="45713" rtlCol="0" anchor="ctr"/>
          <a:lstStyle>
            <a:lvl1pPr algn="ctr">
              <a:defRPr sz="1000" b="1">
                <a:solidFill>
                  <a:schemeClr val="bg1"/>
                </a:solidFill>
              </a:defRPr>
            </a:lvl1pPr>
          </a:lstStyle>
          <a:p>
            <a:fld id="{6BDCBE57-3DF8-E34A-A687-20DD8272C65F}" type="slidenum">
              <a:rPr lang="es-ES" smtClean="0"/>
              <a:pPr/>
              <a:t>‹Nº›</a:t>
            </a:fld>
            <a:endParaRPr lang="es-ES" dirty="0"/>
          </a:p>
        </p:txBody>
      </p:sp>
    </p:spTree>
    <p:extLst>
      <p:ext uri="{BB962C8B-B14F-4D97-AF65-F5344CB8AC3E}">
        <p14:creationId xmlns:p14="http://schemas.microsoft.com/office/powerpoint/2010/main" val="33526383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ólo título">
    <p:spTree>
      <p:nvGrpSpPr>
        <p:cNvPr id="1" name=""/>
        <p:cNvGrpSpPr/>
        <p:nvPr/>
      </p:nvGrpSpPr>
      <p:grpSpPr>
        <a:xfrm>
          <a:off x="0" y="0"/>
          <a:ext cx="0" cy="0"/>
          <a:chOff x="0" y="0"/>
          <a:chExt cx="0" cy="0"/>
        </a:xfrm>
      </p:grpSpPr>
      <p:sp>
        <p:nvSpPr>
          <p:cNvPr id="9" name="Marcador de título 1"/>
          <p:cNvSpPr>
            <a:spLocks noGrp="1"/>
          </p:cNvSpPr>
          <p:nvPr>
            <p:ph type="title"/>
          </p:nvPr>
        </p:nvSpPr>
        <p:spPr>
          <a:xfrm>
            <a:off x="467544" y="116632"/>
            <a:ext cx="6840760" cy="720080"/>
          </a:xfrm>
          <a:prstGeom prst="rect">
            <a:avLst/>
          </a:prstGeom>
        </p:spPr>
        <p:txBody>
          <a:bodyPr vert="horz" lIns="91427" tIns="45713" rIns="91427" bIns="45713" rtlCol="0" anchor="ctr">
            <a:noAutofit/>
          </a:bodyPr>
          <a:lstStyle/>
          <a:p>
            <a:r>
              <a:rPr lang="es-ES" dirty="0"/>
              <a:t>Haga clic para modificar el estilo de título del patrón</a:t>
            </a:r>
          </a:p>
        </p:txBody>
      </p:sp>
      <p:sp>
        <p:nvSpPr>
          <p:cNvPr id="10" name="Marcador de fecha 3"/>
          <p:cNvSpPr>
            <a:spLocks noGrp="1"/>
          </p:cNvSpPr>
          <p:nvPr>
            <p:ph type="dt" sz="half" idx="2"/>
          </p:nvPr>
        </p:nvSpPr>
        <p:spPr>
          <a:xfrm>
            <a:off x="7020272" y="6525344"/>
            <a:ext cx="1080120" cy="216024"/>
          </a:xfrm>
          <a:prstGeom prst="rect">
            <a:avLst/>
          </a:prstGeom>
        </p:spPr>
        <p:txBody>
          <a:bodyPr vert="horz" wrap="none" lIns="91427" tIns="45713" rIns="91427" bIns="45713" rtlCol="0" anchor="ctr"/>
          <a:lstStyle>
            <a:lvl1pPr algn="ctr">
              <a:defRPr sz="1000">
                <a:solidFill>
                  <a:schemeClr val="tx1">
                    <a:tint val="75000"/>
                  </a:schemeClr>
                </a:solidFill>
              </a:defRPr>
            </a:lvl1pPr>
          </a:lstStyle>
          <a:p>
            <a:fld id="{A820851F-E4DF-3F41-8E0B-5A83BFD2689A}" type="datetimeFigureOut">
              <a:rPr lang="es-ES" smtClean="0"/>
              <a:pPr/>
              <a:t>09/09/2019</a:t>
            </a:fld>
            <a:endParaRPr lang="es-ES" dirty="0"/>
          </a:p>
        </p:txBody>
      </p:sp>
      <p:sp>
        <p:nvSpPr>
          <p:cNvPr id="11" name="Marcador de pie de página 4"/>
          <p:cNvSpPr>
            <a:spLocks noGrp="1"/>
          </p:cNvSpPr>
          <p:nvPr>
            <p:ph type="ftr" sz="quarter" idx="3"/>
          </p:nvPr>
        </p:nvSpPr>
        <p:spPr>
          <a:xfrm>
            <a:off x="467545" y="6525344"/>
            <a:ext cx="6480720" cy="216024"/>
          </a:xfrm>
          <a:prstGeom prst="rect">
            <a:avLst/>
          </a:prstGeom>
        </p:spPr>
        <p:txBody>
          <a:bodyPr vert="horz" wrap="none" lIns="91427" tIns="45713" rIns="91427" bIns="45713" rtlCol="0" anchor="ctr"/>
          <a:lstStyle>
            <a:lvl1pPr algn="l">
              <a:defRPr sz="1000">
                <a:solidFill>
                  <a:schemeClr val="tx1">
                    <a:tint val="75000"/>
                  </a:schemeClr>
                </a:solidFill>
              </a:defRPr>
            </a:lvl1pPr>
          </a:lstStyle>
          <a:p>
            <a:endParaRPr lang="es-ES" dirty="0"/>
          </a:p>
        </p:txBody>
      </p:sp>
      <p:sp>
        <p:nvSpPr>
          <p:cNvPr id="12" name="Marcador de número de diapositiva 5"/>
          <p:cNvSpPr>
            <a:spLocks noGrp="1"/>
          </p:cNvSpPr>
          <p:nvPr>
            <p:ph type="sldNum" sz="quarter" idx="4"/>
          </p:nvPr>
        </p:nvSpPr>
        <p:spPr>
          <a:xfrm>
            <a:off x="8172401" y="6525344"/>
            <a:ext cx="504056" cy="216024"/>
          </a:xfrm>
          <a:prstGeom prst="rect">
            <a:avLst/>
          </a:prstGeom>
          <a:solidFill>
            <a:schemeClr val="accent3"/>
          </a:solidFill>
        </p:spPr>
        <p:txBody>
          <a:bodyPr vert="horz" wrap="none" lIns="91427" tIns="45713" rIns="91427" bIns="45713" rtlCol="0" anchor="ctr"/>
          <a:lstStyle>
            <a:lvl1pPr algn="ctr">
              <a:defRPr sz="1000" b="1">
                <a:solidFill>
                  <a:schemeClr val="bg1"/>
                </a:solidFill>
              </a:defRPr>
            </a:lvl1pPr>
          </a:lstStyle>
          <a:p>
            <a:fld id="{6BDCBE57-3DF8-E34A-A687-20DD8272C65F}" type="slidenum">
              <a:rPr lang="es-ES" smtClean="0"/>
              <a:pPr/>
              <a:t>‹Nº›</a:t>
            </a:fld>
            <a:endParaRPr lang="es-ES" dirty="0"/>
          </a:p>
        </p:txBody>
      </p:sp>
    </p:spTree>
    <p:extLst>
      <p:ext uri="{BB962C8B-B14F-4D97-AF65-F5344CB8AC3E}">
        <p14:creationId xmlns:p14="http://schemas.microsoft.com/office/powerpoint/2010/main" val="32028691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Diapositiva en blanco">
    <p:spTree>
      <p:nvGrpSpPr>
        <p:cNvPr id="1" name=""/>
        <p:cNvGrpSpPr/>
        <p:nvPr/>
      </p:nvGrpSpPr>
      <p:grpSpPr>
        <a:xfrm>
          <a:off x="0" y="0"/>
          <a:ext cx="0" cy="0"/>
          <a:chOff x="0" y="0"/>
          <a:chExt cx="0" cy="0"/>
        </a:xfrm>
      </p:grpSpPr>
      <p:sp>
        <p:nvSpPr>
          <p:cNvPr id="5" name="Marcador de fecha 3"/>
          <p:cNvSpPr>
            <a:spLocks noGrp="1"/>
          </p:cNvSpPr>
          <p:nvPr>
            <p:ph type="dt" sz="half" idx="2"/>
          </p:nvPr>
        </p:nvSpPr>
        <p:spPr>
          <a:xfrm>
            <a:off x="7020272" y="6525344"/>
            <a:ext cx="1080120" cy="216024"/>
          </a:xfrm>
          <a:prstGeom prst="rect">
            <a:avLst/>
          </a:prstGeom>
        </p:spPr>
        <p:txBody>
          <a:bodyPr vert="horz" wrap="none" lIns="91427" tIns="45713" rIns="91427" bIns="45713" rtlCol="0" anchor="ctr"/>
          <a:lstStyle>
            <a:lvl1pPr algn="ctr">
              <a:defRPr sz="1000">
                <a:solidFill>
                  <a:schemeClr val="tx1">
                    <a:tint val="75000"/>
                  </a:schemeClr>
                </a:solidFill>
              </a:defRPr>
            </a:lvl1pPr>
          </a:lstStyle>
          <a:p>
            <a:fld id="{A820851F-E4DF-3F41-8E0B-5A83BFD2689A}" type="datetimeFigureOut">
              <a:rPr lang="es-ES" smtClean="0"/>
              <a:pPr/>
              <a:t>09/09/2019</a:t>
            </a:fld>
            <a:endParaRPr lang="es-ES" dirty="0"/>
          </a:p>
        </p:txBody>
      </p:sp>
      <p:sp>
        <p:nvSpPr>
          <p:cNvPr id="6" name="Marcador de pie de página 4"/>
          <p:cNvSpPr>
            <a:spLocks noGrp="1"/>
          </p:cNvSpPr>
          <p:nvPr>
            <p:ph type="ftr" sz="quarter" idx="3"/>
          </p:nvPr>
        </p:nvSpPr>
        <p:spPr>
          <a:xfrm>
            <a:off x="467545" y="6525344"/>
            <a:ext cx="6480720" cy="216024"/>
          </a:xfrm>
          <a:prstGeom prst="rect">
            <a:avLst/>
          </a:prstGeom>
        </p:spPr>
        <p:txBody>
          <a:bodyPr vert="horz" wrap="none" lIns="91427" tIns="45713" rIns="91427" bIns="45713" rtlCol="0" anchor="ctr"/>
          <a:lstStyle>
            <a:lvl1pPr algn="l">
              <a:defRPr sz="1000">
                <a:solidFill>
                  <a:schemeClr val="tx1">
                    <a:tint val="75000"/>
                  </a:schemeClr>
                </a:solidFill>
              </a:defRPr>
            </a:lvl1pPr>
          </a:lstStyle>
          <a:p>
            <a:endParaRPr lang="es-ES" dirty="0"/>
          </a:p>
        </p:txBody>
      </p:sp>
      <p:sp>
        <p:nvSpPr>
          <p:cNvPr id="7" name="Marcador de número de diapositiva 5"/>
          <p:cNvSpPr>
            <a:spLocks noGrp="1"/>
          </p:cNvSpPr>
          <p:nvPr>
            <p:ph type="sldNum" sz="quarter" idx="4"/>
          </p:nvPr>
        </p:nvSpPr>
        <p:spPr>
          <a:xfrm>
            <a:off x="8172401" y="6525344"/>
            <a:ext cx="504056" cy="216024"/>
          </a:xfrm>
          <a:prstGeom prst="rect">
            <a:avLst/>
          </a:prstGeom>
          <a:solidFill>
            <a:schemeClr val="accent3"/>
          </a:solidFill>
        </p:spPr>
        <p:txBody>
          <a:bodyPr vert="horz" wrap="none" lIns="91427" tIns="45713" rIns="91427" bIns="45713" rtlCol="0" anchor="ctr"/>
          <a:lstStyle>
            <a:lvl1pPr algn="ctr">
              <a:defRPr sz="1000" b="1">
                <a:solidFill>
                  <a:schemeClr val="bg1"/>
                </a:solidFill>
              </a:defRPr>
            </a:lvl1pPr>
          </a:lstStyle>
          <a:p>
            <a:fld id="{6BDCBE57-3DF8-E34A-A687-20DD8272C65F}" type="slidenum">
              <a:rPr lang="es-ES" smtClean="0"/>
              <a:pPr/>
              <a:t>‹Nº›</a:t>
            </a:fld>
            <a:endParaRPr lang="es-ES" dirty="0"/>
          </a:p>
        </p:txBody>
      </p:sp>
    </p:spTree>
    <p:extLst>
      <p:ext uri="{BB962C8B-B14F-4D97-AF65-F5344CB8AC3E}">
        <p14:creationId xmlns:p14="http://schemas.microsoft.com/office/powerpoint/2010/main" val="2810697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seño personalizado">
    <p:spTree>
      <p:nvGrpSpPr>
        <p:cNvPr id="1" name=""/>
        <p:cNvGrpSpPr/>
        <p:nvPr/>
      </p:nvGrpSpPr>
      <p:grpSpPr>
        <a:xfrm>
          <a:off x="0" y="0"/>
          <a:ext cx="0" cy="0"/>
          <a:chOff x="0" y="0"/>
          <a:chExt cx="0" cy="0"/>
        </a:xfrm>
      </p:grpSpPr>
      <p:sp>
        <p:nvSpPr>
          <p:cNvPr id="14" name="Rectángulo 13"/>
          <p:cNvSpPr/>
          <p:nvPr/>
        </p:nvSpPr>
        <p:spPr>
          <a:xfrm>
            <a:off x="1443904" y="3237967"/>
            <a:ext cx="7714702" cy="1994569"/>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lIns="91427" tIns="45713" rIns="91427" bIns="45713" rtlCol="0" anchor="ctr"/>
          <a:lstStyle/>
          <a:p>
            <a:pPr algn="ctr"/>
            <a:endParaRPr lang="es-ES_tradnl" dirty="0"/>
          </a:p>
        </p:txBody>
      </p:sp>
      <p:grpSp>
        <p:nvGrpSpPr>
          <p:cNvPr id="15" name="Agrupar 14"/>
          <p:cNvGrpSpPr/>
          <p:nvPr/>
        </p:nvGrpSpPr>
        <p:grpSpPr>
          <a:xfrm>
            <a:off x="1443904" y="3057966"/>
            <a:ext cx="7700096" cy="180000"/>
            <a:chOff x="1443904" y="3985173"/>
            <a:chExt cx="7700096" cy="180000"/>
          </a:xfrm>
        </p:grpSpPr>
        <p:sp>
          <p:nvSpPr>
            <p:cNvPr id="16" name="Rectángulo 15"/>
            <p:cNvSpPr/>
            <p:nvPr userDrawn="1"/>
          </p:nvSpPr>
          <p:spPr>
            <a:xfrm>
              <a:off x="1443904" y="3985173"/>
              <a:ext cx="1926000" cy="180000"/>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dirty="0"/>
            </a:p>
          </p:txBody>
        </p:sp>
        <p:sp>
          <p:nvSpPr>
            <p:cNvPr id="17" name="Rectángulo 16"/>
            <p:cNvSpPr/>
            <p:nvPr userDrawn="1"/>
          </p:nvSpPr>
          <p:spPr>
            <a:xfrm>
              <a:off x="3369904" y="3985173"/>
              <a:ext cx="1926000" cy="180000"/>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dirty="0"/>
            </a:p>
          </p:txBody>
        </p:sp>
        <p:sp>
          <p:nvSpPr>
            <p:cNvPr id="18" name="Rectángulo 17"/>
            <p:cNvSpPr/>
            <p:nvPr userDrawn="1"/>
          </p:nvSpPr>
          <p:spPr>
            <a:xfrm>
              <a:off x="5295904" y="3985173"/>
              <a:ext cx="1926000" cy="180000"/>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dirty="0"/>
            </a:p>
          </p:txBody>
        </p:sp>
        <p:sp>
          <p:nvSpPr>
            <p:cNvPr id="19" name="Rectángulo 18"/>
            <p:cNvSpPr/>
            <p:nvPr userDrawn="1"/>
          </p:nvSpPr>
          <p:spPr>
            <a:xfrm>
              <a:off x="7218000" y="3985173"/>
              <a:ext cx="1926000" cy="180000"/>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dirty="0"/>
            </a:p>
          </p:txBody>
        </p:sp>
      </p:grpSp>
      <p:sp>
        <p:nvSpPr>
          <p:cNvPr id="2" name="Título 1"/>
          <p:cNvSpPr>
            <a:spLocks noGrp="1"/>
          </p:cNvSpPr>
          <p:nvPr>
            <p:ph type="title" hasCustomPrompt="1"/>
          </p:nvPr>
        </p:nvSpPr>
        <p:spPr>
          <a:xfrm>
            <a:off x="1879598" y="4056015"/>
            <a:ext cx="6989768" cy="1143000"/>
          </a:xfrm>
        </p:spPr>
        <p:txBody>
          <a:bodyPr lIns="0" tIns="0" rIns="0" bIns="0" anchor="t" anchorCtr="0">
            <a:noAutofit/>
          </a:bodyPr>
          <a:lstStyle>
            <a:lvl1pPr algn="l">
              <a:lnSpc>
                <a:spcPct val="80000"/>
              </a:lnSpc>
              <a:defRPr sz="3400" b="0" i="0" baseline="0">
                <a:solidFill>
                  <a:schemeClr val="accent3"/>
                </a:solidFill>
              </a:defRPr>
            </a:lvl1pPr>
          </a:lstStyle>
          <a:p>
            <a:r>
              <a:rPr lang="es-ES" sz="3000" dirty="0">
                <a:solidFill>
                  <a:srgbClr val="007A94"/>
                </a:solidFill>
              </a:rPr>
              <a:t>Subtítulo de Presentación</a:t>
            </a:r>
            <a:br>
              <a:rPr lang="es-ES" dirty="0"/>
            </a:br>
            <a:r>
              <a:rPr lang="es-ES" dirty="0"/>
              <a:t>
</a:t>
            </a:r>
          </a:p>
        </p:txBody>
      </p:sp>
    </p:spTree>
    <p:extLst>
      <p:ext uri="{BB962C8B-B14F-4D97-AF65-F5344CB8AC3E}">
        <p14:creationId xmlns:p14="http://schemas.microsoft.com/office/powerpoint/2010/main" val="12120181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esumen ejecutivo">
    <p:spTree>
      <p:nvGrpSpPr>
        <p:cNvPr id="1" name=""/>
        <p:cNvGrpSpPr/>
        <p:nvPr/>
      </p:nvGrpSpPr>
      <p:grpSpPr>
        <a:xfrm>
          <a:off x="0" y="0"/>
          <a:ext cx="0" cy="0"/>
          <a:chOff x="0" y="0"/>
          <a:chExt cx="0" cy="0"/>
        </a:xfrm>
      </p:grpSpPr>
      <p:sp>
        <p:nvSpPr>
          <p:cNvPr id="6" name="Marcador de texto 24"/>
          <p:cNvSpPr>
            <a:spLocks noGrp="1"/>
          </p:cNvSpPr>
          <p:nvPr>
            <p:ph type="body" sz="quarter" idx="10" hasCustomPrompt="1"/>
          </p:nvPr>
        </p:nvSpPr>
        <p:spPr>
          <a:xfrm>
            <a:off x="568831" y="1252324"/>
            <a:ext cx="988483" cy="880533"/>
          </a:xfrm>
        </p:spPr>
        <p:txBody>
          <a:bodyPr wrap="none" tIns="0" rIns="0" bIns="0" anchor="b" anchorCtr="0">
            <a:noAutofit/>
          </a:bodyPr>
          <a:lstStyle>
            <a:lvl1pPr marL="0" indent="0" algn="r">
              <a:spcBef>
                <a:spcPts val="0"/>
              </a:spcBef>
              <a:buNone/>
              <a:defRPr sz="8000" b="0">
                <a:solidFill>
                  <a:srgbClr val="00778B"/>
                </a:solidFill>
              </a:defRPr>
            </a:lvl1pPr>
          </a:lstStyle>
          <a:p>
            <a:pPr lvl="0"/>
            <a:r>
              <a:rPr lang="es-ES_tradnl" dirty="0"/>
              <a:t>1</a:t>
            </a:r>
            <a:endParaRPr lang="es-ES" dirty="0"/>
          </a:p>
        </p:txBody>
      </p:sp>
      <p:sp>
        <p:nvSpPr>
          <p:cNvPr id="7" name="2 Marcador de texto"/>
          <p:cNvSpPr>
            <a:spLocks noGrp="1"/>
          </p:cNvSpPr>
          <p:nvPr>
            <p:ph type="body" sz="quarter" idx="13"/>
          </p:nvPr>
        </p:nvSpPr>
        <p:spPr>
          <a:xfrm>
            <a:off x="1691680" y="2132856"/>
            <a:ext cx="7057033" cy="2161009"/>
          </a:xfrm>
        </p:spPr>
        <p:txBody>
          <a:bodyPr vert="horz" lIns="91427" tIns="45713" rIns="91427" bIns="45713" rtlCol="0">
            <a:noAutofit/>
          </a:bodyPr>
          <a:lstStyle>
            <a:lvl1pPr>
              <a:spcAft>
                <a:spcPts val="600"/>
              </a:spcAft>
              <a:defRPr lang="es-ES" sz="1800" dirty="0" smtClean="0">
                <a:solidFill>
                  <a:schemeClr val="bg2">
                    <a:lumMod val="10000"/>
                  </a:schemeClr>
                </a:solidFill>
              </a:defRPr>
            </a:lvl1pPr>
            <a:lvl2pPr>
              <a:spcAft>
                <a:spcPts val="600"/>
              </a:spcAft>
              <a:defRPr lang="es-ES" sz="1600" dirty="0" smtClean="0">
                <a:solidFill>
                  <a:schemeClr val="bg2">
                    <a:lumMod val="10000"/>
                  </a:schemeClr>
                </a:solidFill>
              </a:defRPr>
            </a:lvl2pPr>
            <a:lvl3pPr>
              <a:spcAft>
                <a:spcPts val="600"/>
              </a:spcAft>
              <a:defRPr lang="es-ES" sz="1400" dirty="0" smtClean="0">
                <a:solidFill>
                  <a:schemeClr val="bg2">
                    <a:lumMod val="10000"/>
                  </a:schemeClr>
                </a:solidFill>
              </a:defRPr>
            </a:lvl3pPr>
            <a:lvl4pPr>
              <a:spcAft>
                <a:spcPts val="600"/>
              </a:spcAft>
              <a:defRPr lang="es-ES" sz="1200" dirty="0" smtClean="0">
                <a:solidFill>
                  <a:schemeClr val="bg2">
                    <a:lumMod val="10000"/>
                  </a:schemeClr>
                </a:solidFill>
              </a:defRPr>
            </a:lvl4pPr>
            <a:lvl5pPr>
              <a:spcAft>
                <a:spcPts val="600"/>
              </a:spcAft>
              <a:defRPr lang="es-CL" sz="1200" dirty="0">
                <a:solidFill>
                  <a:schemeClr val="bg2">
                    <a:lumMod val="10000"/>
                  </a:schemeClr>
                </a:solidFill>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dirty="0"/>
          </a:p>
        </p:txBody>
      </p:sp>
      <p:sp>
        <p:nvSpPr>
          <p:cNvPr id="8" name="4 Marcador de posición de imagen"/>
          <p:cNvSpPr>
            <a:spLocks noGrp="1"/>
          </p:cNvSpPr>
          <p:nvPr>
            <p:ph type="pic" sz="quarter" idx="14"/>
          </p:nvPr>
        </p:nvSpPr>
        <p:spPr>
          <a:xfrm>
            <a:off x="1691681" y="4509120"/>
            <a:ext cx="7452319" cy="2348880"/>
          </a:xfrm>
        </p:spPr>
        <p:txBody>
          <a:bodyPr>
            <a:noAutofit/>
          </a:bodyPr>
          <a:lstStyle>
            <a:lvl1pPr marL="0" indent="0">
              <a:buNone/>
              <a:defRPr/>
            </a:lvl1pPr>
          </a:lstStyle>
          <a:p>
            <a:r>
              <a:rPr lang="es-ES" dirty="0"/>
              <a:t>Haga clic en el icono para agregar una imagen</a:t>
            </a:r>
            <a:endParaRPr lang="es-CL" dirty="0"/>
          </a:p>
        </p:txBody>
      </p:sp>
      <p:sp>
        <p:nvSpPr>
          <p:cNvPr id="9" name="5 Título"/>
          <p:cNvSpPr>
            <a:spLocks noGrp="1"/>
          </p:cNvSpPr>
          <p:nvPr>
            <p:ph type="title"/>
          </p:nvPr>
        </p:nvSpPr>
        <p:spPr>
          <a:xfrm>
            <a:off x="1691680" y="1412776"/>
            <a:ext cx="7056784" cy="576064"/>
          </a:xfrm>
        </p:spPr>
        <p:txBody>
          <a:bodyPr anchor="b">
            <a:noAutofit/>
          </a:bodyPr>
          <a:lstStyle>
            <a:lvl1pPr>
              <a:defRPr sz="2400"/>
            </a:lvl1pPr>
          </a:lstStyle>
          <a:p>
            <a:r>
              <a:rPr lang="es-ES" dirty="0"/>
              <a:t>Haga clic para modificar el estilo de título del patrón</a:t>
            </a:r>
            <a:endParaRPr lang="es-CL" dirty="0"/>
          </a:p>
        </p:txBody>
      </p:sp>
    </p:spTree>
    <p:extLst>
      <p:ext uri="{BB962C8B-B14F-4D97-AF65-F5344CB8AC3E}">
        <p14:creationId xmlns:p14="http://schemas.microsoft.com/office/powerpoint/2010/main" val="31556443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exto comprimido">
    <p:spTree>
      <p:nvGrpSpPr>
        <p:cNvPr id="1" name=""/>
        <p:cNvGrpSpPr/>
        <p:nvPr/>
      </p:nvGrpSpPr>
      <p:grpSpPr>
        <a:xfrm>
          <a:off x="0" y="0"/>
          <a:ext cx="0" cy="0"/>
          <a:chOff x="0" y="0"/>
          <a:chExt cx="0" cy="0"/>
        </a:xfrm>
      </p:grpSpPr>
      <p:sp>
        <p:nvSpPr>
          <p:cNvPr id="11" name="2 Marcador de texto"/>
          <p:cNvSpPr>
            <a:spLocks noGrp="1"/>
          </p:cNvSpPr>
          <p:nvPr>
            <p:ph type="body" sz="quarter" idx="13"/>
          </p:nvPr>
        </p:nvSpPr>
        <p:spPr>
          <a:xfrm>
            <a:off x="1691680" y="2132856"/>
            <a:ext cx="7057033" cy="4320480"/>
          </a:xfrm>
        </p:spPr>
        <p:txBody>
          <a:bodyPr vert="horz" lIns="91427" tIns="45713" rIns="91427" bIns="45713" rtlCol="0">
            <a:noAutofit/>
          </a:bodyPr>
          <a:lstStyle>
            <a:lvl1pPr>
              <a:spcAft>
                <a:spcPts val="600"/>
              </a:spcAft>
              <a:defRPr lang="es-ES" sz="1800" dirty="0" smtClean="0"/>
            </a:lvl1pPr>
            <a:lvl2pPr>
              <a:spcAft>
                <a:spcPts val="600"/>
              </a:spcAft>
              <a:defRPr lang="es-ES" sz="1600" dirty="0" smtClean="0"/>
            </a:lvl2pPr>
            <a:lvl3pPr>
              <a:spcAft>
                <a:spcPts val="600"/>
              </a:spcAft>
              <a:defRPr lang="es-ES" sz="1400" dirty="0" smtClean="0"/>
            </a:lvl3pPr>
            <a:lvl4pPr>
              <a:spcAft>
                <a:spcPts val="600"/>
              </a:spcAft>
              <a:defRPr lang="es-ES" sz="1200" dirty="0" smtClean="0"/>
            </a:lvl4pPr>
            <a:lvl5pPr>
              <a:spcAft>
                <a:spcPts val="600"/>
              </a:spcAft>
              <a:defRPr lang="es-CL" sz="1200" dirty="0"/>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dirty="0"/>
          </a:p>
        </p:txBody>
      </p:sp>
      <p:sp>
        <p:nvSpPr>
          <p:cNvPr id="12" name="5 Título"/>
          <p:cNvSpPr>
            <a:spLocks noGrp="1"/>
          </p:cNvSpPr>
          <p:nvPr>
            <p:ph type="title"/>
          </p:nvPr>
        </p:nvSpPr>
        <p:spPr>
          <a:xfrm>
            <a:off x="1691680" y="1412776"/>
            <a:ext cx="7056784" cy="576064"/>
          </a:xfrm>
        </p:spPr>
        <p:txBody>
          <a:bodyPr anchor="b">
            <a:noAutofit/>
          </a:bodyPr>
          <a:lstStyle>
            <a:lvl1pPr>
              <a:defRPr sz="2400"/>
            </a:lvl1pPr>
          </a:lstStyle>
          <a:p>
            <a:r>
              <a:rPr lang="es-ES"/>
              <a:t>Haga clic para modificar el estilo de título del patrón</a:t>
            </a:r>
            <a:endParaRPr lang="es-CL" dirty="0"/>
          </a:p>
        </p:txBody>
      </p:sp>
      <p:sp>
        <p:nvSpPr>
          <p:cNvPr id="7" name="Marcador de fecha 3"/>
          <p:cNvSpPr>
            <a:spLocks noGrp="1"/>
          </p:cNvSpPr>
          <p:nvPr>
            <p:ph type="dt" sz="half" idx="2"/>
          </p:nvPr>
        </p:nvSpPr>
        <p:spPr>
          <a:xfrm>
            <a:off x="7020272" y="6525344"/>
            <a:ext cx="1080120" cy="216024"/>
          </a:xfrm>
          <a:prstGeom prst="rect">
            <a:avLst/>
          </a:prstGeom>
        </p:spPr>
        <p:txBody>
          <a:bodyPr vert="horz" wrap="none" lIns="91427" tIns="45713" rIns="91427" bIns="45713" rtlCol="0" anchor="ctr"/>
          <a:lstStyle>
            <a:lvl1pPr algn="ctr">
              <a:defRPr sz="1000">
                <a:solidFill>
                  <a:schemeClr val="tx1">
                    <a:tint val="75000"/>
                  </a:schemeClr>
                </a:solidFill>
              </a:defRPr>
            </a:lvl1pPr>
          </a:lstStyle>
          <a:p>
            <a:fld id="{A820851F-E4DF-3F41-8E0B-5A83BFD2689A}" type="datetimeFigureOut">
              <a:rPr lang="es-ES" smtClean="0"/>
              <a:pPr/>
              <a:t>09/09/2019</a:t>
            </a:fld>
            <a:endParaRPr lang="es-ES" dirty="0"/>
          </a:p>
        </p:txBody>
      </p:sp>
      <p:sp>
        <p:nvSpPr>
          <p:cNvPr id="13" name="Marcador de pie de página 4"/>
          <p:cNvSpPr>
            <a:spLocks noGrp="1"/>
          </p:cNvSpPr>
          <p:nvPr>
            <p:ph type="ftr" sz="quarter" idx="3"/>
          </p:nvPr>
        </p:nvSpPr>
        <p:spPr>
          <a:xfrm>
            <a:off x="467545" y="6525344"/>
            <a:ext cx="6480720" cy="216024"/>
          </a:xfrm>
          <a:prstGeom prst="rect">
            <a:avLst/>
          </a:prstGeom>
        </p:spPr>
        <p:txBody>
          <a:bodyPr vert="horz" wrap="none" lIns="91427" tIns="45713" rIns="91427" bIns="45713" rtlCol="0" anchor="ctr"/>
          <a:lstStyle>
            <a:lvl1pPr algn="l">
              <a:defRPr sz="1000">
                <a:solidFill>
                  <a:schemeClr val="tx1">
                    <a:tint val="75000"/>
                  </a:schemeClr>
                </a:solidFill>
              </a:defRPr>
            </a:lvl1pPr>
          </a:lstStyle>
          <a:p>
            <a:endParaRPr lang="es-ES" dirty="0"/>
          </a:p>
        </p:txBody>
      </p:sp>
      <p:sp>
        <p:nvSpPr>
          <p:cNvPr id="14" name="Marcador de número de diapositiva 5"/>
          <p:cNvSpPr>
            <a:spLocks noGrp="1"/>
          </p:cNvSpPr>
          <p:nvPr>
            <p:ph type="sldNum" sz="quarter" idx="4"/>
          </p:nvPr>
        </p:nvSpPr>
        <p:spPr>
          <a:xfrm>
            <a:off x="8172401" y="6525344"/>
            <a:ext cx="504056" cy="216024"/>
          </a:xfrm>
          <a:prstGeom prst="rect">
            <a:avLst/>
          </a:prstGeom>
          <a:solidFill>
            <a:schemeClr val="accent3"/>
          </a:solidFill>
        </p:spPr>
        <p:txBody>
          <a:bodyPr vert="horz" wrap="none" lIns="91427" tIns="45713" rIns="91427" bIns="45713" rtlCol="0" anchor="ctr"/>
          <a:lstStyle>
            <a:lvl1pPr algn="ctr">
              <a:defRPr sz="1000" b="1">
                <a:solidFill>
                  <a:schemeClr val="bg1"/>
                </a:solidFill>
              </a:defRPr>
            </a:lvl1pPr>
          </a:lstStyle>
          <a:p>
            <a:fld id="{6BDCBE57-3DF8-E34A-A687-20DD8272C65F}" type="slidenum">
              <a:rPr lang="es-ES" smtClean="0"/>
              <a:pPr/>
              <a:t>‹Nº›</a:t>
            </a:fld>
            <a:endParaRPr lang="es-ES" dirty="0"/>
          </a:p>
        </p:txBody>
      </p:sp>
    </p:spTree>
    <p:extLst>
      <p:ext uri="{BB962C8B-B14F-4D97-AF65-F5344CB8AC3E}">
        <p14:creationId xmlns:p14="http://schemas.microsoft.com/office/powerpoint/2010/main" val="25004402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18289" y="27432"/>
            <a:ext cx="7324344" cy="530352"/>
          </a:xfrm>
          <a:prstGeom prst="rect">
            <a:avLst/>
          </a:prstGeom>
        </p:spPr>
        <p:txBody>
          <a:bodyPr/>
          <a:lstStyle/>
          <a:p>
            <a:r>
              <a:rPr lang="en-US"/>
              <a:t>Click to edit Master title style</a:t>
            </a:r>
            <a:endParaRPr lang="en-GB" dirty="0"/>
          </a:p>
        </p:txBody>
      </p:sp>
      <p:sp>
        <p:nvSpPr>
          <p:cNvPr id="5" name="Text Placeholder 4"/>
          <p:cNvSpPr>
            <a:spLocks noGrp="1"/>
          </p:cNvSpPr>
          <p:nvPr>
            <p:ph type="body" sz="quarter" idx="10"/>
          </p:nvPr>
        </p:nvSpPr>
        <p:spPr bwMode="gray">
          <a:xfrm>
            <a:off x="237952" y="1154097"/>
            <a:ext cx="8692984" cy="4525962"/>
          </a:xfrm>
          <a:prstGeom prst="rect">
            <a:avLst/>
          </a:prstGeom>
        </p:spPr>
        <p:txBody>
          <a:bodyPr/>
          <a:lstStyle>
            <a:lvl2pPr marL="458723" indent="-222218">
              <a:defRPr/>
            </a:lvl2pPr>
            <a:lvl3pPr marL="904746" indent="-211108">
              <a:defRPr/>
            </a:lvl3pPr>
            <a:lvl4pPr marL="1368230" indent="-217457">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9994772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1_Diapositiva de título">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2BB703F1-74A1-AB4F-9446-295C17AB6A0F}" type="datetime1">
              <a:rPr lang="es-CL" smtClean="0">
                <a:solidFill>
                  <a:prstClr val="black">
                    <a:tint val="75000"/>
                  </a:prstClr>
                </a:solidFill>
              </a:rPr>
              <a:pPr/>
              <a:t>09-09-2019</a:t>
            </a:fld>
            <a:endParaRPr lang="es-CL" dirty="0">
              <a:solidFill>
                <a:prstClr val="black">
                  <a:tint val="75000"/>
                </a:prstClr>
              </a:solidFill>
            </a:endParaRPr>
          </a:p>
        </p:txBody>
      </p:sp>
      <p:sp>
        <p:nvSpPr>
          <p:cNvPr id="5" name="Marcador de pie de página 4"/>
          <p:cNvSpPr>
            <a:spLocks noGrp="1"/>
          </p:cNvSpPr>
          <p:nvPr>
            <p:ph type="ftr" sz="quarter" idx="11"/>
          </p:nvPr>
        </p:nvSpPr>
        <p:spPr/>
        <p:txBody>
          <a:bodyPr/>
          <a:lstStyle/>
          <a:p>
            <a:endParaRPr lang="es-CL" dirty="0">
              <a:solidFill>
                <a:prstClr val="black">
                  <a:tint val="75000"/>
                </a:prstClr>
              </a:solidFill>
            </a:endParaRPr>
          </a:p>
        </p:txBody>
      </p:sp>
      <p:sp>
        <p:nvSpPr>
          <p:cNvPr id="6" name="Marcador de número de diapositiva 5"/>
          <p:cNvSpPr>
            <a:spLocks noGrp="1"/>
          </p:cNvSpPr>
          <p:nvPr>
            <p:ph type="sldNum" sz="quarter" idx="12"/>
          </p:nvPr>
        </p:nvSpPr>
        <p:spPr/>
        <p:txBody>
          <a:bodyPr/>
          <a:lstStyle/>
          <a:p>
            <a:fld id="{45C89BD4-8210-7042-BFD1-E04EABEB8F5C}" type="slidenum">
              <a:rPr lang="es-CL" smtClean="0">
                <a:solidFill>
                  <a:prstClr val="black">
                    <a:tint val="75000"/>
                  </a:prstClr>
                </a:solidFill>
              </a:rPr>
              <a:pPr/>
              <a:t>‹Nº›</a:t>
            </a:fld>
            <a:endParaRPr lang="es-CL" dirty="0">
              <a:solidFill>
                <a:prstClr val="black">
                  <a:tint val="75000"/>
                </a:prstClr>
              </a:solidFill>
            </a:endParaRPr>
          </a:p>
        </p:txBody>
      </p:sp>
    </p:spTree>
    <p:extLst>
      <p:ext uri="{BB962C8B-B14F-4D97-AF65-F5344CB8AC3E}">
        <p14:creationId xmlns:p14="http://schemas.microsoft.com/office/powerpoint/2010/main" val="20558315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3_Diapositiva de título">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A820851F-E4DF-3F41-8E0B-5A83BFD2689A}" type="datetimeFigureOut">
              <a:rPr lang="es-ES" smtClean="0"/>
              <a:pPr/>
              <a:t>09/09/2019</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6BDCBE57-3DF8-E34A-A687-20DD8272C65F}" type="slidenum">
              <a:rPr lang="es-ES" smtClean="0"/>
              <a:pPr/>
              <a:t>‹Nº›</a:t>
            </a:fld>
            <a:endParaRPr lang="es-ES" dirty="0"/>
          </a:p>
        </p:txBody>
      </p:sp>
      <p:sp>
        <p:nvSpPr>
          <p:cNvPr id="8" name="CuadroTexto 6"/>
          <p:cNvSpPr txBox="1"/>
          <p:nvPr/>
        </p:nvSpPr>
        <p:spPr>
          <a:xfrm>
            <a:off x="395535" y="136014"/>
            <a:ext cx="8064000" cy="197568"/>
          </a:xfrm>
          <a:prstGeom prst="rect">
            <a:avLst/>
          </a:prstGeom>
          <a:noFill/>
        </p:spPr>
        <p:txBody>
          <a:bodyPr wrap="square" lIns="0" tIns="0" rIns="0" bIns="0" rtlCol="0" anchor="b" anchorCtr="0">
            <a:spAutoFit/>
          </a:bodyPr>
          <a:lstStyle/>
          <a:p>
            <a:pPr defTabSz="443971" fontAlgn="base">
              <a:lnSpc>
                <a:spcPct val="90000"/>
              </a:lnSpc>
              <a:spcBef>
                <a:spcPct val="0"/>
              </a:spcBef>
              <a:spcAft>
                <a:spcPct val="0"/>
              </a:spcAft>
            </a:pPr>
            <a:r>
              <a:rPr lang="es-CL" sz="1400" dirty="0">
                <a:solidFill>
                  <a:srgbClr val="8D8C8D"/>
                </a:solidFill>
                <a:cs typeface="Trebuchet MS"/>
              </a:rPr>
              <a:t>OPR 11 de noviembre 2015</a:t>
            </a:r>
            <a:endParaRPr lang="es-CL" sz="1400" b="1" dirty="0">
              <a:solidFill>
                <a:srgbClr val="8D8C8D"/>
              </a:solidFill>
              <a:cs typeface="Trebuchet MS"/>
            </a:endParaRPr>
          </a:p>
        </p:txBody>
      </p:sp>
    </p:spTree>
    <p:extLst>
      <p:ext uri="{BB962C8B-B14F-4D97-AF65-F5344CB8AC3E}">
        <p14:creationId xmlns:p14="http://schemas.microsoft.com/office/powerpoint/2010/main" val="34461664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7_Diapositiva de título">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A820851F-E4DF-3F41-8E0B-5A83BFD2689A}" type="datetimeFigureOut">
              <a:rPr lang="es-ES" smtClean="0"/>
              <a:pPr/>
              <a:t>09/09/2019</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6BDCBE57-3DF8-E34A-A687-20DD8272C65F}" type="slidenum">
              <a:rPr lang="es-ES" smtClean="0"/>
              <a:pPr/>
              <a:t>‹Nº›</a:t>
            </a:fld>
            <a:endParaRPr lang="es-ES" dirty="0"/>
          </a:p>
        </p:txBody>
      </p:sp>
      <p:sp>
        <p:nvSpPr>
          <p:cNvPr id="8" name="CuadroTexto 6"/>
          <p:cNvSpPr txBox="1"/>
          <p:nvPr/>
        </p:nvSpPr>
        <p:spPr>
          <a:xfrm>
            <a:off x="395535" y="136014"/>
            <a:ext cx="8064000" cy="197568"/>
          </a:xfrm>
          <a:prstGeom prst="rect">
            <a:avLst/>
          </a:prstGeom>
          <a:noFill/>
        </p:spPr>
        <p:txBody>
          <a:bodyPr wrap="square" lIns="0" tIns="0" rIns="0" bIns="0" rtlCol="0" anchor="b" anchorCtr="0">
            <a:spAutoFit/>
          </a:bodyPr>
          <a:lstStyle/>
          <a:p>
            <a:pPr defTabSz="446883" fontAlgn="base">
              <a:lnSpc>
                <a:spcPct val="90000"/>
              </a:lnSpc>
              <a:spcBef>
                <a:spcPct val="0"/>
              </a:spcBef>
              <a:spcAft>
                <a:spcPct val="0"/>
              </a:spcAft>
            </a:pPr>
            <a:r>
              <a:rPr lang="es-CL" sz="1400" dirty="0">
                <a:solidFill>
                  <a:srgbClr val="8D8C8D"/>
                </a:solidFill>
                <a:cs typeface="Trebuchet MS"/>
              </a:rPr>
              <a:t>OPR 11 de noviembre 2015</a:t>
            </a:r>
            <a:endParaRPr lang="es-CL" sz="1400" b="1" dirty="0">
              <a:solidFill>
                <a:srgbClr val="8D8C8D"/>
              </a:solidFill>
              <a:cs typeface="Trebuchet MS"/>
            </a:endParaRPr>
          </a:p>
        </p:txBody>
      </p:sp>
    </p:spTree>
    <p:extLst>
      <p:ext uri="{BB962C8B-B14F-4D97-AF65-F5344CB8AC3E}">
        <p14:creationId xmlns:p14="http://schemas.microsoft.com/office/powerpoint/2010/main" val="71894768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_Título y objetos">
    <p:spTree>
      <p:nvGrpSpPr>
        <p:cNvPr id="1" name=""/>
        <p:cNvGrpSpPr/>
        <p:nvPr/>
      </p:nvGrpSpPr>
      <p:grpSpPr>
        <a:xfrm>
          <a:off x="0" y="0"/>
          <a:ext cx="0" cy="0"/>
          <a:chOff x="0" y="0"/>
          <a:chExt cx="0" cy="0"/>
        </a:xfrm>
      </p:grpSpPr>
      <p:sp>
        <p:nvSpPr>
          <p:cNvPr id="11" name="Marcador de título 1"/>
          <p:cNvSpPr>
            <a:spLocks noGrp="1"/>
          </p:cNvSpPr>
          <p:nvPr>
            <p:ph type="title"/>
          </p:nvPr>
        </p:nvSpPr>
        <p:spPr>
          <a:xfrm>
            <a:off x="467544" y="116632"/>
            <a:ext cx="6840760" cy="720080"/>
          </a:xfrm>
          <a:prstGeom prst="rect">
            <a:avLst/>
          </a:prstGeom>
        </p:spPr>
        <p:txBody>
          <a:bodyPr vert="horz" lIns="91427" tIns="45713" rIns="91427" bIns="45713" rtlCol="0" anchor="ctr">
            <a:noAutofit/>
          </a:bodyPr>
          <a:lstStyle/>
          <a:p>
            <a:r>
              <a:rPr lang="es-ES" dirty="0"/>
              <a:t>Haga clic para modificar el estilo de título del patrón</a:t>
            </a:r>
          </a:p>
        </p:txBody>
      </p:sp>
      <p:sp>
        <p:nvSpPr>
          <p:cNvPr id="3" name="2 Marcador de contenido"/>
          <p:cNvSpPr>
            <a:spLocks noGrp="1"/>
          </p:cNvSpPr>
          <p:nvPr>
            <p:ph sz="quarter" idx="10"/>
          </p:nvPr>
        </p:nvSpPr>
        <p:spPr>
          <a:xfrm>
            <a:off x="467545" y="1268760"/>
            <a:ext cx="8208912" cy="5184576"/>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dirty="0"/>
          </a:p>
        </p:txBody>
      </p:sp>
      <p:sp>
        <p:nvSpPr>
          <p:cNvPr id="7" name="Marcador de fecha 3"/>
          <p:cNvSpPr>
            <a:spLocks noGrp="1"/>
          </p:cNvSpPr>
          <p:nvPr>
            <p:ph type="dt" sz="half" idx="2"/>
          </p:nvPr>
        </p:nvSpPr>
        <p:spPr>
          <a:xfrm>
            <a:off x="7020272" y="6525344"/>
            <a:ext cx="1080120" cy="216024"/>
          </a:xfrm>
          <a:prstGeom prst="rect">
            <a:avLst/>
          </a:prstGeom>
        </p:spPr>
        <p:txBody>
          <a:bodyPr vert="horz" wrap="none" lIns="91427" tIns="45713" rIns="91427" bIns="45713" rtlCol="0" anchor="ctr"/>
          <a:lstStyle>
            <a:lvl1pPr algn="ctr">
              <a:defRPr sz="1000">
                <a:solidFill>
                  <a:schemeClr val="tx1">
                    <a:tint val="75000"/>
                  </a:schemeClr>
                </a:solidFill>
              </a:defRPr>
            </a:lvl1pPr>
          </a:lstStyle>
          <a:p>
            <a:fld id="{D222AEBF-5F0D-4926-839A-08580D4A539F}" type="datetime1">
              <a:rPr lang="es-ES" smtClean="0">
                <a:solidFill>
                  <a:srgbClr val="3C3C3C">
                    <a:tint val="75000"/>
                  </a:srgbClr>
                </a:solidFill>
              </a:rPr>
              <a:pPr/>
              <a:t>09/09/2019</a:t>
            </a:fld>
            <a:endParaRPr lang="es-ES" dirty="0">
              <a:solidFill>
                <a:srgbClr val="3C3C3C">
                  <a:tint val="75000"/>
                </a:srgbClr>
              </a:solidFill>
            </a:endParaRPr>
          </a:p>
        </p:txBody>
      </p:sp>
      <p:sp>
        <p:nvSpPr>
          <p:cNvPr id="8" name="Marcador de pie de página 4"/>
          <p:cNvSpPr>
            <a:spLocks noGrp="1"/>
          </p:cNvSpPr>
          <p:nvPr>
            <p:ph type="ftr" sz="quarter" idx="3"/>
          </p:nvPr>
        </p:nvSpPr>
        <p:spPr>
          <a:xfrm>
            <a:off x="467545" y="6525344"/>
            <a:ext cx="6480720" cy="216024"/>
          </a:xfrm>
          <a:prstGeom prst="rect">
            <a:avLst/>
          </a:prstGeom>
        </p:spPr>
        <p:txBody>
          <a:bodyPr vert="horz" wrap="none" lIns="91427" tIns="45713" rIns="91427" bIns="45713" rtlCol="0" anchor="ctr"/>
          <a:lstStyle>
            <a:lvl1pPr algn="l">
              <a:defRPr sz="1000">
                <a:solidFill>
                  <a:schemeClr val="tx1">
                    <a:tint val="75000"/>
                  </a:schemeClr>
                </a:solidFill>
              </a:defRPr>
            </a:lvl1pPr>
          </a:lstStyle>
          <a:p>
            <a:r>
              <a:rPr lang="es-ES" dirty="0">
                <a:solidFill>
                  <a:srgbClr val="3C3C3C">
                    <a:tint val="75000"/>
                  </a:srgbClr>
                </a:solidFill>
              </a:rPr>
              <a:t>OPR CEN N°17 - 14/01/2016</a:t>
            </a:r>
          </a:p>
        </p:txBody>
      </p:sp>
      <p:sp>
        <p:nvSpPr>
          <p:cNvPr id="9" name="Marcador de número de diapositiva 5"/>
          <p:cNvSpPr>
            <a:spLocks noGrp="1"/>
          </p:cNvSpPr>
          <p:nvPr>
            <p:ph type="sldNum" sz="quarter" idx="4"/>
          </p:nvPr>
        </p:nvSpPr>
        <p:spPr>
          <a:xfrm>
            <a:off x="8172401" y="6525344"/>
            <a:ext cx="504056" cy="216024"/>
          </a:xfrm>
          <a:prstGeom prst="rect">
            <a:avLst/>
          </a:prstGeom>
          <a:solidFill>
            <a:schemeClr val="accent3"/>
          </a:solidFill>
        </p:spPr>
        <p:txBody>
          <a:bodyPr vert="horz" wrap="none" lIns="91427" tIns="45713" rIns="91427" bIns="45713" rtlCol="0" anchor="ctr"/>
          <a:lstStyle>
            <a:lvl1pPr algn="ctr">
              <a:defRPr sz="1000" b="1">
                <a:solidFill>
                  <a:schemeClr val="bg1"/>
                </a:solidFill>
              </a:defRPr>
            </a:lvl1pPr>
          </a:lstStyle>
          <a:p>
            <a:fld id="{6BDCBE57-3DF8-E34A-A687-20DD8272C65F}" type="slidenum">
              <a:rPr lang="es-ES" smtClean="0">
                <a:solidFill>
                  <a:srgbClr val="FFFFFF"/>
                </a:solidFill>
              </a:rPr>
              <a:pPr/>
              <a:t>‹Nº›</a:t>
            </a:fld>
            <a:endParaRPr lang="es-ES" dirty="0">
              <a:solidFill>
                <a:srgbClr val="FFFFFF"/>
              </a:solidFill>
            </a:endParaRPr>
          </a:p>
        </p:txBody>
      </p:sp>
    </p:spTree>
    <p:extLst>
      <p:ext uri="{BB962C8B-B14F-4D97-AF65-F5344CB8AC3E}">
        <p14:creationId xmlns:p14="http://schemas.microsoft.com/office/powerpoint/2010/main" val="35769908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Diapositiva de título">
    <p:spTree>
      <p:nvGrpSpPr>
        <p:cNvPr id="1" name=""/>
        <p:cNvGrpSpPr/>
        <p:nvPr/>
      </p:nvGrpSpPr>
      <p:grpSpPr>
        <a:xfrm>
          <a:off x="0" y="0"/>
          <a:ext cx="0" cy="0"/>
          <a:chOff x="0" y="0"/>
          <a:chExt cx="0" cy="0"/>
        </a:xfrm>
      </p:grpSpPr>
      <p:pic>
        <p:nvPicPr>
          <p:cNvPr id="12" name="Picture 2" descr="C:\Users\espcdummer\Pictures\Logos\Logos Centinela\2014\Logo Centinela PPT 20140705.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5143686" y="5281328"/>
            <a:ext cx="3740406" cy="1468429"/>
          </a:xfrm>
          <a:prstGeom prst="rect">
            <a:avLst/>
          </a:prstGeom>
          <a:noFill/>
          <a:extLst>
            <a:ext uri="{909E8E84-426E-40DD-AFC4-6F175D3DCCD1}">
              <a14:hiddenFill xmlns:a14="http://schemas.microsoft.com/office/drawing/2010/main">
                <a:solidFill>
                  <a:srgbClr val="FFFFFF"/>
                </a:solidFill>
              </a14:hiddenFill>
            </a:ext>
          </a:extLst>
        </p:spPr>
      </p:pic>
      <p:pic>
        <p:nvPicPr>
          <p:cNvPr id="11" name="Imagen 14" descr="Trama_portada-05.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1"/>
            <a:ext cx="9144000" cy="3429000"/>
          </a:xfrm>
          <a:prstGeom prst="rect">
            <a:avLst/>
          </a:prstGeom>
        </p:spPr>
      </p:pic>
      <p:grpSp>
        <p:nvGrpSpPr>
          <p:cNvPr id="15" name="14 Grupo"/>
          <p:cNvGrpSpPr/>
          <p:nvPr/>
        </p:nvGrpSpPr>
        <p:grpSpPr>
          <a:xfrm rot="16200000">
            <a:off x="4499993" y="-1070992"/>
            <a:ext cx="144016" cy="9144000"/>
            <a:chOff x="3779912" y="1124744"/>
            <a:chExt cx="216024" cy="6336704"/>
          </a:xfrm>
        </p:grpSpPr>
        <p:sp>
          <p:nvSpPr>
            <p:cNvPr id="16" name="Rectángulo 10"/>
            <p:cNvSpPr/>
            <p:nvPr userDrawn="1"/>
          </p:nvSpPr>
          <p:spPr>
            <a:xfrm rot="5400000">
              <a:off x="3095836" y="1808820"/>
              <a:ext cx="1584176" cy="216024"/>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35"/>
              <a:endParaRPr lang="es-ES_tradnl" dirty="0">
                <a:solidFill>
                  <a:srgbClr val="FFFFFF"/>
                </a:solidFill>
              </a:endParaRPr>
            </a:p>
          </p:txBody>
        </p:sp>
        <p:sp>
          <p:nvSpPr>
            <p:cNvPr id="17" name="Rectángulo 11"/>
            <p:cNvSpPr/>
            <p:nvPr userDrawn="1"/>
          </p:nvSpPr>
          <p:spPr>
            <a:xfrm rot="5400000">
              <a:off x="3095835" y="3392997"/>
              <a:ext cx="1584177" cy="216024"/>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35"/>
              <a:endParaRPr lang="es-ES_tradnl" dirty="0">
                <a:solidFill>
                  <a:srgbClr val="FFFFFF"/>
                </a:solidFill>
              </a:endParaRPr>
            </a:p>
          </p:txBody>
        </p:sp>
        <p:sp>
          <p:nvSpPr>
            <p:cNvPr id="18" name="Rectángulo 12"/>
            <p:cNvSpPr/>
            <p:nvPr userDrawn="1"/>
          </p:nvSpPr>
          <p:spPr>
            <a:xfrm rot="5400000">
              <a:off x="3095835" y="4977173"/>
              <a:ext cx="1584178" cy="216024"/>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35"/>
              <a:endParaRPr lang="es-ES_tradnl" dirty="0">
                <a:solidFill>
                  <a:srgbClr val="FFFFFF"/>
                </a:solidFill>
              </a:endParaRPr>
            </a:p>
          </p:txBody>
        </p:sp>
        <p:sp>
          <p:nvSpPr>
            <p:cNvPr id="19" name="Rectángulo 13"/>
            <p:cNvSpPr/>
            <p:nvPr userDrawn="1"/>
          </p:nvSpPr>
          <p:spPr>
            <a:xfrm rot="5400000">
              <a:off x="3095836" y="6561348"/>
              <a:ext cx="1584176" cy="216024"/>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35"/>
              <a:endParaRPr lang="es-ES_tradnl" dirty="0">
                <a:solidFill>
                  <a:srgbClr val="FFFFFF"/>
                </a:solidFill>
              </a:endParaRPr>
            </a:p>
          </p:txBody>
        </p:sp>
      </p:grpSp>
      <p:sp>
        <p:nvSpPr>
          <p:cNvPr id="3" name="2 Título"/>
          <p:cNvSpPr>
            <a:spLocks noGrp="1"/>
          </p:cNvSpPr>
          <p:nvPr>
            <p:ph type="title"/>
          </p:nvPr>
        </p:nvSpPr>
        <p:spPr>
          <a:xfrm>
            <a:off x="467545" y="4149080"/>
            <a:ext cx="8208912" cy="1368152"/>
          </a:xfrm>
        </p:spPr>
        <p:txBody>
          <a:bodyPr>
            <a:noAutofit/>
          </a:bodyPr>
          <a:lstStyle>
            <a:lvl1pPr algn="l">
              <a:defRPr sz="3200">
                <a:solidFill>
                  <a:schemeClr val="accent3"/>
                </a:solidFill>
              </a:defRPr>
            </a:lvl1pPr>
          </a:lstStyle>
          <a:p>
            <a:r>
              <a:rPr lang="es-ES" dirty="0"/>
              <a:t>Haga clic para modificar el estilo de título del patrón</a:t>
            </a:r>
            <a:endParaRPr lang="es-CL" dirty="0"/>
          </a:p>
        </p:txBody>
      </p:sp>
      <p:sp>
        <p:nvSpPr>
          <p:cNvPr id="20" name="2 Subtítulo"/>
          <p:cNvSpPr>
            <a:spLocks noGrp="1"/>
          </p:cNvSpPr>
          <p:nvPr>
            <p:ph type="subTitle" idx="1"/>
          </p:nvPr>
        </p:nvSpPr>
        <p:spPr>
          <a:xfrm>
            <a:off x="467545" y="5733256"/>
            <a:ext cx="4968552" cy="864096"/>
          </a:xfrm>
          <a:prstGeom prst="rect">
            <a:avLst/>
          </a:prstGeom>
        </p:spPr>
        <p:txBody>
          <a:bodyPr>
            <a:noAutofit/>
          </a:bodyPr>
          <a:lstStyle>
            <a:lvl1pPr marL="0" indent="0" algn="l">
              <a:spcAft>
                <a:spcPts val="600"/>
              </a:spcAft>
              <a:buNone/>
              <a:defRPr sz="1800">
                <a:solidFill>
                  <a:schemeClr val="accent5"/>
                </a:solidFill>
              </a:defRPr>
            </a:lvl1pPr>
            <a:lvl2pPr marL="457135" indent="0" algn="ctr">
              <a:buNone/>
              <a:defRPr>
                <a:solidFill>
                  <a:schemeClr val="tx1">
                    <a:tint val="75000"/>
                  </a:schemeClr>
                </a:solidFill>
              </a:defRPr>
            </a:lvl2pPr>
            <a:lvl3pPr marL="914269" indent="0" algn="ctr">
              <a:buNone/>
              <a:defRPr>
                <a:solidFill>
                  <a:schemeClr val="tx1">
                    <a:tint val="75000"/>
                  </a:schemeClr>
                </a:solidFill>
              </a:defRPr>
            </a:lvl3pPr>
            <a:lvl4pPr marL="1371404" indent="0" algn="ctr">
              <a:buNone/>
              <a:defRPr>
                <a:solidFill>
                  <a:schemeClr val="tx1">
                    <a:tint val="75000"/>
                  </a:schemeClr>
                </a:solidFill>
              </a:defRPr>
            </a:lvl4pPr>
            <a:lvl5pPr marL="1828539" indent="0" algn="ctr">
              <a:buNone/>
              <a:defRPr>
                <a:solidFill>
                  <a:schemeClr val="tx1">
                    <a:tint val="75000"/>
                  </a:schemeClr>
                </a:solidFill>
              </a:defRPr>
            </a:lvl5pPr>
            <a:lvl6pPr marL="2285674" indent="0" algn="ctr">
              <a:buNone/>
              <a:defRPr>
                <a:solidFill>
                  <a:schemeClr val="tx1">
                    <a:tint val="75000"/>
                  </a:schemeClr>
                </a:solidFill>
              </a:defRPr>
            </a:lvl6pPr>
            <a:lvl7pPr marL="2742809" indent="0" algn="ctr">
              <a:buNone/>
              <a:defRPr>
                <a:solidFill>
                  <a:schemeClr val="tx1">
                    <a:tint val="75000"/>
                  </a:schemeClr>
                </a:solidFill>
              </a:defRPr>
            </a:lvl7pPr>
            <a:lvl8pPr marL="3199944" indent="0" algn="ctr">
              <a:buNone/>
              <a:defRPr>
                <a:solidFill>
                  <a:schemeClr val="tx1">
                    <a:tint val="75000"/>
                  </a:schemeClr>
                </a:solidFill>
              </a:defRPr>
            </a:lvl8pPr>
            <a:lvl9pPr marL="3657078" indent="0" algn="ctr">
              <a:buNone/>
              <a:defRPr>
                <a:solidFill>
                  <a:schemeClr val="tx1">
                    <a:tint val="75000"/>
                  </a:schemeClr>
                </a:solidFill>
              </a:defRPr>
            </a:lvl9pPr>
          </a:lstStyle>
          <a:p>
            <a:r>
              <a:rPr lang="es-ES"/>
              <a:t>Haga clic para modificar el estilo de subtítulo del patrón</a:t>
            </a:r>
            <a:endParaRPr lang="es-CL" dirty="0"/>
          </a:p>
        </p:txBody>
      </p:sp>
    </p:spTree>
    <p:extLst>
      <p:ext uri="{BB962C8B-B14F-4D97-AF65-F5344CB8AC3E}">
        <p14:creationId xmlns:p14="http://schemas.microsoft.com/office/powerpoint/2010/main" val="26519409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Título de sección">
    <p:spTree>
      <p:nvGrpSpPr>
        <p:cNvPr id="1" name=""/>
        <p:cNvGrpSpPr/>
        <p:nvPr/>
      </p:nvGrpSpPr>
      <p:grpSpPr>
        <a:xfrm>
          <a:off x="0" y="0"/>
          <a:ext cx="0" cy="0"/>
          <a:chOff x="0" y="0"/>
          <a:chExt cx="0" cy="0"/>
        </a:xfrm>
      </p:grpSpPr>
      <p:pic>
        <p:nvPicPr>
          <p:cNvPr id="12" name="Picture 2" descr="C:\Users\espcdummer\Pictures\Logos\Logos Centinela\2014\Logo Centinela PPT 20140705.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6251918" y="50953"/>
            <a:ext cx="2592288" cy="1017695"/>
          </a:xfrm>
          <a:prstGeom prst="rect">
            <a:avLst/>
          </a:prstGeom>
          <a:noFill/>
          <a:extLst>
            <a:ext uri="{909E8E84-426E-40DD-AFC4-6F175D3DCCD1}">
              <a14:hiddenFill xmlns:a14="http://schemas.microsoft.com/office/drawing/2010/main">
                <a:solidFill>
                  <a:srgbClr val="FFFFFF"/>
                </a:solidFill>
              </a14:hiddenFill>
            </a:ext>
          </a:extLst>
        </p:spPr>
      </p:pic>
      <p:sp>
        <p:nvSpPr>
          <p:cNvPr id="15" name="Rectángulo 14"/>
          <p:cNvSpPr/>
          <p:nvPr/>
        </p:nvSpPr>
        <p:spPr>
          <a:xfrm>
            <a:off x="1403648" y="3284984"/>
            <a:ext cx="7740352" cy="20162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91427" tIns="45713" rIns="91427" bIns="45713" rtlCol="0" anchor="ctr"/>
          <a:lstStyle/>
          <a:p>
            <a:pPr algn="ctr" defTabSz="457135"/>
            <a:endParaRPr lang="es-ES_tradnl" dirty="0">
              <a:solidFill>
                <a:srgbClr val="FFFFFF"/>
              </a:solidFill>
            </a:endParaRPr>
          </a:p>
        </p:txBody>
      </p:sp>
      <p:sp>
        <p:nvSpPr>
          <p:cNvPr id="3" name="2 Título"/>
          <p:cNvSpPr>
            <a:spLocks noGrp="1"/>
          </p:cNvSpPr>
          <p:nvPr>
            <p:ph type="title"/>
          </p:nvPr>
        </p:nvSpPr>
        <p:spPr>
          <a:xfrm>
            <a:off x="1907704" y="3429000"/>
            <a:ext cx="6984776" cy="1728192"/>
          </a:xfrm>
        </p:spPr>
        <p:txBody>
          <a:bodyPr anchor="ctr">
            <a:noAutofit/>
          </a:bodyPr>
          <a:lstStyle>
            <a:lvl1pPr algn="l">
              <a:defRPr sz="3200">
                <a:solidFill>
                  <a:schemeClr val="accent3"/>
                </a:solidFill>
              </a:defRPr>
            </a:lvl1pPr>
          </a:lstStyle>
          <a:p>
            <a:r>
              <a:rPr lang="es-ES" dirty="0"/>
              <a:t>Haga clic para modificar el estilo de título del patrón</a:t>
            </a:r>
            <a:endParaRPr lang="es-CL" dirty="0"/>
          </a:p>
        </p:txBody>
      </p:sp>
      <p:sp>
        <p:nvSpPr>
          <p:cNvPr id="9" name="2 Subtítulo"/>
          <p:cNvSpPr>
            <a:spLocks noGrp="1"/>
          </p:cNvSpPr>
          <p:nvPr>
            <p:ph type="subTitle" idx="1"/>
          </p:nvPr>
        </p:nvSpPr>
        <p:spPr>
          <a:xfrm>
            <a:off x="1907704" y="5445224"/>
            <a:ext cx="6984776" cy="864096"/>
          </a:xfrm>
          <a:prstGeom prst="rect">
            <a:avLst/>
          </a:prstGeom>
        </p:spPr>
        <p:txBody>
          <a:bodyPr>
            <a:noAutofit/>
          </a:bodyPr>
          <a:lstStyle>
            <a:lvl1pPr marL="0" indent="0" algn="l">
              <a:buNone/>
              <a:defRPr sz="1800">
                <a:solidFill>
                  <a:schemeClr val="accent5"/>
                </a:solidFill>
              </a:defRPr>
            </a:lvl1pPr>
            <a:lvl2pPr marL="457135" indent="0" algn="ctr">
              <a:buNone/>
              <a:defRPr>
                <a:solidFill>
                  <a:schemeClr val="tx1">
                    <a:tint val="75000"/>
                  </a:schemeClr>
                </a:solidFill>
              </a:defRPr>
            </a:lvl2pPr>
            <a:lvl3pPr marL="914269" indent="0" algn="ctr">
              <a:buNone/>
              <a:defRPr>
                <a:solidFill>
                  <a:schemeClr val="tx1">
                    <a:tint val="75000"/>
                  </a:schemeClr>
                </a:solidFill>
              </a:defRPr>
            </a:lvl3pPr>
            <a:lvl4pPr marL="1371404" indent="0" algn="ctr">
              <a:buNone/>
              <a:defRPr>
                <a:solidFill>
                  <a:schemeClr val="tx1">
                    <a:tint val="75000"/>
                  </a:schemeClr>
                </a:solidFill>
              </a:defRPr>
            </a:lvl4pPr>
            <a:lvl5pPr marL="1828539" indent="0" algn="ctr">
              <a:buNone/>
              <a:defRPr>
                <a:solidFill>
                  <a:schemeClr val="tx1">
                    <a:tint val="75000"/>
                  </a:schemeClr>
                </a:solidFill>
              </a:defRPr>
            </a:lvl5pPr>
            <a:lvl6pPr marL="2285674" indent="0" algn="ctr">
              <a:buNone/>
              <a:defRPr>
                <a:solidFill>
                  <a:schemeClr val="tx1">
                    <a:tint val="75000"/>
                  </a:schemeClr>
                </a:solidFill>
              </a:defRPr>
            </a:lvl6pPr>
            <a:lvl7pPr marL="2742809" indent="0" algn="ctr">
              <a:buNone/>
              <a:defRPr>
                <a:solidFill>
                  <a:schemeClr val="tx1">
                    <a:tint val="75000"/>
                  </a:schemeClr>
                </a:solidFill>
              </a:defRPr>
            </a:lvl7pPr>
            <a:lvl8pPr marL="3199944" indent="0" algn="ctr">
              <a:buNone/>
              <a:defRPr>
                <a:solidFill>
                  <a:schemeClr val="tx1">
                    <a:tint val="75000"/>
                  </a:schemeClr>
                </a:solidFill>
              </a:defRPr>
            </a:lvl8pPr>
            <a:lvl9pPr marL="3657078" indent="0" algn="ctr">
              <a:buNone/>
              <a:defRPr>
                <a:solidFill>
                  <a:schemeClr val="tx1">
                    <a:tint val="75000"/>
                  </a:schemeClr>
                </a:solidFill>
              </a:defRPr>
            </a:lvl9pPr>
          </a:lstStyle>
          <a:p>
            <a:r>
              <a:rPr lang="es-ES"/>
              <a:t>Haga clic para modificar el estilo de subtítulo del patrón</a:t>
            </a:r>
            <a:endParaRPr lang="es-CL" dirty="0"/>
          </a:p>
        </p:txBody>
      </p:sp>
      <p:grpSp>
        <p:nvGrpSpPr>
          <p:cNvPr id="5" name="4 Grupo"/>
          <p:cNvGrpSpPr/>
          <p:nvPr/>
        </p:nvGrpSpPr>
        <p:grpSpPr>
          <a:xfrm rot="16200000">
            <a:off x="5165812" y="-693203"/>
            <a:ext cx="216024" cy="7740352"/>
            <a:chOff x="3779912" y="1124744"/>
            <a:chExt cx="216024" cy="6336704"/>
          </a:xfrm>
        </p:grpSpPr>
        <p:sp>
          <p:nvSpPr>
            <p:cNvPr id="6" name="Rectángulo 10"/>
            <p:cNvSpPr/>
            <p:nvPr userDrawn="1"/>
          </p:nvSpPr>
          <p:spPr>
            <a:xfrm rot="5400000">
              <a:off x="3095836" y="1808820"/>
              <a:ext cx="1584176" cy="216024"/>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35"/>
              <a:endParaRPr lang="es-ES_tradnl" dirty="0">
                <a:solidFill>
                  <a:srgbClr val="FFFFFF"/>
                </a:solidFill>
              </a:endParaRPr>
            </a:p>
          </p:txBody>
        </p:sp>
        <p:sp>
          <p:nvSpPr>
            <p:cNvPr id="7" name="Rectángulo 11"/>
            <p:cNvSpPr/>
            <p:nvPr userDrawn="1"/>
          </p:nvSpPr>
          <p:spPr>
            <a:xfrm rot="5400000">
              <a:off x="3095835" y="3392997"/>
              <a:ext cx="1584177" cy="216024"/>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35"/>
              <a:endParaRPr lang="es-ES_tradnl" dirty="0">
                <a:solidFill>
                  <a:srgbClr val="FFFFFF"/>
                </a:solidFill>
              </a:endParaRPr>
            </a:p>
          </p:txBody>
        </p:sp>
        <p:sp>
          <p:nvSpPr>
            <p:cNvPr id="8" name="Rectángulo 12"/>
            <p:cNvSpPr/>
            <p:nvPr userDrawn="1"/>
          </p:nvSpPr>
          <p:spPr>
            <a:xfrm rot="5400000">
              <a:off x="3095835" y="4977173"/>
              <a:ext cx="1584178" cy="216024"/>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35"/>
              <a:endParaRPr lang="es-ES_tradnl" dirty="0">
                <a:solidFill>
                  <a:srgbClr val="FFFFFF"/>
                </a:solidFill>
              </a:endParaRPr>
            </a:p>
          </p:txBody>
        </p:sp>
        <p:sp>
          <p:nvSpPr>
            <p:cNvPr id="10" name="Rectángulo 13"/>
            <p:cNvSpPr/>
            <p:nvPr userDrawn="1"/>
          </p:nvSpPr>
          <p:spPr>
            <a:xfrm rot="5400000">
              <a:off x="3095836" y="6561348"/>
              <a:ext cx="1584176" cy="216024"/>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35"/>
              <a:endParaRPr lang="es-ES_tradnl" dirty="0">
                <a:solidFill>
                  <a:srgbClr val="FFFFFF"/>
                </a:solidFill>
              </a:endParaRPr>
            </a:p>
          </p:txBody>
        </p:sp>
      </p:grpSp>
    </p:spTree>
    <p:extLst>
      <p:ext uri="{BB962C8B-B14F-4D97-AF65-F5344CB8AC3E}">
        <p14:creationId xmlns:p14="http://schemas.microsoft.com/office/powerpoint/2010/main" val="306827268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ítulo y objetos">
    <p:spTree>
      <p:nvGrpSpPr>
        <p:cNvPr id="1" name=""/>
        <p:cNvGrpSpPr/>
        <p:nvPr/>
      </p:nvGrpSpPr>
      <p:grpSpPr>
        <a:xfrm>
          <a:off x="0" y="0"/>
          <a:ext cx="0" cy="0"/>
          <a:chOff x="0" y="0"/>
          <a:chExt cx="0" cy="0"/>
        </a:xfrm>
      </p:grpSpPr>
      <p:sp>
        <p:nvSpPr>
          <p:cNvPr id="11" name="Marcador de título 1"/>
          <p:cNvSpPr>
            <a:spLocks noGrp="1"/>
          </p:cNvSpPr>
          <p:nvPr>
            <p:ph type="title"/>
          </p:nvPr>
        </p:nvSpPr>
        <p:spPr>
          <a:xfrm>
            <a:off x="467544" y="116632"/>
            <a:ext cx="6840760" cy="720080"/>
          </a:xfrm>
          <a:prstGeom prst="rect">
            <a:avLst/>
          </a:prstGeom>
        </p:spPr>
        <p:txBody>
          <a:bodyPr vert="horz" lIns="91427" tIns="45713" rIns="91427" bIns="45713" rtlCol="0" anchor="ctr">
            <a:noAutofit/>
          </a:bodyPr>
          <a:lstStyle/>
          <a:p>
            <a:r>
              <a:rPr lang="es-ES"/>
              <a:t>Haga clic para modificar el estilo de título del patrón</a:t>
            </a:r>
            <a:endParaRPr lang="es-ES" dirty="0"/>
          </a:p>
        </p:txBody>
      </p:sp>
      <p:sp>
        <p:nvSpPr>
          <p:cNvPr id="3" name="2 Marcador de contenido"/>
          <p:cNvSpPr>
            <a:spLocks noGrp="1"/>
          </p:cNvSpPr>
          <p:nvPr>
            <p:ph sz="quarter" idx="10"/>
          </p:nvPr>
        </p:nvSpPr>
        <p:spPr>
          <a:xfrm>
            <a:off x="467545" y="1268760"/>
            <a:ext cx="8208912" cy="5184576"/>
          </a:xfr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L" dirty="0"/>
          </a:p>
        </p:txBody>
      </p:sp>
      <p:sp>
        <p:nvSpPr>
          <p:cNvPr id="7" name="Marcador de fecha 3"/>
          <p:cNvSpPr>
            <a:spLocks noGrp="1"/>
          </p:cNvSpPr>
          <p:nvPr>
            <p:ph type="dt" sz="half" idx="2"/>
          </p:nvPr>
        </p:nvSpPr>
        <p:spPr>
          <a:xfrm>
            <a:off x="7020272" y="6525344"/>
            <a:ext cx="1080120" cy="216024"/>
          </a:xfrm>
          <a:prstGeom prst="rect">
            <a:avLst/>
          </a:prstGeom>
        </p:spPr>
        <p:txBody>
          <a:bodyPr vert="horz" wrap="none" lIns="91427" tIns="45713" rIns="91427" bIns="45713" rtlCol="0" anchor="ctr"/>
          <a:lstStyle>
            <a:lvl1pPr algn="ctr">
              <a:defRPr sz="1000">
                <a:solidFill>
                  <a:schemeClr val="tx1">
                    <a:tint val="75000"/>
                  </a:schemeClr>
                </a:solidFill>
              </a:defRPr>
            </a:lvl1pPr>
          </a:lstStyle>
          <a:p>
            <a:fld id="{A820851F-E4DF-3F41-8E0B-5A83BFD2689A}" type="datetimeFigureOut">
              <a:rPr lang="es-ES" smtClean="0"/>
              <a:pPr/>
              <a:t>09/09/2019</a:t>
            </a:fld>
            <a:endParaRPr lang="es-ES" dirty="0"/>
          </a:p>
        </p:txBody>
      </p:sp>
      <p:sp>
        <p:nvSpPr>
          <p:cNvPr id="8" name="Marcador de pie de página 4"/>
          <p:cNvSpPr>
            <a:spLocks noGrp="1"/>
          </p:cNvSpPr>
          <p:nvPr>
            <p:ph type="ftr" sz="quarter" idx="3"/>
          </p:nvPr>
        </p:nvSpPr>
        <p:spPr>
          <a:xfrm>
            <a:off x="467545" y="6525344"/>
            <a:ext cx="6480720" cy="216024"/>
          </a:xfrm>
          <a:prstGeom prst="rect">
            <a:avLst/>
          </a:prstGeom>
        </p:spPr>
        <p:txBody>
          <a:bodyPr vert="horz" wrap="none" lIns="91427" tIns="45713" rIns="91427" bIns="45713" rtlCol="0" anchor="ctr"/>
          <a:lstStyle>
            <a:lvl1pPr algn="l">
              <a:defRPr sz="1000">
                <a:solidFill>
                  <a:schemeClr val="tx1">
                    <a:tint val="75000"/>
                  </a:schemeClr>
                </a:solidFill>
              </a:defRPr>
            </a:lvl1pPr>
          </a:lstStyle>
          <a:p>
            <a:endParaRPr lang="es-ES" dirty="0"/>
          </a:p>
        </p:txBody>
      </p:sp>
      <p:sp>
        <p:nvSpPr>
          <p:cNvPr id="9" name="Marcador de número de diapositiva 5"/>
          <p:cNvSpPr>
            <a:spLocks noGrp="1"/>
          </p:cNvSpPr>
          <p:nvPr>
            <p:ph type="sldNum" sz="quarter" idx="4"/>
          </p:nvPr>
        </p:nvSpPr>
        <p:spPr>
          <a:xfrm>
            <a:off x="8172401" y="6525344"/>
            <a:ext cx="504056" cy="216024"/>
          </a:xfrm>
          <a:prstGeom prst="rect">
            <a:avLst/>
          </a:prstGeom>
          <a:solidFill>
            <a:schemeClr val="accent3"/>
          </a:solidFill>
        </p:spPr>
        <p:txBody>
          <a:bodyPr vert="horz" wrap="none" lIns="91427" tIns="45713" rIns="91427" bIns="45713" rtlCol="0" anchor="ctr"/>
          <a:lstStyle>
            <a:lvl1pPr algn="ctr">
              <a:defRPr sz="1000" b="1">
                <a:solidFill>
                  <a:schemeClr val="bg1"/>
                </a:solidFill>
              </a:defRPr>
            </a:lvl1pPr>
          </a:lstStyle>
          <a:p>
            <a:fld id="{6BDCBE57-3DF8-E34A-A687-20DD8272C65F}" type="slidenum">
              <a:rPr lang="es-ES" smtClean="0"/>
              <a:pPr/>
              <a:t>‹Nº›</a:t>
            </a:fld>
            <a:endParaRPr lang="es-ES" dirty="0"/>
          </a:p>
        </p:txBody>
      </p:sp>
    </p:spTree>
    <p:extLst>
      <p:ext uri="{BB962C8B-B14F-4D97-AF65-F5344CB8AC3E}">
        <p14:creationId xmlns:p14="http://schemas.microsoft.com/office/powerpoint/2010/main" val="1260344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ítulo y objetos">
    <p:spTree>
      <p:nvGrpSpPr>
        <p:cNvPr id="1" name=""/>
        <p:cNvGrpSpPr/>
        <p:nvPr/>
      </p:nvGrpSpPr>
      <p:grpSpPr>
        <a:xfrm>
          <a:off x="0" y="0"/>
          <a:ext cx="0" cy="0"/>
          <a:chOff x="0" y="0"/>
          <a:chExt cx="0" cy="0"/>
        </a:xfrm>
      </p:grpSpPr>
      <p:sp>
        <p:nvSpPr>
          <p:cNvPr id="22" name="Marcador de texto 2"/>
          <p:cNvSpPr>
            <a:spLocks noGrp="1"/>
          </p:cNvSpPr>
          <p:nvPr>
            <p:ph type="body" idx="1" hasCustomPrompt="1"/>
          </p:nvPr>
        </p:nvSpPr>
        <p:spPr>
          <a:xfrm>
            <a:off x="1692174" y="1083740"/>
            <a:ext cx="5621866" cy="558801"/>
          </a:xfrm>
        </p:spPr>
        <p:txBody>
          <a:bodyPr wrap="none" lIns="0" tIns="0" rIns="0" bIns="0" anchor="b">
            <a:noAutofit/>
          </a:bodyPr>
          <a:lstStyle>
            <a:lvl1pPr marL="0" indent="0">
              <a:spcBef>
                <a:spcPts val="0"/>
              </a:spcBef>
              <a:buNone/>
              <a:defRPr sz="2800">
                <a:solidFill>
                  <a:schemeClr val="accent3"/>
                </a:solidFill>
                <a:latin typeface="+mj-lt"/>
              </a:defRPr>
            </a:lvl1pPr>
            <a:lvl2pPr marL="457135" indent="0">
              <a:buNone/>
              <a:defRPr sz="1800">
                <a:solidFill>
                  <a:schemeClr val="tx1">
                    <a:tint val="75000"/>
                  </a:schemeClr>
                </a:solidFill>
              </a:defRPr>
            </a:lvl2pPr>
            <a:lvl3pPr marL="914269" indent="0">
              <a:buNone/>
              <a:defRPr sz="1600">
                <a:solidFill>
                  <a:schemeClr val="tx1">
                    <a:tint val="75000"/>
                  </a:schemeClr>
                </a:solidFill>
              </a:defRPr>
            </a:lvl3pPr>
            <a:lvl4pPr marL="1371404" indent="0">
              <a:buNone/>
              <a:defRPr sz="1400">
                <a:solidFill>
                  <a:schemeClr val="tx1">
                    <a:tint val="75000"/>
                  </a:schemeClr>
                </a:solidFill>
              </a:defRPr>
            </a:lvl4pPr>
            <a:lvl5pPr marL="1828539" indent="0">
              <a:buNone/>
              <a:defRPr sz="1400">
                <a:solidFill>
                  <a:schemeClr val="tx1">
                    <a:tint val="75000"/>
                  </a:schemeClr>
                </a:solidFill>
              </a:defRPr>
            </a:lvl5pPr>
            <a:lvl6pPr marL="2285674" indent="0">
              <a:buNone/>
              <a:defRPr sz="1400">
                <a:solidFill>
                  <a:schemeClr val="tx1">
                    <a:tint val="75000"/>
                  </a:schemeClr>
                </a:solidFill>
              </a:defRPr>
            </a:lvl6pPr>
            <a:lvl7pPr marL="2742809" indent="0">
              <a:buNone/>
              <a:defRPr sz="1400">
                <a:solidFill>
                  <a:schemeClr val="tx1">
                    <a:tint val="75000"/>
                  </a:schemeClr>
                </a:solidFill>
              </a:defRPr>
            </a:lvl7pPr>
            <a:lvl8pPr marL="3199944" indent="0">
              <a:buNone/>
              <a:defRPr sz="1400">
                <a:solidFill>
                  <a:schemeClr val="tx1">
                    <a:tint val="75000"/>
                  </a:schemeClr>
                </a:solidFill>
              </a:defRPr>
            </a:lvl8pPr>
            <a:lvl9pPr marL="3657078" indent="0">
              <a:buNone/>
              <a:defRPr sz="1400">
                <a:solidFill>
                  <a:schemeClr val="tx1">
                    <a:tint val="75000"/>
                  </a:schemeClr>
                </a:solidFill>
              </a:defRPr>
            </a:lvl9pPr>
          </a:lstStyle>
          <a:p>
            <a:r>
              <a:rPr lang="es-ES" sz="2500" b="0" i="0" dirty="0">
                <a:solidFill>
                  <a:srgbClr val="8D8C8D"/>
                </a:solidFill>
                <a:latin typeface="Trebuchet MS"/>
                <a:ea typeface="Trebuchet MS"/>
                <a:cs typeface="Trebuchet MS"/>
              </a:rPr>
              <a:t>Título del tema</a:t>
            </a:r>
            <a:endParaRPr lang="es-ES_tradnl" dirty="0"/>
          </a:p>
        </p:txBody>
      </p:sp>
      <p:sp>
        <p:nvSpPr>
          <p:cNvPr id="25" name="Marcador de texto 24"/>
          <p:cNvSpPr>
            <a:spLocks noGrp="1"/>
          </p:cNvSpPr>
          <p:nvPr>
            <p:ph type="body" sz="quarter" idx="10" hasCustomPrompt="1"/>
          </p:nvPr>
        </p:nvSpPr>
        <p:spPr>
          <a:xfrm>
            <a:off x="552451" y="939809"/>
            <a:ext cx="988483" cy="880533"/>
          </a:xfrm>
        </p:spPr>
        <p:txBody>
          <a:bodyPr wrap="none" tIns="0" rIns="0" bIns="0" anchor="b" anchorCtr="0">
            <a:noAutofit/>
          </a:bodyPr>
          <a:lstStyle>
            <a:lvl1pPr marL="0" indent="0" algn="r">
              <a:spcBef>
                <a:spcPts val="0"/>
              </a:spcBef>
              <a:buNone/>
              <a:defRPr sz="8000" b="0">
                <a:solidFill>
                  <a:srgbClr val="00778B"/>
                </a:solidFill>
              </a:defRPr>
            </a:lvl1pPr>
          </a:lstStyle>
          <a:p>
            <a:pPr lvl="0"/>
            <a:r>
              <a:rPr lang="es-ES_tradnl" dirty="0"/>
              <a:t>1</a:t>
            </a:r>
            <a:endParaRPr lang="es-ES" dirty="0"/>
          </a:p>
        </p:txBody>
      </p:sp>
      <p:sp>
        <p:nvSpPr>
          <p:cNvPr id="29" name="Marcador de texto 28"/>
          <p:cNvSpPr>
            <a:spLocks noGrp="1"/>
          </p:cNvSpPr>
          <p:nvPr>
            <p:ph type="body" sz="quarter" idx="11" hasCustomPrompt="1"/>
          </p:nvPr>
        </p:nvSpPr>
        <p:spPr>
          <a:xfrm>
            <a:off x="1687514" y="1888076"/>
            <a:ext cx="7058025" cy="2108192"/>
          </a:xfrm>
        </p:spPr>
        <p:txBody>
          <a:bodyPr wrap="square" lIns="0" tIns="0" rIns="0" bIns="0" numCol="1" spcCol="179974">
            <a:noAutofit/>
          </a:bodyPr>
          <a:lstStyle>
            <a:lvl1pPr marL="0" marR="0" indent="0" algn="just" defTabSz="457135" rtl="0" eaLnBrk="1" fontAlgn="auto" latinLnBrk="0" hangingPunct="1">
              <a:lnSpc>
                <a:spcPct val="100000"/>
              </a:lnSpc>
              <a:spcBef>
                <a:spcPts val="0"/>
              </a:spcBef>
              <a:spcAft>
                <a:spcPts val="600"/>
              </a:spcAft>
              <a:buClrTx/>
              <a:buSzTx/>
              <a:buFont typeface="Arial"/>
              <a:buNone/>
              <a:tabLst/>
              <a:defRPr sz="1600" baseline="0">
                <a:solidFill>
                  <a:schemeClr val="accent5"/>
                </a:solidFill>
              </a:defRPr>
            </a:lvl1pPr>
            <a:lvl2pPr marL="457135" indent="0">
              <a:buNone/>
              <a:defRPr sz="1300">
                <a:solidFill>
                  <a:srgbClr val="888B8D"/>
                </a:solidFill>
              </a:defRPr>
            </a:lvl2pPr>
            <a:lvl3pPr marL="914269" indent="0">
              <a:buNone/>
              <a:defRPr sz="1300">
                <a:solidFill>
                  <a:srgbClr val="888B8D"/>
                </a:solidFill>
              </a:defRPr>
            </a:lvl3pPr>
            <a:lvl4pPr marL="1371404" indent="0">
              <a:buNone/>
              <a:defRPr sz="1300">
                <a:solidFill>
                  <a:srgbClr val="888B8D"/>
                </a:solidFill>
              </a:defRPr>
            </a:lvl4pPr>
            <a:lvl5pPr marL="1828539" indent="0">
              <a:buNone/>
              <a:defRPr sz="1300">
                <a:solidFill>
                  <a:srgbClr val="888B8D"/>
                </a:solidFill>
              </a:defRPr>
            </a:lvl5pPr>
          </a:lstStyle>
          <a:p>
            <a:pPr marL="0" marR="0" lvl="0" indent="0" algn="l" defTabSz="457135" rtl="0" eaLnBrk="1" fontAlgn="auto" latinLnBrk="0" hangingPunct="1">
              <a:lnSpc>
                <a:spcPct val="130000"/>
              </a:lnSpc>
              <a:spcBef>
                <a:spcPts val="0"/>
              </a:spcBef>
              <a:spcAft>
                <a:spcPts val="600"/>
              </a:spcAft>
              <a:buClrTx/>
              <a:buSzTx/>
              <a:buFont typeface="Arial"/>
              <a:buNone/>
              <a:tabLst/>
              <a:defRPr/>
            </a:pPr>
            <a:r>
              <a:rPr lang="es-ES_tradnl" dirty="0"/>
              <a:t>Área de texto de texto regular. Esto es texto simulado. </a:t>
            </a:r>
          </a:p>
        </p:txBody>
      </p:sp>
      <p:sp>
        <p:nvSpPr>
          <p:cNvPr id="6" name="Marcador de posición de imagen 5"/>
          <p:cNvSpPr>
            <a:spLocks noGrp="1"/>
          </p:cNvSpPr>
          <p:nvPr>
            <p:ph type="pic" sz="quarter" idx="13"/>
          </p:nvPr>
        </p:nvSpPr>
        <p:spPr>
          <a:xfrm>
            <a:off x="1687513" y="4148138"/>
            <a:ext cx="7456487" cy="2709862"/>
          </a:xfrm>
          <a:noFill/>
          <a:ln>
            <a:noFill/>
          </a:ln>
        </p:spPr>
        <p:txBody>
          <a:bodyPr/>
          <a:lstStyle>
            <a:lvl1pPr>
              <a:defRPr>
                <a:solidFill>
                  <a:schemeClr val="accent5"/>
                </a:solidFill>
              </a:defRPr>
            </a:lvl1pPr>
          </a:lstStyle>
          <a:p>
            <a:endParaRPr lang="es-ES" dirty="0"/>
          </a:p>
        </p:txBody>
      </p:sp>
      <p:grpSp>
        <p:nvGrpSpPr>
          <p:cNvPr id="11" name="Agrupar 12"/>
          <p:cNvGrpSpPr/>
          <p:nvPr/>
        </p:nvGrpSpPr>
        <p:grpSpPr>
          <a:xfrm>
            <a:off x="0" y="655077"/>
            <a:ext cx="9144000" cy="90000"/>
            <a:chOff x="1443904" y="3985173"/>
            <a:chExt cx="7700096" cy="180000"/>
          </a:xfrm>
        </p:grpSpPr>
        <p:sp>
          <p:nvSpPr>
            <p:cNvPr id="12" name="Rectángulo 13"/>
            <p:cNvSpPr/>
            <p:nvPr userDrawn="1"/>
          </p:nvSpPr>
          <p:spPr>
            <a:xfrm>
              <a:off x="1443904" y="3985173"/>
              <a:ext cx="1926000" cy="180000"/>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dirty="0"/>
            </a:p>
          </p:txBody>
        </p:sp>
        <p:sp>
          <p:nvSpPr>
            <p:cNvPr id="13" name="Rectángulo 14"/>
            <p:cNvSpPr/>
            <p:nvPr userDrawn="1"/>
          </p:nvSpPr>
          <p:spPr>
            <a:xfrm>
              <a:off x="3369904" y="3985173"/>
              <a:ext cx="1926000" cy="180000"/>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dirty="0"/>
            </a:p>
          </p:txBody>
        </p:sp>
        <p:sp>
          <p:nvSpPr>
            <p:cNvPr id="14" name="Rectángulo 15"/>
            <p:cNvSpPr/>
            <p:nvPr userDrawn="1"/>
          </p:nvSpPr>
          <p:spPr>
            <a:xfrm>
              <a:off x="5295904" y="3985173"/>
              <a:ext cx="1926000" cy="180000"/>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dirty="0"/>
            </a:p>
          </p:txBody>
        </p:sp>
        <p:sp>
          <p:nvSpPr>
            <p:cNvPr id="15" name="Rectángulo 16"/>
            <p:cNvSpPr/>
            <p:nvPr userDrawn="1"/>
          </p:nvSpPr>
          <p:spPr>
            <a:xfrm>
              <a:off x="7218000" y="3985173"/>
              <a:ext cx="1926000" cy="180000"/>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dirty="0"/>
            </a:p>
          </p:txBody>
        </p:sp>
      </p:grpSp>
      <p:pic>
        <p:nvPicPr>
          <p:cNvPr id="16" name="Picture 2" descr="C:\Users\espcdummer\Pictures\Logos\Logos Centinela\2014\Logo Centinela PPT 20140705.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497572" y="895"/>
            <a:ext cx="1650598" cy="6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787731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exto a dos columnas">
    <p:spTree>
      <p:nvGrpSpPr>
        <p:cNvPr id="1" name=""/>
        <p:cNvGrpSpPr/>
        <p:nvPr/>
      </p:nvGrpSpPr>
      <p:grpSpPr>
        <a:xfrm>
          <a:off x="0" y="0"/>
          <a:ext cx="0" cy="0"/>
          <a:chOff x="0" y="0"/>
          <a:chExt cx="0" cy="0"/>
        </a:xfrm>
      </p:grpSpPr>
      <p:sp>
        <p:nvSpPr>
          <p:cNvPr id="19" name="Marcador de texto 2"/>
          <p:cNvSpPr>
            <a:spLocks noGrp="1"/>
          </p:cNvSpPr>
          <p:nvPr>
            <p:ph idx="1"/>
          </p:nvPr>
        </p:nvSpPr>
        <p:spPr>
          <a:xfrm>
            <a:off x="467545" y="1268760"/>
            <a:ext cx="3888432" cy="5184576"/>
          </a:xfrm>
          <a:prstGeom prst="rect">
            <a:avLst/>
          </a:prstGeom>
        </p:spPr>
        <p:txBody>
          <a:bodyPr vert="horz" lIns="91427" tIns="45713" rIns="91427" bIns="45713" rtlCol="0">
            <a:no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28" name="Marcador de texto 2"/>
          <p:cNvSpPr>
            <a:spLocks noGrp="1"/>
          </p:cNvSpPr>
          <p:nvPr>
            <p:ph idx="10"/>
          </p:nvPr>
        </p:nvSpPr>
        <p:spPr>
          <a:xfrm>
            <a:off x="4788024" y="1268760"/>
            <a:ext cx="3888432" cy="5184576"/>
          </a:xfrm>
          <a:prstGeom prst="rect">
            <a:avLst/>
          </a:prstGeom>
        </p:spPr>
        <p:txBody>
          <a:bodyPr vert="horz" lIns="91427" tIns="45713" rIns="91427" bIns="45713" rtlCol="0">
            <a:no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8" name="Marcador de título 1"/>
          <p:cNvSpPr>
            <a:spLocks noGrp="1"/>
          </p:cNvSpPr>
          <p:nvPr>
            <p:ph type="title"/>
          </p:nvPr>
        </p:nvSpPr>
        <p:spPr>
          <a:xfrm>
            <a:off x="467544" y="116632"/>
            <a:ext cx="6840760" cy="720080"/>
          </a:xfrm>
          <a:prstGeom prst="rect">
            <a:avLst/>
          </a:prstGeom>
        </p:spPr>
        <p:txBody>
          <a:bodyPr vert="horz" lIns="91427" tIns="45713" rIns="91427" bIns="45713" rtlCol="0" anchor="ctr">
            <a:noAutofit/>
          </a:bodyPr>
          <a:lstStyle/>
          <a:p>
            <a:r>
              <a:rPr lang="es-ES" dirty="0"/>
              <a:t>Haga clic para modificar el estilo de título del patrón</a:t>
            </a:r>
          </a:p>
        </p:txBody>
      </p:sp>
      <p:sp>
        <p:nvSpPr>
          <p:cNvPr id="9" name="Marcador de fecha 3"/>
          <p:cNvSpPr>
            <a:spLocks noGrp="1"/>
          </p:cNvSpPr>
          <p:nvPr>
            <p:ph type="dt" sz="half" idx="2"/>
          </p:nvPr>
        </p:nvSpPr>
        <p:spPr>
          <a:xfrm>
            <a:off x="7020272" y="6525344"/>
            <a:ext cx="1080120" cy="216024"/>
          </a:xfrm>
          <a:prstGeom prst="rect">
            <a:avLst/>
          </a:prstGeom>
        </p:spPr>
        <p:txBody>
          <a:bodyPr vert="horz" wrap="none" lIns="91427" tIns="45713" rIns="91427" bIns="45713" rtlCol="0" anchor="ctr"/>
          <a:lstStyle>
            <a:lvl1pPr algn="ctr">
              <a:defRPr sz="1000">
                <a:solidFill>
                  <a:schemeClr val="tx1">
                    <a:tint val="75000"/>
                  </a:schemeClr>
                </a:solidFill>
              </a:defRPr>
            </a:lvl1pPr>
          </a:lstStyle>
          <a:p>
            <a:fld id="{A820851F-E4DF-3F41-8E0B-5A83BFD2689A}" type="datetimeFigureOut">
              <a:rPr lang="es-ES" smtClean="0"/>
              <a:pPr/>
              <a:t>09/09/2019</a:t>
            </a:fld>
            <a:endParaRPr lang="es-ES" dirty="0"/>
          </a:p>
        </p:txBody>
      </p:sp>
      <p:sp>
        <p:nvSpPr>
          <p:cNvPr id="10" name="Marcador de pie de página 4"/>
          <p:cNvSpPr>
            <a:spLocks noGrp="1"/>
          </p:cNvSpPr>
          <p:nvPr>
            <p:ph type="ftr" sz="quarter" idx="3"/>
          </p:nvPr>
        </p:nvSpPr>
        <p:spPr>
          <a:xfrm>
            <a:off x="467545" y="6525344"/>
            <a:ext cx="6480720" cy="216024"/>
          </a:xfrm>
          <a:prstGeom prst="rect">
            <a:avLst/>
          </a:prstGeom>
        </p:spPr>
        <p:txBody>
          <a:bodyPr vert="horz" wrap="none" lIns="91427" tIns="45713" rIns="91427" bIns="45713" rtlCol="0" anchor="ctr"/>
          <a:lstStyle>
            <a:lvl1pPr algn="l">
              <a:defRPr sz="1000">
                <a:solidFill>
                  <a:schemeClr val="tx1">
                    <a:tint val="75000"/>
                  </a:schemeClr>
                </a:solidFill>
              </a:defRPr>
            </a:lvl1pPr>
          </a:lstStyle>
          <a:p>
            <a:endParaRPr lang="es-ES" dirty="0"/>
          </a:p>
        </p:txBody>
      </p:sp>
      <p:sp>
        <p:nvSpPr>
          <p:cNvPr id="11" name="Marcador de número de diapositiva 5"/>
          <p:cNvSpPr>
            <a:spLocks noGrp="1"/>
          </p:cNvSpPr>
          <p:nvPr>
            <p:ph type="sldNum" sz="quarter" idx="4"/>
          </p:nvPr>
        </p:nvSpPr>
        <p:spPr>
          <a:xfrm>
            <a:off x="8172401" y="6525344"/>
            <a:ext cx="504056" cy="216024"/>
          </a:xfrm>
          <a:prstGeom prst="rect">
            <a:avLst/>
          </a:prstGeom>
          <a:solidFill>
            <a:schemeClr val="accent3"/>
          </a:solidFill>
        </p:spPr>
        <p:txBody>
          <a:bodyPr vert="horz" wrap="none" lIns="91427" tIns="45713" rIns="91427" bIns="45713" rtlCol="0" anchor="ctr"/>
          <a:lstStyle>
            <a:lvl1pPr algn="ctr">
              <a:defRPr sz="1000" b="1">
                <a:solidFill>
                  <a:schemeClr val="bg1"/>
                </a:solidFill>
              </a:defRPr>
            </a:lvl1pPr>
          </a:lstStyle>
          <a:p>
            <a:fld id="{6BDCBE57-3DF8-E34A-A687-20DD8272C65F}" type="slidenum">
              <a:rPr lang="es-ES" smtClean="0"/>
              <a:pPr/>
              <a:t>‹Nº›</a:t>
            </a:fld>
            <a:endParaRPr lang="es-ES" dirty="0"/>
          </a:p>
        </p:txBody>
      </p:sp>
    </p:spTree>
    <p:extLst>
      <p:ext uri="{BB962C8B-B14F-4D97-AF65-F5344CB8AC3E}">
        <p14:creationId xmlns:p14="http://schemas.microsoft.com/office/powerpoint/2010/main" val="98070189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exto a dos columnas (rebalse automático)">
    <p:spTree>
      <p:nvGrpSpPr>
        <p:cNvPr id="1" name=""/>
        <p:cNvGrpSpPr/>
        <p:nvPr/>
      </p:nvGrpSpPr>
      <p:grpSpPr>
        <a:xfrm>
          <a:off x="0" y="0"/>
          <a:ext cx="0" cy="0"/>
          <a:chOff x="0" y="0"/>
          <a:chExt cx="0" cy="0"/>
        </a:xfrm>
      </p:grpSpPr>
      <p:sp>
        <p:nvSpPr>
          <p:cNvPr id="7" name="Marcador de título 1"/>
          <p:cNvSpPr>
            <a:spLocks noGrp="1"/>
          </p:cNvSpPr>
          <p:nvPr>
            <p:ph type="title"/>
          </p:nvPr>
        </p:nvSpPr>
        <p:spPr>
          <a:xfrm>
            <a:off x="467544" y="116632"/>
            <a:ext cx="6840760" cy="720080"/>
          </a:xfrm>
          <a:prstGeom prst="rect">
            <a:avLst/>
          </a:prstGeom>
        </p:spPr>
        <p:txBody>
          <a:bodyPr vert="horz" lIns="91427" tIns="45713" rIns="91427" bIns="45713" rtlCol="0" anchor="ctr">
            <a:noAutofit/>
          </a:bodyPr>
          <a:lstStyle/>
          <a:p>
            <a:r>
              <a:rPr lang="es-ES"/>
              <a:t>Haga clic para modificar el estilo de título del patrón</a:t>
            </a:r>
            <a:endParaRPr lang="es-ES" dirty="0"/>
          </a:p>
        </p:txBody>
      </p:sp>
      <p:sp>
        <p:nvSpPr>
          <p:cNvPr id="11" name="2 Marcador de contenido"/>
          <p:cNvSpPr>
            <a:spLocks noGrp="1"/>
          </p:cNvSpPr>
          <p:nvPr>
            <p:ph sz="quarter" idx="10"/>
          </p:nvPr>
        </p:nvSpPr>
        <p:spPr>
          <a:xfrm>
            <a:off x="467545" y="1268760"/>
            <a:ext cx="8208912" cy="5184576"/>
          </a:xfrm>
        </p:spPr>
        <p:txBody>
          <a:bodyPr numCol="2" spcCol="359949">
            <a:no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dirty="0"/>
          </a:p>
        </p:txBody>
      </p:sp>
      <p:sp>
        <p:nvSpPr>
          <p:cNvPr id="12" name="Marcador de fecha 3"/>
          <p:cNvSpPr>
            <a:spLocks noGrp="1"/>
          </p:cNvSpPr>
          <p:nvPr>
            <p:ph type="dt" sz="half" idx="2"/>
          </p:nvPr>
        </p:nvSpPr>
        <p:spPr>
          <a:xfrm>
            <a:off x="7020272" y="6525344"/>
            <a:ext cx="1080120" cy="216024"/>
          </a:xfrm>
          <a:prstGeom prst="rect">
            <a:avLst/>
          </a:prstGeom>
        </p:spPr>
        <p:txBody>
          <a:bodyPr vert="horz" wrap="none" lIns="91427" tIns="45713" rIns="91427" bIns="45713" rtlCol="0" anchor="ctr"/>
          <a:lstStyle>
            <a:lvl1pPr algn="ctr">
              <a:defRPr sz="1000">
                <a:solidFill>
                  <a:schemeClr val="tx1">
                    <a:tint val="75000"/>
                  </a:schemeClr>
                </a:solidFill>
              </a:defRPr>
            </a:lvl1pPr>
          </a:lstStyle>
          <a:p>
            <a:fld id="{A820851F-E4DF-3F41-8E0B-5A83BFD2689A}" type="datetimeFigureOut">
              <a:rPr lang="es-ES" smtClean="0"/>
              <a:pPr/>
              <a:t>09/09/2019</a:t>
            </a:fld>
            <a:endParaRPr lang="es-ES" dirty="0"/>
          </a:p>
        </p:txBody>
      </p:sp>
      <p:sp>
        <p:nvSpPr>
          <p:cNvPr id="13" name="Marcador de pie de página 4"/>
          <p:cNvSpPr>
            <a:spLocks noGrp="1"/>
          </p:cNvSpPr>
          <p:nvPr>
            <p:ph type="ftr" sz="quarter" idx="3"/>
          </p:nvPr>
        </p:nvSpPr>
        <p:spPr>
          <a:xfrm>
            <a:off x="467545" y="6525344"/>
            <a:ext cx="6480720" cy="216024"/>
          </a:xfrm>
          <a:prstGeom prst="rect">
            <a:avLst/>
          </a:prstGeom>
        </p:spPr>
        <p:txBody>
          <a:bodyPr vert="horz" wrap="none" lIns="91427" tIns="45713" rIns="91427" bIns="45713" rtlCol="0" anchor="ctr"/>
          <a:lstStyle>
            <a:lvl1pPr algn="l">
              <a:defRPr sz="1000">
                <a:solidFill>
                  <a:schemeClr val="tx1">
                    <a:tint val="75000"/>
                  </a:schemeClr>
                </a:solidFill>
              </a:defRPr>
            </a:lvl1pPr>
          </a:lstStyle>
          <a:p>
            <a:endParaRPr lang="es-ES" dirty="0"/>
          </a:p>
        </p:txBody>
      </p:sp>
      <p:sp>
        <p:nvSpPr>
          <p:cNvPr id="14" name="Marcador de número de diapositiva 5"/>
          <p:cNvSpPr>
            <a:spLocks noGrp="1"/>
          </p:cNvSpPr>
          <p:nvPr>
            <p:ph type="sldNum" sz="quarter" idx="4"/>
          </p:nvPr>
        </p:nvSpPr>
        <p:spPr>
          <a:xfrm>
            <a:off x="8172401" y="6525344"/>
            <a:ext cx="504056" cy="216024"/>
          </a:xfrm>
          <a:prstGeom prst="rect">
            <a:avLst/>
          </a:prstGeom>
          <a:solidFill>
            <a:schemeClr val="accent3"/>
          </a:solidFill>
        </p:spPr>
        <p:txBody>
          <a:bodyPr vert="horz" wrap="none" lIns="91427" tIns="45713" rIns="91427" bIns="45713" rtlCol="0" anchor="ctr"/>
          <a:lstStyle>
            <a:lvl1pPr algn="ctr">
              <a:defRPr sz="1000" b="1">
                <a:solidFill>
                  <a:schemeClr val="bg1"/>
                </a:solidFill>
              </a:defRPr>
            </a:lvl1pPr>
          </a:lstStyle>
          <a:p>
            <a:fld id="{6BDCBE57-3DF8-E34A-A687-20DD8272C65F}" type="slidenum">
              <a:rPr lang="es-ES" smtClean="0"/>
              <a:pPr/>
              <a:t>‹Nº›</a:t>
            </a:fld>
            <a:endParaRPr lang="es-ES" dirty="0"/>
          </a:p>
        </p:txBody>
      </p:sp>
    </p:spTree>
    <p:extLst>
      <p:ext uri="{BB962C8B-B14F-4D97-AF65-F5344CB8AC3E}">
        <p14:creationId xmlns:p14="http://schemas.microsoft.com/office/powerpoint/2010/main" val="335263836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Sólo título">
    <p:spTree>
      <p:nvGrpSpPr>
        <p:cNvPr id="1" name=""/>
        <p:cNvGrpSpPr/>
        <p:nvPr/>
      </p:nvGrpSpPr>
      <p:grpSpPr>
        <a:xfrm>
          <a:off x="0" y="0"/>
          <a:ext cx="0" cy="0"/>
          <a:chOff x="0" y="0"/>
          <a:chExt cx="0" cy="0"/>
        </a:xfrm>
      </p:grpSpPr>
      <p:sp>
        <p:nvSpPr>
          <p:cNvPr id="9" name="Marcador de título 1"/>
          <p:cNvSpPr>
            <a:spLocks noGrp="1"/>
          </p:cNvSpPr>
          <p:nvPr>
            <p:ph type="title"/>
          </p:nvPr>
        </p:nvSpPr>
        <p:spPr>
          <a:xfrm>
            <a:off x="467544" y="116632"/>
            <a:ext cx="6840760" cy="720080"/>
          </a:xfrm>
          <a:prstGeom prst="rect">
            <a:avLst/>
          </a:prstGeom>
        </p:spPr>
        <p:txBody>
          <a:bodyPr vert="horz" lIns="91427" tIns="45713" rIns="91427" bIns="45713" rtlCol="0" anchor="ctr">
            <a:noAutofit/>
          </a:bodyPr>
          <a:lstStyle/>
          <a:p>
            <a:r>
              <a:rPr lang="es-ES"/>
              <a:t>Haga clic para modificar el estilo de título del patrón</a:t>
            </a:r>
            <a:endParaRPr lang="es-ES" dirty="0"/>
          </a:p>
        </p:txBody>
      </p:sp>
      <p:sp>
        <p:nvSpPr>
          <p:cNvPr id="10" name="Marcador de fecha 3"/>
          <p:cNvSpPr>
            <a:spLocks noGrp="1"/>
          </p:cNvSpPr>
          <p:nvPr>
            <p:ph type="dt" sz="half" idx="2"/>
          </p:nvPr>
        </p:nvSpPr>
        <p:spPr>
          <a:xfrm>
            <a:off x="7020272" y="6525344"/>
            <a:ext cx="1080120" cy="216024"/>
          </a:xfrm>
          <a:prstGeom prst="rect">
            <a:avLst/>
          </a:prstGeom>
        </p:spPr>
        <p:txBody>
          <a:bodyPr vert="horz" wrap="none" lIns="91427" tIns="45713" rIns="91427" bIns="45713" rtlCol="0" anchor="ctr"/>
          <a:lstStyle>
            <a:lvl1pPr algn="ctr">
              <a:defRPr sz="1000">
                <a:solidFill>
                  <a:schemeClr val="tx1">
                    <a:tint val="75000"/>
                  </a:schemeClr>
                </a:solidFill>
              </a:defRPr>
            </a:lvl1pPr>
          </a:lstStyle>
          <a:p>
            <a:fld id="{A820851F-E4DF-3F41-8E0B-5A83BFD2689A}" type="datetimeFigureOut">
              <a:rPr lang="es-ES" smtClean="0"/>
              <a:pPr/>
              <a:t>09/09/2019</a:t>
            </a:fld>
            <a:endParaRPr lang="es-ES" dirty="0"/>
          </a:p>
        </p:txBody>
      </p:sp>
      <p:sp>
        <p:nvSpPr>
          <p:cNvPr id="11" name="Marcador de pie de página 4"/>
          <p:cNvSpPr>
            <a:spLocks noGrp="1"/>
          </p:cNvSpPr>
          <p:nvPr>
            <p:ph type="ftr" sz="quarter" idx="3"/>
          </p:nvPr>
        </p:nvSpPr>
        <p:spPr>
          <a:xfrm>
            <a:off x="467545" y="6525344"/>
            <a:ext cx="6480720" cy="216024"/>
          </a:xfrm>
          <a:prstGeom prst="rect">
            <a:avLst/>
          </a:prstGeom>
        </p:spPr>
        <p:txBody>
          <a:bodyPr vert="horz" wrap="none" lIns="91427" tIns="45713" rIns="91427" bIns="45713" rtlCol="0" anchor="ctr"/>
          <a:lstStyle>
            <a:lvl1pPr algn="l">
              <a:defRPr sz="1000">
                <a:solidFill>
                  <a:schemeClr val="tx1">
                    <a:tint val="75000"/>
                  </a:schemeClr>
                </a:solidFill>
              </a:defRPr>
            </a:lvl1pPr>
          </a:lstStyle>
          <a:p>
            <a:endParaRPr lang="es-ES" dirty="0"/>
          </a:p>
        </p:txBody>
      </p:sp>
      <p:sp>
        <p:nvSpPr>
          <p:cNvPr id="12" name="Marcador de número de diapositiva 5"/>
          <p:cNvSpPr>
            <a:spLocks noGrp="1"/>
          </p:cNvSpPr>
          <p:nvPr>
            <p:ph type="sldNum" sz="quarter" idx="4"/>
          </p:nvPr>
        </p:nvSpPr>
        <p:spPr>
          <a:xfrm>
            <a:off x="8172401" y="6525344"/>
            <a:ext cx="504056" cy="216024"/>
          </a:xfrm>
          <a:prstGeom prst="rect">
            <a:avLst/>
          </a:prstGeom>
          <a:solidFill>
            <a:schemeClr val="accent3"/>
          </a:solidFill>
        </p:spPr>
        <p:txBody>
          <a:bodyPr vert="horz" wrap="none" lIns="91427" tIns="45713" rIns="91427" bIns="45713" rtlCol="0" anchor="ctr"/>
          <a:lstStyle>
            <a:lvl1pPr algn="ctr">
              <a:defRPr sz="1000" b="1">
                <a:solidFill>
                  <a:schemeClr val="bg1"/>
                </a:solidFill>
              </a:defRPr>
            </a:lvl1pPr>
          </a:lstStyle>
          <a:p>
            <a:fld id="{6BDCBE57-3DF8-E34A-A687-20DD8272C65F}" type="slidenum">
              <a:rPr lang="es-ES" smtClean="0"/>
              <a:pPr/>
              <a:t>‹Nº›</a:t>
            </a:fld>
            <a:endParaRPr lang="es-ES" dirty="0"/>
          </a:p>
        </p:txBody>
      </p:sp>
    </p:spTree>
    <p:extLst>
      <p:ext uri="{BB962C8B-B14F-4D97-AF65-F5344CB8AC3E}">
        <p14:creationId xmlns:p14="http://schemas.microsoft.com/office/powerpoint/2010/main" val="320286918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Diapositiva en blanco">
    <p:spTree>
      <p:nvGrpSpPr>
        <p:cNvPr id="1" name=""/>
        <p:cNvGrpSpPr/>
        <p:nvPr/>
      </p:nvGrpSpPr>
      <p:grpSpPr>
        <a:xfrm>
          <a:off x="0" y="0"/>
          <a:ext cx="0" cy="0"/>
          <a:chOff x="0" y="0"/>
          <a:chExt cx="0" cy="0"/>
        </a:xfrm>
      </p:grpSpPr>
      <p:sp>
        <p:nvSpPr>
          <p:cNvPr id="5" name="Marcador de fecha 3"/>
          <p:cNvSpPr>
            <a:spLocks noGrp="1"/>
          </p:cNvSpPr>
          <p:nvPr>
            <p:ph type="dt" sz="half" idx="2"/>
          </p:nvPr>
        </p:nvSpPr>
        <p:spPr>
          <a:xfrm>
            <a:off x="7020272" y="6525344"/>
            <a:ext cx="1080120" cy="216024"/>
          </a:xfrm>
          <a:prstGeom prst="rect">
            <a:avLst/>
          </a:prstGeom>
        </p:spPr>
        <p:txBody>
          <a:bodyPr vert="horz" wrap="none" lIns="91427" tIns="45713" rIns="91427" bIns="45713" rtlCol="0" anchor="ctr"/>
          <a:lstStyle>
            <a:lvl1pPr algn="ctr">
              <a:defRPr sz="1000">
                <a:solidFill>
                  <a:schemeClr val="tx1">
                    <a:tint val="75000"/>
                  </a:schemeClr>
                </a:solidFill>
              </a:defRPr>
            </a:lvl1pPr>
          </a:lstStyle>
          <a:p>
            <a:fld id="{A820851F-E4DF-3F41-8E0B-5A83BFD2689A}" type="datetimeFigureOut">
              <a:rPr lang="es-ES" smtClean="0"/>
              <a:pPr/>
              <a:t>09/09/2019</a:t>
            </a:fld>
            <a:endParaRPr lang="es-ES" dirty="0"/>
          </a:p>
        </p:txBody>
      </p:sp>
      <p:sp>
        <p:nvSpPr>
          <p:cNvPr id="6" name="Marcador de pie de página 4"/>
          <p:cNvSpPr>
            <a:spLocks noGrp="1"/>
          </p:cNvSpPr>
          <p:nvPr>
            <p:ph type="ftr" sz="quarter" idx="3"/>
          </p:nvPr>
        </p:nvSpPr>
        <p:spPr>
          <a:xfrm>
            <a:off x="467545" y="6525344"/>
            <a:ext cx="6480720" cy="216024"/>
          </a:xfrm>
          <a:prstGeom prst="rect">
            <a:avLst/>
          </a:prstGeom>
        </p:spPr>
        <p:txBody>
          <a:bodyPr vert="horz" wrap="none" lIns="91427" tIns="45713" rIns="91427" bIns="45713" rtlCol="0" anchor="ctr"/>
          <a:lstStyle>
            <a:lvl1pPr algn="l">
              <a:defRPr sz="1000">
                <a:solidFill>
                  <a:schemeClr val="tx1">
                    <a:tint val="75000"/>
                  </a:schemeClr>
                </a:solidFill>
              </a:defRPr>
            </a:lvl1pPr>
          </a:lstStyle>
          <a:p>
            <a:endParaRPr lang="es-ES" dirty="0"/>
          </a:p>
        </p:txBody>
      </p:sp>
      <p:sp>
        <p:nvSpPr>
          <p:cNvPr id="7" name="Marcador de número de diapositiva 5"/>
          <p:cNvSpPr>
            <a:spLocks noGrp="1"/>
          </p:cNvSpPr>
          <p:nvPr>
            <p:ph type="sldNum" sz="quarter" idx="4"/>
          </p:nvPr>
        </p:nvSpPr>
        <p:spPr>
          <a:xfrm>
            <a:off x="8172401" y="6525344"/>
            <a:ext cx="504056" cy="216024"/>
          </a:xfrm>
          <a:prstGeom prst="rect">
            <a:avLst/>
          </a:prstGeom>
          <a:solidFill>
            <a:schemeClr val="accent3"/>
          </a:solidFill>
        </p:spPr>
        <p:txBody>
          <a:bodyPr vert="horz" wrap="none" lIns="91427" tIns="45713" rIns="91427" bIns="45713" rtlCol="0" anchor="ctr"/>
          <a:lstStyle>
            <a:lvl1pPr algn="ctr">
              <a:defRPr sz="1000" b="1">
                <a:solidFill>
                  <a:schemeClr val="bg1"/>
                </a:solidFill>
              </a:defRPr>
            </a:lvl1pPr>
          </a:lstStyle>
          <a:p>
            <a:fld id="{6BDCBE57-3DF8-E34A-A687-20DD8272C65F}" type="slidenum">
              <a:rPr lang="es-ES" smtClean="0"/>
              <a:pPr/>
              <a:t>‹Nº›</a:t>
            </a:fld>
            <a:endParaRPr lang="es-ES" dirty="0"/>
          </a:p>
        </p:txBody>
      </p:sp>
    </p:spTree>
    <p:extLst>
      <p:ext uri="{BB962C8B-B14F-4D97-AF65-F5344CB8AC3E}">
        <p14:creationId xmlns:p14="http://schemas.microsoft.com/office/powerpoint/2010/main" val="281069711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esumen ejecutivo">
    <p:spTree>
      <p:nvGrpSpPr>
        <p:cNvPr id="1" name=""/>
        <p:cNvGrpSpPr/>
        <p:nvPr/>
      </p:nvGrpSpPr>
      <p:grpSpPr>
        <a:xfrm>
          <a:off x="0" y="0"/>
          <a:ext cx="0" cy="0"/>
          <a:chOff x="0" y="0"/>
          <a:chExt cx="0" cy="0"/>
        </a:xfrm>
      </p:grpSpPr>
      <p:sp>
        <p:nvSpPr>
          <p:cNvPr id="6" name="Marcador de texto 24"/>
          <p:cNvSpPr>
            <a:spLocks noGrp="1"/>
          </p:cNvSpPr>
          <p:nvPr>
            <p:ph type="body" sz="quarter" idx="10" hasCustomPrompt="1"/>
          </p:nvPr>
        </p:nvSpPr>
        <p:spPr>
          <a:xfrm>
            <a:off x="568831" y="1252324"/>
            <a:ext cx="988483" cy="880533"/>
          </a:xfrm>
        </p:spPr>
        <p:txBody>
          <a:bodyPr wrap="none" tIns="0" rIns="0" bIns="0" anchor="b" anchorCtr="0">
            <a:noAutofit/>
          </a:bodyPr>
          <a:lstStyle>
            <a:lvl1pPr marL="0" indent="0" algn="r">
              <a:spcBef>
                <a:spcPts val="0"/>
              </a:spcBef>
              <a:buNone/>
              <a:defRPr sz="8000" b="0">
                <a:solidFill>
                  <a:srgbClr val="00778B"/>
                </a:solidFill>
              </a:defRPr>
            </a:lvl1pPr>
          </a:lstStyle>
          <a:p>
            <a:pPr lvl="0"/>
            <a:r>
              <a:rPr lang="es-ES_tradnl" dirty="0"/>
              <a:t>1</a:t>
            </a:r>
            <a:endParaRPr lang="es-ES" dirty="0"/>
          </a:p>
        </p:txBody>
      </p:sp>
      <p:sp>
        <p:nvSpPr>
          <p:cNvPr id="7" name="2 Marcador de texto"/>
          <p:cNvSpPr>
            <a:spLocks noGrp="1"/>
          </p:cNvSpPr>
          <p:nvPr>
            <p:ph type="body" sz="quarter" idx="13"/>
          </p:nvPr>
        </p:nvSpPr>
        <p:spPr>
          <a:xfrm>
            <a:off x="1691680" y="2132856"/>
            <a:ext cx="7057033" cy="2161009"/>
          </a:xfrm>
        </p:spPr>
        <p:txBody>
          <a:bodyPr vert="horz" lIns="91427" tIns="45713" rIns="91427" bIns="45713" rtlCol="0">
            <a:noAutofit/>
          </a:bodyPr>
          <a:lstStyle>
            <a:lvl1pPr>
              <a:spcAft>
                <a:spcPts val="600"/>
              </a:spcAft>
              <a:defRPr lang="es-ES" sz="1800" dirty="0" smtClean="0"/>
            </a:lvl1pPr>
            <a:lvl2pPr>
              <a:spcAft>
                <a:spcPts val="600"/>
              </a:spcAft>
              <a:defRPr lang="es-ES" sz="1600" dirty="0" smtClean="0"/>
            </a:lvl2pPr>
            <a:lvl3pPr>
              <a:spcAft>
                <a:spcPts val="600"/>
              </a:spcAft>
              <a:defRPr lang="es-ES" sz="1400" dirty="0" smtClean="0"/>
            </a:lvl3pPr>
            <a:lvl4pPr>
              <a:spcAft>
                <a:spcPts val="600"/>
              </a:spcAft>
              <a:defRPr lang="es-ES" sz="1200" dirty="0" smtClean="0"/>
            </a:lvl4pPr>
            <a:lvl5pPr>
              <a:spcAft>
                <a:spcPts val="600"/>
              </a:spcAft>
              <a:defRPr lang="es-CL" sz="1200" dirty="0"/>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dirty="0"/>
          </a:p>
        </p:txBody>
      </p:sp>
      <p:sp>
        <p:nvSpPr>
          <p:cNvPr id="8" name="4 Marcador de posición de imagen"/>
          <p:cNvSpPr>
            <a:spLocks noGrp="1"/>
          </p:cNvSpPr>
          <p:nvPr>
            <p:ph type="pic" sz="quarter" idx="14"/>
          </p:nvPr>
        </p:nvSpPr>
        <p:spPr>
          <a:xfrm>
            <a:off x="1691681" y="4509120"/>
            <a:ext cx="7452319" cy="2348880"/>
          </a:xfrm>
        </p:spPr>
        <p:txBody>
          <a:bodyPr>
            <a:noAutofit/>
          </a:bodyPr>
          <a:lstStyle>
            <a:lvl1pPr marL="0" indent="0">
              <a:buNone/>
              <a:defRPr/>
            </a:lvl1pPr>
          </a:lstStyle>
          <a:p>
            <a:r>
              <a:rPr lang="es-ES" dirty="0"/>
              <a:t>Haga clic en el icono para agregar una imagen</a:t>
            </a:r>
            <a:endParaRPr lang="es-CL" dirty="0"/>
          </a:p>
        </p:txBody>
      </p:sp>
      <p:sp>
        <p:nvSpPr>
          <p:cNvPr id="9" name="5 Título"/>
          <p:cNvSpPr>
            <a:spLocks noGrp="1"/>
          </p:cNvSpPr>
          <p:nvPr>
            <p:ph type="title"/>
          </p:nvPr>
        </p:nvSpPr>
        <p:spPr>
          <a:xfrm>
            <a:off x="1691680" y="1412776"/>
            <a:ext cx="7056784" cy="576064"/>
          </a:xfrm>
        </p:spPr>
        <p:txBody>
          <a:bodyPr anchor="b">
            <a:noAutofit/>
          </a:bodyPr>
          <a:lstStyle>
            <a:lvl1pPr>
              <a:defRPr sz="2400"/>
            </a:lvl1pPr>
          </a:lstStyle>
          <a:p>
            <a:r>
              <a:rPr lang="es-ES"/>
              <a:t>Haga clic para modificar el estilo de título del patrón</a:t>
            </a:r>
            <a:endParaRPr lang="es-CL" dirty="0"/>
          </a:p>
        </p:txBody>
      </p:sp>
    </p:spTree>
    <p:extLst>
      <p:ext uri="{BB962C8B-B14F-4D97-AF65-F5344CB8AC3E}">
        <p14:creationId xmlns:p14="http://schemas.microsoft.com/office/powerpoint/2010/main" val="315564435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exto comprimido">
    <p:spTree>
      <p:nvGrpSpPr>
        <p:cNvPr id="1" name=""/>
        <p:cNvGrpSpPr/>
        <p:nvPr/>
      </p:nvGrpSpPr>
      <p:grpSpPr>
        <a:xfrm>
          <a:off x="0" y="0"/>
          <a:ext cx="0" cy="0"/>
          <a:chOff x="0" y="0"/>
          <a:chExt cx="0" cy="0"/>
        </a:xfrm>
      </p:grpSpPr>
      <p:sp>
        <p:nvSpPr>
          <p:cNvPr id="11" name="2 Marcador de texto"/>
          <p:cNvSpPr>
            <a:spLocks noGrp="1"/>
          </p:cNvSpPr>
          <p:nvPr>
            <p:ph type="body" sz="quarter" idx="13"/>
          </p:nvPr>
        </p:nvSpPr>
        <p:spPr>
          <a:xfrm>
            <a:off x="1691680" y="2132856"/>
            <a:ext cx="7057033" cy="4320480"/>
          </a:xfrm>
        </p:spPr>
        <p:txBody>
          <a:bodyPr vert="horz" lIns="91427" tIns="45713" rIns="91427" bIns="45713" rtlCol="0">
            <a:noAutofit/>
          </a:bodyPr>
          <a:lstStyle>
            <a:lvl1pPr>
              <a:spcAft>
                <a:spcPts val="600"/>
              </a:spcAft>
              <a:defRPr lang="es-ES" sz="1800" dirty="0" smtClean="0"/>
            </a:lvl1pPr>
            <a:lvl2pPr>
              <a:spcAft>
                <a:spcPts val="600"/>
              </a:spcAft>
              <a:defRPr lang="es-ES" sz="1600" dirty="0" smtClean="0"/>
            </a:lvl2pPr>
            <a:lvl3pPr>
              <a:spcAft>
                <a:spcPts val="600"/>
              </a:spcAft>
              <a:defRPr lang="es-ES" sz="1400" dirty="0" smtClean="0"/>
            </a:lvl3pPr>
            <a:lvl4pPr>
              <a:spcAft>
                <a:spcPts val="600"/>
              </a:spcAft>
              <a:defRPr lang="es-ES" sz="1200" dirty="0" smtClean="0"/>
            </a:lvl4pPr>
            <a:lvl5pPr>
              <a:spcAft>
                <a:spcPts val="600"/>
              </a:spcAft>
              <a:defRPr lang="es-CL" sz="1200" dirty="0"/>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dirty="0"/>
          </a:p>
        </p:txBody>
      </p:sp>
      <p:sp>
        <p:nvSpPr>
          <p:cNvPr id="12" name="5 Título"/>
          <p:cNvSpPr>
            <a:spLocks noGrp="1"/>
          </p:cNvSpPr>
          <p:nvPr>
            <p:ph type="title"/>
          </p:nvPr>
        </p:nvSpPr>
        <p:spPr>
          <a:xfrm>
            <a:off x="1691680" y="1412776"/>
            <a:ext cx="7056784" cy="576064"/>
          </a:xfrm>
        </p:spPr>
        <p:txBody>
          <a:bodyPr anchor="b">
            <a:noAutofit/>
          </a:bodyPr>
          <a:lstStyle>
            <a:lvl1pPr>
              <a:defRPr sz="2400"/>
            </a:lvl1pPr>
          </a:lstStyle>
          <a:p>
            <a:r>
              <a:rPr lang="es-ES"/>
              <a:t>Haga clic para modificar el estilo de título del patrón</a:t>
            </a:r>
            <a:endParaRPr lang="es-CL" dirty="0"/>
          </a:p>
        </p:txBody>
      </p:sp>
      <p:sp>
        <p:nvSpPr>
          <p:cNvPr id="7" name="Marcador de fecha 3"/>
          <p:cNvSpPr>
            <a:spLocks noGrp="1"/>
          </p:cNvSpPr>
          <p:nvPr>
            <p:ph type="dt" sz="half" idx="2"/>
          </p:nvPr>
        </p:nvSpPr>
        <p:spPr>
          <a:xfrm>
            <a:off x="7020272" y="6525344"/>
            <a:ext cx="1080120" cy="216024"/>
          </a:xfrm>
          <a:prstGeom prst="rect">
            <a:avLst/>
          </a:prstGeom>
        </p:spPr>
        <p:txBody>
          <a:bodyPr vert="horz" wrap="none" lIns="91427" tIns="45713" rIns="91427" bIns="45713" rtlCol="0" anchor="ctr"/>
          <a:lstStyle>
            <a:lvl1pPr algn="ctr">
              <a:defRPr sz="1000">
                <a:solidFill>
                  <a:schemeClr val="tx1">
                    <a:tint val="75000"/>
                  </a:schemeClr>
                </a:solidFill>
              </a:defRPr>
            </a:lvl1pPr>
          </a:lstStyle>
          <a:p>
            <a:fld id="{A820851F-E4DF-3F41-8E0B-5A83BFD2689A}" type="datetimeFigureOut">
              <a:rPr lang="es-ES" smtClean="0"/>
              <a:pPr/>
              <a:t>09/09/2019</a:t>
            </a:fld>
            <a:endParaRPr lang="es-ES" dirty="0"/>
          </a:p>
        </p:txBody>
      </p:sp>
      <p:sp>
        <p:nvSpPr>
          <p:cNvPr id="13" name="Marcador de pie de página 4"/>
          <p:cNvSpPr>
            <a:spLocks noGrp="1"/>
          </p:cNvSpPr>
          <p:nvPr>
            <p:ph type="ftr" sz="quarter" idx="3"/>
          </p:nvPr>
        </p:nvSpPr>
        <p:spPr>
          <a:xfrm>
            <a:off x="467545" y="6525344"/>
            <a:ext cx="6480720" cy="216024"/>
          </a:xfrm>
          <a:prstGeom prst="rect">
            <a:avLst/>
          </a:prstGeom>
        </p:spPr>
        <p:txBody>
          <a:bodyPr vert="horz" wrap="none" lIns="91427" tIns="45713" rIns="91427" bIns="45713" rtlCol="0" anchor="ctr"/>
          <a:lstStyle>
            <a:lvl1pPr algn="l">
              <a:defRPr sz="1000">
                <a:solidFill>
                  <a:schemeClr val="tx1">
                    <a:tint val="75000"/>
                  </a:schemeClr>
                </a:solidFill>
              </a:defRPr>
            </a:lvl1pPr>
          </a:lstStyle>
          <a:p>
            <a:endParaRPr lang="es-ES" dirty="0"/>
          </a:p>
        </p:txBody>
      </p:sp>
      <p:sp>
        <p:nvSpPr>
          <p:cNvPr id="14" name="Marcador de número de diapositiva 5"/>
          <p:cNvSpPr>
            <a:spLocks noGrp="1"/>
          </p:cNvSpPr>
          <p:nvPr>
            <p:ph type="sldNum" sz="quarter" idx="4"/>
          </p:nvPr>
        </p:nvSpPr>
        <p:spPr>
          <a:xfrm>
            <a:off x="8172401" y="6525344"/>
            <a:ext cx="504056" cy="216024"/>
          </a:xfrm>
          <a:prstGeom prst="rect">
            <a:avLst/>
          </a:prstGeom>
          <a:solidFill>
            <a:schemeClr val="accent3"/>
          </a:solidFill>
        </p:spPr>
        <p:txBody>
          <a:bodyPr vert="horz" wrap="none" lIns="91427" tIns="45713" rIns="91427" bIns="45713" rtlCol="0" anchor="ctr"/>
          <a:lstStyle>
            <a:lvl1pPr algn="ctr">
              <a:defRPr sz="1000" b="1">
                <a:solidFill>
                  <a:schemeClr val="bg1"/>
                </a:solidFill>
              </a:defRPr>
            </a:lvl1pPr>
          </a:lstStyle>
          <a:p>
            <a:fld id="{6BDCBE57-3DF8-E34A-A687-20DD8272C65F}" type="slidenum">
              <a:rPr lang="es-ES" smtClean="0"/>
              <a:pPr/>
              <a:t>‹Nº›</a:t>
            </a:fld>
            <a:endParaRPr lang="es-ES" dirty="0"/>
          </a:p>
        </p:txBody>
      </p:sp>
    </p:spTree>
    <p:extLst>
      <p:ext uri="{BB962C8B-B14F-4D97-AF65-F5344CB8AC3E}">
        <p14:creationId xmlns:p14="http://schemas.microsoft.com/office/powerpoint/2010/main" val="250044026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18289" y="27432"/>
            <a:ext cx="7324344" cy="530352"/>
          </a:xfrm>
          <a:prstGeom prst="rect">
            <a:avLst/>
          </a:prstGeom>
        </p:spPr>
        <p:txBody>
          <a:bodyPr/>
          <a:lstStyle/>
          <a:p>
            <a:r>
              <a:rPr lang="en-US"/>
              <a:t>Click to edit Master title style</a:t>
            </a:r>
            <a:endParaRPr lang="en-GB" dirty="0"/>
          </a:p>
        </p:txBody>
      </p:sp>
      <p:sp>
        <p:nvSpPr>
          <p:cNvPr id="5" name="Text Placeholder 4"/>
          <p:cNvSpPr>
            <a:spLocks noGrp="1"/>
          </p:cNvSpPr>
          <p:nvPr>
            <p:ph type="body" sz="quarter" idx="10"/>
          </p:nvPr>
        </p:nvSpPr>
        <p:spPr bwMode="gray">
          <a:xfrm>
            <a:off x="237952" y="1154097"/>
            <a:ext cx="8692984" cy="4525962"/>
          </a:xfrm>
          <a:prstGeom prst="rect">
            <a:avLst/>
          </a:prstGeom>
        </p:spPr>
        <p:txBody>
          <a:bodyPr/>
          <a:lstStyle>
            <a:lvl2pPr marL="458723" indent="-222218">
              <a:defRPr/>
            </a:lvl2pPr>
            <a:lvl3pPr marL="904746" indent="-211108">
              <a:defRPr/>
            </a:lvl3pPr>
            <a:lvl4pPr marL="1368230" indent="-217457">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99947727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1_Diapositiva de título">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2BB703F1-74A1-AB4F-9446-295C17AB6A0F}" type="datetime1">
              <a:rPr lang="es-CL" smtClean="0">
                <a:solidFill>
                  <a:prstClr val="black">
                    <a:tint val="75000"/>
                  </a:prstClr>
                </a:solidFill>
              </a:rPr>
              <a:pPr/>
              <a:t>09-09-2019</a:t>
            </a:fld>
            <a:endParaRPr lang="es-CL" dirty="0">
              <a:solidFill>
                <a:prstClr val="black">
                  <a:tint val="75000"/>
                </a:prstClr>
              </a:solidFill>
            </a:endParaRPr>
          </a:p>
        </p:txBody>
      </p:sp>
      <p:sp>
        <p:nvSpPr>
          <p:cNvPr id="5" name="Marcador de pie de página 4"/>
          <p:cNvSpPr>
            <a:spLocks noGrp="1"/>
          </p:cNvSpPr>
          <p:nvPr>
            <p:ph type="ftr" sz="quarter" idx="11"/>
          </p:nvPr>
        </p:nvSpPr>
        <p:spPr/>
        <p:txBody>
          <a:bodyPr/>
          <a:lstStyle/>
          <a:p>
            <a:endParaRPr lang="es-CL" dirty="0">
              <a:solidFill>
                <a:prstClr val="black">
                  <a:tint val="75000"/>
                </a:prstClr>
              </a:solidFill>
            </a:endParaRPr>
          </a:p>
        </p:txBody>
      </p:sp>
      <p:sp>
        <p:nvSpPr>
          <p:cNvPr id="6" name="Marcador de número de diapositiva 5"/>
          <p:cNvSpPr>
            <a:spLocks noGrp="1"/>
          </p:cNvSpPr>
          <p:nvPr>
            <p:ph type="sldNum" sz="quarter" idx="12"/>
          </p:nvPr>
        </p:nvSpPr>
        <p:spPr/>
        <p:txBody>
          <a:bodyPr/>
          <a:lstStyle/>
          <a:p>
            <a:fld id="{45C89BD4-8210-7042-BFD1-E04EABEB8F5C}" type="slidenum">
              <a:rPr lang="es-CL" smtClean="0">
                <a:solidFill>
                  <a:prstClr val="black">
                    <a:tint val="75000"/>
                  </a:prstClr>
                </a:solidFill>
              </a:rPr>
              <a:pPr/>
              <a:t>‹Nº›</a:t>
            </a:fld>
            <a:endParaRPr lang="es-CL" dirty="0">
              <a:solidFill>
                <a:prstClr val="black">
                  <a:tint val="75000"/>
                </a:prstClr>
              </a:solidFill>
            </a:endParaRPr>
          </a:p>
        </p:txBody>
      </p:sp>
    </p:spTree>
    <p:extLst>
      <p:ext uri="{BB962C8B-B14F-4D97-AF65-F5344CB8AC3E}">
        <p14:creationId xmlns:p14="http://schemas.microsoft.com/office/powerpoint/2010/main" val="205583157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3_Diapositiva de título">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A820851F-E4DF-3F41-8E0B-5A83BFD2689A}" type="datetimeFigureOut">
              <a:rPr lang="es-ES" smtClean="0"/>
              <a:pPr/>
              <a:t>09/09/2019</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6BDCBE57-3DF8-E34A-A687-20DD8272C65F}" type="slidenum">
              <a:rPr lang="es-ES" smtClean="0"/>
              <a:pPr/>
              <a:t>‹Nº›</a:t>
            </a:fld>
            <a:endParaRPr lang="es-ES" dirty="0"/>
          </a:p>
        </p:txBody>
      </p:sp>
      <p:sp>
        <p:nvSpPr>
          <p:cNvPr id="8" name="CuadroTexto 6"/>
          <p:cNvSpPr txBox="1"/>
          <p:nvPr/>
        </p:nvSpPr>
        <p:spPr>
          <a:xfrm>
            <a:off x="395535" y="136014"/>
            <a:ext cx="8064000" cy="197568"/>
          </a:xfrm>
          <a:prstGeom prst="rect">
            <a:avLst/>
          </a:prstGeom>
          <a:noFill/>
        </p:spPr>
        <p:txBody>
          <a:bodyPr wrap="square" lIns="0" tIns="0" rIns="0" bIns="0" rtlCol="0" anchor="b" anchorCtr="0">
            <a:spAutoFit/>
          </a:bodyPr>
          <a:lstStyle/>
          <a:p>
            <a:pPr defTabSz="443971" fontAlgn="base">
              <a:lnSpc>
                <a:spcPct val="90000"/>
              </a:lnSpc>
              <a:spcBef>
                <a:spcPct val="0"/>
              </a:spcBef>
              <a:spcAft>
                <a:spcPct val="0"/>
              </a:spcAft>
            </a:pPr>
            <a:r>
              <a:rPr lang="es-CL" sz="1400" dirty="0">
                <a:solidFill>
                  <a:srgbClr val="8D8C8D"/>
                </a:solidFill>
                <a:cs typeface="Trebuchet MS"/>
              </a:rPr>
              <a:t>OPR 11 de noviembre 2015</a:t>
            </a:r>
            <a:endParaRPr lang="es-CL" sz="1400" b="1" dirty="0">
              <a:solidFill>
                <a:srgbClr val="8D8C8D"/>
              </a:solidFill>
              <a:cs typeface="Trebuchet MS"/>
            </a:endParaRPr>
          </a:p>
        </p:txBody>
      </p:sp>
    </p:spTree>
    <p:extLst>
      <p:ext uri="{BB962C8B-B14F-4D97-AF65-F5344CB8AC3E}">
        <p14:creationId xmlns:p14="http://schemas.microsoft.com/office/powerpoint/2010/main" val="344616644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7_Diapositiva de título">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A820851F-E4DF-3F41-8E0B-5A83BFD2689A}" type="datetimeFigureOut">
              <a:rPr lang="es-ES" smtClean="0"/>
              <a:pPr/>
              <a:t>09/09/2019</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6BDCBE57-3DF8-E34A-A687-20DD8272C65F}" type="slidenum">
              <a:rPr lang="es-ES" smtClean="0"/>
              <a:pPr/>
              <a:t>‹Nº›</a:t>
            </a:fld>
            <a:endParaRPr lang="es-ES" dirty="0"/>
          </a:p>
        </p:txBody>
      </p:sp>
      <p:sp>
        <p:nvSpPr>
          <p:cNvPr id="8" name="CuadroTexto 6"/>
          <p:cNvSpPr txBox="1"/>
          <p:nvPr/>
        </p:nvSpPr>
        <p:spPr>
          <a:xfrm>
            <a:off x="395535" y="136014"/>
            <a:ext cx="8064000" cy="197568"/>
          </a:xfrm>
          <a:prstGeom prst="rect">
            <a:avLst/>
          </a:prstGeom>
          <a:noFill/>
        </p:spPr>
        <p:txBody>
          <a:bodyPr wrap="square" lIns="0" tIns="0" rIns="0" bIns="0" rtlCol="0" anchor="b" anchorCtr="0">
            <a:spAutoFit/>
          </a:bodyPr>
          <a:lstStyle/>
          <a:p>
            <a:pPr defTabSz="446883" fontAlgn="base">
              <a:lnSpc>
                <a:spcPct val="90000"/>
              </a:lnSpc>
              <a:spcBef>
                <a:spcPct val="0"/>
              </a:spcBef>
              <a:spcAft>
                <a:spcPct val="0"/>
              </a:spcAft>
            </a:pPr>
            <a:r>
              <a:rPr lang="es-CL" sz="1400" dirty="0">
                <a:solidFill>
                  <a:srgbClr val="8D8C8D"/>
                </a:solidFill>
                <a:cs typeface="Trebuchet MS"/>
              </a:rPr>
              <a:t>OPR 11 de noviembre 2015</a:t>
            </a:r>
            <a:endParaRPr lang="es-CL" sz="1400" b="1" dirty="0">
              <a:solidFill>
                <a:srgbClr val="8D8C8D"/>
              </a:solidFill>
              <a:cs typeface="Trebuchet MS"/>
            </a:endParaRPr>
          </a:p>
        </p:txBody>
      </p:sp>
    </p:spTree>
    <p:extLst>
      <p:ext uri="{BB962C8B-B14F-4D97-AF65-F5344CB8AC3E}">
        <p14:creationId xmlns:p14="http://schemas.microsoft.com/office/powerpoint/2010/main" val="718947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ítulo y objetos">
    <p:spTree>
      <p:nvGrpSpPr>
        <p:cNvPr id="1" name=""/>
        <p:cNvGrpSpPr/>
        <p:nvPr/>
      </p:nvGrpSpPr>
      <p:grpSpPr>
        <a:xfrm>
          <a:off x="0" y="0"/>
          <a:ext cx="0" cy="0"/>
          <a:chOff x="0" y="0"/>
          <a:chExt cx="0" cy="0"/>
        </a:xfrm>
      </p:grpSpPr>
      <p:sp>
        <p:nvSpPr>
          <p:cNvPr id="22" name="Marcador de texto 2"/>
          <p:cNvSpPr>
            <a:spLocks noGrp="1"/>
          </p:cNvSpPr>
          <p:nvPr>
            <p:ph type="body" idx="1" hasCustomPrompt="1"/>
          </p:nvPr>
        </p:nvSpPr>
        <p:spPr>
          <a:xfrm>
            <a:off x="1692174" y="1049873"/>
            <a:ext cx="5621866" cy="558801"/>
          </a:xfrm>
        </p:spPr>
        <p:txBody>
          <a:bodyPr wrap="none" lIns="0" tIns="0" rIns="0" bIns="0" anchor="b">
            <a:noAutofit/>
          </a:bodyPr>
          <a:lstStyle>
            <a:lvl1pPr marL="0" indent="0">
              <a:spcBef>
                <a:spcPts val="0"/>
              </a:spcBef>
              <a:buNone/>
              <a:defRPr sz="2800">
                <a:solidFill>
                  <a:schemeClr val="accent3"/>
                </a:solidFill>
                <a:latin typeface="+mj-lt"/>
              </a:defRPr>
            </a:lvl1pPr>
            <a:lvl2pPr marL="457135" indent="0">
              <a:buNone/>
              <a:defRPr sz="1800">
                <a:solidFill>
                  <a:schemeClr val="tx1">
                    <a:tint val="75000"/>
                  </a:schemeClr>
                </a:solidFill>
              </a:defRPr>
            </a:lvl2pPr>
            <a:lvl3pPr marL="914269" indent="0">
              <a:buNone/>
              <a:defRPr sz="1600">
                <a:solidFill>
                  <a:schemeClr val="tx1">
                    <a:tint val="75000"/>
                  </a:schemeClr>
                </a:solidFill>
              </a:defRPr>
            </a:lvl3pPr>
            <a:lvl4pPr marL="1371404" indent="0">
              <a:buNone/>
              <a:defRPr sz="1400">
                <a:solidFill>
                  <a:schemeClr val="tx1">
                    <a:tint val="75000"/>
                  </a:schemeClr>
                </a:solidFill>
              </a:defRPr>
            </a:lvl4pPr>
            <a:lvl5pPr marL="1828539" indent="0">
              <a:buNone/>
              <a:defRPr sz="1400">
                <a:solidFill>
                  <a:schemeClr val="tx1">
                    <a:tint val="75000"/>
                  </a:schemeClr>
                </a:solidFill>
              </a:defRPr>
            </a:lvl5pPr>
            <a:lvl6pPr marL="2285674" indent="0">
              <a:buNone/>
              <a:defRPr sz="1400">
                <a:solidFill>
                  <a:schemeClr val="tx1">
                    <a:tint val="75000"/>
                  </a:schemeClr>
                </a:solidFill>
              </a:defRPr>
            </a:lvl6pPr>
            <a:lvl7pPr marL="2742809" indent="0">
              <a:buNone/>
              <a:defRPr sz="1400">
                <a:solidFill>
                  <a:schemeClr val="tx1">
                    <a:tint val="75000"/>
                  </a:schemeClr>
                </a:solidFill>
              </a:defRPr>
            </a:lvl7pPr>
            <a:lvl8pPr marL="3199944" indent="0">
              <a:buNone/>
              <a:defRPr sz="1400">
                <a:solidFill>
                  <a:schemeClr val="tx1">
                    <a:tint val="75000"/>
                  </a:schemeClr>
                </a:solidFill>
              </a:defRPr>
            </a:lvl8pPr>
            <a:lvl9pPr marL="3657078" indent="0">
              <a:buNone/>
              <a:defRPr sz="1400">
                <a:solidFill>
                  <a:schemeClr val="tx1">
                    <a:tint val="75000"/>
                  </a:schemeClr>
                </a:solidFill>
              </a:defRPr>
            </a:lvl9pPr>
          </a:lstStyle>
          <a:p>
            <a:r>
              <a:rPr lang="es-ES" sz="2500" b="0" i="0" dirty="0">
                <a:solidFill>
                  <a:srgbClr val="8D8C8D"/>
                </a:solidFill>
                <a:latin typeface="Trebuchet MS"/>
                <a:ea typeface="Trebuchet MS"/>
                <a:cs typeface="Trebuchet MS"/>
              </a:rPr>
              <a:t>Título del tema</a:t>
            </a:r>
            <a:endParaRPr lang="es-ES_tradnl" dirty="0"/>
          </a:p>
        </p:txBody>
      </p:sp>
      <p:sp>
        <p:nvSpPr>
          <p:cNvPr id="29" name="Marcador de texto 28"/>
          <p:cNvSpPr>
            <a:spLocks noGrp="1"/>
          </p:cNvSpPr>
          <p:nvPr>
            <p:ph type="body" sz="quarter" idx="11" hasCustomPrompt="1"/>
          </p:nvPr>
        </p:nvSpPr>
        <p:spPr>
          <a:xfrm>
            <a:off x="1687514" y="1786477"/>
            <a:ext cx="7058025" cy="4597391"/>
          </a:xfrm>
        </p:spPr>
        <p:txBody>
          <a:bodyPr wrap="square" lIns="0" tIns="0" rIns="0" bIns="0" numCol="1" spcCol="269961">
            <a:normAutofit/>
          </a:bodyPr>
          <a:lstStyle>
            <a:lvl1pPr marL="0" indent="0" algn="just">
              <a:lnSpc>
                <a:spcPct val="100000"/>
              </a:lnSpc>
              <a:spcBef>
                <a:spcPts val="0"/>
              </a:spcBef>
              <a:spcAft>
                <a:spcPts val="600"/>
              </a:spcAft>
              <a:buNone/>
              <a:defRPr sz="1600">
                <a:solidFill>
                  <a:srgbClr val="3C3C3B"/>
                </a:solidFill>
              </a:defRPr>
            </a:lvl1pPr>
            <a:lvl2pPr marL="457135" indent="0">
              <a:buNone/>
              <a:defRPr sz="1300">
                <a:solidFill>
                  <a:srgbClr val="888B8D"/>
                </a:solidFill>
              </a:defRPr>
            </a:lvl2pPr>
            <a:lvl3pPr marL="914269" indent="0">
              <a:buNone/>
              <a:defRPr sz="1300">
                <a:solidFill>
                  <a:srgbClr val="888B8D"/>
                </a:solidFill>
              </a:defRPr>
            </a:lvl3pPr>
            <a:lvl4pPr marL="1371404" indent="0">
              <a:buNone/>
              <a:defRPr sz="1300">
                <a:solidFill>
                  <a:srgbClr val="888B8D"/>
                </a:solidFill>
              </a:defRPr>
            </a:lvl4pPr>
            <a:lvl5pPr marL="1828539" indent="0">
              <a:buNone/>
              <a:defRPr sz="1300">
                <a:solidFill>
                  <a:srgbClr val="888B8D"/>
                </a:solidFill>
              </a:defRPr>
            </a:lvl5pPr>
          </a:lstStyle>
          <a:p>
            <a:pPr lvl="0"/>
            <a:r>
              <a:rPr lang="es-ES_tradnl" dirty="0"/>
              <a:t>Área de texto de texto regular. Esto es texto simulado. Área de texto de texto regular. Esto es texto simulado área de texto de texto regular. Esto es texto simulado. </a:t>
            </a:r>
          </a:p>
          <a:p>
            <a:pPr lvl="0"/>
            <a:r>
              <a:rPr lang="es-ES_tradnl" dirty="0"/>
              <a:t>Área de texto de texto regular. Esto es texto simulado. Área de texto de texto regular. Esto es texto simulado. Área de texto de texto regular. Esto es texto simulado. Área de texto de texto regular. Esto es texto simulado. Área de texto de texto regular. Esto es texto simulado. </a:t>
            </a:r>
          </a:p>
          <a:p>
            <a:pPr lvl="0"/>
            <a:r>
              <a:rPr lang="es-ES_tradnl" dirty="0"/>
              <a:t>Área de texto de texto regular. Esto es texto simulado. Esto es texto simulado, esto es texto simulado, esto es texto simulado esto es texto simulado. Área de texto de texto regular. Esto es texto simulado. Área de texto de texto regular. Esto es texto simulado. Área de texto de texto regular. Esto es texto simulado. Área de texto de texto regular. Esto es texto simulado. Área de texto de texto regular. Esto es texto simulado.</a:t>
            </a:r>
          </a:p>
          <a:p>
            <a:pPr lvl="0"/>
            <a:r>
              <a:rPr lang="es-ES_tradnl" dirty="0"/>
              <a:t>Área de texto de texto regular. Esto es texto simulado. Área de texto de texto regular. Esto es texto simulado. Área de texto de texto regular.  </a:t>
            </a:r>
          </a:p>
        </p:txBody>
      </p:sp>
      <p:grpSp>
        <p:nvGrpSpPr>
          <p:cNvPr id="13" name="Agrupar 12"/>
          <p:cNvGrpSpPr/>
          <p:nvPr/>
        </p:nvGrpSpPr>
        <p:grpSpPr>
          <a:xfrm>
            <a:off x="0" y="655077"/>
            <a:ext cx="9144000" cy="90000"/>
            <a:chOff x="1443904" y="3985173"/>
            <a:chExt cx="7700096" cy="180000"/>
          </a:xfrm>
        </p:grpSpPr>
        <p:sp>
          <p:nvSpPr>
            <p:cNvPr id="14" name="Rectángulo 13"/>
            <p:cNvSpPr/>
            <p:nvPr userDrawn="1"/>
          </p:nvSpPr>
          <p:spPr>
            <a:xfrm>
              <a:off x="1443904" y="3985173"/>
              <a:ext cx="1926000" cy="180000"/>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dirty="0"/>
            </a:p>
          </p:txBody>
        </p:sp>
        <p:sp>
          <p:nvSpPr>
            <p:cNvPr id="15" name="Rectángulo 14"/>
            <p:cNvSpPr/>
            <p:nvPr userDrawn="1"/>
          </p:nvSpPr>
          <p:spPr>
            <a:xfrm>
              <a:off x="3369904" y="3985173"/>
              <a:ext cx="1926000" cy="180000"/>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dirty="0"/>
            </a:p>
          </p:txBody>
        </p:sp>
        <p:sp>
          <p:nvSpPr>
            <p:cNvPr id="16" name="Rectángulo 15"/>
            <p:cNvSpPr/>
            <p:nvPr userDrawn="1"/>
          </p:nvSpPr>
          <p:spPr>
            <a:xfrm>
              <a:off x="5295904" y="3985173"/>
              <a:ext cx="1926000" cy="180000"/>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dirty="0"/>
            </a:p>
          </p:txBody>
        </p:sp>
        <p:sp>
          <p:nvSpPr>
            <p:cNvPr id="17" name="Rectángulo 16"/>
            <p:cNvSpPr/>
            <p:nvPr userDrawn="1"/>
          </p:nvSpPr>
          <p:spPr>
            <a:xfrm>
              <a:off x="7218000" y="3985173"/>
              <a:ext cx="1926000" cy="180000"/>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dirty="0"/>
            </a:p>
          </p:txBody>
        </p:sp>
      </p:grpSp>
      <p:pic>
        <p:nvPicPr>
          <p:cNvPr id="11" name="Picture 2" descr="C:\Users\espcdummer\Pictures\Logos\Logos Centinela\2014\Logo Centinela PPT 20140705.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497572" y="895"/>
            <a:ext cx="1650598" cy="6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084278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4_Título y objetos">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946088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Diapositiva de título">
    <p:spTree>
      <p:nvGrpSpPr>
        <p:cNvPr id="1" name=""/>
        <p:cNvGrpSpPr/>
        <p:nvPr/>
      </p:nvGrpSpPr>
      <p:grpSpPr>
        <a:xfrm>
          <a:off x="0" y="0"/>
          <a:ext cx="0" cy="0"/>
          <a:chOff x="0" y="0"/>
          <a:chExt cx="0" cy="0"/>
        </a:xfrm>
      </p:grpSpPr>
      <p:pic>
        <p:nvPicPr>
          <p:cNvPr id="12" name="Picture 2" descr="C:\Users\espcdummer\Pictures\Logos\Logos Centinela\2014\Logo Centinela PPT 20140705.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5143686" y="5281328"/>
            <a:ext cx="3740406" cy="1468429"/>
          </a:xfrm>
          <a:prstGeom prst="rect">
            <a:avLst/>
          </a:prstGeom>
          <a:noFill/>
          <a:extLst>
            <a:ext uri="{909E8E84-426E-40DD-AFC4-6F175D3DCCD1}">
              <a14:hiddenFill xmlns:a14="http://schemas.microsoft.com/office/drawing/2010/main">
                <a:solidFill>
                  <a:srgbClr val="FFFFFF"/>
                </a:solidFill>
              </a14:hiddenFill>
            </a:ext>
          </a:extLst>
        </p:spPr>
      </p:pic>
      <p:pic>
        <p:nvPicPr>
          <p:cNvPr id="11" name="Imagen 14" descr="Trama_portada-05.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1"/>
            <a:ext cx="9144000" cy="3429000"/>
          </a:xfrm>
          <a:prstGeom prst="rect">
            <a:avLst/>
          </a:prstGeom>
        </p:spPr>
      </p:pic>
      <p:grpSp>
        <p:nvGrpSpPr>
          <p:cNvPr id="15" name="14 Grupo"/>
          <p:cNvGrpSpPr/>
          <p:nvPr/>
        </p:nvGrpSpPr>
        <p:grpSpPr>
          <a:xfrm rot="16200000">
            <a:off x="4499993" y="-1070992"/>
            <a:ext cx="144016" cy="9144000"/>
            <a:chOff x="3779912" y="1124744"/>
            <a:chExt cx="216024" cy="6336704"/>
          </a:xfrm>
        </p:grpSpPr>
        <p:sp>
          <p:nvSpPr>
            <p:cNvPr id="16" name="Rectángulo 10"/>
            <p:cNvSpPr/>
            <p:nvPr userDrawn="1"/>
          </p:nvSpPr>
          <p:spPr>
            <a:xfrm rot="5400000">
              <a:off x="3095836" y="1808820"/>
              <a:ext cx="1584176" cy="216024"/>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35"/>
              <a:endParaRPr lang="es-ES_tradnl" dirty="0">
                <a:solidFill>
                  <a:srgbClr val="FFFFFF"/>
                </a:solidFill>
              </a:endParaRPr>
            </a:p>
          </p:txBody>
        </p:sp>
        <p:sp>
          <p:nvSpPr>
            <p:cNvPr id="17" name="Rectángulo 11"/>
            <p:cNvSpPr/>
            <p:nvPr userDrawn="1"/>
          </p:nvSpPr>
          <p:spPr>
            <a:xfrm rot="5400000">
              <a:off x="3095835" y="3392997"/>
              <a:ext cx="1584177" cy="216024"/>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35"/>
              <a:endParaRPr lang="es-ES_tradnl" dirty="0">
                <a:solidFill>
                  <a:srgbClr val="FFFFFF"/>
                </a:solidFill>
              </a:endParaRPr>
            </a:p>
          </p:txBody>
        </p:sp>
        <p:sp>
          <p:nvSpPr>
            <p:cNvPr id="18" name="Rectángulo 12"/>
            <p:cNvSpPr/>
            <p:nvPr userDrawn="1"/>
          </p:nvSpPr>
          <p:spPr>
            <a:xfrm rot="5400000">
              <a:off x="3095835" y="4977173"/>
              <a:ext cx="1584178" cy="216024"/>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35"/>
              <a:endParaRPr lang="es-ES_tradnl" dirty="0">
                <a:solidFill>
                  <a:srgbClr val="FFFFFF"/>
                </a:solidFill>
              </a:endParaRPr>
            </a:p>
          </p:txBody>
        </p:sp>
        <p:sp>
          <p:nvSpPr>
            <p:cNvPr id="19" name="Rectángulo 13"/>
            <p:cNvSpPr/>
            <p:nvPr userDrawn="1"/>
          </p:nvSpPr>
          <p:spPr>
            <a:xfrm rot="5400000">
              <a:off x="3095836" y="6561348"/>
              <a:ext cx="1584176" cy="216024"/>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35"/>
              <a:endParaRPr lang="es-ES_tradnl" dirty="0">
                <a:solidFill>
                  <a:srgbClr val="FFFFFF"/>
                </a:solidFill>
              </a:endParaRPr>
            </a:p>
          </p:txBody>
        </p:sp>
      </p:grpSp>
      <p:sp>
        <p:nvSpPr>
          <p:cNvPr id="3" name="2 Título"/>
          <p:cNvSpPr>
            <a:spLocks noGrp="1"/>
          </p:cNvSpPr>
          <p:nvPr>
            <p:ph type="title"/>
          </p:nvPr>
        </p:nvSpPr>
        <p:spPr>
          <a:xfrm>
            <a:off x="467545" y="4149080"/>
            <a:ext cx="8208912" cy="1368152"/>
          </a:xfrm>
        </p:spPr>
        <p:txBody>
          <a:bodyPr>
            <a:noAutofit/>
          </a:bodyPr>
          <a:lstStyle>
            <a:lvl1pPr algn="l">
              <a:defRPr sz="3200">
                <a:solidFill>
                  <a:schemeClr val="accent3"/>
                </a:solidFill>
              </a:defRPr>
            </a:lvl1pPr>
          </a:lstStyle>
          <a:p>
            <a:r>
              <a:rPr lang="es-ES"/>
              <a:t>Haga clic para modificar el estilo de título del patrón</a:t>
            </a:r>
            <a:endParaRPr lang="es-CL" dirty="0"/>
          </a:p>
        </p:txBody>
      </p:sp>
      <p:sp>
        <p:nvSpPr>
          <p:cNvPr id="20" name="2 Subtítulo"/>
          <p:cNvSpPr>
            <a:spLocks noGrp="1"/>
          </p:cNvSpPr>
          <p:nvPr>
            <p:ph type="subTitle" idx="1"/>
          </p:nvPr>
        </p:nvSpPr>
        <p:spPr>
          <a:xfrm>
            <a:off x="467545" y="5733256"/>
            <a:ext cx="4968552" cy="864096"/>
          </a:xfrm>
          <a:prstGeom prst="rect">
            <a:avLst/>
          </a:prstGeom>
        </p:spPr>
        <p:txBody>
          <a:bodyPr>
            <a:noAutofit/>
          </a:bodyPr>
          <a:lstStyle>
            <a:lvl1pPr marL="0" indent="0" algn="l">
              <a:spcAft>
                <a:spcPts val="600"/>
              </a:spcAft>
              <a:buNone/>
              <a:defRPr sz="1800">
                <a:solidFill>
                  <a:schemeClr val="accent5"/>
                </a:solidFill>
              </a:defRPr>
            </a:lvl1pPr>
            <a:lvl2pPr marL="457135" indent="0" algn="ctr">
              <a:buNone/>
              <a:defRPr>
                <a:solidFill>
                  <a:schemeClr val="tx1">
                    <a:tint val="75000"/>
                  </a:schemeClr>
                </a:solidFill>
              </a:defRPr>
            </a:lvl2pPr>
            <a:lvl3pPr marL="914269" indent="0" algn="ctr">
              <a:buNone/>
              <a:defRPr>
                <a:solidFill>
                  <a:schemeClr val="tx1">
                    <a:tint val="75000"/>
                  </a:schemeClr>
                </a:solidFill>
              </a:defRPr>
            </a:lvl3pPr>
            <a:lvl4pPr marL="1371404" indent="0" algn="ctr">
              <a:buNone/>
              <a:defRPr>
                <a:solidFill>
                  <a:schemeClr val="tx1">
                    <a:tint val="75000"/>
                  </a:schemeClr>
                </a:solidFill>
              </a:defRPr>
            </a:lvl4pPr>
            <a:lvl5pPr marL="1828539" indent="0" algn="ctr">
              <a:buNone/>
              <a:defRPr>
                <a:solidFill>
                  <a:schemeClr val="tx1">
                    <a:tint val="75000"/>
                  </a:schemeClr>
                </a:solidFill>
              </a:defRPr>
            </a:lvl5pPr>
            <a:lvl6pPr marL="2285674" indent="0" algn="ctr">
              <a:buNone/>
              <a:defRPr>
                <a:solidFill>
                  <a:schemeClr val="tx1">
                    <a:tint val="75000"/>
                  </a:schemeClr>
                </a:solidFill>
              </a:defRPr>
            </a:lvl6pPr>
            <a:lvl7pPr marL="2742809" indent="0" algn="ctr">
              <a:buNone/>
              <a:defRPr>
                <a:solidFill>
                  <a:schemeClr val="tx1">
                    <a:tint val="75000"/>
                  </a:schemeClr>
                </a:solidFill>
              </a:defRPr>
            </a:lvl7pPr>
            <a:lvl8pPr marL="3199944" indent="0" algn="ctr">
              <a:buNone/>
              <a:defRPr>
                <a:solidFill>
                  <a:schemeClr val="tx1">
                    <a:tint val="75000"/>
                  </a:schemeClr>
                </a:solidFill>
              </a:defRPr>
            </a:lvl8pPr>
            <a:lvl9pPr marL="3657078" indent="0" algn="ctr">
              <a:buNone/>
              <a:defRPr>
                <a:solidFill>
                  <a:schemeClr val="tx1">
                    <a:tint val="75000"/>
                  </a:schemeClr>
                </a:solidFill>
              </a:defRPr>
            </a:lvl9pPr>
          </a:lstStyle>
          <a:p>
            <a:r>
              <a:rPr lang="es-ES"/>
              <a:t>Haga clic para modificar el estilo de subtítulo del patrón</a:t>
            </a:r>
            <a:endParaRPr lang="es-CL" dirty="0"/>
          </a:p>
        </p:txBody>
      </p:sp>
    </p:spTree>
    <p:extLst>
      <p:ext uri="{BB962C8B-B14F-4D97-AF65-F5344CB8AC3E}">
        <p14:creationId xmlns:p14="http://schemas.microsoft.com/office/powerpoint/2010/main" val="265194090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p:cSld name="Título de sección">
    <p:spTree>
      <p:nvGrpSpPr>
        <p:cNvPr id="1" name=""/>
        <p:cNvGrpSpPr/>
        <p:nvPr/>
      </p:nvGrpSpPr>
      <p:grpSpPr>
        <a:xfrm>
          <a:off x="0" y="0"/>
          <a:ext cx="0" cy="0"/>
          <a:chOff x="0" y="0"/>
          <a:chExt cx="0" cy="0"/>
        </a:xfrm>
      </p:grpSpPr>
      <p:pic>
        <p:nvPicPr>
          <p:cNvPr id="12" name="Picture 2" descr="C:\Users\espcdummer\Pictures\Logos\Logos Centinela\2014\Logo Centinela PPT 20140705.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6251918" y="50953"/>
            <a:ext cx="2592288" cy="1017695"/>
          </a:xfrm>
          <a:prstGeom prst="rect">
            <a:avLst/>
          </a:prstGeom>
          <a:noFill/>
          <a:extLst>
            <a:ext uri="{909E8E84-426E-40DD-AFC4-6F175D3DCCD1}">
              <a14:hiddenFill xmlns:a14="http://schemas.microsoft.com/office/drawing/2010/main">
                <a:solidFill>
                  <a:srgbClr val="FFFFFF"/>
                </a:solidFill>
              </a14:hiddenFill>
            </a:ext>
          </a:extLst>
        </p:spPr>
      </p:pic>
      <p:sp>
        <p:nvSpPr>
          <p:cNvPr id="15" name="Rectángulo 14"/>
          <p:cNvSpPr/>
          <p:nvPr/>
        </p:nvSpPr>
        <p:spPr>
          <a:xfrm>
            <a:off x="1403648" y="3284984"/>
            <a:ext cx="7740352" cy="20162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91427" tIns="45713" rIns="91427" bIns="45713" rtlCol="0" anchor="ctr"/>
          <a:lstStyle/>
          <a:p>
            <a:pPr algn="ctr" defTabSz="457135"/>
            <a:endParaRPr lang="es-ES_tradnl" dirty="0">
              <a:solidFill>
                <a:srgbClr val="FFFFFF"/>
              </a:solidFill>
            </a:endParaRPr>
          </a:p>
        </p:txBody>
      </p:sp>
      <p:sp>
        <p:nvSpPr>
          <p:cNvPr id="3" name="2 Título"/>
          <p:cNvSpPr>
            <a:spLocks noGrp="1"/>
          </p:cNvSpPr>
          <p:nvPr>
            <p:ph type="title"/>
          </p:nvPr>
        </p:nvSpPr>
        <p:spPr>
          <a:xfrm>
            <a:off x="1907704" y="3429000"/>
            <a:ext cx="6984776" cy="1728192"/>
          </a:xfrm>
        </p:spPr>
        <p:txBody>
          <a:bodyPr anchor="ctr">
            <a:noAutofit/>
          </a:bodyPr>
          <a:lstStyle>
            <a:lvl1pPr algn="l">
              <a:defRPr sz="3200">
                <a:solidFill>
                  <a:schemeClr val="accent3"/>
                </a:solidFill>
              </a:defRPr>
            </a:lvl1pPr>
          </a:lstStyle>
          <a:p>
            <a:r>
              <a:rPr lang="es-ES"/>
              <a:t>Haga clic para modificar el estilo de título del patrón</a:t>
            </a:r>
            <a:endParaRPr lang="es-CL" dirty="0"/>
          </a:p>
        </p:txBody>
      </p:sp>
      <p:sp>
        <p:nvSpPr>
          <p:cNvPr id="9" name="2 Subtítulo"/>
          <p:cNvSpPr>
            <a:spLocks noGrp="1"/>
          </p:cNvSpPr>
          <p:nvPr>
            <p:ph type="subTitle" idx="1"/>
          </p:nvPr>
        </p:nvSpPr>
        <p:spPr>
          <a:xfrm>
            <a:off x="1907704" y="5445224"/>
            <a:ext cx="6984776" cy="864096"/>
          </a:xfrm>
          <a:prstGeom prst="rect">
            <a:avLst/>
          </a:prstGeom>
        </p:spPr>
        <p:txBody>
          <a:bodyPr>
            <a:noAutofit/>
          </a:bodyPr>
          <a:lstStyle>
            <a:lvl1pPr marL="0" indent="0" algn="l">
              <a:buNone/>
              <a:defRPr sz="1800">
                <a:solidFill>
                  <a:schemeClr val="accent5"/>
                </a:solidFill>
              </a:defRPr>
            </a:lvl1pPr>
            <a:lvl2pPr marL="457135" indent="0" algn="ctr">
              <a:buNone/>
              <a:defRPr>
                <a:solidFill>
                  <a:schemeClr val="tx1">
                    <a:tint val="75000"/>
                  </a:schemeClr>
                </a:solidFill>
              </a:defRPr>
            </a:lvl2pPr>
            <a:lvl3pPr marL="914269" indent="0" algn="ctr">
              <a:buNone/>
              <a:defRPr>
                <a:solidFill>
                  <a:schemeClr val="tx1">
                    <a:tint val="75000"/>
                  </a:schemeClr>
                </a:solidFill>
              </a:defRPr>
            </a:lvl3pPr>
            <a:lvl4pPr marL="1371404" indent="0" algn="ctr">
              <a:buNone/>
              <a:defRPr>
                <a:solidFill>
                  <a:schemeClr val="tx1">
                    <a:tint val="75000"/>
                  </a:schemeClr>
                </a:solidFill>
              </a:defRPr>
            </a:lvl4pPr>
            <a:lvl5pPr marL="1828539" indent="0" algn="ctr">
              <a:buNone/>
              <a:defRPr>
                <a:solidFill>
                  <a:schemeClr val="tx1">
                    <a:tint val="75000"/>
                  </a:schemeClr>
                </a:solidFill>
              </a:defRPr>
            </a:lvl5pPr>
            <a:lvl6pPr marL="2285674" indent="0" algn="ctr">
              <a:buNone/>
              <a:defRPr>
                <a:solidFill>
                  <a:schemeClr val="tx1">
                    <a:tint val="75000"/>
                  </a:schemeClr>
                </a:solidFill>
              </a:defRPr>
            </a:lvl6pPr>
            <a:lvl7pPr marL="2742809" indent="0" algn="ctr">
              <a:buNone/>
              <a:defRPr>
                <a:solidFill>
                  <a:schemeClr val="tx1">
                    <a:tint val="75000"/>
                  </a:schemeClr>
                </a:solidFill>
              </a:defRPr>
            </a:lvl7pPr>
            <a:lvl8pPr marL="3199944" indent="0" algn="ctr">
              <a:buNone/>
              <a:defRPr>
                <a:solidFill>
                  <a:schemeClr val="tx1">
                    <a:tint val="75000"/>
                  </a:schemeClr>
                </a:solidFill>
              </a:defRPr>
            </a:lvl8pPr>
            <a:lvl9pPr marL="3657078" indent="0" algn="ctr">
              <a:buNone/>
              <a:defRPr>
                <a:solidFill>
                  <a:schemeClr val="tx1">
                    <a:tint val="75000"/>
                  </a:schemeClr>
                </a:solidFill>
              </a:defRPr>
            </a:lvl9pPr>
          </a:lstStyle>
          <a:p>
            <a:r>
              <a:rPr lang="es-ES"/>
              <a:t>Haga clic para modificar el estilo de subtítulo del patrón</a:t>
            </a:r>
            <a:endParaRPr lang="es-CL" dirty="0"/>
          </a:p>
        </p:txBody>
      </p:sp>
      <p:grpSp>
        <p:nvGrpSpPr>
          <p:cNvPr id="5" name="4 Grupo"/>
          <p:cNvGrpSpPr/>
          <p:nvPr/>
        </p:nvGrpSpPr>
        <p:grpSpPr>
          <a:xfrm rot="16200000">
            <a:off x="5165812" y="-693203"/>
            <a:ext cx="216024" cy="7740352"/>
            <a:chOff x="3779912" y="1124744"/>
            <a:chExt cx="216024" cy="6336704"/>
          </a:xfrm>
        </p:grpSpPr>
        <p:sp>
          <p:nvSpPr>
            <p:cNvPr id="6" name="Rectángulo 10"/>
            <p:cNvSpPr/>
            <p:nvPr userDrawn="1"/>
          </p:nvSpPr>
          <p:spPr>
            <a:xfrm rot="5400000">
              <a:off x="3095836" y="1808820"/>
              <a:ext cx="1584176" cy="216024"/>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35"/>
              <a:endParaRPr lang="es-ES_tradnl" dirty="0">
                <a:solidFill>
                  <a:srgbClr val="FFFFFF"/>
                </a:solidFill>
              </a:endParaRPr>
            </a:p>
          </p:txBody>
        </p:sp>
        <p:sp>
          <p:nvSpPr>
            <p:cNvPr id="7" name="Rectángulo 11"/>
            <p:cNvSpPr/>
            <p:nvPr userDrawn="1"/>
          </p:nvSpPr>
          <p:spPr>
            <a:xfrm rot="5400000">
              <a:off x="3095835" y="3392997"/>
              <a:ext cx="1584177" cy="216024"/>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35"/>
              <a:endParaRPr lang="es-ES_tradnl" dirty="0">
                <a:solidFill>
                  <a:srgbClr val="FFFFFF"/>
                </a:solidFill>
              </a:endParaRPr>
            </a:p>
          </p:txBody>
        </p:sp>
        <p:sp>
          <p:nvSpPr>
            <p:cNvPr id="8" name="Rectángulo 12"/>
            <p:cNvSpPr/>
            <p:nvPr userDrawn="1"/>
          </p:nvSpPr>
          <p:spPr>
            <a:xfrm rot="5400000">
              <a:off x="3095835" y="4977173"/>
              <a:ext cx="1584178" cy="216024"/>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35"/>
              <a:endParaRPr lang="es-ES_tradnl" dirty="0">
                <a:solidFill>
                  <a:srgbClr val="FFFFFF"/>
                </a:solidFill>
              </a:endParaRPr>
            </a:p>
          </p:txBody>
        </p:sp>
        <p:sp>
          <p:nvSpPr>
            <p:cNvPr id="10" name="Rectángulo 13"/>
            <p:cNvSpPr/>
            <p:nvPr userDrawn="1"/>
          </p:nvSpPr>
          <p:spPr>
            <a:xfrm rot="5400000">
              <a:off x="3095836" y="6561348"/>
              <a:ext cx="1584176" cy="216024"/>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35"/>
              <a:endParaRPr lang="es-ES_tradnl" dirty="0">
                <a:solidFill>
                  <a:srgbClr val="FFFFFF"/>
                </a:solidFill>
              </a:endParaRPr>
            </a:p>
          </p:txBody>
        </p:sp>
      </p:grpSp>
    </p:spTree>
    <p:extLst>
      <p:ext uri="{BB962C8B-B14F-4D97-AF65-F5344CB8AC3E}">
        <p14:creationId xmlns:p14="http://schemas.microsoft.com/office/powerpoint/2010/main" val="306827268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ítulo y objetos">
    <p:spTree>
      <p:nvGrpSpPr>
        <p:cNvPr id="1" name=""/>
        <p:cNvGrpSpPr/>
        <p:nvPr/>
      </p:nvGrpSpPr>
      <p:grpSpPr>
        <a:xfrm>
          <a:off x="0" y="0"/>
          <a:ext cx="0" cy="0"/>
          <a:chOff x="0" y="0"/>
          <a:chExt cx="0" cy="0"/>
        </a:xfrm>
      </p:grpSpPr>
      <p:sp>
        <p:nvSpPr>
          <p:cNvPr id="11" name="Marcador de título 1"/>
          <p:cNvSpPr>
            <a:spLocks noGrp="1"/>
          </p:cNvSpPr>
          <p:nvPr>
            <p:ph type="title"/>
          </p:nvPr>
        </p:nvSpPr>
        <p:spPr>
          <a:xfrm>
            <a:off x="467544" y="116632"/>
            <a:ext cx="6840760" cy="720080"/>
          </a:xfrm>
          <a:prstGeom prst="rect">
            <a:avLst/>
          </a:prstGeom>
        </p:spPr>
        <p:txBody>
          <a:bodyPr vert="horz" lIns="91427" tIns="45713" rIns="91427" bIns="45713" rtlCol="0" anchor="ctr">
            <a:noAutofit/>
          </a:bodyPr>
          <a:lstStyle/>
          <a:p>
            <a:r>
              <a:rPr lang="es-ES"/>
              <a:t>Haga clic para modificar el estilo de título del patrón</a:t>
            </a:r>
            <a:endParaRPr lang="es-ES" dirty="0"/>
          </a:p>
        </p:txBody>
      </p:sp>
      <p:sp>
        <p:nvSpPr>
          <p:cNvPr id="3" name="2 Marcador de contenido"/>
          <p:cNvSpPr>
            <a:spLocks noGrp="1"/>
          </p:cNvSpPr>
          <p:nvPr>
            <p:ph sz="quarter" idx="10"/>
          </p:nvPr>
        </p:nvSpPr>
        <p:spPr>
          <a:xfrm>
            <a:off x="467545" y="1268760"/>
            <a:ext cx="8208912" cy="5184576"/>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dirty="0"/>
          </a:p>
        </p:txBody>
      </p:sp>
      <p:sp>
        <p:nvSpPr>
          <p:cNvPr id="7" name="Marcador de fecha 3"/>
          <p:cNvSpPr>
            <a:spLocks noGrp="1"/>
          </p:cNvSpPr>
          <p:nvPr>
            <p:ph type="dt" sz="half" idx="2"/>
          </p:nvPr>
        </p:nvSpPr>
        <p:spPr>
          <a:xfrm>
            <a:off x="7020272" y="6525344"/>
            <a:ext cx="1080120" cy="216024"/>
          </a:xfrm>
          <a:prstGeom prst="rect">
            <a:avLst/>
          </a:prstGeom>
        </p:spPr>
        <p:txBody>
          <a:bodyPr vert="horz" wrap="none" lIns="91427" tIns="45713" rIns="91427" bIns="45713" rtlCol="0" anchor="ctr"/>
          <a:lstStyle>
            <a:lvl1pPr algn="ctr">
              <a:defRPr sz="1000">
                <a:solidFill>
                  <a:schemeClr val="tx1">
                    <a:tint val="75000"/>
                  </a:schemeClr>
                </a:solidFill>
              </a:defRPr>
            </a:lvl1pPr>
          </a:lstStyle>
          <a:p>
            <a:fld id="{A820851F-E4DF-3F41-8E0B-5A83BFD2689A}" type="datetimeFigureOut">
              <a:rPr lang="es-ES" smtClean="0"/>
              <a:pPr/>
              <a:t>09/09/2019</a:t>
            </a:fld>
            <a:endParaRPr lang="es-ES" dirty="0"/>
          </a:p>
        </p:txBody>
      </p:sp>
      <p:sp>
        <p:nvSpPr>
          <p:cNvPr id="8" name="Marcador de pie de página 4"/>
          <p:cNvSpPr>
            <a:spLocks noGrp="1"/>
          </p:cNvSpPr>
          <p:nvPr>
            <p:ph type="ftr" sz="quarter" idx="3"/>
          </p:nvPr>
        </p:nvSpPr>
        <p:spPr>
          <a:xfrm>
            <a:off x="467545" y="6525344"/>
            <a:ext cx="6480720" cy="216024"/>
          </a:xfrm>
          <a:prstGeom prst="rect">
            <a:avLst/>
          </a:prstGeom>
        </p:spPr>
        <p:txBody>
          <a:bodyPr vert="horz" wrap="none" lIns="91427" tIns="45713" rIns="91427" bIns="45713" rtlCol="0" anchor="ctr"/>
          <a:lstStyle>
            <a:lvl1pPr algn="l">
              <a:defRPr sz="1000">
                <a:solidFill>
                  <a:schemeClr val="tx1">
                    <a:tint val="75000"/>
                  </a:schemeClr>
                </a:solidFill>
              </a:defRPr>
            </a:lvl1pPr>
          </a:lstStyle>
          <a:p>
            <a:endParaRPr lang="es-ES" dirty="0"/>
          </a:p>
        </p:txBody>
      </p:sp>
      <p:sp>
        <p:nvSpPr>
          <p:cNvPr id="9" name="Marcador de número de diapositiva 5"/>
          <p:cNvSpPr>
            <a:spLocks noGrp="1"/>
          </p:cNvSpPr>
          <p:nvPr>
            <p:ph type="sldNum" sz="quarter" idx="4"/>
          </p:nvPr>
        </p:nvSpPr>
        <p:spPr>
          <a:xfrm>
            <a:off x="8172401" y="6525344"/>
            <a:ext cx="504056" cy="216024"/>
          </a:xfrm>
          <a:prstGeom prst="rect">
            <a:avLst/>
          </a:prstGeom>
          <a:solidFill>
            <a:schemeClr val="accent3"/>
          </a:solidFill>
        </p:spPr>
        <p:txBody>
          <a:bodyPr vert="horz" wrap="none" lIns="91427" tIns="45713" rIns="91427" bIns="45713" rtlCol="0" anchor="ctr"/>
          <a:lstStyle>
            <a:lvl1pPr algn="ctr">
              <a:defRPr sz="1000" b="1">
                <a:solidFill>
                  <a:schemeClr val="bg1"/>
                </a:solidFill>
              </a:defRPr>
            </a:lvl1pPr>
          </a:lstStyle>
          <a:p>
            <a:fld id="{6BDCBE57-3DF8-E34A-A687-20DD8272C65F}" type="slidenum">
              <a:rPr lang="es-ES" smtClean="0"/>
              <a:pPr/>
              <a:t>‹Nº›</a:t>
            </a:fld>
            <a:endParaRPr lang="es-ES" dirty="0"/>
          </a:p>
        </p:txBody>
      </p:sp>
    </p:spTree>
    <p:extLst>
      <p:ext uri="{BB962C8B-B14F-4D97-AF65-F5344CB8AC3E}">
        <p14:creationId xmlns:p14="http://schemas.microsoft.com/office/powerpoint/2010/main" val="126034426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exto a dos columnas">
    <p:spTree>
      <p:nvGrpSpPr>
        <p:cNvPr id="1" name=""/>
        <p:cNvGrpSpPr/>
        <p:nvPr/>
      </p:nvGrpSpPr>
      <p:grpSpPr>
        <a:xfrm>
          <a:off x="0" y="0"/>
          <a:ext cx="0" cy="0"/>
          <a:chOff x="0" y="0"/>
          <a:chExt cx="0" cy="0"/>
        </a:xfrm>
      </p:grpSpPr>
      <p:sp>
        <p:nvSpPr>
          <p:cNvPr id="19" name="Marcador de texto 2"/>
          <p:cNvSpPr>
            <a:spLocks noGrp="1"/>
          </p:cNvSpPr>
          <p:nvPr>
            <p:ph idx="1"/>
          </p:nvPr>
        </p:nvSpPr>
        <p:spPr>
          <a:xfrm>
            <a:off x="467545" y="1268760"/>
            <a:ext cx="3888432" cy="5184576"/>
          </a:xfrm>
          <a:prstGeom prst="rect">
            <a:avLst/>
          </a:prstGeom>
        </p:spPr>
        <p:txBody>
          <a:bodyPr vert="horz" lIns="91427" tIns="45713" rIns="91427" bIns="45713" rtlCol="0">
            <a:no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28" name="Marcador de texto 2"/>
          <p:cNvSpPr>
            <a:spLocks noGrp="1"/>
          </p:cNvSpPr>
          <p:nvPr>
            <p:ph idx="10"/>
          </p:nvPr>
        </p:nvSpPr>
        <p:spPr>
          <a:xfrm>
            <a:off x="4788024" y="1268760"/>
            <a:ext cx="3888432" cy="5184576"/>
          </a:xfrm>
          <a:prstGeom prst="rect">
            <a:avLst/>
          </a:prstGeom>
        </p:spPr>
        <p:txBody>
          <a:bodyPr vert="horz" lIns="91427" tIns="45713" rIns="91427" bIns="45713" rtlCol="0">
            <a:no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8" name="Marcador de título 1"/>
          <p:cNvSpPr>
            <a:spLocks noGrp="1"/>
          </p:cNvSpPr>
          <p:nvPr>
            <p:ph type="title"/>
          </p:nvPr>
        </p:nvSpPr>
        <p:spPr>
          <a:xfrm>
            <a:off x="467544" y="116632"/>
            <a:ext cx="6840760" cy="720080"/>
          </a:xfrm>
          <a:prstGeom prst="rect">
            <a:avLst/>
          </a:prstGeom>
        </p:spPr>
        <p:txBody>
          <a:bodyPr vert="horz" lIns="91427" tIns="45713" rIns="91427" bIns="45713" rtlCol="0" anchor="ctr">
            <a:noAutofit/>
          </a:bodyPr>
          <a:lstStyle/>
          <a:p>
            <a:r>
              <a:rPr lang="es-ES"/>
              <a:t>Haga clic para modificar el estilo de título del patrón</a:t>
            </a:r>
            <a:endParaRPr lang="es-ES" dirty="0"/>
          </a:p>
        </p:txBody>
      </p:sp>
      <p:sp>
        <p:nvSpPr>
          <p:cNvPr id="9" name="Marcador de fecha 3"/>
          <p:cNvSpPr>
            <a:spLocks noGrp="1"/>
          </p:cNvSpPr>
          <p:nvPr>
            <p:ph type="dt" sz="half" idx="2"/>
          </p:nvPr>
        </p:nvSpPr>
        <p:spPr>
          <a:xfrm>
            <a:off x="7020272" y="6525344"/>
            <a:ext cx="1080120" cy="216024"/>
          </a:xfrm>
          <a:prstGeom prst="rect">
            <a:avLst/>
          </a:prstGeom>
        </p:spPr>
        <p:txBody>
          <a:bodyPr vert="horz" wrap="none" lIns="91427" tIns="45713" rIns="91427" bIns="45713" rtlCol="0" anchor="ctr"/>
          <a:lstStyle>
            <a:lvl1pPr algn="ctr">
              <a:defRPr sz="1000">
                <a:solidFill>
                  <a:schemeClr val="tx1">
                    <a:tint val="75000"/>
                  </a:schemeClr>
                </a:solidFill>
              </a:defRPr>
            </a:lvl1pPr>
          </a:lstStyle>
          <a:p>
            <a:fld id="{A820851F-E4DF-3F41-8E0B-5A83BFD2689A}" type="datetimeFigureOut">
              <a:rPr lang="es-ES" smtClean="0"/>
              <a:pPr/>
              <a:t>09/09/2019</a:t>
            </a:fld>
            <a:endParaRPr lang="es-ES" dirty="0"/>
          </a:p>
        </p:txBody>
      </p:sp>
      <p:sp>
        <p:nvSpPr>
          <p:cNvPr id="10" name="Marcador de pie de página 4"/>
          <p:cNvSpPr>
            <a:spLocks noGrp="1"/>
          </p:cNvSpPr>
          <p:nvPr>
            <p:ph type="ftr" sz="quarter" idx="3"/>
          </p:nvPr>
        </p:nvSpPr>
        <p:spPr>
          <a:xfrm>
            <a:off x="467545" y="6525344"/>
            <a:ext cx="6480720" cy="216024"/>
          </a:xfrm>
          <a:prstGeom prst="rect">
            <a:avLst/>
          </a:prstGeom>
        </p:spPr>
        <p:txBody>
          <a:bodyPr vert="horz" wrap="none" lIns="91427" tIns="45713" rIns="91427" bIns="45713" rtlCol="0" anchor="ctr"/>
          <a:lstStyle>
            <a:lvl1pPr algn="l">
              <a:defRPr sz="1000">
                <a:solidFill>
                  <a:schemeClr val="tx1">
                    <a:tint val="75000"/>
                  </a:schemeClr>
                </a:solidFill>
              </a:defRPr>
            </a:lvl1pPr>
          </a:lstStyle>
          <a:p>
            <a:endParaRPr lang="es-ES" dirty="0"/>
          </a:p>
        </p:txBody>
      </p:sp>
      <p:sp>
        <p:nvSpPr>
          <p:cNvPr id="11" name="Marcador de número de diapositiva 5"/>
          <p:cNvSpPr>
            <a:spLocks noGrp="1"/>
          </p:cNvSpPr>
          <p:nvPr>
            <p:ph type="sldNum" sz="quarter" idx="4"/>
          </p:nvPr>
        </p:nvSpPr>
        <p:spPr>
          <a:xfrm>
            <a:off x="8172401" y="6525344"/>
            <a:ext cx="504056" cy="216024"/>
          </a:xfrm>
          <a:prstGeom prst="rect">
            <a:avLst/>
          </a:prstGeom>
          <a:solidFill>
            <a:schemeClr val="accent3"/>
          </a:solidFill>
        </p:spPr>
        <p:txBody>
          <a:bodyPr vert="horz" wrap="none" lIns="91427" tIns="45713" rIns="91427" bIns="45713" rtlCol="0" anchor="ctr"/>
          <a:lstStyle>
            <a:lvl1pPr algn="ctr">
              <a:defRPr sz="1000" b="1">
                <a:solidFill>
                  <a:schemeClr val="bg1"/>
                </a:solidFill>
              </a:defRPr>
            </a:lvl1pPr>
          </a:lstStyle>
          <a:p>
            <a:fld id="{6BDCBE57-3DF8-E34A-A687-20DD8272C65F}" type="slidenum">
              <a:rPr lang="es-ES" smtClean="0"/>
              <a:pPr/>
              <a:t>‹Nº›</a:t>
            </a:fld>
            <a:endParaRPr lang="es-ES" dirty="0"/>
          </a:p>
        </p:txBody>
      </p:sp>
    </p:spTree>
    <p:extLst>
      <p:ext uri="{BB962C8B-B14F-4D97-AF65-F5344CB8AC3E}">
        <p14:creationId xmlns:p14="http://schemas.microsoft.com/office/powerpoint/2010/main" val="98070189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exto a dos columnas (rebalse automático)">
    <p:spTree>
      <p:nvGrpSpPr>
        <p:cNvPr id="1" name=""/>
        <p:cNvGrpSpPr/>
        <p:nvPr/>
      </p:nvGrpSpPr>
      <p:grpSpPr>
        <a:xfrm>
          <a:off x="0" y="0"/>
          <a:ext cx="0" cy="0"/>
          <a:chOff x="0" y="0"/>
          <a:chExt cx="0" cy="0"/>
        </a:xfrm>
      </p:grpSpPr>
      <p:sp>
        <p:nvSpPr>
          <p:cNvPr id="7" name="Marcador de título 1"/>
          <p:cNvSpPr>
            <a:spLocks noGrp="1"/>
          </p:cNvSpPr>
          <p:nvPr>
            <p:ph type="title"/>
          </p:nvPr>
        </p:nvSpPr>
        <p:spPr>
          <a:xfrm>
            <a:off x="467544" y="116632"/>
            <a:ext cx="6840760" cy="720080"/>
          </a:xfrm>
          <a:prstGeom prst="rect">
            <a:avLst/>
          </a:prstGeom>
        </p:spPr>
        <p:txBody>
          <a:bodyPr vert="horz" lIns="91427" tIns="45713" rIns="91427" bIns="45713" rtlCol="0" anchor="ctr">
            <a:noAutofit/>
          </a:bodyPr>
          <a:lstStyle/>
          <a:p>
            <a:r>
              <a:rPr lang="es-ES"/>
              <a:t>Haga clic para modificar el estilo de título del patrón</a:t>
            </a:r>
            <a:endParaRPr lang="es-ES" dirty="0"/>
          </a:p>
        </p:txBody>
      </p:sp>
      <p:sp>
        <p:nvSpPr>
          <p:cNvPr id="11" name="2 Marcador de contenido"/>
          <p:cNvSpPr>
            <a:spLocks noGrp="1"/>
          </p:cNvSpPr>
          <p:nvPr>
            <p:ph sz="quarter" idx="10"/>
          </p:nvPr>
        </p:nvSpPr>
        <p:spPr>
          <a:xfrm>
            <a:off x="467545" y="1268760"/>
            <a:ext cx="8208912" cy="5184576"/>
          </a:xfrm>
        </p:spPr>
        <p:txBody>
          <a:bodyPr numCol="2" spcCol="359949">
            <a:no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dirty="0"/>
          </a:p>
        </p:txBody>
      </p:sp>
      <p:sp>
        <p:nvSpPr>
          <p:cNvPr id="12" name="Marcador de fecha 3"/>
          <p:cNvSpPr>
            <a:spLocks noGrp="1"/>
          </p:cNvSpPr>
          <p:nvPr>
            <p:ph type="dt" sz="half" idx="2"/>
          </p:nvPr>
        </p:nvSpPr>
        <p:spPr>
          <a:xfrm>
            <a:off x="7020272" y="6525344"/>
            <a:ext cx="1080120" cy="216024"/>
          </a:xfrm>
          <a:prstGeom prst="rect">
            <a:avLst/>
          </a:prstGeom>
        </p:spPr>
        <p:txBody>
          <a:bodyPr vert="horz" wrap="none" lIns="91427" tIns="45713" rIns="91427" bIns="45713" rtlCol="0" anchor="ctr"/>
          <a:lstStyle>
            <a:lvl1pPr algn="ctr">
              <a:defRPr sz="1000">
                <a:solidFill>
                  <a:schemeClr val="tx1">
                    <a:tint val="75000"/>
                  </a:schemeClr>
                </a:solidFill>
              </a:defRPr>
            </a:lvl1pPr>
          </a:lstStyle>
          <a:p>
            <a:fld id="{A820851F-E4DF-3F41-8E0B-5A83BFD2689A}" type="datetimeFigureOut">
              <a:rPr lang="es-ES" smtClean="0"/>
              <a:pPr/>
              <a:t>09/09/2019</a:t>
            </a:fld>
            <a:endParaRPr lang="es-ES" dirty="0"/>
          </a:p>
        </p:txBody>
      </p:sp>
      <p:sp>
        <p:nvSpPr>
          <p:cNvPr id="13" name="Marcador de pie de página 4"/>
          <p:cNvSpPr>
            <a:spLocks noGrp="1"/>
          </p:cNvSpPr>
          <p:nvPr>
            <p:ph type="ftr" sz="quarter" idx="3"/>
          </p:nvPr>
        </p:nvSpPr>
        <p:spPr>
          <a:xfrm>
            <a:off x="467545" y="6525344"/>
            <a:ext cx="6480720" cy="216024"/>
          </a:xfrm>
          <a:prstGeom prst="rect">
            <a:avLst/>
          </a:prstGeom>
        </p:spPr>
        <p:txBody>
          <a:bodyPr vert="horz" wrap="none" lIns="91427" tIns="45713" rIns="91427" bIns="45713" rtlCol="0" anchor="ctr"/>
          <a:lstStyle>
            <a:lvl1pPr algn="l">
              <a:defRPr sz="1000">
                <a:solidFill>
                  <a:schemeClr val="tx1">
                    <a:tint val="75000"/>
                  </a:schemeClr>
                </a:solidFill>
              </a:defRPr>
            </a:lvl1pPr>
          </a:lstStyle>
          <a:p>
            <a:endParaRPr lang="es-ES" dirty="0"/>
          </a:p>
        </p:txBody>
      </p:sp>
      <p:sp>
        <p:nvSpPr>
          <p:cNvPr id="14" name="Marcador de número de diapositiva 5"/>
          <p:cNvSpPr>
            <a:spLocks noGrp="1"/>
          </p:cNvSpPr>
          <p:nvPr>
            <p:ph type="sldNum" sz="quarter" idx="4"/>
          </p:nvPr>
        </p:nvSpPr>
        <p:spPr>
          <a:xfrm>
            <a:off x="8172401" y="6525344"/>
            <a:ext cx="504056" cy="216024"/>
          </a:xfrm>
          <a:prstGeom prst="rect">
            <a:avLst/>
          </a:prstGeom>
          <a:solidFill>
            <a:schemeClr val="accent3"/>
          </a:solidFill>
        </p:spPr>
        <p:txBody>
          <a:bodyPr vert="horz" wrap="none" lIns="91427" tIns="45713" rIns="91427" bIns="45713" rtlCol="0" anchor="ctr"/>
          <a:lstStyle>
            <a:lvl1pPr algn="ctr">
              <a:defRPr sz="1000" b="1">
                <a:solidFill>
                  <a:schemeClr val="bg1"/>
                </a:solidFill>
              </a:defRPr>
            </a:lvl1pPr>
          </a:lstStyle>
          <a:p>
            <a:fld id="{6BDCBE57-3DF8-E34A-A687-20DD8272C65F}" type="slidenum">
              <a:rPr lang="es-ES" smtClean="0"/>
              <a:pPr/>
              <a:t>‹Nº›</a:t>
            </a:fld>
            <a:endParaRPr lang="es-ES" dirty="0"/>
          </a:p>
        </p:txBody>
      </p:sp>
    </p:spTree>
    <p:extLst>
      <p:ext uri="{BB962C8B-B14F-4D97-AF65-F5344CB8AC3E}">
        <p14:creationId xmlns:p14="http://schemas.microsoft.com/office/powerpoint/2010/main" val="335263836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Sólo título">
    <p:spTree>
      <p:nvGrpSpPr>
        <p:cNvPr id="1" name=""/>
        <p:cNvGrpSpPr/>
        <p:nvPr/>
      </p:nvGrpSpPr>
      <p:grpSpPr>
        <a:xfrm>
          <a:off x="0" y="0"/>
          <a:ext cx="0" cy="0"/>
          <a:chOff x="0" y="0"/>
          <a:chExt cx="0" cy="0"/>
        </a:xfrm>
      </p:grpSpPr>
      <p:sp>
        <p:nvSpPr>
          <p:cNvPr id="9" name="Marcador de título 1"/>
          <p:cNvSpPr>
            <a:spLocks noGrp="1"/>
          </p:cNvSpPr>
          <p:nvPr>
            <p:ph type="title"/>
          </p:nvPr>
        </p:nvSpPr>
        <p:spPr>
          <a:xfrm>
            <a:off x="467544" y="116632"/>
            <a:ext cx="6840760" cy="720080"/>
          </a:xfrm>
          <a:prstGeom prst="rect">
            <a:avLst/>
          </a:prstGeom>
        </p:spPr>
        <p:txBody>
          <a:bodyPr vert="horz" lIns="91427" tIns="45713" rIns="91427" bIns="45713" rtlCol="0" anchor="ctr">
            <a:noAutofit/>
          </a:bodyPr>
          <a:lstStyle/>
          <a:p>
            <a:r>
              <a:rPr lang="es-ES"/>
              <a:t>Haga clic para modificar el estilo de título del patrón</a:t>
            </a:r>
            <a:endParaRPr lang="es-ES" dirty="0"/>
          </a:p>
        </p:txBody>
      </p:sp>
      <p:sp>
        <p:nvSpPr>
          <p:cNvPr id="10" name="Marcador de fecha 3"/>
          <p:cNvSpPr>
            <a:spLocks noGrp="1"/>
          </p:cNvSpPr>
          <p:nvPr>
            <p:ph type="dt" sz="half" idx="2"/>
          </p:nvPr>
        </p:nvSpPr>
        <p:spPr>
          <a:xfrm>
            <a:off x="7020272" y="6525344"/>
            <a:ext cx="1080120" cy="216024"/>
          </a:xfrm>
          <a:prstGeom prst="rect">
            <a:avLst/>
          </a:prstGeom>
        </p:spPr>
        <p:txBody>
          <a:bodyPr vert="horz" wrap="none" lIns="91427" tIns="45713" rIns="91427" bIns="45713" rtlCol="0" anchor="ctr"/>
          <a:lstStyle>
            <a:lvl1pPr algn="ctr">
              <a:defRPr sz="1000">
                <a:solidFill>
                  <a:schemeClr val="tx1">
                    <a:tint val="75000"/>
                  </a:schemeClr>
                </a:solidFill>
              </a:defRPr>
            </a:lvl1pPr>
          </a:lstStyle>
          <a:p>
            <a:fld id="{A820851F-E4DF-3F41-8E0B-5A83BFD2689A}" type="datetimeFigureOut">
              <a:rPr lang="es-ES" smtClean="0"/>
              <a:pPr/>
              <a:t>09/09/2019</a:t>
            </a:fld>
            <a:endParaRPr lang="es-ES" dirty="0"/>
          </a:p>
        </p:txBody>
      </p:sp>
      <p:sp>
        <p:nvSpPr>
          <p:cNvPr id="11" name="Marcador de pie de página 4"/>
          <p:cNvSpPr>
            <a:spLocks noGrp="1"/>
          </p:cNvSpPr>
          <p:nvPr>
            <p:ph type="ftr" sz="quarter" idx="3"/>
          </p:nvPr>
        </p:nvSpPr>
        <p:spPr>
          <a:xfrm>
            <a:off x="467545" y="6525344"/>
            <a:ext cx="6480720" cy="216024"/>
          </a:xfrm>
          <a:prstGeom prst="rect">
            <a:avLst/>
          </a:prstGeom>
        </p:spPr>
        <p:txBody>
          <a:bodyPr vert="horz" wrap="none" lIns="91427" tIns="45713" rIns="91427" bIns="45713" rtlCol="0" anchor="ctr"/>
          <a:lstStyle>
            <a:lvl1pPr algn="l">
              <a:defRPr sz="1000">
                <a:solidFill>
                  <a:schemeClr val="tx1">
                    <a:tint val="75000"/>
                  </a:schemeClr>
                </a:solidFill>
              </a:defRPr>
            </a:lvl1pPr>
          </a:lstStyle>
          <a:p>
            <a:endParaRPr lang="es-ES" dirty="0"/>
          </a:p>
        </p:txBody>
      </p:sp>
      <p:sp>
        <p:nvSpPr>
          <p:cNvPr id="12" name="Marcador de número de diapositiva 5"/>
          <p:cNvSpPr>
            <a:spLocks noGrp="1"/>
          </p:cNvSpPr>
          <p:nvPr>
            <p:ph type="sldNum" sz="quarter" idx="4"/>
          </p:nvPr>
        </p:nvSpPr>
        <p:spPr>
          <a:xfrm>
            <a:off x="8172401" y="6525344"/>
            <a:ext cx="504056" cy="216024"/>
          </a:xfrm>
          <a:prstGeom prst="rect">
            <a:avLst/>
          </a:prstGeom>
          <a:solidFill>
            <a:schemeClr val="accent3"/>
          </a:solidFill>
        </p:spPr>
        <p:txBody>
          <a:bodyPr vert="horz" wrap="none" lIns="91427" tIns="45713" rIns="91427" bIns="45713" rtlCol="0" anchor="ctr"/>
          <a:lstStyle>
            <a:lvl1pPr algn="ctr">
              <a:defRPr sz="1000" b="1">
                <a:solidFill>
                  <a:schemeClr val="bg1"/>
                </a:solidFill>
              </a:defRPr>
            </a:lvl1pPr>
          </a:lstStyle>
          <a:p>
            <a:fld id="{6BDCBE57-3DF8-E34A-A687-20DD8272C65F}" type="slidenum">
              <a:rPr lang="es-ES" smtClean="0"/>
              <a:pPr/>
              <a:t>‹Nº›</a:t>
            </a:fld>
            <a:endParaRPr lang="es-ES" dirty="0"/>
          </a:p>
        </p:txBody>
      </p:sp>
    </p:spTree>
    <p:extLst>
      <p:ext uri="{BB962C8B-B14F-4D97-AF65-F5344CB8AC3E}">
        <p14:creationId xmlns:p14="http://schemas.microsoft.com/office/powerpoint/2010/main" val="320286918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Diapositiva en blanco">
    <p:spTree>
      <p:nvGrpSpPr>
        <p:cNvPr id="1" name=""/>
        <p:cNvGrpSpPr/>
        <p:nvPr/>
      </p:nvGrpSpPr>
      <p:grpSpPr>
        <a:xfrm>
          <a:off x="0" y="0"/>
          <a:ext cx="0" cy="0"/>
          <a:chOff x="0" y="0"/>
          <a:chExt cx="0" cy="0"/>
        </a:xfrm>
      </p:grpSpPr>
      <p:sp>
        <p:nvSpPr>
          <p:cNvPr id="5" name="Marcador de fecha 3"/>
          <p:cNvSpPr>
            <a:spLocks noGrp="1"/>
          </p:cNvSpPr>
          <p:nvPr>
            <p:ph type="dt" sz="half" idx="2"/>
          </p:nvPr>
        </p:nvSpPr>
        <p:spPr>
          <a:xfrm>
            <a:off x="7020272" y="6525344"/>
            <a:ext cx="1080120" cy="216024"/>
          </a:xfrm>
          <a:prstGeom prst="rect">
            <a:avLst/>
          </a:prstGeom>
        </p:spPr>
        <p:txBody>
          <a:bodyPr vert="horz" wrap="none" lIns="91427" tIns="45713" rIns="91427" bIns="45713" rtlCol="0" anchor="ctr"/>
          <a:lstStyle>
            <a:lvl1pPr algn="ctr">
              <a:defRPr sz="1000">
                <a:solidFill>
                  <a:schemeClr val="tx1">
                    <a:tint val="75000"/>
                  </a:schemeClr>
                </a:solidFill>
              </a:defRPr>
            </a:lvl1pPr>
          </a:lstStyle>
          <a:p>
            <a:fld id="{A820851F-E4DF-3F41-8E0B-5A83BFD2689A}" type="datetimeFigureOut">
              <a:rPr lang="es-ES" smtClean="0"/>
              <a:pPr/>
              <a:t>09/09/2019</a:t>
            </a:fld>
            <a:endParaRPr lang="es-ES" dirty="0"/>
          </a:p>
        </p:txBody>
      </p:sp>
      <p:sp>
        <p:nvSpPr>
          <p:cNvPr id="6" name="Marcador de pie de página 4"/>
          <p:cNvSpPr>
            <a:spLocks noGrp="1"/>
          </p:cNvSpPr>
          <p:nvPr>
            <p:ph type="ftr" sz="quarter" idx="3"/>
          </p:nvPr>
        </p:nvSpPr>
        <p:spPr>
          <a:xfrm>
            <a:off x="467545" y="6525344"/>
            <a:ext cx="6480720" cy="216024"/>
          </a:xfrm>
          <a:prstGeom prst="rect">
            <a:avLst/>
          </a:prstGeom>
        </p:spPr>
        <p:txBody>
          <a:bodyPr vert="horz" wrap="none" lIns="91427" tIns="45713" rIns="91427" bIns="45713" rtlCol="0" anchor="ctr"/>
          <a:lstStyle>
            <a:lvl1pPr algn="l">
              <a:defRPr sz="1000">
                <a:solidFill>
                  <a:schemeClr val="tx1">
                    <a:tint val="75000"/>
                  </a:schemeClr>
                </a:solidFill>
              </a:defRPr>
            </a:lvl1pPr>
          </a:lstStyle>
          <a:p>
            <a:endParaRPr lang="es-ES" dirty="0"/>
          </a:p>
        </p:txBody>
      </p:sp>
      <p:sp>
        <p:nvSpPr>
          <p:cNvPr id="7" name="Marcador de número de diapositiva 5"/>
          <p:cNvSpPr>
            <a:spLocks noGrp="1"/>
          </p:cNvSpPr>
          <p:nvPr>
            <p:ph type="sldNum" sz="quarter" idx="4"/>
          </p:nvPr>
        </p:nvSpPr>
        <p:spPr>
          <a:xfrm>
            <a:off x="8172401" y="6525344"/>
            <a:ext cx="504056" cy="216024"/>
          </a:xfrm>
          <a:prstGeom prst="rect">
            <a:avLst/>
          </a:prstGeom>
          <a:solidFill>
            <a:schemeClr val="accent3"/>
          </a:solidFill>
        </p:spPr>
        <p:txBody>
          <a:bodyPr vert="horz" wrap="none" lIns="91427" tIns="45713" rIns="91427" bIns="45713" rtlCol="0" anchor="ctr"/>
          <a:lstStyle>
            <a:lvl1pPr algn="ctr">
              <a:defRPr sz="1000" b="1">
                <a:solidFill>
                  <a:schemeClr val="bg1"/>
                </a:solidFill>
              </a:defRPr>
            </a:lvl1pPr>
          </a:lstStyle>
          <a:p>
            <a:fld id="{6BDCBE57-3DF8-E34A-A687-20DD8272C65F}" type="slidenum">
              <a:rPr lang="es-ES" smtClean="0"/>
              <a:pPr/>
              <a:t>‹Nº›</a:t>
            </a:fld>
            <a:endParaRPr lang="es-ES" dirty="0"/>
          </a:p>
        </p:txBody>
      </p:sp>
    </p:spTree>
    <p:extLst>
      <p:ext uri="{BB962C8B-B14F-4D97-AF65-F5344CB8AC3E}">
        <p14:creationId xmlns:p14="http://schemas.microsoft.com/office/powerpoint/2010/main" val="281069711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Resumen ejecutivo">
    <p:spTree>
      <p:nvGrpSpPr>
        <p:cNvPr id="1" name=""/>
        <p:cNvGrpSpPr/>
        <p:nvPr/>
      </p:nvGrpSpPr>
      <p:grpSpPr>
        <a:xfrm>
          <a:off x="0" y="0"/>
          <a:ext cx="0" cy="0"/>
          <a:chOff x="0" y="0"/>
          <a:chExt cx="0" cy="0"/>
        </a:xfrm>
      </p:grpSpPr>
      <p:sp>
        <p:nvSpPr>
          <p:cNvPr id="6" name="Marcador de texto 24"/>
          <p:cNvSpPr>
            <a:spLocks noGrp="1"/>
          </p:cNvSpPr>
          <p:nvPr>
            <p:ph type="body" sz="quarter" idx="10" hasCustomPrompt="1"/>
          </p:nvPr>
        </p:nvSpPr>
        <p:spPr>
          <a:xfrm>
            <a:off x="568831" y="1252324"/>
            <a:ext cx="988483" cy="880533"/>
          </a:xfrm>
        </p:spPr>
        <p:txBody>
          <a:bodyPr wrap="none" tIns="0" rIns="0" bIns="0" anchor="b" anchorCtr="0">
            <a:noAutofit/>
          </a:bodyPr>
          <a:lstStyle>
            <a:lvl1pPr marL="0" indent="0" algn="r">
              <a:spcBef>
                <a:spcPts val="0"/>
              </a:spcBef>
              <a:buNone/>
              <a:defRPr sz="8000" b="0">
                <a:solidFill>
                  <a:srgbClr val="00778B"/>
                </a:solidFill>
              </a:defRPr>
            </a:lvl1pPr>
          </a:lstStyle>
          <a:p>
            <a:pPr lvl="0"/>
            <a:r>
              <a:rPr lang="es-ES_tradnl" dirty="0"/>
              <a:t>1</a:t>
            </a:r>
            <a:endParaRPr lang="es-ES" dirty="0"/>
          </a:p>
        </p:txBody>
      </p:sp>
      <p:sp>
        <p:nvSpPr>
          <p:cNvPr id="7" name="2 Marcador de texto"/>
          <p:cNvSpPr>
            <a:spLocks noGrp="1"/>
          </p:cNvSpPr>
          <p:nvPr>
            <p:ph type="body" sz="quarter" idx="13"/>
          </p:nvPr>
        </p:nvSpPr>
        <p:spPr>
          <a:xfrm>
            <a:off x="1691680" y="2132856"/>
            <a:ext cx="7057033" cy="2161009"/>
          </a:xfrm>
        </p:spPr>
        <p:txBody>
          <a:bodyPr vert="horz" lIns="91427" tIns="45713" rIns="91427" bIns="45713" rtlCol="0">
            <a:noAutofit/>
          </a:bodyPr>
          <a:lstStyle>
            <a:lvl1pPr>
              <a:spcAft>
                <a:spcPts val="600"/>
              </a:spcAft>
              <a:defRPr lang="es-ES" sz="1800" dirty="0" smtClean="0"/>
            </a:lvl1pPr>
            <a:lvl2pPr>
              <a:spcAft>
                <a:spcPts val="600"/>
              </a:spcAft>
              <a:defRPr lang="es-ES" sz="1600" dirty="0" smtClean="0"/>
            </a:lvl2pPr>
            <a:lvl3pPr>
              <a:spcAft>
                <a:spcPts val="600"/>
              </a:spcAft>
              <a:defRPr lang="es-ES" sz="1400" dirty="0" smtClean="0"/>
            </a:lvl3pPr>
            <a:lvl4pPr>
              <a:spcAft>
                <a:spcPts val="600"/>
              </a:spcAft>
              <a:defRPr lang="es-ES" sz="1200" dirty="0" smtClean="0"/>
            </a:lvl4pPr>
            <a:lvl5pPr>
              <a:spcAft>
                <a:spcPts val="600"/>
              </a:spcAft>
              <a:defRPr lang="es-CL" sz="1200" dirty="0"/>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dirty="0"/>
          </a:p>
        </p:txBody>
      </p:sp>
      <p:sp>
        <p:nvSpPr>
          <p:cNvPr id="8" name="4 Marcador de posición de imagen"/>
          <p:cNvSpPr>
            <a:spLocks noGrp="1"/>
          </p:cNvSpPr>
          <p:nvPr>
            <p:ph type="pic" sz="quarter" idx="14"/>
          </p:nvPr>
        </p:nvSpPr>
        <p:spPr>
          <a:xfrm>
            <a:off x="1691681" y="4509120"/>
            <a:ext cx="7452319" cy="2348880"/>
          </a:xfrm>
        </p:spPr>
        <p:txBody>
          <a:bodyPr>
            <a:noAutofit/>
          </a:bodyPr>
          <a:lstStyle>
            <a:lvl1pPr marL="0" indent="0">
              <a:buNone/>
              <a:defRPr/>
            </a:lvl1pPr>
          </a:lstStyle>
          <a:p>
            <a:r>
              <a:rPr lang="es-ES" dirty="0"/>
              <a:t>Haga clic en el icono para agregar una imagen</a:t>
            </a:r>
            <a:endParaRPr lang="es-CL" dirty="0"/>
          </a:p>
        </p:txBody>
      </p:sp>
      <p:sp>
        <p:nvSpPr>
          <p:cNvPr id="9" name="5 Título"/>
          <p:cNvSpPr>
            <a:spLocks noGrp="1"/>
          </p:cNvSpPr>
          <p:nvPr>
            <p:ph type="title"/>
          </p:nvPr>
        </p:nvSpPr>
        <p:spPr>
          <a:xfrm>
            <a:off x="1691680" y="1412776"/>
            <a:ext cx="7056784" cy="576064"/>
          </a:xfrm>
        </p:spPr>
        <p:txBody>
          <a:bodyPr anchor="b">
            <a:noAutofit/>
          </a:bodyPr>
          <a:lstStyle>
            <a:lvl1pPr>
              <a:defRPr sz="2400"/>
            </a:lvl1pPr>
          </a:lstStyle>
          <a:p>
            <a:r>
              <a:rPr lang="es-ES"/>
              <a:t>Haga clic para modificar el estilo de título del patrón</a:t>
            </a:r>
            <a:endParaRPr lang="es-CL" dirty="0"/>
          </a:p>
        </p:txBody>
      </p:sp>
    </p:spTree>
    <p:extLst>
      <p:ext uri="{BB962C8B-B14F-4D97-AF65-F5344CB8AC3E}">
        <p14:creationId xmlns:p14="http://schemas.microsoft.com/office/powerpoint/2010/main" val="315564435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exto comprimido">
    <p:spTree>
      <p:nvGrpSpPr>
        <p:cNvPr id="1" name=""/>
        <p:cNvGrpSpPr/>
        <p:nvPr/>
      </p:nvGrpSpPr>
      <p:grpSpPr>
        <a:xfrm>
          <a:off x="0" y="0"/>
          <a:ext cx="0" cy="0"/>
          <a:chOff x="0" y="0"/>
          <a:chExt cx="0" cy="0"/>
        </a:xfrm>
      </p:grpSpPr>
      <p:sp>
        <p:nvSpPr>
          <p:cNvPr id="11" name="2 Marcador de texto"/>
          <p:cNvSpPr>
            <a:spLocks noGrp="1"/>
          </p:cNvSpPr>
          <p:nvPr>
            <p:ph type="body" sz="quarter" idx="13"/>
          </p:nvPr>
        </p:nvSpPr>
        <p:spPr>
          <a:xfrm>
            <a:off x="1691680" y="2132856"/>
            <a:ext cx="7057033" cy="4320480"/>
          </a:xfrm>
        </p:spPr>
        <p:txBody>
          <a:bodyPr vert="horz" lIns="91427" tIns="45713" rIns="91427" bIns="45713" rtlCol="0">
            <a:noAutofit/>
          </a:bodyPr>
          <a:lstStyle>
            <a:lvl1pPr>
              <a:spcAft>
                <a:spcPts val="600"/>
              </a:spcAft>
              <a:defRPr lang="es-ES" sz="1800" dirty="0" smtClean="0"/>
            </a:lvl1pPr>
            <a:lvl2pPr>
              <a:spcAft>
                <a:spcPts val="600"/>
              </a:spcAft>
              <a:defRPr lang="es-ES" sz="1600" dirty="0" smtClean="0"/>
            </a:lvl2pPr>
            <a:lvl3pPr>
              <a:spcAft>
                <a:spcPts val="600"/>
              </a:spcAft>
              <a:defRPr lang="es-ES" sz="1400" dirty="0" smtClean="0"/>
            </a:lvl3pPr>
            <a:lvl4pPr>
              <a:spcAft>
                <a:spcPts val="600"/>
              </a:spcAft>
              <a:defRPr lang="es-ES" sz="1200" dirty="0" smtClean="0"/>
            </a:lvl4pPr>
            <a:lvl5pPr>
              <a:spcAft>
                <a:spcPts val="600"/>
              </a:spcAft>
              <a:defRPr lang="es-CL" sz="1200" dirty="0"/>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dirty="0"/>
          </a:p>
        </p:txBody>
      </p:sp>
      <p:sp>
        <p:nvSpPr>
          <p:cNvPr id="12" name="5 Título"/>
          <p:cNvSpPr>
            <a:spLocks noGrp="1"/>
          </p:cNvSpPr>
          <p:nvPr>
            <p:ph type="title"/>
          </p:nvPr>
        </p:nvSpPr>
        <p:spPr>
          <a:xfrm>
            <a:off x="1691680" y="1412776"/>
            <a:ext cx="7056784" cy="576064"/>
          </a:xfrm>
        </p:spPr>
        <p:txBody>
          <a:bodyPr anchor="b">
            <a:noAutofit/>
          </a:bodyPr>
          <a:lstStyle>
            <a:lvl1pPr>
              <a:defRPr sz="2400"/>
            </a:lvl1pPr>
          </a:lstStyle>
          <a:p>
            <a:r>
              <a:rPr lang="es-ES"/>
              <a:t>Haga clic para modificar el estilo de título del patrón</a:t>
            </a:r>
            <a:endParaRPr lang="es-CL" dirty="0"/>
          </a:p>
        </p:txBody>
      </p:sp>
      <p:sp>
        <p:nvSpPr>
          <p:cNvPr id="7" name="Marcador de fecha 3"/>
          <p:cNvSpPr>
            <a:spLocks noGrp="1"/>
          </p:cNvSpPr>
          <p:nvPr>
            <p:ph type="dt" sz="half" idx="2"/>
          </p:nvPr>
        </p:nvSpPr>
        <p:spPr>
          <a:xfrm>
            <a:off x="7020272" y="6525344"/>
            <a:ext cx="1080120" cy="216024"/>
          </a:xfrm>
          <a:prstGeom prst="rect">
            <a:avLst/>
          </a:prstGeom>
        </p:spPr>
        <p:txBody>
          <a:bodyPr vert="horz" wrap="none" lIns="91427" tIns="45713" rIns="91427" bIns="45713" rtlCol="0" anchor="ctr"/>
          <a:lstStyle>
            <a:lvl1pPr algn="ctr">
              <a:defRPr sz="1000">
                <a:solidFill>
                  <a:schemeClr val="tx1">
                    <a:tint val="75000"/>
                  </a:schemeClr>
                </a:solidFill>
              </a:defRPr>
            </a:lvl1pPr>
          </a:lstStyle>
          <a:p>
            <a:fld id="{A820851F-E4DF-3F41-8E0B-5A83BFD2689A}" type="datetimeFigureOut">
              <a:rPr lang="es-ES" smtClean="0"/>
              <a:pPr/>
              <a:t>09/09/2019</a:t>
            </a:fld>
            <a:endParaRPr lang="es-ES" dirty="0"/>
          </a:p>
        </p:txBody>
      </p:sp>
      <p:sp>
        <p:nvSpPr>
          <p:cNvPr id="13" name="Marcador de pie de página 4"/>
          <p:cNvSpPr>
            <a:spLocks noGrp="1"/>
          </p:cNvSpPr>
          <p:nvPr>
            <p:ph type="ftr" sz="quarter" idx="3"/>
          </p:nvPr>
        </p:nvSpPr>
        <p:spPr>
          <a:xfrm>
            <a:off x="467545" y="6525344"/>
            <a:ext cx="6480720" cy="216024"/>
          </a:xfrm>
          <a:prstGeom prst="rect">
            <a:avLst/>
          </a:prstGeom>
        </p:spPr>
        <p:txBody>
          <a:bodyPr vert="horz" wrap="none" lIns="91427" tIns="45713" rIns="91427" bIns="45713" rtlCol="0" anchor="ctr"/>
          <a:lstStyle>
            <a:lvl1pPr algn="l">
              <a:defRPr sz="1000">
                <a:solidFill>
                  <a:schemeClr val="tx1">
                    <a:tint val="75000"/>
                  </a:schemeClr>
                </a:solidFill>
              </a:defRPr>
            </a:lvl1pPr>
          </a:lstStyle>
          <a:p>
            <a:endParaRPr lang="es-ES" dirty="0"/>
          </a:p>
        </p:txBody>
      </p:sp>
      <p:sp>
        <p:nvSpPr>
          <p:cNvPr id="14" name="Marcador de número de diapositiva 5"/>
          <p:cNvSpPr>
            <a:spLocks noGrp="1"/>
          </p:cNvSpPr>
          <p:nvPr>
            <p:ph type="sldNum" sz="quarter" idx="4"/>
          </p:nvPr>
        </p:nvSpPr>
        <p:spPr>
          <a:xfrm>
            <a:off x="8172401" y="6525344"/>
            <a:ext cx="504056" cy="216024"/>
          </a:xfrm>
          <a:prstGeom prst="rect">
            <a:avLst/>
          </a:prstGeom>
          <a:solidFill>
            <a:schemeClr val="accent3"/>
          </a:solidFill>
        </p:spPr>
        <p:txBody>
          <a:bodyPr vert="horz" wrap="none" lIns="91427" tIns="45713" rIns="91427" bIns="45713" rtlCol="0" anchor="ctr"/>
          <a:lstStyle>
            <a:lvl1pPr algn="ctr">
              <a:defRPr sz="1000" b="1">
                <a:solidFill>
                  <a:schemeClr val="bg1"/>
                </a:solidFill>
              </a:defRPr>
            </a:lvl1pPr>
          </a:lstStyle>
          <a:p>
            <a:fld id="{6BDCBE57-3DF8-E34A-A687-20DD8272C65F}" type="slidenum">
              <a:rPr lang="es-ES" smtClean="0"/>
              <a:pPr/>
              <a:t>‹Nº›</a:t>
            </a:fld>
            <a:endParaRPr lang="es-ES" dirty="0"/>
          </a:p>
        </p:txBody>
      </p:sp>
    </p:spTree>
    <p:extLst>
      <p:ext uri="{BB962C8B-B14F-4D97-AF65-F5344CB8AC3E}">
        <p14:creationId xmlns:p14="http://schemas.microsoft.com/office/powerpoint/2010/main" val="2500440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3_Título y objetos">
    <p:spTree>
      <p:nvGrpSpPr>
        <p:cNvPr id="1" name=""/>
        <p:cNvGrpSpPr/>
        <p:nvPr/>
      </p:nvGrpSpPr>
      <p:grpSpPr>
        <a:xfrm>
          <a:off x="0" y="0"/>
          <a:ext cx="0" cy="0"/>
          <a:chOff x="0" y="0"/>
          <a:chExt cx="0" cy="0"/>
        </a:xfrm>
      </p:grpSpPr>
      <p:sp>
        <p:nvSpPr>
          <p:cNvPr id="22" name="Marcador de texto 2"/>
          <p:cNvSpPr>
            <a:spLocks noGrp="1"/>
          </p:cNvSpPr>
          <p:nvPr>
            <p:ph type="body" idx="1" hasCustomPrompt="1"/>
          </p:nvPr>
        </p:nvSpPr>
        <p:spPr>
          <a:xfrm>
            <a:off x="1573643" y="1219203"/>
            <a:ext cx="5621866" cy="558801"/>
          </a:xfrm>
        </p:spPr>
        <p:txBody>
          <a:bodyPr wrap="none" lIns="0" tIns="0" rIns="0" bIns="0" anchor="b">
            <a:noAutofit/>
          </a:bodyPr>
          <a:lstStyle>
            <a:lvl1pPr marL="0" indent="0">
              <a:spcBef>
                <a:spcPts val="0"/>
              </a:spcBef>
              <a:buNone/>
              <a:defRPr sz="2800">
                <a:solidFill>
                  <a:schemeClr val="accent3"/>
                </a:solidFill>
                <a:latin typeface="+mj-lt"/>
              </a:defRPr>
            </a:lvl1pPr>
            <a:lvl2pPr marL="457135" indent="0">
              <a:buNone/>
              <a:defRPr sz="1800">
                <a:solidFill>
                  <a:schemeClr val="tx1">
                    <a:tint val="75000"/>
                  </a:schemeClr>
                </a:solidFill>
              </a:defRPr>
            </a:lvl2pPr>
            <a:lvl3pPr marL="914269" indent="0">
              <a:buNone/>
              <a:defRPr sz="1600">
                <a:solidFill>
                  <a:schemeClr val="tx1">
                    <a:tint val="75000"/>
                  </a:schemeClr>
                </a:solidFill>
              </a:defRPr>
            </a:lvl3pPr>
            <a:lvl4pPr marL="1371404" indent="0">
              <a:buNone/>
              <a:defRPr sz="1400">
                <a:solidFill>
                  <a:schemeClr val="tx1">
                    <a:tint val="75000"/>
                  </a:schemeClr>
                </a:solidFill>
              </a:defRPr>
            </a:lvl4pPr>
            <a:lvl5pPr marL="1828539" indent="0">
              <a:buNone/>
              <a:defRPr sz="1400">
                <a:solidFill>
                  <a:schemeClr val="tx1">
                    <a:tint val="75000"/>
                  </a:schemeClr>
                </a:solidFill>
              </a:defRPr>
            </a:lvl5pPr>
            <a:lvl6pPr marL="2285674" indent="0">
              <a:buNone/>
              <a:defRPr sz="1400">
                <a:solidFill>
                  <a:schemeClr val="tx1">
                    <a:tint val="75000"/>
                  </a:schemeClr>
                </a:solidFill>
              </a:defRPr>
            </a:lvl6pPr>
            <a:lvl7pPr marL="2742809" indent="0">
              <a:buNone/>
              <a:defRPr sz="1400">
                <a:solidFill>
                  <a:schemeClr val="tx1">
                    <a:tint val="75000"/>
                  </a:schemeClr>
                </a:solidFill>
              </a:defRPr>
            </a:lvl7pPr>
            <a:lvl8pPr marL="3199944" indent="0">
              <a:buNone/>
              <a:defRPr sz="1400">
                <a:solidFill>
                  <a:schemeClr val="tx1">
                    <a:tint val="75000"/>
                  </a:schemeClr>
                </a:solidFill>
              </a:defRPr>
            </a:lvl8pPr>
            <a:lvl9pPr marL="3657078" indent="0">
              <a:buNone/>
              <a:defRPr sz="1400">
                <a:solidFill>
                  <a:schemeClr val="tx1">
                    <a:tint val="75000"/>
                  </a:schemeClr>
                </a:solidFill>
              </a:defRPr>
            </a:lvl9pPr>
          </a:lstStyle>
          <a:p>
            <a:r>
              <a:rPr lang="es-ES" sz="2500" b="0" i="0" dirty="0">
                <a:solidFill>
                  <a:srgbClr val="8D8C8D"/>
                </a:solidFill>
                <a:latin typeface="Trebuchet MS"/>
                <a:ea typeface="Trebuchet MS"/>
                <a:cs typeface="Trebuchet MS"/>
              </a:rPr>
              <a:t>Título del gráfico y tabla</a:t>
            </a:r>
            <a:endParaRPr lang="es-ES_tradnl" dirty="0"/>
          </a:p>
        </p:txBody>
      </p:sp>
      <p:sp>
        <p:nvSpPr>
          <p:cNvPr id="4" name="Marcador de gráfico 3"/>
          <p:cNvSpPr>
            <a:spLocks noGrp="1"/>
          </p:cNvSpPr>
          <p:nvPr>
            <p:ph type="chart" sz="quarter" idx="10"/>
          </p:nvPr>
        </p:nvSpPr>
        <p:spPr>
          <a:xfrm>
            <a:off x="1573215" y="2286001"/>
            <a:ext cx="7028920" cy="3776663"/>
          </a:xfrm>
          <a:noFill/>
          <a:ln>
            <a:noFill/>
          </a:ln>
        </p:spPr>
        <p:txBody>
          <a:bodyPr/>
          <a:lstStyle>
            <a:lvl1pPr>
              <a:defRPr>
                <a:solidFill>
                  <a:srgbClr val="706F6F"/>
                </a:solidFill>
              </a:defRPr>
            </a:lvl1pPr>
          </a:lstStyle>
          <a:p>
            <a:endParaRPr lang="es-ES" dirty="0"/>
          </a:p>
        </p:txBody>
      </p:sp>
      <p:grpSp>
        <p:nvGrpSpPr>
          <p:cNvPr id="11" name="Agrupar 12"/>
          <p:cNvGrpSpPr/>
          <p:nvPr/>
        </p:nvGrpSpPr>
        <p:grpSpPr>
          <a:xfrm>
            <a:off x="0" y="655077"/>
            <a:ext cx="9144000" cy="90000"/>
            <a:chOff x="1443904" y="3985173"/>
            <a:chExt cx="7700096" cy="180000"/>
          </a:xfrm>
        </p:grpSpPr>
        <p:sp>
          <p:nvSpPr>
            <p:cNvPr id="12" name="Rectángulo 13"/>
            <p:cNvSpPr/>
            <p:nvPr userDrawn="1"/>
          </p:nvSpPr>
          <p:spPr>
            <a:xfrm>
              <a:off x="1443904" y="3985173"/>
              <a:ext cx="1926000" cy="180000"/>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dirty="0"/>
            </a:p>
          </p:txBody>
        </p:sp>
        <p:sp>
          <p:nvSpPr>
            <p:cNvPr id="18" name="Rectángulo 14"/>
            <p:cNvSpPr/>
            <p:nvPr userDrawn="1"/>
          </p:nvSpPr>
          <p:spPr>
            <a:xfrm>
              <a:off x="3369904" y="3985173"/>
              <a:ext cx="1926000" cy="180000"/>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dirty="0"/>
            </a:p>
          </p:txBody>
        </p:sp>
        <p:sp>
          <p:nvSpPr>
            <p:cNvPr id="19" name="Rectángulo 15"/>
            <p:cNvSpPr/>
            <p:nvPr userDrawn="1"/>
          </p:nvSpPr>
          <p:spPr>
            <a:xfrm>
              <a:off x="5295904" y="3985173"/>
              <a:ext cx="1926000" cy="180000"/>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dirty="0"/>
            </a:p>
          </p:txBody>
        </p:sp>
        <p:sp>
          <p:nvSpPr>
            <p:cNvPr id="20" name="Rectángulo 16"/>
            <p:cNvSpPr/>
            <p:nvPr userDrawn="1"/>
          </p:nvSpPr>
          <p:spPr>
            <a:xfrm>
              <a:off x="7218000" y="3985173"/>
              <a:ext cx="1926000" cy="180000"/>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dirty="0"/>
            </a:p>
          </p:txBody>
        </p:sp>
      </p:grpSp>
      <p:pic>
        <p:nvPicPr>
          <p:cNvPr id="21" name="Picture 2" descr="C:\Users\espcdummer\Pictures\Logos\Logos Centinela\2014\Logo Centinela PPT 20140705.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497572" y="895"/>
            <a:ext cx="1650598" cy="6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81450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18289" y="27432"/>
            <a:ext cx="7324344" cy="530352"/>
          </a:xfrm>
          <a:prstGeom prst="rect">
            <a:avLst/>
          </a:prstGeom>
        </p:spPr>
        <p:txBody>
          <a:bodyPr/>
          <a:lstStyle/>
          <a:p>
            <a:r>
              <a:rPr lang="en-US"/>
              <a:t>Click to edit Master title style</a:t>
            </a:r>
            <a:endParaRPr lang="en-GB" dirty="0"/>
          </a:p>
        </p:txBody>
      </p:sp>
      <p:sp>
        <p:nvSpPr>
          <p:cNvPr id="5" name="Text Placeholder 4"/>
          <p:cNvSpPr>
            <a:spLocks noGrp="1"/>
          </p:cNvSpPr>
          <p:nvPr>
            <p:ph type="body" sz="quarter" idx="10"/>
          </p:nvPr>
        </p:nvSpPr>
        <p:spPr bwMode="gray">
          <a:xfrm>
            <a:off x="237952" y="1154097"/>
            <a:ext cx="8692984" cy="4525962"/>
          </a:xfrm>
          <a:prstGeom prst="rect">
            <a:avLst/>
          </a:prstGeom>
        </p:spPr>
        <p:txBody>
          <a:bodyPr/>
          <a:lstStyle>
            <a:lvl2pPr marL="458723" indent="-222218">
              <a:defRPr/>
            </a:lvl2pPr>
            <a:lvl3pPr marL="904746" indent="-211108">
              <a:defRPr/>
            </a:lvl3pPr>
            <a:lvl4pPr marL="1368230" indent="-217457">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99947727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cSld name="1_Diapositiva de título">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2BB703F1-74A1-AB4F-9446-295C17AB6A0F}" type="datetime1">
              <a:rPr lang="es-CL" smtClean="0">
                <a:solidFill>
                  <a:prstClr val="black">
                    <a:tint val="75000"/>
                  </a:prstClr>
                </a:solidFill>
              </a:rPr>
              <a:pPr/>
              <a:t>09-09-2019</a:t>
            </a:fld>
            <a:endParaRPr lang="es-CL" dirty="0">
              <a:solidFill>
                <a:prstClr val="black">
                  <a:tint val="75000"/>
                </a:prstClr>
              </a:solidFill>
            </a:endParaRPr>
          </a:p>
        </p:txBody>
      </p:sp>
      <p:sp>
        <p:nvSpPr>
          <p:cNvPr id="5" name="Marcador de pie de página 4"/>
          <p:cNvSpPr>
            <a:spLocks noGrp="1"/>
          </p:cNvSpPr>
          <p:nvPr>
            <p:ph type="ftr" sz="quarter" idx="11"/>
          </p:nvPr>
        </p:nvSpPr>
        <p:spPr/>
        <p:txBody>
          <a:bodyPr/>
          <a:lstStyle/>
          <a:p>
            <a:endParaRPr lang="es-CL" dirty="0">
              <a:solidFill>
                <a:prstClr val="black">
                  <a:tint val="75000"/>
                </a:prstClr>
              </a:solidFill>
            </a:endParaRPr>
          </a:p>
        </p:txBody>
      </p:sp>
      <p:sp>
        <p:nvSpPr>
          <p:cNvPr id="6" name="Marcador de número de diapositiva 5"/>
          <p:cNvSpPr>
            <a:spLocks noGrp="1"/>
          </p:cNvSpPr>
          <p:nvPr>
            <p:ph type="sldNum" sz="quarter" idx="12"/>
          </p:nvPr>
        </p:nvSpPr>
        <p:spPr/>
        <p:txBody>
          <a:bodyPr/>
          <a:lstStyle/>
          <a:p>
            <a:fld id="{45C89BD4-8210-7042-BFD1-E04EABEB8F5C}" type="slidenum">
              <a:rPr lang="es-CL" smtClean="0">
                <a:solidFill>
                  <a:prstClr val="black">
                    <a:tint val="75000"/>
                  </a:prstClr>
                </a:solidFill>
              </a:rPr>
              <a:pPr/>
              <a:t>‹Nº›</a:t>
            </a:fld>
            <a:endParaRPr lang="es-CL" dirty="0">
              <a:solidFill>
                <a:prstClr val="black">
                  <a:tint val="75000"/>
                </a:prstClr>
              </a:solidFill>
            </a:endParaRPr>
          </a:p>
        </p:txBody>
      </p:sp>
    </p:spTree>
    <p:extLst>
      <p:ext uri="{BB962C8B-B14F-4D97-AF65-F5344CB8AC3E}">
        <p14:creationId xmlns:p14="http://schemas.microsoft.com/office/powerpoint/2010/main" val="205583157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cSld name="3_Diapositiva de título">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A820851F-E4DF-3F41-8E0B-5A83BFD2689A}" type="datetimeFigureOut">
              <a:rPr lang="es-ES" smtClean="0"/>
              <a:pPr/>
              <a:t>09/09/2019</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6BDCBE57-3DF8-E34A-A687-20DD8272C65F}" type="slidenum">
              <a:rPr lang="es-ES" smtClean="0"/>
              <a:pPr/>
              <a:t>‹Nº›</a:t>
            </a:fld>
            <a:endParaRPr lang="es-ES" dirty="0"/>
          </a:p>
        </p:txBody>
      </p:sp>
      <p:sp>
        <p:nvSpPr>
          <p:cNvPr id="8" name="CuadroTexto 6"/>
          <p:cNvSpPr txBox="1"/>
          <p:nvPr/>
        </p:nvSpPr>
        <p:spPr>
          <a:xfrm>
            <a:off x="395535" y="136014"/>
            <a:ext cx="8064000" cy="197568"/>
          </a:xfrm>
          <a:prstGeom prst="rect">
            <a:avLst/>
          </a:prstGeom>
          <a:noFill/>
        </p:spPr>
        <p:txBody>
          <a:bodyPr wrap="square" lIns="0" tIns="0" rIns="0" bIns="0" rtlCol="0" anchor="b" anchorCtr="0">
            <a:spAutoFit/>
          </a:bodyPr>
          <a:lstStyle/>
          <a:p>
            <a:pPr defTabSz="443971" fontAlgn="base">
              <a:lnSpc>
                <a:spcPct val="90000"/>
              </a:lnSpc>
              <a:spcBef>
                <a:spcPct val="0"/>
              </a:spcBef>
              <a:spcAft>
                <a:spcPct val="0"/>
              </a:spcAft>
            </a:pPr>
            <a:r>
              <a:rPr lang="es-CL" sz="1400" dirty="0">
                <a:solidFill>
                  <a:srgbClr val="8D8C8D"/>
                </a:solidFill>
                <a:cs typeface="Trebuchet MS"/>
              </a:rPr>
              <a:t>OPR 11 de noviembre 2015</a:t>
            </a:r>
            <a:endParaRPr lang="es-CL" sz="1400" b="1" dirty="0">
              <a:solidFill>
                <a:srgbClr val="8D8C8D"/>
              </a:solidFill>
              <a:cs typeface="Trebuchet MS"/>
            </a:endParaRPr>
          </a:p>
        </p:txBody>
      </p:sp>
    </p:spTree>
    <p:extLst>
      <p:ext uri="{BB962C8B-B14F-4D97-AF65-F5344CB8AC3E}">
        <p14:creationId xmlns:p14="http://schemas.microsoft.com/office/powerpoint/2010/main" val="344616644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cSld name="7_Diapositiva de título">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A820851F-E4DF-3F41-8E0B-5A83BFD2689A}" type="datetimeFigureOut">
              <a:rPr lang="es-ES" smtClean="0"/>
              <a:pPr/>
              <a:t>09/09/2019</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6BDCBE57-3DF8-E34A-A687-20DD8272C65F}" type="slidenum">
              <a:rPr lang="es-ES" smtClean="0"/>
              <a:pPr/>
              <a:t>‹Nº›</a:t>
            </a:fld>
            <a:endParaRPr lang="es-ES" dirty="0"/>
          </a:p>
        </p:txBody>
      </p:sp>
      <p:sp>
        <p:nvSpPr>
          <p:cNvPr id="8" name="CuadroTexto 6"/>
          <p:cNvSpPr txBox="1"/>
          <p:nvPr/>
        </p:nvSpPr>
        <p:spPr>
          <a:xfrm>
            <a:off x="395535" y="136014"/>
            <a:ext cx="8064000" cy="197568"/>
          </a:xfrm>
          <a:prstGeom prst="rect">
            <a:avLst/>
          </a:prstGeom>
          <a:noFill/>
        </p:spPr>
        <p:txBody>
          <a:bodyPr wrap="square" lIns="0" tIns="0" rIns="0" bIns="0" rtlCol="0" anchor="b" anchorCtr="0">
            <a:spAutoFit/>
          </a:bodyPr>
          <a:lstStyle/>
          <a:p>
            <a:pPr defTabSz="446883" fontAlgn="base">
              <a:lnSpc>
                <a:spcPct val="90000"/>
              </a:lnSpc>
              <a:spcBef>
                <a:spcPct val="0"/>
              </a:spcBef>
              <a:spcAft>
                <a:spcPct val="0"/>
              </a:spcAft>
            </a:pPr>
            <a:r>
              <a:rPr lang="es-CL" sz="1400" dirty="0">
                <a:solidFill>
                  <a:srgbClr val="8D8C8D"/>
                </a:solidFill>
                <a:cs typeface="Trebuchet MS"/>
              </a:rPr>
              <a:t>OPR 11 de noviembre 2015</a:t>
            </a:r>
            <a:endParaRPr lang="es-CL" sz="1400" b="1" dirty="0">
              <a:solidFill>
                <a:srgbClr val="8D8C8D"/>
              </a:solidFill>
              <a:cs typeface="Trebuchet MS"/>
            </a:endParaRPr>
          </a:p>
        </p:txBody>
      </p:sp>
    </p:spTree>
    <p:extLst>
      <p:ext uri="{BB962C8B-B14F-4D97-AF65-F5344CB8AC3E}">
        <p14:creationId xmlns:p14="http://schemas.microsoft.com/office/powerpoint/2010/main" val="71894768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4_Título y objetos">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946088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Diapositiva de título">
    <p:spTree>
      <p:nvGrpSpPr>
        <p:cNvPr id="1" name=""/>
        <p:cNvGrpSpPr/>
        <p:nvPr/>
      </p:nvGrpSpPr>
      <p:grpSpPr>
        <a:xfrm>
          <a:off x="0" y="0"/>
          <a:ext cx="0" cy="0"/>
          <a:chOff x="0" y="0"/>
          <a:chExt cx="0" cy="0"/>
        </a:xfrm>
      </p:grpSpPr>
      <p:pic>
        <p:nvPicPr>
          <p:cNvPr id="12" name="Picture 2" descr="C:\Users\espcdummer\Pictures\Logos\Logos Centinela\2014\Logo Centinela PPT 20140705.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5143686" y="5281328"/>
            <a:ext cx="3740406" cy="1468429"/>
          </a:xfrm>
          <a:prstGeom prst="rect">
            <a:avLst/>
          </a:prstGeom>
          <a:noFill/>
          <a:extLst>
            <a:ext uri="{909E8E84-426E-40DD-AFC4-6F175D3DCCD1}">
              <a14:hiddenFill xmlns:a14="http://schemas.microsoft.com/office/drawing/2010/main">
                <a:solidFill>
                  <a:srgbClr val="FFFFFF"/>
                </a:solidFill>
              </a14:hiddenFill>
            </a:ext>
          </a:extLst>
        </p:spPr>
      </p:pic>
      <p:pic>
        <p:nvPicPr>
          <p:cNvPr id="11" name="Imagen 14" descr="Trama_portada-05.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0" y="1"/>
            <a:ext cx="9144000" cy="3429000"/>
          </a:xfrm>
          <a:prstGeom prst="rect">
            <a:avLst/>
          </a:prstGeom>
        </p:spPr>
      </p:pic>
      <p:grpSp>
        <p:nvGrpSpPr>
          <p:cNvPr id="15" name="14 Grupo"/>
          <p:cNvGrpSpPr/>
          <p:nvPr userDrawn="1"/>
        </p:nvGrpSpPr>
        <p:grpSpPr>
          <a:xfrm rot="16200000">
            <a:off x="4499993" y="-1070992"/>
            <a:ext cx="144016" cy="9144000"/>
            <a:chOff x="3779912" y="1124744"/>
            <a:chExt cx="216024" cy="6336704"/>
          </a:xfrm>
        </p:grpSpPr>
        <p:sp>
          <p:nvSpPr>
            <p:cNvPr id="16" name="Rectángulo 10"/>
            <p:cNvSpPr/>
            <p:nvPr userDrawn="1"/>
          </p:nvSpPr>
          <p:spPr>
            <a:xfrm rot="5400000">
              <a:off x="3095836" y="1808820"/>
              <a:ext cx="1584176" cy="216024"/>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dirty="0">
                <a:solidFill>
                  <a:srgbClr val="FFFFFF"/>
                </a:solidFill>
              </a:endParaRPr>
            </a:p>
          </p:txBody>
        </p:sp>
        <p:sp>
          <p:nvSpPr>
            <p:cNvPr id="17" name="Rectángulo 11"/>
            <p:cNvSpPr/>
            <p:nvPr userDrawn="1"/>
          </p:nvSpPr>
          <p:spPr>
            <a:xfrm rot="5400000">
              <a:off x="3095835" y="3392997"/>
              <a:ext cx="1584177" cy="216024"/>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dirty="0">
                <a:solidFill>
                  <a:srgbClr val="FFFFFF"/>
                </a:solidFill>
              </a:endParaRPr>
            </a:p>
          </p:txBody>
        </p:sp>
        <p:sp>
          <p:nvSpPr>
            <p:cNvPr id="18" name="Rectángulo 12"/>
            <p:cNvSpPr/>
            <p:nvPr userDrawn="1"/>
          </p:nvSpPr>
          <p:spPr>
            <a:xfrm rot="5400000">
              <a:off x="3095835" y="4977173"/>
              <a:ext cx="1584178" cy="216024"/>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dirty="0">
                <a:solidFill>
                  <a:srgbClr val="FFFFFF"/>
                </a:solidFill>
              </a:endParaRPr>
            </a:p>
          </p:txBody>
        </p:sp>
        <p:sp>
          <p:nvSpPr>
            <p:cNvPr id="19" name="Rectángulo 13"/>
            <p:cNvSpPr/>
            <p:nvPr userDrawn="1"/>
          </p:nvSpPr>
          <p:spPr>
            <a:xfrm rot="5400000">
              <a:off x="3095836" y="6561348"/>
              <a:ext cx="1584176" cy="216024"/>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dirty="0">
                <a:solidFill>
                  <a:srgbClr val="FFFFFF"/>
                </a:solidFill>
              </a:endParaRPr>
            </a:p>
          </p:txBody>
        </p:sp>
      </p:grpSp>
      <p:sp>
        <p:nvSpPr>
          <p:cNvPr id="3" name="2 Título"/>
          <p:cNvSpPr>
            <a:spLocks noGrp="1"/>
          </p:cNvSpPr>
          <p:nvPr>
            <p:ph type="title"/>
          </p:nvPr>
        </p:nvSpPr>
        <p:spPr>
          <a:xfrm>
            <a:off x="467545" y="4149080"/>
            <a:ext cx="8208912" cy="1368152"/>
          </a:xfrm>
        </p:spPr>
        <p:txBody>
          <a:bodyPr>
            <a:noAutofit/>
          </a:bodyPr>
          <a:lstStyle>
            <a:lvl1pPr algn="l">
              <a:defRPr sz="3200">
                <a:solidFill>
                  <a:schemeClr val="accent3"/>
                </a:solidFill>
              </a:defRPr>
            </a:lvl1pPr>
          </a:lstStyle>
          <a:p>
            <a:r>
              <a:rPr lang="es-ES"/>
              <a:t>Haga clic para modificar el estilo de título del patrón</a:t>
            </a:r>
            <a:endParaRPr lang="es-CL" dirty="0"/>
          </a:p>
        </p:txBody>
      </p:sp>
      <p:sp>
        <p:nvSpPr>
          <p:cNvPr id="20" name="2 Subtítulo"/>
          <p:cNvSpPr>
            <a:spLocks noGrp="1"/>
          </p:cNvSpPr>
          <p:nvPr>
            <p:ph type="subTitle" idx="1"/>
          </p:nvPr>
        </p:nvSpPr>
        <p:spPr>
          <a:xfrm>
            <a:off x="467545" y="5733256"/>
            <a:ext cx="4968552" cy="864096"/>
          </a:xfrm>
          <a:prstGeom prst="rect">
            <a:avLst/>
          </a:prstGeom>
        </p:spPr>
        <p:txBody>
          <a:bodyPr>
            <a:noAutofit/>
          </a:bodyPr>
          <a:lstStyle>
            <a:lvl1pPr marL="0" indent="0" algn="l">
              <a:spcAft>
                <a:spcPts val="600"/>
              </a:spcAft>
              <a:buNone/>
              <a:defRPr sz="1800">
                <a:solidFill>
                  <a:schemeClr val="accent5"/>
                </a:solidFill>
              </a:defRPr>
            </a:lvl1pPr>
            <a:lvl2pPr marL="457135" indent="0" algn="ctr">
              <a:buNone/>
              <a:defRPr>
                <a:solidFill>
                  <a:schemeClr val="tx1">
                    <a:tint val="75000"/>
                  </a:schemeClr>
                </a:solidFill>
              </a:defRPr>
            </a:lvl2pPr>
            <a:lvl3pPr marL="914269" indent="0" algn="ctr">
              <a:buNone/>
              <a:defRPr>
                <a:solidFill>
                  <a:schemeClr val="tx1">
                    <a:tint val="75000"/>
                  </a:schemeClr>
                </a:solidFill>
              </a:defRPr>
            </a:lvl3pPr>
            <a:lvl4pPr marL="1371404" indent="0" algn="ctr">
              <a:buNone/>
              <a:defRPr>
                <a:solidFill>
                  <a:schemeClr val="tx1">
                    <a:tint val="75000"/>
                  </a:schemeClr>
                </a:solidFill>
              </a:defRPr>
            </a:lvl4pPr>
            <a:lvl5pPr marL="1828539" indent="0" algn="ctr">
              <a:buNone/>
              <a:defRPr>
                <a:solidFill>
                  <a:schemeClr val="tx1">
                    <a:tint val="75000"/>
                  </a:schemeClr>
                </a:solidFill>
              </a:defRPr>
            </a:lvl5pPr>
            <a:lvl6pPr marL="2285674" indent="0" algn="ctr">
              <a:buNone/>
              <a:defRPr>
                <a:solidFill>
                  <a:schemeClr val="tx1">
                    <a:tint val="75000"/>
                  </a:schemeClr>
                </a:solidFill>
              </a:defRPr>
            </a:lvl6pPr>
            <a:lvl7pPr marL="2742809" indent="0" algn="ctr">
              <a:buNone/>
              <a:defRPr>
                <a:solidFill>
                  <a:schemeClr val="tx1">
                    <a:tint val="75000"/>
                  </a:schemeClr>
                </a:solidFill>
              </a:defRPr>
            </a:lvl7pPr>
            <a:lvl8pPr marL="3199944" indent="0" algn="ctr">
              <a:buNone/>
              <a:defRPr>
                <a:solidFill>
                  <a:schemeClr val="tx1">
                    <a:tint val="75000"/>
                  </a:schemeClr>
                </a:solidFill>
              </a:defRPr>
            </a:lvl8pPr>
            <a:lvl9pPr marL="3657078" indent="0" algn="ctr">
              <a:buNone/>
              <a:defRPr>
                <a:solidFill>
                  <a:schemeClr val="tx1">
                    <a:tint val="75000"/>
                  </a:schemeClr>
                </a:solidFill>
              </a:defRPr>
            </a:lvl9pPr>
          </a:lstStyle>
          <a:p>
            <a:r>
              <a:rPr lang="es-ES"/>
              <a:t>Haga clic para modificar el estilo de subtítulo del patrón</a:t>
            </a:r>
            <a:endParaRPr lang="es-CL" dirty="0"/>
          </a:p>
        </p:txBody>
      </p:sp>
    </p:spTree>
    <p:extLst>
      <p:ext uri="{BB962C8B-B14F-4D97-AF65-F5344CB8AC3E}">
        <p14:creationId xmlns:p14="http://schemas.microsoft.com/office/powerpoint/2010/main" val="393170252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Título de sección">
    <p:spTree>
      <p:nvGrpSpPr>
        <p:cNvPr id="1" name=""/>
        <p:cNvGrpSpPr/>
        <p:nvPr/>
      </p:nvGrpSpPr>
      <p:grpSpPr>
        <a:xfrm>
          <a:off x="0" y="0"/>
          <a:ext cx="0" cy="0"/>
          <a:chOff x="0" y="0"/>
          <a:chExt cx="0" cy="0"/>
        </a:xfrm>
      </p:grpSpPr>
      <p:pic>
        <p:nvPicPr>
          <p:cNvPr id="12" name="Picture 2" descr="C:\Users\espcdummer\Pictures\Logos\Logos Centinela\2014\Logo Centinela PPT 20140705.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6251918" y="50953"/>
            <a:ext cx="2592288" cy="1017695"/>
          </a:xfrm>
          <a:prstGeom prst="rect">
            <a:avLst/>
          </a:prstGeom>
          <a:noFill/>
          <a:extLst>
            <a:ext uri="{909E8E84-426E-40DD-AFC4-6F175D3DCCD1}">
              <a14:hiddenFill xmlns:a14="http://schemas.microsoft.com/office/drawing/2010/main">
                <a:solidFill>
                  <a:srgbClr val="FFFFFF"/>
                </a:solidFill>
              </a14:hiddenFill>
            </a:ext>
          </a:extLst>
        </p:spPr>
      </p:pic>
      <p:sp>
        <p:nvSpPr>
          <p:cNvPr id="15" name="Rectángulo 14"/>
          <p:cNvSpPr/>
          <p:nvPr userDrawn="1"/>
        </p:nvSpPr>
        <p:spPr>
          <a:xfrm>
            <a:off x="1403648" y="3284984"/>
            <a:ext cx="7740352" cy="20162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91427" tIns="45713" rIns="91427" bIns="45713" rtlCol="0" anchor="ctr"/>
          <a:lstStyle/>
          <a:p>
            <a:pPr algn="ctr"/>
            <a:endParaRPr lang="es-ES_tradnl" dirty="0">
              <a:solidFill>
                <a:srgbClr val="FFFFFF"/>
              </a:solidFill>
            </a:endParaRPr>
          </a:p>
        </p:txBody>
      </p:sp>
      <p:sp>
        <p:nvSpPr>
          <p:cNvPr id="3" name="2 Título"/>
          <p:cNvSpPr>
            <a:spLocks noGrp="1"/>
          </p:cNvSpPr>
          <p:nvPr>
            <p:ph type="title"/>
          </p:nvPr>
        </p:nvSpPr>
        <p:spPr>
          <a:xfrm>
            <a:off x="1907704" y="3429000"/>
            <a:ext cx="6984776" cy="1728192"/>
          </a:xfrm>
        </p:spPr>
        <p:txBody>
          <a:bodyPr anchor="ctr">
            <a:noAutofit/>
          </a:bodyPr>
          <a:lstStyle>
            <a:lvl1pPr algn="l">
              <a:defRPr sz="3200">
                <a:solidFill>
                  <a:schemeClr val="accent3"/>
                </a:solidFill>
              </a:defRPr>
            </a:lvl1pPr>
          </a:lstStyle>
          <a:p>
            <a:r>
              <a:rPr lang="es-ES"/>
              <a:t>Haga clic para modificar el estilo de título del patrón</a:t>
            </a:r>
            <a:endParaRPr lang="es-CL" dirty="0"/>
          </a:p>
        </p:txBody>
      </p:sp>
      <p:sp>
        <p:nvSpPr>
          <p:cNvPr id="9" name="2 Subtítulo"/>
          <p:cNvSpPr>
            <a:spLocks noGrp="1"/>
          </p:cNvSpPr>
          <p:nvPr>
            <p:ph type="subTitle" idx="1"/>
          </p:nvPr>
        </p:nvSpPr>
        <p:spPr>
          <a:xfrm>
            <a:off x="1907704" y="5445224"/>
            <a:ext cx="6984776" cy="864096"/>
          </a:xfrm>
          <a:prstGeom prst="rect">
            <a:avLst/>
          </a:prstGeom>
        </p:spPr>
        <p:txBody>
          <a:bodyPr>
            <a:noAutofit/>
          </a:bodyPr>
          <a:lstStyle>
            <a:lvl1pPr marL="0" indent="0" algn="l">
              <a:buNone/>
              <a:defRPr sz="1800">
                <a:solidFill>
                  <a:schemeClr val="accent5"/>
                </a:solidFill>
              </a:defRPr>
            </a:lvl1pPr>
            <a:lvl2pPr marL="457135" indent="0" algn="ctr">
              <a:buNone/>
              <a:defRPr>
                <a:solidFill>
                  <a:schemeClr val="tx1">
                    <a:tint val="75000"/>
                  </a:schemeClr>
                </a:solidFill>
              </a:defRPr>
            </a:lvl2pPr>
            <a:lvl3pPr marL="914269" indent="0" algn="ctr">
              <a:buNone/>
              <a:defRPr>
                <a:solidFill>
                  <a:schemeClr val="tx1">
                    <a:tint val="75000"/>
                  </a:schemeClr>
                </a:solidFill>
              </a:defRPr>
            </a:lvl3pPr>
            <a:lvl4pPr marL="1371404" indent="0" algn="ctr">
              <a:buNone/>
              <a:defRPr>
                <a:solidFill>
                  <a:schemeClr val="tx1">
                    <a:tint val="75000"/>
                  </a:schemeClr>
                </a:solidFill>
              </a:defRPr>
            </a:lvl4pPr>
            <a:lvl5pPr marL="1828539" indent="0" algn="ctr">
              <a:buNone/>
              <a:defRPr>
                <a:solidFill>
                  <a:schemeClr val="tx1">
                    <a:tint val="75000"/>
                  </a:schemeClr>
                </a:solidFill>
              </a:defRPr>
            </a:lvl5pPr>
            <a:lvl6pPr marL="2285674" indent="0" algn="ctr">
              <a:buNone/>
              <a:defRPr>
                <a:solidFill>
                  <a:schemeClr val="tx1">
                    <a:tint val="75000"/>
                  </a:schemeClr>
                </a:solidFill>
              </a:defRPr>
            </a:lvl6pPr>
            <a:lvl7pPr marL="2742809" indent="0" algn="ctr">
              <a:buNone/>
              <a:defRPr>
                <a:solidFill>
                  <a:schemeClr val="tx1">
                    <a:tint val="75000"/>
                  </a:schemeClr>
                </a:solidFill>
              </a:defRPr>
            </a:lvl7pPr>
            <a:lvl8pPr marL="3199944" indent="0" algn="ctr">
              <a:buNone/>
              <a:defRPr>
                <a:solidFill>
                  <a:schemeClr val="tx1">
                    <a:tint val="75000"/>
                  </a:schemeClr>
                </a:solidFill>
              </a:defRPr>
            </a:lvl8pPr>
            <a:lvl9pPr marL="3657078" indent="0" algn="ctr">
              <a:buNone/>
              <a:defRPr>
                <a:solidFill>
                  <a:schemeClr val="tx1">
                    <a:tint val="75000"/>
                  </a:schemeClr>
                </a:solidFill>
              </a:defRPr>
            </a:lvl9pPr>
          </a:lstStyle>
          <a:p>
            <a:r>
              <a:rPr lang="es-ES"/>
              <a:t>Haga clic para modificar el estilo de subtítulo del patrón</a:t>
            </a:r>
            <a:endParaRPr lang="es-CL" dirty="0"/>
          </a:p>
        </p:txBody>
      </p:sp>
      <p:grpSp>
        <p:nvGrpSpPr>
          <p:cNvPr id="5" name="4 Grupo"/>
          <p:cNvGrpSpPr/>
          <p:nvPr userDrawn="1"/>
        </p:nvGrpSpPr>
        <p:grpSpPr>
          <a:xfrm rot="16200000">
            <a:off x="5165812" y="-693203"/>
            <a:ext cx="216024" cy="7740352"/>
            <a:chOff x="3779912" y="1124744"/>
            <a:chExt cx="216024" cy="6336704"/>
          </a:xfrm>
        </p:grpSpPr>
        <p:sp>
          <p:nvSpPr>
            <p:cNvPr id="6" name="Rectángulo 10"/>
            <p:cNvSpPr/>
            <p:nvPr userDrawn="1"/>
          </p:nvSpPr>
          <p:spPr>
            <a:xfrm rot="5400000">
              <a:off x="3095836" y="1808820"/>
              <a:ext cx="1584176" cy="216024"/>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dirty="0">
                <a:solidFill>
                  <a:srgbClr val="FFFFFF"/>
                </a:solidFill>
              </a:endParaRPr>
            </a:p>
          </p:txBody>
        </p:sp>
        <p:sp>
          <p:nvSpPr>
            <p:cNvPr id="7" name="Rectángulo 11"/>
            <p:cNvSpPr/>
            <p:nvPr userDrawn="1"/>
          </p:nvSpPr>
          <p:spPr>
            <a:xfrm rot="5400000">
              <a:off x="3095835" y="3392997"/>
              <a:ext cx="1584177" cy="216024"/>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dirty="0">
                <a:solidFill>
                  <a:srgbClr val="FFFFFF"/>
                </a:solidFill>
              </a:endParaRPr>
            </a:p>
          </p:txBody>
        </p:sp>
        <p:sp>
          <p:nvSpPr>
            <p:cNvPr id="8" name="Rectángulo 12"/>
            <p:cNvSpPr/>
            <p:nvPr userDrawn="1"/>
          </p:nvSpPr>
          <p:spPr>
            <a:xfrm rot="5400000">
              <a:off x="3095835" y="4977173"/>
              <a:ext cx="1584178" cy="216024"/>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dirty="0">
                <a:solidFill>
                  <a:srgbClr val="FFFFFF"/>
                </a:solidFill>
              </a:endParaRPr>
            </a:p>
          </p:txBody>
        </p:sp>
        <p:sp>
          <p:nvSpPr>
            <p:cNvPr id="10" name="Rectángulo 13"/>
            <p:cNvSpPr/>
            <p:nvPr userDrawn="1"/>
          </p:nvSpPr>
          <p:spPr>
            <a:xfrm rot="5400000">
              <a:off x="3095836" y="6561348"/>
              <a:ext cx="1584176" cy="216024"/>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dirty="0">
                <a:solidFill>
                  <a:srgbClr val="FFFFFF"/>
                </a:solidFill>
              </a:endParaRPr>
            </a:p>
          </p:txBody>
        </p:sp>
      </p:grpSp>
    </p:spTree>
    <p:extLst>
      <p:ext uri="{BB962C8B-B14F-4D97-AF65-F5344CB8AC3E}">
        <p14:creationId xmlns:p14="http://schemas.microsoft.com/office/powerpoint/2010/main" val="305318471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11" name="Marcador de título 1"/>
          <p:cNvSpPr>
            <a:spLocks noGrp="1"/>
          </p:cNvSpPr>
          <p:nvPr>
            <p:ph type="title"/>
          </p:nvPr>
        </p:nvSpPr>
        <p:spPr>
          <a:xfrm>
            <a:off x="467544" y="116632"/>
            <a:ext cx="6840760" cy="720080"/>
          </a:xfrm>
          <a:prstGeom prst="rect">
            <a:avLst/>
          </a:prstGeom>
        </p:spPr>
        <p:txBody>
          <a:bodyPr vert="horz" lIns="91427" tIns="45713" rIns="91427" bIns="45713" rtlCol="0" anchor="ctr">
            <a:noAutofit/>
          </a:bodyPr>
          <a:lstStyle/>
          <a:p>
            <a:r>
              <a:rPr lang="es-ES"/>
              <a:t>Haga clic para modificar el estilo de título del patrón</a:t>
            </a:r>
            <a:endParaRPr lang="es-ES" dirty="0"/>
          </a:p>
        </p:txBody>
      </p:sp>
      <p:sp>
        <p:nvSpPr>
          <p:cNvPr id="3" name="2 Marcador de contenido"/>
          <p:cNvSpPr>
            <a:spLocks noGrp="1"/>
          </p:cNvSpPr>
          <p:nvPr>
            <p:ph sz="quarter" idx="10"/>
          </p:nvPr>
        </p:nvSpPr>
        <p:spPr>
          <a:xfrm>
            <a:off x="467545" y="1268760"/>
            <a:ext cx="8208912" cy="5184576"/>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dirty="0"/>
          </a:p>
        </p:txBody>
      </p:sp>
      <p:sp>
        <p:nvSpPr>
          <p:cNvPr id="7" name="Marcador de fecha 3"/>
          <p:cNvSpPr>
            <a:spLocks noGrp="1"/>
          </p:cNvSpPr>
          <p:nvPr>
            <p:ph type="dt" sz="half" idx="2"/>
          </p:nvPr>
        </p:nvSpPr>
        <p:spPr>
          <a:xfrm>
            <a:off x="7020272" y="6525344"/>
            <a:ext cx="1080120" cy="216024"/>
          </a:xfrm>
          <a:prstGeom prst="rect">
            <a:avLst/>
          </a:prstGeom>
        </p:spPr>
        <p:txBody>
          <a:bodyPr vert="horz" wrap="none" lIns="91427" tIns="45713" rIns="91427" bIns="45713" rtlCol="0" anchor="ctr"/>
          <a:lstStyle>
            <a:lvl1pPr algn="ctr">
              <a:defRPr sz="1000">
                <a:solidFill>
                  <a:schemeClr val="tx1">
                    <a:tint val="75000"/>
                  </a:schemeClr>
                </a:solidFill>
              </a:defRPr>
            </a:lvl1pPr>
          </a:lstStyle>
          <a:p>
            <a:fld id="{27873CDE-5DF4-4B45-BE59-E76B8D71322D}" type="datetime1">
              <a:rPr lang="es-ES" smtClean="0">
                <a:solidFill>
                  <a:srgbClr val="3C3C3C">
                    <a:tint val="75000"/>
                  </a:srgbClr>
                </a:solidFill>
              </a:rPr>
              <a:pPr/>
              <a:t>09/09/2019</a:t>
            </a:fld>
            <a:endParaRPr lang="es-ES" dirty="0">
              <a:solidFill>
                <a:srgbClr val="3C3C3C">
                  <a:tint val="75000"/>
                </a:srgbClr>
              </a:solidFill>
            </a:endParaRPr>
          </a:p>
        </p:txBody>
      </p:sp>
      <p:sp>
        <p:nvSpPr>
          <p:cNvPr id="8" name="Marcador de pie de página 4"/>
          <p:cNvSpPr>
            <a:spLocks noGrp="1"/>
          </p:cNvSpPr>
          <p:nvPr>
            <p:ph type="ftr" sz="quarter" idx="3"/>
          </p:nvPr>
        </p:nvSpPr>
        <p:spPr>
          <a:xfrm>
            <a:off x="467545" y="6525344"/>
            <a:ext cx="6480720" cy="216024"/>
          </a:xfrm>
          <a:prstGeom prst="rect">
            <a:avLst/>
          </a:prstGeom>
        </p:spPr>
        <p:txBody>
          <a:bodyPr vert="horz" wrap="none" lIns="91427" tIns="45713" rIns="91427" bIns="45713" rtlCol="0" anchor="ctr"/>
          <a:lstStyle>
            <a:lvl1pPr algn="l">
              <a:defRPr sz="1000">
                <a:solidFill>
                  <a:schemeClr val="tx1">
                    <a:tint val="75000"/>
                  </a:schemeClr>
                </a:solidFill>
              </a:defRPr>
            </a:lvl1pPr>
          </a:lstStyle>
          <a:p>
            <a:endParaRPr lang="es-ES" dirty="0">
              <a:solidFill>
                <a:srgbClr val="3C3C3C">
                  <a:tint val="75000"/>
                </a:srgbClr>
              </a:solidFill>
            </a:endParaRPr>
          </a:p>
        </p:txBody>
      </p:sp>
      <p:sp>
        <p:nvSpPr>
          <p:cNvPr id="9" name="Marcador de número de diapositiva 5"/>
          <p:cNvSpPr>
            <a:spLocks noGrp="1"/>
          </p:cNvSpPr>
          <p:nvPr>
            <p:ph type="sldNum" sz="quarter" idx="4"/>
          </p:nvPr>
        </p:nvSpPr>
        <p:spPr>
          <a:xfrm>
            <a:off x="8172401" y="6525344"/>
            <a:ext cx="504056" cy="216024"/>
          </a:xfrm>
          <a:prstGeom prst="rect">
            <a:avLst/>
          </a:prstGeom>
          <a:solidFill>
            <a:schemeClr val="accent3"/>
          </a:solidFill>
        </p:spPr>
        <p:txBody>
          <a:bodyPr vert="horz" wrap="none" lIns="91427" tIns="45713" rIns="91427" bIns="45713" rtlCol="0" anchor="ctr"/>
          <a:lstStyle>
            <a:lvl1pPr algn="ctr">
              <a:defRPr sz="1000" b="1">
                <a:solidFill>
                  <a:schemeClr val="bg1"/>
                </a:solidFill>
              </a:defRPr>
            </a:lvl1pPr>
          </a:lstStyle>
          <a:p>
            <a:fld id="{6BDCBE57-3DF8-E34A-A687-20DD8272C65F}" type="slidenum">
              <a:rPr lang="es-ES" smtClean="0">
                <a:solidFill>
                  <a:srgbClr val="FFFFFF"/>
                </a:solidFill>
              </a:rPr>
              <a:pPr/>
              <a:t>‹Nº›</a:t>
            </a:fld>
            <a:endParaRPr lang="es-ES" dirty="0">
              <a:solidFill>
                <a:srgbClr val="FFFFFF"/>
              </a:solidFill>
            </a:endParaRPr>
          </a:p>
        </p:txBody>
      </p:sp>
    </p:spTree>
    <p:extLst>
      <p:ext uri="{BB962C8B-B14F-4D97-AF65-F5344CB8AC3E}">
        <p14:creationId xmlns:p14="http://schemas.microsoft.com/office/powerpoint/2010/main" val="298191423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exto a dos columnas">
    <p:spTree>
      <p:nvGrpSpPr>
        <p:cNvPr id="1" name=""/>
        <p:cNvGrpSpPr/>
        <p:nvPr/>
      </p:nvGrpSpPr>
      <p:grpSpPr>
        <a:xfrm>
          <a:off x="0" y="0"/>
          <a:ext cx="0" cy="0"/>
          <a:chOff x="0" y="0"/>
          <a:chExt cx="0" cy="0"/>
        </a:xfrm>
      </p:grpSpPr>
      <p:sp>
        <p:nvSpPr>
          <p:cNvPr id="19" name="Marcador de texto 2"/>
          <p:cNvSpPr>
            <a:spLocks noGrp="1"/>
          </p:cNvSpPr>
          <p:nvPr>
            <p:ph idx="1"/>
          </p:nvPr>
        </p:nvSpPr>
        <p:spPr>
          <a:xfrm>
            <a:off x="467545" y="1268760"/>
            <a:ext cx="3888432" cy="5184576"/>
          </a:xfrm>
          <a:prstGeom prst="rect">
            <a:avLst/>
          </a:prstGeom>
        </p:spPr>
        <p:txBody>
          <a:bodyPr vert="horz" lIns="91427" tIns="45713" rIns="91427" bIns="45713" rtlCol="0">
            <a:no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28" name="Marcador de texto 2"/>
          <p:cNvSpPr>
            <a:spLocks noGrp="1"/>
          </p:cNvSpPr>
          <p:nvPr>
            <p:ph idx="10"/>
          </p:nvPr>
        </p:nvSpPr>
        <p:spPr>
          <a:xfrm>
            <a:off x="4788024" y="1268760"/>
            <a:ext cx="3888432" cy="5184576"/>
          </a:xfrm>
          <a:prstGeom prst="rect">
            <a:avLst/>
          </a:prstGeom>
        </p:spPr>
        <p:txBody>
          <a:bodyPr vert="horz" lIns="91427" tIns="45713" rIns="91427" bIns="45713" rtlCol="0">
            <a:no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8" name="Marcador de título 1"/>
          <p:cNvSpPr>
            <a:spLocks noGrp="1"/>
          </p:cNvSpPr>
          <p:nvPr>
            <p:ph type="title"/>
          </p:nvPr>
        </p:nvSpPr>
        <p:spPr>
          <a:xfrm>
            <a:off x="467544" y="116632"/>
            <a:ext cx="6840760" cy="720080"/>
          </a:xfrm>
          <a:prstGeom prst="rect">
            <a:avLst/>
          </a:prstGeom>
        </p:spPr>
        <p:txBody>
          <a:bodyPr vert="horz" lIns="91427" tIns="45713" rIns="91427" bIns="45713" rtlCol="0" anchor="ctr">
            <a:noAutofit/>
          </a:bodyPr>
          <a:lstStyle/>
          <a:p>
            <a:r>
              <a:rPr lang="es-ES"/>
              <a:t>Haga clic para modificar el estilo de título del patrón</a:t>
            </a:r>
            <a:endParaRPr lang="es-ES" dirty="0"/>
          </a:p>
        </p:txBody>
      </p:sp>
      <p:sp>
        <p:nvSpPr>
          <p:cNvPr id="9" name="Marcador de fecha 3"/>
          <p:cNvSpPr>
            <a:spLocks noGrp="1"/>
          </p:cNvSpPr>
          <p:nvPr>
            <p:ph type="dt" sz="half" idx="2"/>
          </p:nvPr>
        </p:nvSpPr>
        <p:spPr>
          <a:xfrm>
            <a:off x="7020272" y="6525344"/>
            <a:ext cx="1080120" cy="216024"/>
          </a:xfrm>
          <a:prstGeom prst="rect">
            <a:avLst/>
          </a:prstGeom>
        </p:spPr>
        <p:txBody>
          <a:bodyPr vert="horz" wrap="none" lIns="91427" tIns="45713" rIns="91427" bIns="45713" rtlCol="0" anchor="ctr"/>
          <a:lstStyle>
            <a:lvl1pPr algn="ctr">
              <a:defRPr sz="1000">
                <a:solidFill>
                  <a:schemeClr val="tx1">
                    <a:tint val="75000"/>
                  </a:schemeClr>
                </a:solidFill>
              </a:defRPr>
            </a:lvl1pPr>
          </a:lstStyle>
          <a:p>
            <a:fld id="{27873CDE-5DF4-4B45-BE59-E76B8D71322D}" type="datetime1">
              <a:rPr lang="es-ES" smtClean="0">
                <a:solidFill>
                  <a:srgbClr val="3C3C3C">
                    <a:tint val="75000"/>
                  </a:srgbClr>
                </a:solidFill>
              </a:rPr>
              <a:pPr/>
              <a:t>09/09/2019</a:t>
            </a:fld>
            <a:endParaRPr lang="es-ES" dirty="0">
              <a:solidFill>
                <a:srgbClr val="3C3C3C">
                  <a:tint val="75000"/>
                </a:srgbClr>
              </a:solidFill>
            </a:endParaRPr>
          </a:p>
        </p:txBody>
      </p:sp>
      <p:sp>
        <p:nvSpPr>
          <p:cNvPr id="10" name="Marcador de pie de página 4"/>
          <p:cNvSpPr>
            <a:spLocks noGrp="1"/>
          </p:cNvSpPr>
          <p:nvPr>
            <p:ph type="ftr" sz="quarter" idx="3"/>
          </p:nvPr>
        </p:nvSpPr>
        <p:spPr>
          <a:xfrm>
            <a:off x="467545" y="6525344"/>
            <a:ext cx="6480720" cy="216024"/>
          </a:xfrm>
          <a:prstGeom prst="rect">
            <a:avLst/>
          </a:prstGeom>
        </p:spPr>
        <p:txBody>
          <a:bodyPr vert="horz" wrap="none" lIns="91427" tIns="45713" rIns="91427" bIns="45713" rtlCol="0" anchor="ctr"/>
          <a:lstStyle>
            <a:lvl1pPr algn="l">
              <a:defRPr sz="1000">
                <a:solidFill>
                  <a:schemeClr val="tx1">
                    <a:tint val="75000"/>
                  </a:schemeClr>
                </a:solidFill>
              </a:defRPr>
            </a:lvl1pPr>
          </a:lstStyle>
          <a:p>
            <a:endParaRPr lang="es-ES" dirty="0">
              <a:solidFill>
                <a:srgbClr val="3C3C3C">
                  <a:tint val="75000"/>
                </a:srgbClr>
              </a:solidFill>
            </a:endParaRPr>
          </a:p>
        </p:txBody>
      </p:sp>
      <p:sp>
        <p:nvSpPr>
          <p:cNvPr id="11" name="Marcador de número de diapositiva 5"/>
          <p:cNvSpPr>
            <a:spLocks noGrp="1"/>
          </p:cNvSpPr>
          <p:nvPr>
            <p:ph type="sldNum" sz="quarter" idx="4"/>
          </p:nvPr>
        </p:nvSpPr>
        <p:spPr>
          <a:xfrm>
            <a:off x="8172401" y="6525344"/>
            <a:ext cx="504056" cy="216024"/>
          </a:xfrm>
          <a:prstGeom prst="rect">
            <a:avLst/>
          </a:prstGeom>
          <a:solidFill>
            <a:schemeClr val="accent3"/>
          </a:solidFill>
        </p:spPr>
        <p:txBody>
          <a:bodyPr vert="horz" wrap="none" lIns="91427" tIns="45713" rIns="91427" bIns="45713" rtlCol="0" anchor="ctr"/>
          <a:lstStyle>
            <a:lvl1pPr algn="ctr">
              <a:defRPr sz="1000" b="1">
                <a:solidFill>
                  <a:schemeClr val="bg1"/>
                </a:solidFill>
              </a:defRPr>
            </a:lvl1pPr>
          </a:lstStyle>
          <a:p>
            <a:fld id="{6BDCBE57-3DF8-E34A-A687-20DD8272C65F}" type="slidenum">
              <a:rPr lang="es-ES" smtClean="0">
                <a:solidFill>
                  <a:srgbClr val="FFFFFF"/>
                </a:solidFill>
              </a:rPr>
              <a:pPr/>
              <a:t>‹Nº›</a:t>
            </a:fld>
            <a:endParaRPr lang="es-ES" dirty="0">
              <a:solidFill>
                <a:srgbClr val="FFFFFF"/>
              </a:solidFill>
            </a:endParaRPr>
          </a:p>
        </p:txBody>
      </p:sp>
    </p:spTree>
    <p:extLst>
      <p:ext uri="{BB962C8B-B14F-4D97-AF65-F5344CB8AC3E}">
        <p14:creationId xmlns:p14="http://schemas.microsoft.com/office/powerpoint/2010/main" val="380736204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exto a dos columnas (rebalse automático)">
    <p:spTree>
      <p:nvGrpSpPr>
        <p:cNvPr id="1" name=""/>
        <p:cNvGrpSpPr/>
        <p:nvPr/>
      </p:nvGrpSpPr>
      <p:grpSpPr>
        <a:xfrm>
          <a:off x="0" y="0"/>
          <a:ext cx="0" cy="0"/>
          <a:chOff x="0" y="0"/>
          <a:chExt cx="0" cy="0"/>
        </a:xfrm>
      </p:grpSpPr>
      <p:sp>
        <p:nvSpPr>
          <p:cNvPr id="7" name="Marcador de título 1"/>
          <p:cNvSpPr>
            <a:spLocks noGrp="1"/>
          </p:cNvSpPr>
          <p:nvPr>
            <p:ph type="title"/>
          </p:nvPr>
        </p:nvSpPr>
        <p:spPr>
          <a:xfrm>
            <a:off x="467544" y="116632"/>
            <a:ext cx="6840760" cy="720080"/>
          </a:xfrm>
          <a:prstGeom prst="rect">
            <a:avLst/>
          </a:prstGeom>
        </p:spPr>
        <p:txBody>
          <a:bodyPr vert="horz" lIns="91427" tIns="45713" rIns="91427" bIns="45713" rtlCol="0" anchor="ctr">
            <a:noAutofit/>
          </a:bodyPr>
          <a:lstStyle/>
          <a:p>
            <a:r>
              <a:rPr lang="es-ES"/>
              <a:t>Haga clic para modificar el estilo de título del patrón</a:t>
            </a:r>
            <a:endParaRPr lang="es-ES" dirty="0"/>
          </a:p>
        </p:txBody>
      </p:sp>
      <p:sp>
        <p:nvSpPr>
          <p:cNvPr id="11" name="2 Marcador de contenido"/>
          <p:cNvSpPr>
            <a:spLocks noGrp="1"/>
          </p:cNvSpPr>
          <p:nvPr>
            <p:ph sz="quarter" idx="10"/>
          </p:nvPr>
        </p:nvSpPr>
        <p:spPr>
          <a:xfrm>
            <a:off x="467545" y="1268760"/>
            <a:ext cx="8208912" cy="5184576"/>
          </a:xfrm>
        </p:spPr>
        <p:txBody>
          <a:bodyPr numCol="2" spcCol="359949">
            <a:no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dirty="0"/>
          </a:p>
        </p:txBody>
      </p:sp>
      <p:sp>
        <p:nvSpPr>
          <p:cNvPr id="12" name="Marcador de fecha 3"/>
          <p:cNvSpPr>
            <a:spLocks noGrp="1"/>
          </p:cNvSpPr>
          <p:nvPr>
            <p:ph type="dt" sz="half" idx="2"/>
          </p:nvPr>
        </p:nvSpPr>
        <p:spPr>
          <a:xfrm>
            <a:off x="7020272" y="6525344"/>
            <a:ext cx="1080120" cy="216024"/>
          </a:xfrm>
          <a:prstGeom prst="rect">
            <a:avLst/>
          </a:prstGeom>
        </p:spPr>
        <p:txBody>
          <a:bodyPr vert="horz" wrap="none" lIns="91427" tIns="45713" rIns="91427" bIns="45713" rtlCol="0" anchor="ctr"/>
          <a:lstStyle>
            <a:lvl1pPr algn="ctr">
              <a:defRPr sz="1000">
                <a:solidFill>
                  <a:schemeClr val="tx1">
                    <a:tint val="75000"/>
                  </a:schemeClr>
                </a:solidFill>
              </a:defRPr>
            </a:lvl1pPr>
          </a:lstStyle>
          <a:p>
            <a:fld id="{27873CDE-5DF4-4B45-BE59-E76B8D71322D}" type="datetime1">
              <a:rPr lang="es-ES" smtClean="0">
                <a:solidFill>
                  <a:srgbClr val="3C3C3C">
                    <a:tint val="75000"/>
                  </a:srgbClr>
                </a:solidFill>
              </a:rPr>
              <a:pPr/>
              <a:t>09/09/2019</a:t>
            </a:fld>
            <a:endParaRPr lang="es-ES" dirty="0">
              <a:solidFill>
                <a:srgbClr val="3C3C3C">
                  <a:tint val="75000"/>
                </a:srgbClr>
              </a:solidFill>
            </a:endParaRPr>
          </a:p>
        </p:txBody>
      </p:sp>
      <p:sp>
        <p:nvSpPr>
          <p:cNvPr id="13" name="Marcador de pie de página 4"/>
          <p:cNvSpPr>
            <a:spLocks noGrp="1"/>
          </p:cNvSpPr>
          <p:nvPr>
            <p:ph type="ftr" sz="quarter" idx="3"/>
          </p:nvPr>
        </p:nvSpPr>
        <p:spPr>
          <a:xfrm>
            <a:off x="467545" y="6525344"/>
            <a:ext cx="6480720" cy="216024"/>
          </a:xfrm>
          <a:prstGeom prst="rect">
            <a:avLst/>
          </a:prstGeom>
        </p:spPr>
        <p:txBody>
          <a:bodyPr vert="horz" wrap="none" lIns="91427" tIns="45713" rIns="91427" bIns="45713" rtlCol="0" anchor="ctr"/>
          <a:lstStyle>
            <a:lvl1pPr algn="l">
              <a:defRPr sz="1000">
                <a:solidFill>
                  <a:schemeClr val="tx1">
                    <a:tint val="75000"/>
                  </a:schemeClr>
                </a:solidFill>
              </a:defRPr>
            </a:lvl1pPr>
          </a:lstStyle>
          <a:p>
            <a:endParaRPr lang="es-ES" dirty="0">
              <a:solidFill>
                <a:srgbClr val="3C3C3C">
                  <a:tint val="75000"/>
                </a:srgbClr>
              </a:solidFill>
            </a:endParaRPr>
          </a:p>
        </p:txBody>
      </p:sp>
      <p:sp>
        <p:nvSpPr>
          <p:cNvPr id="14" name="Marcador de número de diapositiva 5"/>
          <p:cNvSpPr>
            <a:spLocks noGrp="1"/>
          </p:cNvSpPr>
          <p:nvPr>
            <p:ph type="sldNum" sz="quarter" idx="4"/>
          </p:nvPr>
        </p:nvSpPr>
        <p:spPr>
          <a:xfrm>
            <a:off x="8172401" y="6525344"/>
            <a:ext cx="504056" cy="216024"/>
          </a:xfrm>
          <a:prstGeom prst="rect">
            <a:avLst/>
          </a:prstGeom>
          <a:solidFill>
            <a:schemeClr val="accent3"/>
          </a:solidFill>
        </p:spPr>
        <p:txBody>
          <a:bodyPr vert="horz" wrap="none" lIns="91427" tIns="45713" rIns="91427" bIns="45713" rtlCol="0" anchor="ctr"/>
          <a:lstStyle>
            <a:lvl1pPr algn="ctr">
              <a:defRPr sz="1000" b="1">
                <a:solidFill>
                  <a:schemeClr val="bg1"/>
                </a:solidFill>
              </a:defRPr>
            </a:lvl1pPr>
          </a:lstStyle>
          <a:p>
            <a:fld id="{6BDCBE57-3DF8-E34A-A687-20DD8272C65F}" type="slidenum">
              <a:rPr lang="es-ES" smtClean="0">
                <a:solidFill>
                  <a:srgbClr val="FFFFFF"/>
                </a:solidFill>
              </a:rPr>
              <a:pPr/>
              <a:t>‹Nº›</a:t>
            </a:fld>
            <a:endParaRPr lang="es-ES" dirty="0">
              <a:solidFill>
                <a:srgbClr val="FFFFFF"/>
              </a:solidFill>
            </a:endParaRPr>
          </a:p>
        </p:txBody>
      </p:sp>
    </p:spTree>
    <p:extLst>
      <p:ext uri="{BB962C8B-B14F-4D97-AF65-F5344CB8AC3E}">
        <p14:creationId xmlns:p14="http://schemas.microsoft.com/office/powerpoint/2010/main" val="2663011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4_Título y objetos">
    <p:spTree>
      <p:nvGrpSpPr>
        <p:cNvPr id="1" name=""/>
        <p:cNvGrpSpPr/>
        <p:nvPr/>
      </p:nvGrpSpPr>
      <p:grpSpPr>
        <a:xfrm>
          <a:off x="0" y="0"/>
          <a:ext cx="0" cy="0"/>
          <a:chOff x="0" y="0"/>
          <a:chExt cx="0" cy="0"/>
        </a:xfrm>
      </p:grpSpPr>
      <p:grpSp>
        <p:nvGrpSpPr>
          <p:cNvPr id="7" name="Agrupar 12"/>
          <p:cNvGrpSpPr/>
          <p:nvPr/>
        </p:nvGrpSpPr>
        <p:grpSpPr>
          <a:xfrm>
            <a:off x="0" y="655077"/>
            <a:ext cx="9144000" cy="90000"/>
            <a:chOff x="1443904" y="3985173"/>
            <a:chExt cx="7700096" cy="180000"/>
          </a:xfrm>
        </p:grpSpPr>
        <p:sp>
          <p:nvSpPr>
            <p:cNvPr id="8" name="Rectángulo 13"/>
            <p:cNvSpPr/>
            <p:nvPr userDrawn="1"/>
          </p:nvSpPr>
          <p:spPr>
            <a:xfrm>
              <a:off x="1443904" y="3985173"/>
              <a:ext cx="1926000" cy="180000"/>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dirty="0"/>
            </a:p>
          </p:txBody>
        </p:sp>
        <p:sp>
          <p:nvSpPr>
            <p:cNvPr id="9" name="Rectángulo 14"/>
            <p:cNvSpPr/>
            <p:nvPr userDrawn="1"/>
          </p:nvSpPr>
          <p:spPr>
            <a:xfrm>
              <a:off x="3369904" y="3985173"/>
              <a:ext cx="1926000" cy="180000"/>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dirty="0"/>
            </a:p>
          </p:txBody>
        </p:sp>
        <p:sp>
          <p:nvSpPr>
            <p:cNvPr id="10" name="Rectángulo 15"/>
            <p:cNvSpPr/>
            <p:nvPr userDrawn="1"/>
          </p:nvSpPr>
          <p:spPr>
            <a:xfrm>
              <a:off x="5295904" y="3985173"/>
              <a:ext cx="1926000" cy="180000"/>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dirty="0"/>
            </a:p>
          </p:txBody>
        </p:sp>
        <p:sp>
          <p:nvSpPr>
            <p:cNvPr id="11" name="Rectángulo 16"/>
            <p:cNvSpPr/>
            <p:nvPr userDrawn="1"/>
          </p:nvSpPr>
          <p:spPr>
            <a:xfrm>
              <a:off x="7218000" y="3985173"/>
              <a:ext cx="1926000" cy="180000"/>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dirty="0"/>
            </a:p>
          </p:txBody>
        </p:sp>
      </p:grpSp>
      <p:pic>
        <p:nvPicPr>
          <p:cNvPr id="13" name="Picture 2" descr="C:\Users\espcdummer\Pictures\Logos\Logos Centinela\2014\Logo Centinela PPT 20140705.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674944" y="39650"/>
            <a:ext cx="1467197" cy="57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946088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ólo título">
    <p:spTree>
      <p:nvGrpSpPr>
        <p:cNvPr id="1" name=""/>
        <p:cNvGrpSpPr/>
        <p:nvPr/>
      </p:nvGrpSpPr>
      <p:grpSpPr>
        <a:xfrm>
          <a:off x="0" y="0"/>
          <a:ext cx="0" cy="0"/>
          <a:chOff x="0" y="0"/>
          <a:chExt cx="0" cy="0"/>
        </a:xfrm>
      </p:grpSpPr>
      <p:sp>
        <p:nvSpPr>
          <p:cNvPr id="9" name="Marcador de título 1"/>
          <p:cNvSpPr>
            <a:spLocks noGrp="1"/>
          </p:cNvSpPr>
          <p:nvPr>
            <p:ph type="title"/>
          </p:nvPr>
        </p:nvSpPr>
        <p:spPr>
          <a:xfrm>
            <a:off x="467544" y="116632"/>
            <a:ext cx="6840760" cy="720080"/>
          </a:xfrm>
          <a:prstGeom prst="rect">
            <a:avLst/>
          </a:prstGeom>
        </p:spPr>
        <p:txBody>
          <a:bodyPr vert="horz" lIns="91427" tIns="45713" rIns="91427" bIns="45713" rtlCol="0" anchor="ctr">
            <a:noAutofit/>
          </a:bodyPr>
          <a:lstStyle/>
          <a:p>
            <a:r>
              <a:rPr lang="es-ES"/>
              <a:t>Haga clic para modificar el estilo de título del patrón</a:t>
            </a:r>
            <a:endParaRPr lang="es-ES" dirty="0"/>
          </a:p>
        </p:txBody>
      </p:sp>
      <p:sp>
        <p:nvSpPr>
          <p:cNvPr id="10" name="Marcador de fecha 3"/>
          <p:cNvSpPr>
            <a:spLocks noGrp="1"/>
          </p:cNvSpPr>
          <p:nvPr>
            <p:ph type="dt" sz="half" idx="2"/>
          </p:nvPr>
        </p:nvSpPr>
        <p:spPr>
          <a:xfrm>
            <a:off x="7020272" y="6525344"/>
            <a:ext cx="1080120" cy="216024"/>
          </a:xfrm>
          <a:prstGeom prst="rect">
            <a:avLst/>
          </a:prstGeom>
        </p:spPr>
        <p:txBody>
          <a:bodyPr vert="horz" wrap="none" lIns="91427" tIns="45713" rIns="91427" bIns="45713" rtlCol="0" anchor="ctr"/>
          <a:lstStyle>
            <a:lvl1pPr algn="ctr">
              <a:defRPr sz="1000">
                <a:solidFill>
                  <a:schemeClr val="tx1">
                    <a:tint val="75000"/>
                  </a:schemeClr>
                </a:solidFill>
              </a:defRPr>
            </a:lvl1pPr>
          </a:lstStyle>
          <a:p>
            <a:fld id="{27873CDE-5DF4-4B45-BE59-E76B8D71322D}" type="datetime1">
              <a:rPr lang="es-ES" smtClean="0">
                <a:solidFill>
                  <a:srgbClr val="3C3C3C">
                    <a:tint val="75000"/>
                  </a:srgbClr>
                </a:solidFill>
              </a:rPr>
              <a:pPr/>
              <a:t>09/09/2019</a:t>
            </a:fld>
            <a:endParaRPr lang="es-ES" dirty="0">
              <a:solidFill>
                <a:srgbClr val="3C3C3C">
                  <a:tint val="75000"/>
                </a:srgbClr>
              </a:solidFill>
            </a:endParaRPr>
          </a:p>
        </p:txBody>
      </p:sp>
      <p:sp>
        <p:nvSpPr>
          <p:cNvPr id="11" name="Marcador de pie de página 4"/>
          <p:cNvSpPr>
            <a:spLocks noGrp="1"/>
          </p:cNvSpPr>
          <p:nvPr>
            <p:ph type="ftr" sz="quarter" idx="3"/>
          </p:nvPr>
        </p:nvSpPr>
        <p:spPr>
          <a:xfrm>
            <a:off x="467545" y="6525344"/>
            <a:ext cx="6480720" cy="216024"/>
          </a:xfrm>
          <a:prstGeom prst="rect">
            <a:avLst/>
          </a:prstGeom>
        </p:spPr>
        <p:txBody>
          <a:bodyPr vert="horz" wrap="none" lIns="91427" tIns="45713" rIns="91427" bIns="45713" rtlCol="0" anchor="ctr"/>
          <a:lstStyle>
            <a:lvl1pPr algn="l">
              <a:defRPr sz="1000">
                <a:solidFill>
                  <a:schemeClr val="tx1">
                    <a:tint val="75000"/>
                  </a:schemeClr>
                </a:solidFill>
              </a:defRPr>
            </a:lvl1pPr>
          </a:lstStyle>
          <a:p>
            <a:endParaRPr lang="es-ES" dirty="0">
              <a:solidFill>
                <a:srgbClr val="3C3C3C">
                  <a:tint val="75000"/>
                </a:srgbClr>
              </a:solidFill>
            </a:endParaRPr>
          </a:p>
        </p:txBody>
      </p:sp>
      <p:sp>
        <p:nvSpPr>
          <p:cNvPr id="12" name="Marcador de número de diapositiva 5"/>
          <p:cNvSpPr>
            <a:spLocks noGrp="1"/>
          </p:cNvSpPr>
          <p:nvPr>
            <p:ph type="sldNum" sz="quarter" idx="4"/>
          </p:nvPr>
        </p:nvSpPr>
        <p:spPr>
          <a:xfrm>
            <a:off x="8172401" y="6525344"/>
            <a:ext cx="504056" cy="216024"/>
          </a:xfrm>
          <a:prstGeom prst="rect">
            <a:avLst/>
          </a:prstGeom>
          <a:solidFill>
            <a:schemeClr val="accent3"/>
          </a:solidFill>
        </p:spPr>
        <p:txBody>
          <a:bodyPr vert="horz" wrap="none" lIns="91427" tIns="45713" rIns="91427" bIns="45713" rtlCol="0" anchor="ctr"/>
          <a:lstStyle>
            <a:lvl1pPr algn="ctr">
              <a:defRPr sz="1000" b="1">
                <a:solidFill>
                  <a:schemeClr val="bg1"/>
                </a:solidFill>
              </a:defRPr>
            </a:lvl1pPr>
          </a:lstStyle>
          <a:p>
            <a:fld id="{6BDCBE57-3DF8-E34A-A687-20DD8272C65F}" type="slidenum">
              <a:rPr lang="es-ES" smtClean="0">
                <a:solidFill>
                  <a:srgbClr val="FFFFFF"/>
                </a:solidFill>
              </a:rPr>
              <a:pPr/>
              <a:t>‹Nº›</a:t>
            </a:fld>
            <a:endParaRPr lang="es-ES" dirty="0">
              <a:solidFill>
                <a:srgbClr val="FFFFFF"/>
              </a:solidFill>
            </a:endParaRPr>
          </a:p>
        </p:txBody>
      </p:sp>
    </p:spTree>
    <p:extLst>
      <p:ext uri="{BB962C8B-B14F-4D97-AF65-F5344CB8AC3E}">
        <p14:creationId xmlns:p14="http://schemas.microsoft.com/office/powerpoint/2010/main" val="136007884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Diapositiva en blanco">
    <p:spTree>
      <p:nvGrpSpPr>
        <p:cNvPr id="1" name=""/>
        <p:cNvGrpSpPr/>
        <p:nvPr/>
      </p:nvGrpSpPr>
      <p:grpSpPr>
        <a:xfrm>
          <a:off x="0" y="0"/>
          <a:ext cx="0" cy="0"/>
          <a:chOff x="0" y="0"/>
          <a:chExt cx="0" cy="0"/>
        </a:xfrm>
      </p:grpSpPr>
      <p:sp>
        <p:nvSpPr>
          <p:cNvPr id="5" name="Marcador de fecha 3"/>
          <p:cNvSpPr>
            <a:spLocks noGrp="1"/>
          </p:cNvSpPr>
          <p:nvPr>
            <p:ph type="dt" sz="half" idx="2"/>
          </p:nvPr>
        </p:nvSpPr>
        <p:spPr>
          <a:xfrm>
            <a:off x="7020272" y="6525344"/>
            <a:ext cx="1080120" cy="216024"/>
          </a:xfrm>
          <a:prstGeom prst="rect">
            <a:avLst/>
          </a:prstGeom>
        </p:spPr>
        <p:txBody>
          <a:bodyPr vert="horz" wrap="none" lIns="91427" tIns="45713" rIns="91427" bIns="45713" rtlCol="0" anchor="ctr"/>
          <a:lstStyle>
            <a:lvl1pPr algn="ctr">
              <a:defRPr sz="1000">
                <a:solidFill>
                  <a:schemeClr val="tx1">
                    <a:tint val="75000"/>
                  </a:schemeClr>
                </a:solidFill>
              </a:defRPr>
            </a:lvl1pPr>
          </a:lstStyle>
          <a:p>
            <a:fld id="{27873CDE-5DF4-4B45-BE59-E76B8D71322D}" type="datetime1">
              <a:rPr lang="es-ES" smtClean="0">
                <a:solidFill>
                  <a:srgbClr val="3C3C3C">
                    <a:tint val="75000"/>
                  </a:srgbClr>
                </a:solidFill>
              </a:rPr>
              <a:pPr/>
              <a:t>09/09/2019</a:t>
            </a:fld>
            <a:endParaRPr lang="es-ES" dirty="0">
              <a:solidFill>
                <a:srgbClr val="3C3C3C">
                  <a:tint val="75000"/>
                </a:srgbClr>
              </a:solidFill>
            </a:endParaRPr>
          </a:p>
        </p:txBody>
      </p:sp>
      <p:sp>
        <p:nvSpPr>
          <p:cNvPr id="6" name="Marcador de pie de página 4"/>
          <p:cNvSpPr>
            <a:spLocks noGrp="1"/>
          </p:cNvSpPr>
          <p:nvPr>
            <p:ph type="ftr" sz="quarter" idx="3"/>
          </p:nvPr>
        </p:nvSpPr>
        <p:spPr>
          <a:xfrm>
            <a:off x="467545" y="6525344"/>
            <a:ext cx="6480720" cy="216024"/>
          </a:xfrm>
          <a:prstGeom prst="rect">
            <a:avLst/>
          </a:prstGeom>
        </p:spPr>
        <p:txBody>
          <a:bodyPr vert="horz" wrap="none" lIns="91427" tIns="45713" rIns="91427" bIns="45713" rtlCol="0" anchor="ctr"/>
          <a:lstStyle>
            <a:lvl1pPr algn="l">
              <a:defRPr sz="1000">
                <a:solidFill>
                  <a:schemeClr val="tx1">
                    <a:tint val="75000"/>
                  </a:schemeClr>
                </a:solidFill>
              </a:defRPr>
            </a:lvl1pPr>
          </a:lstStyle>
          <a:p>
            <a:endParaRPr lang="es-ES" dirty="0">
              <a:solidFill>
                <a:srgbClr val="3C3C3C">
                  <a:tint val="75000"/>
                </a:srgbClr>
              </a:solidFill>
            </a:endParaRPr>
          </a:p>
        </p:txBody>
      </p:sp>
      <p:sp>
        <p:nvSpPr>
          <p:cNvPr id="7" name="Marcador de número de diapositiva 5"/>
          <p:cNvSpPr>
            <a:spLocks noGrp="1"/>
          </p:cNvSpPr>
          <p:nvPr>
            <p:ph type="sldNum" sz="quarter" idx="4"/>
          </p:nvPr>
        </p:nvSpPr>
        <p:spPr>
          <a:xfrm>
            <a:off x="8172401" y="6525344"/>
            <a:ext cx="504056" cy="216024"/>
          </a:xfrm>
          <a:prstGeom prst="rect">
            <a:avLst/>
          </a:prstGeom>
          <a:solidFill>
            <a:schemeClr val="accent3"/>
          </a:solidFill>
        </p:spPr>
        <p:txBody>
          <a:bodyPr vert="horz" wrap="none" lIns="91427" tIns="45713" rIns="91427" bIns="45713" rtlCol="0" anchor="ctr"/>
          <a:lstStyle>
            <a:lvl1pPr algn="ctr">
              <a:defRPr sz="1000" b="1">
                <a:solidFill>
                  <a:schemeClr val="bg1"/>
                </a:solidFill>
              </a:defRPr>
            </a:lvl1pPr>
          </a:lstStyle>
          <a:p>
            <a:fld id="{6BDCBE57-3DF8-E34A-A687-20DD8272C65F}" type="slidenum">
              <a:rPr lang="es-ES" smtClean="0">
                <a:solidFill>
                  <a:srgbClr val="FFFFFF"/>
                </a:solidFill>
              </a:rPr>
              <a:pPr/>
              <a:t>‹Nº›</a:t>
            </a:fld>
            <a:endParaRPr lang="es-ES" dirty="0">
              <a:solidFill>
                <a:srgbClr val="FFFFFF"/>
              </a:solidFill>
            </a:endParaRPr>
          </a:p>
        </p:txBody>
      </p:sp>
    </p:spTree>
    <p:extLst>
      <p:ext uri="{BB962C8B-B14F-4D97-AF65-F5344CB8AC3E}">
        <p14:creationId xmlns:p14="http://schemas.microsoft.com/office/powerpoint/2010/main" val="217355240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Resumen ejecutivo">
    <p:spTree>
      <p:nvGrpSpPr>
        <p:cNvPr id="1" name=""/>
        <p:cNvGrpSpPr/>
        <p:nvPr/>
      </p:nvGrpSpPr>
      <p:grpSpPr>
        <a:xfrm>
          <a:off x="0" y="0"/>
          <a:ext cx="0" cy="0"/>
          <a:chOff x="0" y="0"/>
          <a:chExt cx="0" cy="0"/>
        </a:xfrm>
      </p:grpSpPr>
      <p:sp>
        <p:nvSpPr>
          <p:cNvPr id="6" name="Marcador de texto 24"/>
          <p:cNvSpPr>
            <a:spLocks noGrp="1"/>
          </p:cNvSpPr>
          <p:nvPr>
            <p:ph type="body" sz="quarter" idx="10" hasCustomPrompt="1"/>
          </p:nvPr>
        </p:nvSpPr>
        <p:spPr>
          <a:xfrm>
            <a:off x="568831" y="1252324"/>
            <a:ext cx="988483" cy="880533"/>
          </a:xfrm>
        </p:spPr>
        <p:txBody>
          <a:bodyPr wrap="none" tIns="0" rIns="0" bIns="0" anchor="b" anchorCtr="0">
            <a:noAutofit/>
          </a:bodyPr>
          <a:lstStyle>
            <a:lvl1pPr marL="0" indent="0" algn="r">
              <a:spcBef>
                <a:spcPts val="0"/>
              </a:spcBef>
              <a:buNone/>
              <a:defRPr sz="8000" b="0">
                <a:solidFill>
                  <a:srgbClr val="00778B"/>
                </a:solidFill>
              </a:defRPr>
            </a:lvl1pPr>
          </a:lstStyle>
          <a:p>
            <a:pPr lvl="0"/>
            <a:r>
              <a:rPr lang="es-ES_tradnl" dirty="0"/>
              <a:t>1</a:t>
            </a:r>
            <a:endParaRPr lang="es-ES" dirty="0"/>
          </a:p>
        </p:txBody>
      </p:sp>
      <p:sp>
        <p:nvSpPr>
          <p:cNvPr id="7" name="2 Marcador de texto"/>
          <p:cNvSpPr>
            <a:spLocks noGrp="1"/>
          </p:cNvSpPr>
          <p:nvPr>
            <p:ph type="body" sz="quarter" idx="13"/>
          </p:nvPr>
        </p:nvSpPr>
        <p:spPr>
          <a:xfrm>
            <a:off x="1691680" y="2132856"/>
            <a:ext cx="7057033" cy="2161009"/>
          </a:xfrm>
        </p:spPr>
        <p:txBody>
          <a:bodyPr vert="horz" lIns="91427" tIns="45713" rIns="91427" bIns="45713" rtlCol="0">
            <a:noAutofit/>
          </a:bodyPr>
          <a:lstStyle>
            <a:lvl1pPr>
              <a:spcAft>
                <a:spcPts val="600"/>
              </a:spcAft>
              <a:defRPr lang="es-ES" sz="1800" dirty="0" smtClean="0"/>
            </a:lvl1pPr>
            <a:lvl2pPr>
              <a:spcAft>
                <a:spcPts val="600"/>
              </a:spcAft>
              <a:defRPr lang="es-ES" sz="1600" dirty="0" smtClean="0"/>
            </a:lvl2pPr>
            <a:lvl3pPr>
              <a:spcAft>
                <a:spcPts val="600"/>
              </a:spcAft>
              <a:defRPr lang="es-ES" sz="1400" dirty="0" smtClean="0"/>
            </a:lvl3pPr>
            <a:lvl4pPr>
              <a:spcAft>
                <a:spcPts val="600"/>
              </a:spcAft>
              <a:defRPr lang="es-ES" sz="1200" dirty="0" smtClean="0"/>
            </a:lvl4pPr>
            <a:lvl5pPr>
              <a:spcAft>
                <a:spcPts val="600"/>
              </a:spcAft>
              <a:defRPr lang="es-CL" sz="1200" dirty="0"/>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dirty="0"/>
          </a:p>
        </p:txBody>
      </p:sp>
      <p:sp>
        <p:nvSpPr>
          <p:cNvPr id="8" name="4 Marcador de posición de imagen"/>
          <p:cNvSpPr>
            <a:spLocks noGrp="1"/>
          </p:cNvSpPr>
          <p:nvPr>
            <p:ph type="pic" sz="quarter" idx="14"/>
          </p:nvPr>
        </p:nvSpPr>
        <p:spPr>
          <a:xfrm>
            <a:off x="1691681" y="4509120"/>
            <a:ext cx="7452319" cy="2348880"/>
          </a:xfrm>
        </p:spPr>
        <p:txBody>
          <a:bodyPr>
            <a:noAutofit/>
          </a:bodyPr>
          <a:lstStyle>
            <a:lvl1pPr marL="0" indent="0">
              <a:buNone/>
              <a:defRPr/>
            </a:lvl1pPr>
          </a:lstStyle>
          <a:p>
            <a:r>
              <a:rPr lang="es-ES" dirty="0"/>
              <a:t>Haga clic en el icono para agregar una imagen</a:t>
            </a:r>
            <a:endParaRPr lang="es-CL" dirty="0"/>
          </a:p>
        </p:txBody>
      </p:sp>
      <p:sp>
        <p:nvSpPr>
          <p:cNvPr id="9" name="5 Título"/>
          <p:cNvSpPr>
            <a:spLocks noGrp="1"/>
          </p:cNvSpPr>
          <p:nvPr>
            <p:ph type="title"/>
          </p:nvPr>
        </p:nvSpPr>
        <p:spPr>
          <a:xfrm>
            <a:off x="1691680" y="1412776"/>
            <a:ext cx="7056784" cy="576064"/>
          </a:xfrm>
        </p:spPr>
        <p:txBody>
          <a:bodyPr anchor="b">
            <a:noAutofit/>
          </a:bodyPr>
          <a:lstStyle>
            <a:lvl1pPr>
              <a:defRPr sz="2400"/>
            </a:lvl1pPr>
          </a:lstStyle>
          <a:p>
            <a:r>
              <a:rPr lang="es-ES"/>
              <a:t>Haga clic para modificar el estilo de título del patrón</a:t>
            </a:r>
            <a:endParaRPr lang="es-CL" dirty="0"/>
          </a:p>
        </p:txBody>
      </p:sp>
    </p:spTree>
    <p:extLst>
      <p:ext uri="{BB962C8B-B14F-4D97-AF65-F5344CB8AC3E}">
        <p14:creationId xmlns:p14="http://schemas.microsoft.com/office/powerpoint/2010/main" val="217956886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exto comprimido">
    <p:spTree>
      <p:nvGrpSpPr>
        <p:cNvPr id="1" name=""/>
        <p:cNvGrpSpPr/>
        <p:nvPr/>
      </p:nvGrpSpPr>
      <p:grpSpPr>
        <a:xfrm>
          <a:off x="0" y="0"/>
          <a:ext cx="0" cy="0"/>
          <a:chOff x="0" y="0"/>
          <a:chExt cx="0" cy="0"/>
        </a:xfrm>
      </p:grpSpPr>
      <p:sp>
        <p:nvSpPr>
          <p:cNvPr id="11" name="2 Marcador de texto"/>
          <p:cNvSpPr>
            <a:spLocks noGrp="1"/>
          </p:cNvSpPr>
          <p:nvPr>
            <p:ph type="body" sz="quarter" idx="13"/>
          </p:nvPr>
        </p:nvSpPr>
        <p:spPr>
          <a:xfrm>
            <a:off x="1691680" y="2132856"/>
            <a:ext cx="7057033" cy="4320480"/>
          </a:xfrm>
        </p:spPr>
        <p:txBody>
          <a:bodyPr vert="horz" lIns="91427" tIns="45713" rIns="91427" bIns="45713" rtlCol="0">
            <a:noAutofit/>
          </a:bodyPr>
          <a:lstStyle>
            <a:lvl1pPr>
              <a:spcAft>
                <a:spcPts val="600"/>
              </a:spcAft>
              <a:defRPr lang="es-ES" sz="1800" dirty="0" smtClean="0"/>
            </a:lvl1pPr>
            <a:lvl2pPr>
              <a:spcAft>
                <a:spcPts val="600"/>
              </a:spcAft>
              <a:defRPr lang="es-ES" sz="1600" dirty="0" smtClean="0"/>
            </a:lvl2pPr>
            <a:lvl3pPr>
              <a:spcAft>
                <a:spcPts val="600"/>
              </a:spcAft>
              <a:defRPr lang="es-ES" sz="1400" dirty="0" smtClean="0"/>
            </a:lvl3pPr>
            <a:lvl4pPr>
              <a:spcAft>
                <a:spcPts val="600"/>
              </a:spcAft>
              <a:defRPr lang="es-ES" sz="1200" dirty="0" smtClean="0"/>
            </a:lvl4pPr>
            <a:lvl5pPr>
              <a:spcAft>
                <a:spcPts val="600"/>
              </a:spcAft>
              <a:defRPr lang="es-CL" sz="1200" dirty="0"/>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dirty="0"/>
          </a:p>
        </p:txBody>
      </p:sp>
      <p:sp>
        <p:nvSpPr>
          <p:cNvPr id="12" name="5 Título"/>
          <p:cNvSpPr>
            <a:spLocks noGrp="1"/>
          </p:cNvSpPr>
          <p:nvPr>
            <p:ph type="title"/>
          </p:nvPr>
        </p:nvSpPr>
        <p:spPr>
          <a:xfrm>
            <a:off x="1691680" y="1412776"/>
            <a:ext cx="7056784" cy="576064"/>
          </a:xfrm>
        </p:spPr>
        <p:txBody>
          <a:bodyPr anchor="b">
            <a:noAutofit/>
          </a:bodyPr>
          <a:lstStyle>
            <a:lvl1pPr>
              <a:defRPr sz="2400"/>
            </a:lvl1pPr>
          </a:lstStyle>
          <a:p>
            <a:r>
              <a:rPr lang="es-ES"/>
              <a:t>Haga clic para modificar el estilo de título del patrón</a:t>
            </a:r>
            <a:endParaRPr lang="es-CL" dirty="0"/>
          </a:p>
        </p:txBody>
      </p:sp>
      <p:sp>
        <p:nvSpPr>
          <p:cNvPr id="7" name="Marcador de fecha 3"/>
          <p:cNvSpPr>
            <a:spLocks noGrp="1"/>
          </p:cNvSpPr>
          <p:nvPr>
            <p:ph type="dt" sz="half" idx="2"/>
          </p:nvPr>
        </p:nvSpPr>
        <p:spPr>
          <a:xfrm>
            <a:off x="7020272" y="6525344"/>
            <a:ext cx="1080120" cy="216024"/>
          </a:xfrm>
          <a:prstGeom prst="rect">
            <a:avLst/>
          </a:prstGeom>
        </p:spPr>
        <p:txBody>
          <a:bodyPr vert="horz" wrap="none" lIns="91427" tIns="45713" rIns="91427" bIns="45713" rtlCol="0" anchor="ctr"/>
          <a:lstStyle>
            <a:lvl1pPr algn="ctr">
              <a:defRPr sz="1000">
                <a:solidFill>
                  <a:schemeClr val="tx1">
                    <a:tint val="75000"/>
                  </a:schemeClr>
                </a:solidFill>
              </a:defRPr>
            </a:lvl1pPr>
          </a:lstStyle>
          <a:p>
            <a:fld id="{27873CDE-5DF4-4B45-BE59-E76B8D71322D}" type="datetime1">
              <a:rPr lang="es-ES" smtClean="0">
                <a:solidFill>
                  <a:srgbClr val="3C3C3C">
                    <a:tint val="75000"/>
                  </a:srgbClr>
                </a:solidFill>
              </a:rPr>
              <a:pPr/>
              <a:t>09/09/2019</a:t>
            </a:fld>
            <a:endParaRPr lang="es-ES" dirty="0">
              <a:solidFill>
                <a:srgbClr val="3C3C3C">
                  <a:tint val="75000"/>
                </a:srgbClr>
              </a:solidFill>
            </a:endParaRPr>
          </a:p>
        </p:txBody>
      </p:sp>
      <p:sp>
        <p:nvSpPr>
          <p:cNvPr id="13" name="Marcador de pie de página 4"/>
          <p:cNvSpPr>
            <a:spLocks noGrp="1"/>
          </p:cNvSpPr>
          <p:nvPr>
            <p:ph type="ftr" sz="quarter" idx="3"/>
          </p:nvPr>
        </p:nvSpPr>
        <p:spPr>
          <a:xfrm>
            <a:off x="467545" y="6525344"/>
            <a:ext cx="6480720" cy="216024"/>
          </a:xfrm>
          <a:prstGeom prst="rect">
            <a:avLst/>
          </a:prstGeom>
        </p:spPr>
        <p:txBody>
          <a:bodyPr vert="horz" wrap="none" lIns="91427" tIns="45713" rIns="91427" bIns="45713" rtlCol="0" anchor="ctr"/>
          <a:lstStyle>
            <a:lvl1pPr algn="l">
              <a:defRPr sz="1000">
                <a:solidFill>
                  <a:schemeClr val="tx1">
                    <a:tint val="75000"/>
                  </a:schemeClr>
                </a:solidFill>
              </a:defRPr>
            </a:lvl1pPr>
          </a:lstStyle>
          <a:p>
            <a:endParaRPr lang="es-ES" dirty="0">
              <a:solidFill>
                <a:srgbClr val="3C3C3C">
                  <a:tint val="75000"/>
                </a:srgbClr>
              </a:solidFill>
            </a:endParaRPr>
          </a:p>
        </p:txBody>
      </p:sp>
      <p:sp>
        <p:nvSpPr>
          <p:cNvPr id="14" name="Marcador de número de diapositiva 5"/>
          <p:cNvSpPr>
            <a:spLocks noGrp="1"/>
          </p:cNvSpPr>
          <p:nvPr>
            <p:ph type="sldNum" sz="quarter" idx="4"/>
          </p:nvPr>
        </p:nvSpPr>
        <p:spPr>
          <a:xfrm>
            <a:off x="8172401" y="6525344"/>
            <a:ext cx="504056" cy="216024"/>
          </a:xfrm>
          <a:prstGeom prst="rect">
            <a:avLst/>
          </a:prstGeom>
          <a:solidFill>
            <a:schemeClr val="accent3"/>
          </a:solidFill>
        </p:spPr>
        <p:txBody>
          <a:bodyPr vert="horz" wrap="none" lIns="91427" tIns="45713" rIns="91427" bIns="45713" rtlCol="0" anchor="ctr"/>
          <a:lstStyle>
            <a:lvl1pPr algn="ctr">
              <a:defRPr sz="1000" b="1">
                <a:solidFill>
                  <a:schemeClr val="bg1"/>
                </a:solidFill>
              </a:defRPr>
            </a:lvl1pPr>
          </a:lstStyle>
          <a:p>
            <a:fld id="{6BDCBE57-3DF8-E34A-A687-20DD8272C65F}" type="slidenum">
              <a:rPr lang="es-ES" smtClean="0">
                <a:solidFill>
                  <a:srgbClr val="FFFFFF"/>
                </a:solidFill>
              </a:rPr>
              <a:pPr/>
              <a:t>‹Nº›</a:t>
            </a:fld>
            <a:endParaRPr lang="es-ES" dirty="0">
              <a:solidFill>
                <a:srgbClr val="FFFFFF"/>
              </a:solidFill>
            </a:endParaRPr>
          </a:p>
        </p:txBody>
      </p:sp>
    </p:spTree>
    <p:extLst>
      <p:ext uri="{BB962C8B-B14F-4D97-AF65-F5344CB8AC3E}">
        <p14:creationId xmlns:p14="http://schemas.microsoft.com/office/powerpoint/2010/main" val="382188560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Diapositiva de título">
    <p:spTree>
      <p:nvGrpSpPr>
        <p:cNvPr id="1" name=""/>
        <p:cNvGrpSpPr/>
        <p:nvPr/>
      </p:nvGrpSpPr>
      <p:grpSpPr>
        <a:xfrm>
          <a:off x="0" y="0"/>
          <a:ext cx="0" cy="0"/>
          <a:chOff x="0" y="0"/>
          <a:chExt cx="0" cy="0"/>
        </a:xfrm>
      </p:grpSpPr>
      <p:pic>
        <p:nvPicPr>
          <p:cNvPr id="12" name="Picture 2" descr="C:\Users\espcdummer\Pictures\Logos\Logos Centinela\2014\Logo Centinela PPT 20140705.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5143686" y="5281328"/>
            <a:ext cx="3740406" cy="1468429"/>
          </a:xfrm>
          <a:prstGeom prst="rect">
            <a:avLst/>
          </a:prstGeom>
          <a:noFill/>
          <a:extLst>
            <a:ext uri="{909E8E84-426E-40DD-AFC4-6F175D3DCCD1}">
              <a14:hiddenFill xmlns:a14="http://schemas.microsoft.com/office/drawing/2010/main">
                <a:solidFill>
                  <a:srgbClr val="FFFFFF"/>
                </a:solidFill>
              </a14:hiddenFill>
            </a:ext>
          </a:extLst>
        </p:spPr>
      </p:pic>
      <p:pic>
        <p:nvPicPr>
          <p:cNvPr id="11" name="Imagen 14" descr="Trama_portada-05.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0" y="1"/>
            <a:ext cx="9144000" cy="3429000"/>
          </a:xfrm>
          <a:prstGeom prst="rect">
            <a:avLst/>
          </a:prstGeom>
        </p:spPr>
      </p:pic>
      <p:grpSp>
        <p:nvGrpSpPr>
          <p:cNvPr id="15" name="14 Grupo"/>
          <p:cNvGrpSpPr/>
          <p:nvPr userDrawn="1"/>
        </p:nvGrpSpPr>
        <p:grpSpPr>
          <a:xfrm rot="16200000">
            <a:off x="4499993" y="-1070992"/>
            <a:ext cx="144016" cy="9144000"/>
            <a:chOff x="3779912" y="1124744"/>
            <a:chExt cx="216024" cy="6336704"/>
          </a:xfrm>
        </p:grpSpPr>
        <p:sp>
          <p:nvSpPr>
            <p:cNvPr id="16" name="Rectángulo 10"/>
            <p:cNvSpPr/>
            <p:nvPr userDrawn="1"/>
          </p:nvSpPr>
          <p:spPr>
            <a:xfrm rot="5400000">
              <a:off x="3095836" y="1808820"/>
              <a:ext cx="1584176" cy="216024"/>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dirty="0">
                <a:solidFill>
                  <a:srgbClr val="FFFFFF"/>
                </a:solidFill>
              </a:endParaRPr>
            </a:p>
          </p:txBody>
        </p:sp>
        <p:sp>
          <p:nvSpPr>
            <p:cNvPr id="17" name="Rectángulo 11"/>
            <p:cNvSpPr/>
            <p:nvPr userDrawn="1"/>
          </p:nvSpPr>
          <p:spPr>
            <a:xfrm rot="5400000">
              <a:off x="3095835" y="3392997"/>
              <a:ext cx="1584177" cy="216024"/>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dirty="0">
                <a:solidFill>
                  <a:srgbClr val="FFFFFF"/>
                </a:solidFill>
              </a:endParaRPr>
            </a:p>
          </p:txBody>
        </p:sp>
        <p:sp>
          <p:nvSpPr>
            <p:cNvPr id="18" name="Rectángulo 12"/>
            <p:cNvSpPr/>
            <p:nvPr userDrawn="1"/>
          </p:nvSpPr>
          <p:spPr>
            <a:xfrm rot="5400000">
              <a:off x="3095835" y="4977173"/>
              <a:ext cx="1584178" cy="216024"/>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dirty="0">
                <a:solidFill>
                  <a:srgbClr val="FFFFFF"/>
                </a:solidFill>
              </a:endParaRPr>
            </a:p>
          </p:txBody>
        </p:sp>
        <p:sp>
          <p:nvSpPr>
            <p:cNvPr id="19" name="Rectángulo 13"/>
            <p:cNvSpPr/>
            <p:nvPr userDrawn="1"/>
          </p:nvSpPr>
          <p:spPr>
            <a:xfrm rot="5400000">
              <a:off x="3095836" y="6561348"/>
              <a:ext cx="1584176" cy="216024"/>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dirty="0">
                <a:solidFill>
                  <a:srgbClr val="FFFFFF"/>
                </a:solidFill>
              </a:endParaRPr>
            </a:p>
          </p:txBody>
        </p:sp>
      </p:grpSp>
      <p:sp>
        <p:nvSpPr>
          <p:cNvPr id="3" name="2 Título"/>
          <p:cNvSpPr>
            <a:spLocks noGrp="1"/>
          </p:cNvSpPr>
          <p:nvPr>
            <p:ph type="title"/>
          </p:nvPr>
        </p:nvSpPr>
        <p:spPr>
          <a:xfrm>
            <a:off x="467545" y="4149080"/>
            <a:ext cx="8208912" cy="1368152"/>
          </a:xfrm>
        </p:spPr>
        <p:txBody>
          <a:bodyPr>
            <a:noAutofit/>
          </a:bodyPr>
          <a:lstStyle>
            <a:lvl1pPr algn="l">
              <a:defRPr sz="3200">
                <a:solidFill>
                  <a:schemeClr val="accent3"/>
                </a:solidFill>
              </a:defRPr>
            </a:lvl1pPr>
          </a:lstStyle>
          <a:p>
            <a:r>
              <a:rPr lang="es-ES"/>
              <a:t>Haga clic para modificar el estilo de título del patrón</a:t>
            </a:r>
            <a:endParaRPr lang="es-CL" dirty="0"/>
          </a:p>
        </p:txBody>
      </p:sp>
      <p:sp>
        <p:nvSpPr>
          <p:cNvPr id="20" name="2 Subtítulo"/>
          <p:cNvSpPr>
            <a:spLocks noGrp="1"/>
          </p:cNvSpPr>
          <p:nvPr>
            <p:ph type="subTitle" idx="1"/>
          </p:nvPr>
        </p:nvSpPr>
        <p:spPr>
          <a:xfrm>
            <a:off x="467545" y="5733256"/>
            <a:ext cx="4968552" cy="864096"/>
          </a:xfrm>
          <a:prstGeom prst="rect">
            <a:avLst/>
          </a:prstGeom>
        </p:spPr>
        <p:txBody>
          <a:bodyPr>
            <a:noAutofit/>
          </a:bodyPr>
          <a:lstStyle>
            <a:lvl1pPr marL="0" indent="0" algn="l">
              <a:spcAft>
                <a:spcPts val="600"/>
              </a:spcAft>
              <a:buNone/>
              <a:defRPr sz="1800">
                <a:solidFill>
                  <a:schemeClr val="accent5"/>
                </a:solidFill>
              </a:defRPr>
            </a:lvl1pPr>
            <a:lvl2pPr marL="457135" indent="0" algn="ctr">
              <a:buNone/>
              <a:defRPr>
                <a:solidFill>
                  <a:schemeClr val="tx1">
                    <a:tint val="75000"/>
                  </a:schemeClr>
                </a:solidFill>
              </a:defRPr>
            </a:lvl2pPr>
            <a:lvl3pPr marL="914269" indent="0" algn="ctr">
              <a:buNone/>
              <a:defRPr>
                <a:solidFill>
                  <a:schemeClr val="tx1">
                    <a:tint val="75000"/>
                  </a:schemeClr>
                </a:solidFill>
              </a:defRPr>
            </a:lvl3pPr>
            <a:lvl4pPr marL="1371404" indent="0" algn="ctr">
              <a:buNone/>
              <a:defRPr>
                <a:solidFill>
                  <a:schemeClr val="tx1">
                    <a:tint val="75000"/>
                  </a:schemeClr>
                </a:solidFill>
              </a:defRPr>
            </a:lvl4pPr>
            <a:lvl5pPr marL="1828539" indent="0" algn="ctr">
              <a:buNone/>
              <a:defRPr>
                <a:solidFill>
                  <a:schemeClr val="tx1">
                    <a:tint val="75000"/>
                  </a:schemeClr>
                </a:solidFill>
              </a:defRPr>
            </a:lvl5pPr>
            <a:lvl6pPr marL="2285674" indent="0" algn="ctr">
              <a:buNone/>
              <a:defRPr>
                <a:solidFill>
                  <a:schemeClr val="tx1">
                    <a:tint val="75000"/>
                  </a:schemeClr>
                </a:solidFill>
              </a:defRPr>
            </a:lvl6pPr>
            <a:lvl7pPr marL="2742809" indent="0" algn="ctr">
              <a:buNone/>
              <a:defRPr>
                <a:solidFill>
                  <a:schemeClr val="tx1">
                    <a:tint val="75000"/>
                  </a:schemeClr>
                </a:solidFill>
              </a:defRPr>
            </a:lvl7pPr>
            <a:lvl8pPr marL="3199944" indent="0" algn="ctr">
              <a:buNone/>
              <a:defRPr>
                <a:solidFill>
                  <a:schemeClr val="tx1">
                    <a:tint val="75000"/>
                  </a:schemeClr>
                </a:solidFill>
              </a:defRPr>
            </a:lvl8pPr>
            <a:lvl9pPr marL="3657078" indent="0" algn="ctr">
              <a:buNone/>
              <a:defRPr>
                <a:solidFill>
                  <a:schemeClr val="tx1">
                    <a:tint val="75000"/>
                  </a:schemeClr>
                </a:solidFill>
              </a:defRPr>
            </a:lvl9pPr>
          </a:lstStyle>
          <a:p>
            <a:r>
              <a:rPr lang="es-ES"/>
              <a:t>Haga clic para modificar el estilo de subtítulo del patrón</a:t>
            </a:r>
            <a:endParaRPr lang="es-CL" dirty="0"/>
          </a:p>
        </p:txBody>
      </p:sp>
    </p:spTree>
    <p:extLst>
      <p:ext uri="{BB962C8B-B14F-4D97-AF65-F5344CB8AC3E}">
        <p14:creationId xmlns:p14="http://schemas.microsoft.com/office/powerpoint/2010/main" val="100326209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Título de sección">
    <p:spTree>
      <p:nvGrpSpPr>
        <p:cNvPr id="1" name=""/>
        <p:cNvGrpSpPr/>
        <p:nvPr/>
      </p:nvGrpSpPr>
      <p:grpSpPr>
        <a:xfrm>
          <a:off x="0" y="0"/>
          <a:ext cx="0" cy="0"/>
          <a:chOff x="0" y="0"/>
          <a:chExt cx="0" cy="0"/>
        </a:xfrm>
      </p:grpSpPr>
      <p:pic>
        <p:nvPicPr>
          <p:cNvPr id="12" name="Picture 2" descr="C:\Users\espcdummer\Pictures\Logos\Logos Centinela\2014\Logo Centinela PPT 20140705.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6251918" y="50953"/>
            <a:ext cx="2592288" cy="1017695"/>
          </a:xfrm>
          <a:prstGeom prst="rect">
            <a:avLst/>
          </a:prstGeom>
          <a:noFill/>
          <a:extLst>
            <a:ext uri="{909E8E84-426E-40DD-AFC4-6F175D3DCCD1}">
              <a14:hiddenFill xmlns:a14="http://schemas.microsoft.com/office/drawing/2010/main">
                <a:solidFill>
                  <a:srgbClr val="FFFFFF"/>
                </a:solidFill>
              </a14:hiddenFill>
            </a:ext>
          </a:extLst>
        </p:spPr>
      </p:pic>
      <p:sp>
        <p:nvSpPr>
          <p:cNvPr id="15" name="Rectángulo 14"/>
          <p:cNvSpPr/>
          <p:nvPr userDrawn="1"/>
        </p:nvSpPr>
        <p:spPr>
          <a:xfrm>
            <a:off x="1403648" y="3284984"/>
            <a:ext cx="7740352" cy="20162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91427" tIns="45713" rIns="91427" bIns="45713" rtlCol="0" anchor="ctr"/>
          <a:lstStyle/>
          <a:p>
            <a:pPr algn="ctr"/>
            <a:endParaRPr lang="es-ES_tradnl" dirty="0">
              <a:solidFill>
                <a:srgbClr val="FFFFFF"/>
              </a:solidFill>
            </a:endParaRPr>
          </a:p>
        </p:txBody>
      </p:sp>
      <p:sp>
        <p:nvSpPr>
          <p:cNvPr id="3" name="2 Título"/>
          <p:cNvSpPr>
            <a:spLocks noGrp="1"/>
          </p:cNvSpPr>
          <p:nvPr>
            <p:ph type="title"/>
          </p:nvPr>
        </p:nvSpPr>
        <p:spPr>
          <a:xfrm>
            <a:off x="1907704" y="3429000"/>
            <a:ext cx="6984776" cy="1728192"/>
          </a:xfrm>
        </p:spPr>
        <p:txBody>
          <a:bodyPr anchor="ctr">
            <a:noAutofit/>
          </a:bodyPr>
          <a:lstStyle>
            <a:lvl1pPr algn="l">
              <a:defRPr sz="3200">
                <a:solidFill>
                  <a:schemeClr val="accent3"/>
                </a:solidFill>
              </a:defRPr>
            </a:lvl1pPr>
          </a:lstStyle>
          <a:p>
            <a:r>
              <a:rPr lang="es-ES"/>
              <a:t>Haga clic para modificar el estilo de título del patrón</a:t>
            </a:r>
            <a:endParaRPr lang="es-CL" dirty="0"/>
          </a:p>
        </p:txBody>
      </p:sp>
      <p:sp>
        <p:nvSpPr>
          <p:cNvPr id="9" name="2 Subtítulo"/>
          <p:cNvSpPr>
            <a:spLocks noGrp="1"/>
          </p:cNvSpPr>
          <p:nvPr>
            <p:ph type="subTitle" idx="1"/>
          </p:nvPr>
        </p:nvSpPr>
        <p:spPr>
          <a:xfrm>
            <a:off x="1907704" y="5445224"/>
            <a:ext cx="6984776" cy="864096"/>
          </a:xfrm>
          <a:prstGeom prst="rect">
            <a:avLst/>
          </a:prstGeom>
        </p:spPr>
        <p:txBody>
          <a:bodyPr>
            <a:noAutofit/>
          </a:bodyPr>
          <a:lstStyle>
            <a:lvl1pPr marL="0" indent="0" algn="l">
              <a:buNone/>
              <a:defRPr sz="1800">
                <a:solidFill>
                  <a:schemeClr val="accent5"/>
                </a:solidFill>
              </a:defRPr>
            </a:lvl1pPr>
            <a:lvl2pPr marL="457135" indent="0" algn="ctr">
              <a:buNone/>
              <a:defRPr>
                <a:solidFill>
                  <a:schemeClr val="tx1">
                    <a:tint val="75000"/>
                  </a:schemeClr>
                </a:solidFill>
              </a:defRPr>
            </a:lvl2pPr>
            <a:lvl3pPr marL="914269" indent="0" algn="ctr">
              <a:buNone/>
              <a:defRPr>
                <a:solidFill>
                  <a:schemeClr val="tx1">
                    <a:tint val="75000"/>
                  </a:schemeClr>
                </a:solidFill>
              </a:defRPr>
            </a:lvl3pPr>
            <a:lvl4pPr marL="1371404" indent="0" algn="ctr">
              <a:buNone/>
              <a:defRPr>
                <a:solidFill>
                  <a:schemeClr val="tx1">
                    <a:tint val="75000"/>
                  </a:schemeClr>
                </a:solidFill>
              </a:defRPr>
            </a:lvl4pPr>
            <a:lvl5pPr marL="1828539" indent="0" algn="ctr">
              <a:buNone/>
              <a:defRPr>
                <a:solidFill>
                  <a:schemeClr val="tx1">
                    <a:tint val="75000"/>
                  </a:schemeClr>
                </a:solidFill>
              </a:defRPr>
            </a:lvl5pPr>
            <a:lvl6pPr marL="2285674" indent="0" algn="ctr">
              <a:buNone/>
              <a:defRPr>
                <a:solidFill>
                  <a:schemeClr val="tx1">
                    <a:tint val="75000"/>
                  </a:schemeClr>
                </a:solidFill>
              </a:defRPr>
            </a:lvl6pPr>
            <a:lvl7pPr marL="2742809" indent="0" algn="ctr">
              <a:buNone/>
              <a:defRPr>
                <a:solidFill>
                  <a:schemeClr val="tx1">
                    <a:tint val="75000"/>
                  </a:schemeClr>
                </a:solidFill>
              </a:defRPr>
            </a:lvl7pPr>
            <a:lvl8pPr marL="3199944" indent="0" algn="ctr">
              <a:buNone/>
              <a:defRPr>
                <a:solidFill>
                  <a:schemeClr val="tx1">
                    <a:tint val="75000"/>
                  </a:schemeClr>
                </a:solidFill>
              </a:defRPr>
            </a:lvl8pPr>
            <a:lvl9pPr marL="3657078" indent="0" algn="ctr">
              <a:buNone/>
              <a:defRPr>
                <a:solidFill>
                  <a:schemeClr val="tx1">
                    <a:tint val="75000"/>
                  </a:schemeClr>
                </a:solidFill>
              </a:defRPr>
            </a:lvl9pPr>
          </a:lstStyle>
          <a:p>
            <a:r>
              <a:rPr lang="es-ES"/>
              <a:t>Haga clic para modificar el estilo de subtítulo del patrón</a:t>
            </a:r>
            <a:endParaRPr lang="es-CL" dirty="0"/>
          </a:p>
        </p:txBody>
      </p:sp>
      <p:grpSp>
        <p:nvGrpSpPr>
          <p:cNvPr id="5" name="4 Grupo"/>
          <p:cNvGrpSpPr/>
          <p:nvPr userDrawn="1"/>
        </p:nvGrpSpPr>
        <p:grpSpPr>
          <a:xfrm rot="16200000">
            <a:off x="5165812" y="-693203"/>
            <a:ext cx="216024" cy="7740352"/>
            <a:chOff x="3779912" y="1124744"/>
            <a:chExt cx="216024" cy="6336704"/>
          </a:xfrm>
        </p:grpSpPr>
        <p:sp>
          <p:nvSpPr>
            <p:cNvPr id="6" name="Rectángulo 10"/>
            <p:cNvSpPr/>
            <p:nvPr userDrawn="1"/>
          </p:nvSpPr>
          <p:spPr>
            <a:xfrm rot="5400000">
              <a:off x="3095836" y="1808820"/>
              <a:ext cx="1584176" cy="216024"/>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dirty="0">
                <a:solidFill>
                  <a:srgbClr val="FFFFFF"/>
                </a:solidFill>
              </a:endParaRPr>
            </a:p>
          </p:txBody>
        </p:sp>
        <p:sp>
          <p:nvSpPr>
            <p:cNvPr id="7" name="Rectángulo 11"/>
            <p:cNvSpPr/>
            <p:nvPr userDrawn="1"/>
          </p:nvSpPr>
          <p:spPr>
            <a:xfrm rot="5400000">
              <a:off x="3095835" y="3392997"/>
              <a:ext cx="1584177" cy="216024"/>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dirty="0">
                <a:solidFill>
                  <a:srgbClr val="FFFFFF"/>
                </a:solidFill>
              </a:endParaRPr>
            </a:p>
          </p:txBody>
        </p:sp>
        <p:sp>
          <p:nvSpPr>
            <p:cNvPr id="8" name="Rectángulo 12"/>
            <p:cNvSpPr/>
            <p:nvPr userDrawn="1"/>
          </p:nvSpPr>
          <p:spPr>
            <a:xfrm rot="5400000">
              <a:off x="3095835" y="4977173"/>
              <a:ext cx="1584178" cy="216024"/>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dirty="0">
                <a:solidFill>
                  <a:srgbClr val="FFFFFF"/>
                </a:solidFill>
              </a:endParaRPr>
            </a:p>
          </p:txBody>
        </p:sp>
        <p:sp>
          <p:nvSpPr>
            <p:cNvPr id="10" name="Rectángulo 13"/>
            <p:cNvSpPr/>
            <p:nvPr userDrawn="1"/>
          </p:nvSpPr>
          <p:spPr>
            <a:xfrm rot="5400000">
              <a:off x="3095836" y="6561348"/>
              <a:ext cx="1584176" cy="216024"/>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dirty="0">
                <a:solidFill>
                  <a:srgbClr val="FFFFFF"/>
                </a:solidFill>
              </a:endParaRPr>
            </a:p>
          </p:txBody>
        </p:sp>
      </p:grpSp>
    </p:spTree>
    <p:extLst>
      <p:ext uri="{BB962C8B-B14F-4D97-AF65-F5344CB8AC3E}">
        <p14:creationId xmlns:p14="http://schemas.microsoft.com/office/powerpoint/2010/main" val="111592975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11" name="Marcador de título 1"/>
          <p:cNvSpPr>
            <a:spLocks noGrp="1"/>
          </p:cNvSpPr>
          <p:nvPr>
            <p:ph type="title"/>
          </p:nvPr>
        </p:nvSpPr>
        <p:spPr>
          <a:xfrm>
            <a:off x="467544" y="116632"/>
            <a:ext cx="6840760" cy="720080"/>
          </a:xfrm>
          <a:prstGeom prst="rect">
            <a:avLst/>
          </a:prstGeom>
        </p:spPr>
        <p:txBody>
          <a:bodyPr vert="horz" lIns="91427" tIns="45713" rIns="91427" bIns="45713" rtlCol="0" anchor="ctr">
            <a:noAutofit/>
          </a:bodyPr>
          <a:lstStyle/>
          <a:p>
            <a:r>
              <a:rPr lang="es-ES"/>
              <a:t>Haga clic para modificar el estilo de título del patrón</a:t>
            </a:r>
            <a:endParaRPr lang="es-ES" dirty="0"/>
          </a:p>
        </p:txBody>
      </p:sp>
      <p:sp>
        <p:nvSpPr>
          <p:cNvPr id="3" name="2 Marcador de contenido"/>
          <p:cNvSpPr>
            <a:spLocks noGrp="1"/>
          </p:cNvSpPr>
          <p:nvPr>
            <p:ph sz="quarter" idx="10"/>
          </p:nvPr>
        </p:nvSpPr>
        <p:spPr>
          <a:xfrm>
            <a:off x="467545" y="1268760"/>
            <a:ext cx="8208912" cy="5184576"/>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dirty="0"/>
          </a:p>
        </p:txBody>
      </p:sp>
      <p:sp>
        <p:nvSpPr>
          <p:cNvPr id="7" name="Marcador de fecha 3"/>
          <p:cNvSpPr>
            <a:spLocks noGrp="1"/>
          </p:cNvSpPr>
          <p:nvPr>
            <p:ph type="dt" sz="half" idx="2"/>
          </p:nvPr>
        </p:nvSpPr>
        <p:spPr>
          <a:xfrm>
            <a:off x="7020272" y="6525344"/>
            <a:ext cx="1080120" cy="216024"/>
          </a:xfrm>
          <a:prstGeom prst="rect">
            <a:avLst/>
          </a:prstGeom>
        </p:spPr>
        <p:txBody>
          <a:bodyPr vert="horz" wrap="none" lIns="91427" tIns="45713" rIns="91427" bIns="45713" rtlCol="0" anchor="ctr"/>
          <a:lstStyle>
            <a:lvl1pPr algn="ctr">
              <a:defRPr sz="1000">
                <a:solidFill>
                  <a:schemeClr val="tx1">
                    <a:tint val="75000"/>
                  </a:schemeClr>
                </a:solidFill>
              </a:defRPr>
            </a:lvl1pPr>
          </a:lstStyle>
          <a:p>
            <a:fld id="{27873CDE-5DF4-4B45-BE59-E76B8D71322D}" type="datetime1">
              <a:rPr lang="es-ES" smtClean="0">
                <a:solidFill>
                  <a:srgbClr val="3C3C3C">
                    <a:tint val="75000"/>
                  </a:srgbClr>
                </a:solidFill>
              </a:rPr>
              <a:pPr/>
              <a:t>09/09/2019</a:t>
            </a:fld>
            <a:endParaRPr lang="es-ES" dirty="0">
              <a:solidFill>
                <a:srgbClr val="3C3C3C">
                  <a:tint val="75000"/>
                </a:srgbClr>
              </a:solidFill>
            </a:endParaRPr>
          </a:p>
        </p:txBody>
      </p:sp>
      <p:sp>
        <p:nvSpPr>
          <p:cNvPr id="8" name="Marcador de pie de página 4"/>
          <p:cNvSpPr>
            <a:spLocks noGrp="1"/>
          </p:cNvSpPr>
          <p:nvPr>
            <p:ph type="ftr" sz="quarter" idx="3"/>
          </p:nvPr>
        </p:nvSpPr>
        <p:spPr>
          <a:xfrm>
            <a:off x="467545" y="6525344"/>
            <a:ext cx="6480720" cy="216024"/>
          </a:xfrm>
          <a:prstGeom prst="rect">
            <a:avLst/>
          </a:prstGeom>
        </p:spPr>
        <p:txBody>
          <a:bodyPr vert="horz" wrap="none" lIns="91427" tIns="45713" rIns="91427" bIns="45713" rtlCol="0" anchor="ctr"/>
          <a:lstStyle>
            <a:lvl1pPr algn="l">
              <a:defRPr sz="1000">
                <a:solidFill>
                  <a:schemeClr val="tx1">
                    <a:tint val="75000"/>
                  </a:schemeClr>
                </a:solidFill>
              </a:defRPr>
            </a:lvl1pPr>
          </a:lstStyle>
          <a:p>
            <a:endParaRPr lang="es-ES" dirty="0">
              <a:solidFill>
                <a:srgbClr val="3C3C3C">
                  <a:tint val="75000"/>
                </a:srgbClr>
              </a:solidFill>
            </a:endParaRPr>
          </a:p>
        </p:txBody>
      </p:sp>
      <p:sp>
        <p:nvSpPr>
          <p:cNvPr id="9" name="Marcador de número de diapositiva 5"/>
          <p:cNvSpPr>
            <a:spLocks noGrp="1"/>
          </p:cNvSpPr>
          <p:nvPr>
            <p:ph type="sldNum" sz="quarter" idx="4"/>
          </p:nvPr>
        </p:nvSpPr>
        <p:spPr>
          <a:xfrm>
            <a:off x="8172401" y="6525344"/>
            <a:ext cx="504056" cy="216024"/>
          </a:xfrm>
          <a:prstGeom prst="rect">
            <a:avLst/>
          </a:prstGeom>
          <a:solidFill>
            <a:schemeClr val="accent3"/>
          </a:solidFill>
        </p:spPr>
        <p:txBody>
          <a:bodyPr vert="horz" wrap="none" lIns="91427" tIns="45713" rIns="91427" bIns="45713" rtlCol="0" anchor="ctr"/>
          <a:lstStyle>
            <a:lvl1pPr algn="ctr">
              <a:defRPr sz="1000" b="1">
                <a:solidFill>
                  <a:schemeClr val="bg1"/>
                </a:solidFill>
              </a:defRPr>
            </a:lvl1pPr>
          </a:lstStyle>
          <a:p>
            <a:fld id="{6BDCBE57-3DF8-E34A-A687-20DD8272C65F}" type="slidenum">
              <a:rPr lang="es-ES" smtClean="0">
                <a:solidFill>
                  <a:srgbClr val="FFFFFF"/>
                </a:solidFill>
              </a:rPr>
              <a:pPr/>
              <a:t>‹Nº›</a:t>
            </a:fld>
            <a:endParaRPr lang="es-ES" dirty="0">
              <a:solidFill>
                <a:srgbClr val="FFFFFF"/>
              </a:solidFill>
            </a:endParaRPr>
          </a:p>
        </p:txBody>
      </p:sp>
    </p:spTree>
    <p:extLst>
      <p:ext uri="{BB962C8B-B14F-4D97-AF65-F5344CB8AC3E}">
        <p14:creationId xmlns:p14="http://schemas.microsoft.com/office/powerpoint/2010/main" val="47666084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exto a dos columnas">
    <p:spTree>
      <p:nvGrpSpPr>
        <p:cNvPr id="1" name=""/>
        <p:cNvGrpSpPr/>
        <p:nvPr/>
      </p:nvGrpSpPr>
      <p:grpSpPr>
        <a:xfrm>
          <a:off x="0" y="0"/>
          <a:ext cx="0" cy="0"/>
          <a:chOff x="0" y="0"/>
          <a:chExt cx="0" cy="0"/>
        </a:xfrm>
      </p:grpSpPr>
      <p:sp>
        <p:nvSpPr>
          <p:cNvPr id="19" name="Marcador de texto 2"/>
          <p:cNvSpPr>
            <a:spLocks noGrp="1"/>
          </p:cNvSpPr>
          <p:nvPr>
            <p:ph idx="1"/>
          </p:nvPr>
        </p:nvSpPr>
        <p:spPr>
          <a:xfrm>
            <a:off x="467545" y="1268760"/>
            <a:ext cx="3888432" cy="5184576"/>
          </a:xfrm>
          <a:prstGeom prst="rect">
            <a:avLst/>
          </a:prstGeom>
        </p:spPr>
        <p:txBody>
          <a:bodyPr vert="horz" lIns="91427" tIns="45713" rIns="91427" bIns="45713" rtlCol="0">
            <a:no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28" name="Marcador de texto 2"/>
          <p:cNvSpPr>
            <a:spLocks noGrp="1"/>
          </p:cNvSpPr>
          <p:nvPr>
            <p:ph idx="10"/>
          </p:nvPr>
        </p:nvSpPr>
        <p:spPr>
          <a:xfrm>
            <a:off x="4788024" y="1268760"/>
            <a:ext cx="3888432" cy="5184576"/>
          </a:xfrm>
          <a:prstGeom prst="rect">
            <a:avLst/>
          </a:prstGeom>
        </p:spPr>
        <p:txBody>
          <a:bodyPr vert="horz" lIns="91427" tIns="45713" rIns="91427" bIns="45713" rtlCol="0">
            <a:no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8" name="Marcador de título 1"/>
          <p:cNvSpPr>
            <a:spLocks noGrp="1"/>
          </p:cNvSpPr>
          <p:nvPr>
            <p:ph type="title"/>
          </p:nvPr>
        </p:nvSpPr>
        <p:spPr>
          <a:xfrm>
            <a:off x="467544" y="116632"/>
            <a:ext cx="6840760" cy="720080"/>
          </a:xfrm>
          <a:prstGeom prst="rect">
            <a:avLst/>
          </a:prstGeom>
        </p:spPr>
        <p:txBody>
          <a:bodyPr vert="horz" lIns="91427" tIns="45713" rIns="91427" bIns="45713" rtlCol="0" anchor="ctr">
            <a:noAutofit/>
          </a:bodyPr>
          <a:lstStyle/>
          <a:p>
            <a:r>
              <a:rPr lang="es-ES"/>
              <a:t>Haga clic para modificar el estilo de título del patrón</a:t>
            </a:r>
            <a:endParaRPr lang="es-ES" dirty="0"/>
          </a:p>
        </p:txBody>
      </p:sp>
      <p:sp>
        <p:nvSpPr>
          <p:cNvPr id="9" name="Marcador de fecha 3"/>
          <p:cNvSpPr>
            <a:spLocks noGrp="1"/>
          </p:cNvSpPr>
          <p:nvPr>
            <p:ph type="dt" sz="half" idx="2"/>
          </p:nvPr>
        </p:nvSpPr>
        <p:spPr>
          <a:xfrm>
            <a:off x="7020272" y="6525344"/>
            <a:ext cx="1080120" cy="216024"/>
          </a:xfrm>
          <a:prstGeom prst="rect">
            <a:avLst/>
          </a:prstGeom>
        </p:spPr>
        <p:txBody>
          <a:bodyPr vert="horz" wrap="none" lIns="91427" tIns="45713" rIns="91427" bIns="45713" rtlCol="0" anchor="ctr"/>
          <a:lstStyle>
            <a:lvl1pPr algn="ctr">
              <a:defRPr sz="1000">
                <a:solidFill>
                  <a:schemeClr val="tx1">
                    <a:tint val="75000"/>
                  </a:schemeClr>
                </a:solidFill>
              </a:defRPr>
            </a:lvl1pPr>
          </a:lstStyle>
          <a:p>
            <a:fld id="{27873CDE-5DF4-4B45-BE59-E76B8D71322D}" type="datetime1">
              <a:rPr lang="es-ES" smtClean="0">
                <a:solidFill>
                  <a:srgbClr val="3C3C3C">
                    <a:tint val="75000"/>
                  </a:srgbClr>
                </a:solidFill>
              </a:rPr>
              <a:pPr/>
              <a:t>09/09/2019</a:t>
            </a:fld>
            <a:endParaRPr lang="es-ES" dirty="0">
              <a:solidFill>
                <a:srgbClr val="3C3C3C">
                  <a:tint val="75000"/>
                </a:srgbClr>
              </a:solidFill>
            </a:endParaRPr>
          </a:p>
        </p:txBody>
      </p:sp>
      <p:sp>
        <p:nvSpPr>
          <p:cNvPr id="10" name="Marcador de pie de página 4"/>
          <p:cNvSpPr>
            <a:spLocks noGrp="1"/>
          </p:cNvSpPr>
          <p:nvPr>
            <p:ph type="ftr" sz="quarter" idx="3"/>
          </p:nvPr>
        </p:nvSpPr>
        <p:spPr>
          <a:xfrm>
            <a:off x="467545" y="6525344"/>
            <a:ext cx="6480720" cy="216024"/>
          </a:xfrm>
          <a:prstGeom prst="rect">
            <a:avLst/>
          </a:prstGeom>
        </p:spPr>
        <p:txBody>
          <a:bodyPr vert="horz" wrap="none" lIns="91427" tIns="45713" rIns="91427" bIns="45713" rtlCol="0" anchor="ctr"/>
          <a:lstStyle>
            <a:lvl1pPr algn="l">
              <a:defRPr sz="1000">
                <a:solidFill>
                  <a:schemeClr val="tx1">
                    <a:tint val="75000"/>
                  </a:schemeClr>
                </a:solidFill>
              </a:defRPr>
            </a:lvl1pPr>
          </a:lstStyle>
          <a:p>
            <a:endParaRPr lang="es-ES" dirty="0">
              <a:solidFill>
                <a:srgbClr val="3C3C3C">
                  <a:tint val="75000"/>
                </a:srgbClr>
              </a:solidFill>
            </a:endParaRPr>
          </a:p>
        </p:txBody>
      </p:sp>
      <p:sp>
        <p:nvSpPr>
          <p:cNvPr id="11" name="Marcador de número de diapositiva 5"/>
          <p:cNvSpPr>
            <a:spLocks noGrp="1"/>
          </p:cNvSpPr>
          <p:nvPr>
            <p:ph type="sldNum" sz="quarter" idx="4"/>
          </p:nvPr>
        </p:nvSpPr>
        <p:spPr>
          <a:xfrm>
            <a:off x="8172401" y="6525344"/>
            <a:ext cx="504056" cy="216024"/>
          </a:xfrm>
          <a:prstGeom prst="rect">
            <a:avLst/>
          </a:prstGeom>
          <a:solidFill>
            <a:schemeClr val="accent3"/>
          </a:solidFill>
        </p:spPr>
        <p:txBody>
          <a:bodyPr vert="horz" wrap="none" lIns="91427" tIns="45713" rIns="91427" bIns="45713" rtlCol="0" anchor="ctr"/>
          <a:lstStyle>
            <a:lvl1pPr algn="ctr">
              <a:defRPr sz="1000" b="1">
                <a:solidFill>
                  <a:schemeClr val="bg1"/>
                </a:solidFill>
              </a:defRPr>
            </a:lvl1pPr>
          </a:lstStyle>
          <a:p>
            <a:fld id="{6BDCBE57-3DF8-E34A-A687-20DD8272C65F}" type="slidenum">
              <a:rPr lang="es-ES" smtClean="0">
                <a:solidFill>
                  <a:srgbClr val="FFFFFF"/>
                </a:solidFill>
              </a:rPr>
              <a:pPr/>
              <a:t>‹Nº›</a:t>
            </a:fld>
            <a:endParaRPr lang="es-ES" dirty="0">
              <a:solidFill>
                <a:srgbClr val="FFFFFF"/>
              </a:solidFill>
            </a:endParaRPr>
          </a:p>
        </p:txBody>
      </p:sp>
    </p:spTree>
    <p:extLst>
      <p:ext uri="{BB962C8B-B14F-4D97-AF65-F5344CB8AC3E}">
        <p14:creationId xmlns:p14="http://schemas.microsoft.com/office/powerpoint/2010/main" val="353817325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exto a dos columnas (rebalse automático)">
    <p:spTree>
      <p:nvGrpSpPr>
        <p:cNvPr id="1" name=""/>
        <p:cNvGrpSpPr/>
        <p:nvPr/>
      </p:nvGrpSpPr>
      <p:grpSpPr>
        <a:xfrm>
          <a:off x="0" y="0"/>
          <a:ext cx="0" cy="0"/>
          <a:chOff x="0" y="0"/>
          <a:chExt cx="0" cy="0"/>
        </a:xfrm>
      </p:grpSpPr>
      <p:sp>
        <p:nvSpPr>
          <p:cNvPr id="7" name="Marcador de título 1"/>
          <p:cNvSpPr>
            <a:spLocks noGrp="1"/>
          </p:cNvSpPr>
          <p:nvPr>
            <p:ph type="title"/>
          </p:nvPr>
        </p:nvSpPr>
        <p:spPr>
          <a:xfrm>
            <a:off x="467544" y="116632"/>
            <a:ext cx="6840760" cy="720080"/>
          </a:xfrm>
          <a:prstGeom prst="rect">
            <a:avLst/>
          </a:prstGeom>
        </p:spPr>
        <p:txBody>
          <a:bodyPr vert="horz" lIns="91427" tIns="45713" rIns="91427" bIns="45713" rtlCol="0" anchor="ctr">
            <a:noAutofit/>
          </a:bodyPr>
          <a:lstStyle/>
          <a:p>
            <a:r>
              <a:rPr lang="es-ES"/>
              <a:t>Haga clic para modificar el estilo de título del patrón</a:t>
            </a:r>
            <a:endParaRPr lang="es-ES" dirty="0"/>
          </a:p>
        </p:txBody>
      </p:sp>
      <p:sp>
        <p:nvSpPr>
          <p:cNvPr id="11" name="2 Marcador de contenido"/>
          <p:cNvSpPr>
            <a:spLocks noGrp="1"/>
          </p:cNvSpPr>
          <p:nvPr>
            <p:ph sz="quarter" idx="10"/>
          </p:nvPr>
        </p:nvSpPr>
        <p:spPr>
          <a:xfrm>
            <a:off x="467545" y="1268760"/>
            <a:ext cx="8208912" cy="5184576"/>
          </a:xfrm>
        </p:spPr>
        <p:txBody>
          <a:bodyPr numCol="2" spcCol="359949">
            <a:no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dirty="0"/>
          </a:p>
        </p:txBody>
      </p:sp>
      <p:sp>
        <p:nvSpPr>
          <p:cNvPr id="12" name="Marcador de fecha 3"/>
          <p:cNvSpPr>
            <a:spLocks noGrp="1"/>
          </p:cNvSpPr>
          <p:nvPr>
            <p:ph type="dt" sz="half" idx="2"/>
          </p:nvPr>
        </p:nvSpPr>
        <p:spPr>
          <a:xfrm>
            <a:off x="7020272" y="6525344"/>
            <a:ext cx="1080120" cy="216024"/>
          </a:xfrm>
          <a:prstGeom prst="rect">
            <a:avLst/>
          </a:prstGeom>
        </p:spPr>
        <p:txBody>
          <a:bodyPr vert="horz" wrap="none" lIns="91427" tIns="45713" rIns="91427" bIns="45713" rtlCol="0" anchor="ctr"/>
          <a:lstStyle>
            <a:lvl1pPr algn="ctr">
              <a:defRPr sz="1000">
                <a:solidFill>
                  <a:schemeClr val="tx1">
                    <a:tint val="75000"/>
                  </a:schemeClr>
                </a:solidFill>
              </a:defRPr>
            </a:lvl1pPr>
          </a:lstStyle>
          <a:p>
            <a:fld id="{27873CDE-5DF4-4B45-BE59-E76B8D71322D}" type="datetime1">
              <a:rPr lang="es-ES" smtClean="0">
                <a:solidFill>
                  <a:srgbClr val="3C3C3C">
                    <a:tint val="75000"/>
                  </a:srgbClr>
                </a:solidFill>
              </a:rPr>
              <a:pPr/>
              <a:t>09/09/2019</a:t>
            </a:fld>
            <a:endParaRPr lang="es-ES" dirty="0">
              <a:solidFill>
                <a:srgbClr val="3C3C3C">
                  <a:tint val="75000"/>
                </a:srgbClr>
              </a:solidFill>
            </a:endParaRPr>
          </a:p>
        </p:txBody>
      </p:sp>
      <p:sp>
        <p:nvSpPr>
          <p:cNvPr id="13" name="Marcador de pie de página 4"/>
          <p:cNvSpPr>
            <a:spLocks noGrp="1"/>
          </p:cNvSpPr>
          <p:nvPr>
            <p:ph type="ftr" sz="quarter" idx="3"/>
          </p:nvPr>
        </p:nvSpPr>
        <p:spPr>
          <a:xfrm>
            <a:off x="467545" y="6525344"/>
            <a:ext cx="6480720" cy="216024"/>
          </a:xfrm>
          <a:prstGeom prst="rect">
            <a:avLst/>
          </a:prstGeom>
        </p:spPr>
        <p:txBody>
          <a:bodyPr vert="horz" wrap="none" lIns="91427" tIns="45713" rIns="91427" bIns="45713" rtlCol="0" anchor="ctr"/>
          <a:lstStyle>
            <a:lvl1pPr algn="l">
              <a:defRPr sz="1000">
                <a:solidFill>
                  <a:schemeClr val="tx1">
                    <a:tint val="75000"/>
                  </a:schemeClr>
                </a:solidFill>
              </a:defRPr>
            </a:lvl1pPr>
          </a:lstStyle>
          <a:p>
            <a:endParaRPr lang="es-ES" dirty="0">
              <a:solidFill>
                <a:srgbClr val="3C3C3C">
                  <a:tint val="75000"/>
                </a:srgbClr>
              </a:solidFill>
            </a:endParaRPr>
          </a:p>
        </p:txBody>
      </p:sp>
      <p:sp>
        <p:nvSpPr>
          <p:cNvPr id="14" name="Marcador de número de diapositiva 5"/>
          <p:cNvSpPr>
            <a:spLocks noGrp="1"/>
          </p:cNvSpPr>
          <p:nvPr>
            <p:ph type="sldNum" sz="quarter" idx="4"/>
          </p:nvPr>
        </p:nvSpPr>
        <p:spPr>
          <a:xfrm>
            <a:off x="8172401" y="6525344"/>
            <a:ext cx="504056" cy="216024"/>
          </a:xfrm>
          <a:prstGeom prst="rect">
            <a:avLst/>
          </a:prstGeom>
          <a:solidFill>
            <a:schemeClr val="accent3"/>
          </a:solidFill>
        </p:spPr>
        <p:txBody>
          <a:bodyPr vert="horz" wrap="none" lIns="91427" tIns="45713" rIns="91427" bIns="45713" rtlCol="0" anchor="ctr"/>
          <a:lstStyle>
            <a:lvl1pPr algn="ctr">
              <a:defRPr sz="1000" b="1">
                <a:solidFill>
                  <a:schemeClr val="bg1"/>
                </a:solidFill>
              </a:defRPr>
            </a:lvl1pPr>
          </a:lstStyle>
          <a:p>
            <a:fld id="{6BDCBE57-3DF8-E34A-A687-20DD8272C65F}" type="slidenum">
              <a:rPr lang="es-ES" smtClean="0">
                <a:solidFill>
                  <a:srgbClr val="FFFFFF"/>
                </a:solidFill>
              </a:rPr>
              <a:pPr/>
              <a:t>‹Nº›</a:t>
            </a:fld>
            <a:endParaRPr lang="es-ES" dirty="0">
              <a:solidFill>
                <a:srgbClr val="FFFFFF"/>
              </a:solidFill>
            </a:endParaRPr>
          </a:p>
        </p:txBody>
      </p:sp>
    </p:spTree>
    <p:extLst>
      <p:ext uri="{BB962C8B-B14F-4D97-AF65-F5344CB8AC3E}">
        <p14:creationId xmlns:p14="http://schemas.microsoft.com/office/powerpoint/2010/main" val="38815653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ólo título">
    <p:spTree>
      <p:nvGrpSpPr>
        <p:cNvPr id="1" name=""/>
        <p:cNvGrpSpPr/>
        <p:nvPr/>
      </p:nvGrpSpPr>
      <p:grpSpPr>
        <a:xfrm>
          <a:off x="0" y="0"/>
          <a:ext cx="0" cy="0"/>
          <a:chOff x="0" y="0"/>
          <a:chExt cx="0" cy="0"/>
        </a:xfrm>
      </p:grpSpPr>
      <p:sp>
        <p:nvSpPr>
          <p:cNvPr id="9" name="Marcador de título 1"/>
          <p:cNvSpPr>
            <a:spLocks noGrp="1"/>
          </p:cNvSpPr>
          <p:nvPr>
            <p:ph type="title"/>
          </p:nvPr>
        </p:nvSpPr>
        <p:spPr>
          <a:xfrm>
            <a:off x="467544" y="116632"/>
            <a:ext cx="6840760" cy="720080"/>
          </a:xfrm>
          <a:prstGeom prst="rect">
            <a:avLst/>
          </a:prstGeom>
        </p:spPr>
        <p:txBody>
          <a:bodyPr vert="horz" lIns="91427" tIns="45713" rIns="91427" bIns="45713" rtlCol="0" anchor="ctr">
            <a:noAutofit/>
          </a:bodyPr>
          <a:lstStyle/>
          <a:p>
            <a:r>
              <a:rPr lang="es-ES"/>
              <a:t>Haga clic para modificar el estilo de título del patrón</a:t>
            </a:r>
            <a:endParaRPr lang="es-ES" dirty="0"/>
          </a:p>
        </p:txBody>
      </p:sp>
      <p:sp>
        <p:nvSpPr>
          <p:cNvPr id="10" name="Marcador de fecha 3"/>
          <p:cNvSpPr>
            <a:spLocks noGrp="1"/>
          </p:cNvSpPr>
          <p:nvPr>
            <p:ph type="dt" sz="half" idx="2"/>
          </p:nvPr>
        </p:nvSpPr>
        <p:spPr>
          <a:xfrm>
            <a:off x="7020272" y="6525344"/>
            <a:ext cx="1080120" cy="216024"/>
          </a:xfrm>
          <a:prstGeom prst="rect">
            <a:avLst/>
          </a:prstGeom>
        </p:spPr>
        <p:txBody>
          <a:bodyPr vert="horz" wrap="none" lIns="91427" tIns="45713" rIns="91427" bIns="45713" rtlCol="0" anchor="ctr"/>
          <a:lstStyle>
            <a:lvl1pPr algn="ctr">
              <a:defRPr sz="1000">
                <a:solidFill>
                  <a:schemeClr val="tx1">
                    <a:tint val="75000"/>
                  </a:schemeClr>
                </a:solidFill>
              </a:defRPr>
            </a:lvl1pPr>
          </a:lstStyle>
          <a:p>
            <a:fld id="{27873CDE-5DF4-4B45-BE59-E76B8D71322D}" type="datetime1">
              <a:rPr lang="es-ES" smtClean="0">
                <a:solidFill>
                  <a:srgbClr val="3C3C3C">
                    <a:tint val="75000"/>
                  </a:srgbClr>
                </a:solidFill>
              </a:rPr>
              <a:pPr/>
              <a:t>09/09/2019</a:t>
            </a:fld>
            <a:endParaRPr lang="es-ES" dirty="0">
              <a:solidFill>
                <a:srgbClr val="3C3C3C">
                  <a:tint val="75000"/>
                </a:srgbClr>
              </a:solidFill>
            </a:endParaRPr>
          </a:p>
        </p:txBody>
      </p:sp>
      <p:sp>
        <p:nvSpPr>
          <p:cNvPr id="11" name="Marcador de pie de página 4"/>
          <p:cNvSpPr>
            <a:spLocks noGrp="1"/>
          </p:cNvSpPr>
          <p:nvPr>
            <p:ph type="ftr" sz="quarter" idx="3"/>
          </p:nvPr>
        </p:nvSpPr>
        <p:spPr>
          <a:xfrm>
            <a:off x="467545" y="6525344"/>
            <a:ext cx="6480720" cy="216024"/>
          </a:xfrm>
          <a:prstGeom prst="rect">
            <a:avLst/>
          </a:prstGeom>
        </p:spPr>
        <p:txBody>
          <a:bodyPr vert="horz" wrap="none" lIns="91427" tIns="45713" rIns="91427" bIns="45713" rtlCol="0" anchor="ctr"/>
          <a:lstStyle>
            <a:lvl1pPr algn="l">
              <a:defRPr sz="1000">
                <a:solidFill>
                  <a:schemeClr val="tx1">
                    <a:tint val="75000"/>
                  </a:schemeClr>
                </a:solidFill>
              </a:defRPr>
            </a:lvl1pPr>
          </a:lstStyle>
          <a:p>
            <a:endParaRPr lang="es-ES" dirty="0">
              <a:solidFill>
                <a:srgbClr val="3C3C3C">
                  <a:tint val="75000"/>
                </a:srgbClr>
              </a:solidFill>
            </a:endParaRPr>
          </a:p>
        </p:txBody>
      </p:sp>
      <p:sp>
        <p:nvSpPr>
          <p:cNvPr id="12" name="Marcador de número de diapositiva 5"/>
          <p:cNvSpPr>
            <a:spLocks noGrp="1"/>
          </p:cNvSpPr>
          <p:nvPr>
            <p:ph type="sldNum" sz="quarter" idx="4"/>
          </p:nvPr>
        </p:nvSpPr>
        <p:spPr>
          <a:xfrm>
            <a:off x="8172401" y="6525344"/>
            <a:ext cx="504056" cy="216024"/>
          </a:xfrm>
          <a:prstGeom prst="rect">
            <a:avLst/>
          </a:prstGeom>
          <a:solidFill>
            <a:schemeClr val="accent3"/>
          </a:solidFill>
        </p:spPr>
        <p:txBody>
          <a:bodyPr vert="horz" wrap="none" lIns="91427" tIns="45713" rIns="91427" bIns="45713" rtlCol="0" anchor="ctr"/>
          <a:lstStyle>
            <a:lvl1pPr algn="ctr">
              <a:defRPr sz="1000" b="1">
                <a:solidFill>
                  <a:schemeClr val="bg1"/>
                </a:solidFill>
              </a:defRPr>
            </a:lvl1pPr>
          </a:lstStyle>
          <a:p>
            <a:fld id="{6BDCBE57-3DF8-E34A-A687-20DD8272C65F}" type="slidenum">
              <a:rPr lang="es-ES" smtClean="0">
                <a:solidFill>
                  <a:srgbClr val="FFFFFF"/>
                </a:solidFill>
              </a:rPr>
              <a:pPr/>
              <a:t>‹Nº›</a:t>
            </a:fld>
            <a:endParaRPr lang="es-ES" dirty="0">
              <a:solidFill>
                <a:srgbClr val="FFFFFF"/>
              </a:solidFill>
            </a:endParaRPr>
          </a:p>
        </p:txBody>
      </p:sp>
    </p:spTree>
    <p:extLst>
      <p:ext uri="{BB962C8B-B14F-4D97-AF65-F5344CB8AC3E}">
        <p14:creationId xmlns:p14="http://schemas.microsoft.com/office/powerpoint/2010/main" val="1640937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Blanco (1)">
    <p:spTree>
      <p:nvGrpSpPr>
        <p:cNvPr id="1" name=""/>
        <p:cNvGrpSpPr/>
        <p:nvPr/>
      </p:nvGrpSpPr>
      <p:grpSpPr>
        <a:xfrm>
          <a:off x="0" y="0"/>
          <a:ext cx="0" cy="0"/>
          <a:chOff x="0" y="0"/>
          <a:chExt cx="0" cy="0"/>
        </a:xfrm>
      </p:grpSpPr>
      <p:cxnSp>
        <p:nvCxnSpPr>
          <p:cNvPr id="3" name="2 Conector recto"/>
          <p:cNvCxnSpPr/>
          <p:nvPr/>
        </p:nvCxnSpPr>
        <p:spPr>
          <a:xfrm>
            <a:off x="0" y="908050"/>
            <a:ext cx="9144000" cy="0"/>
          </a:xfrm>
          <a:prstGeom prst="line">
            <a:avLst/>
          </a:prstGeom>
          <a:ln>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sp>
        <p:nvSpPr>
          <p:cNvPr id="4" name="3 Rectángulo"/>
          <p:cNvSpPr/>
          <p:nvPr/>
        </p:nvSpPr>
        <p:spPr>
          <a:xfrm>
            <a:off x="7740650" y="449263"/>
            <a:ext cx="1008063" cy="31591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27" tIns="45713" rIns="91427" bIns="45713" anchor="ctr"/>
          <a:lstStyle/>
          <a:p>
            <a:pPr algn="ctr">
              <a:defRPr/>
            </a:pPr>
            <a:endParaRPr lang="es-CL" sz="1400" b="1" dirty="0">
              <a:solidFill>
                <a:prstClr val="white"/>
              </a:solidFill>
            </a:endParaRPr>
          </a:p>
        </p:txBody>
      </p:sp>
      <p:sp>
        <p:nvSpPr>
          <p:cNvPr id="10" name="Título 1"/>
          <p:cNvSpPr>
            <a:spLocks noGrp="1"/>
          </p:cNvSpPr>
          <p:nvPr>
            <p:ph type="title"/>
          </p:nvPr>
        </p:nvSpPr>
        <p:spPr>
          <a:xfrm>
            <a:off x="179512" y="61320"/>
            <a:ext cx="7683244" cy="775392"/>
          </a:xfrm>
        </p:spPr>
        <p:txBody>
          <a:bodyPr/>
          <a:lstStyle>
            <a:lvl1pPr>
              <a:defRPr sz="3200"/>
            </a:lvl1pPr>
          </a:lstStyle>
          <a:p>
            <a:r>
              <a:rPr lang="es-ES"/>
              <a:t>Haga clic para modificar el estilo de título del patrón</a:t>
            </a:r>
            <a:endParaRPr lang="es-ES" dirty="0"/>
          </a:p>
        </p:txBody>
      </p:sp>
      <p:sp>
        <p:nvSpPr>
          <p:cNvPr id="6" name="5 Marcador de número de diapositiva"/>
          <p:cNvSpPr>
            <a:spLocks noGrp="1"/>
          </p:cNvSpPr>
          <p:nvPr>
            <p:ph type="sldNum" sz="quarter" idx="10"/>
          </p:nvPr>
        </p:nvSpPr>
        <p:spPr/>
        <p:txBody>
          <a:bodyPr rtlCol="0"/>
          <a:lstStyle>
            <a:lvl1pPr defTabSz="457135" fontAlgn="auto">
              <a:spcBef>
                <a:spcPts val="0"/>
              </a:spcBef>
              <a:spcAft>
                <a:spcPts val="0"/>
              </a:spcAft>
              <a:defRPr>
                <a:solidFill>
                  <a:prstClr val="black">
                    <a:lumMod val="65000"/>
                    <a:lumOff val="35000"/>
                  </a:prstClr>
                </a:solidFill>
                <a:latin typeface="Arial" pitchFamily="34" charset="0"/>
                <a:ea typeface="ＭＳ Ｐゴシック" pitchFamily="-112" charset="-128"/>
                <a:cs typeface="Arial" pitchFamily="34" charset="0"/>
              </a:defRPr>
            </a:lvl1pPr>
          </a:lstStyle>
          <a:p>
            <a:pPr>
              <a:defRPr/>
            </a:pPr>
            <a:fld id="{97114E4A-BF5C-4C56-8058-0807B2E656C0}" type="slidenum">
              <a:rPr lang="es-CL"/>
              <a:pPr>
                <a:defRPr/>
              </a:pPr>
              <a:t>‹Nº›</a:t>
            </a:fld>
            <a:endParaRPr lang="es-CL" dirty="0"/>
          </a:p>
        </p:txBody>
      </p:sp>
      <p:pic>
        <p:nvPicPr>
          <p:cNvPr id="7" name="Picture 2" descr="C:\Users\espcdummer\Pictures\Logos\Logos Centinela\2014\Logo Centinela PPT 20140705.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664311" y="135347"/>
            <a:ext cx="1467197" cy="57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949447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Diapositiva en blanco">
    <p:spTree>
      <p:nvGrpSpPr>
        <p:cNvPr id="1" name=""/>
        <p:cNvGrpSpPr/>
        <p:nvPr/>
      </p:nvGrpSpPr>
      <p:grpSpPr>
        <a:xfrm>
          <a:off x="0" y="0"/>
          <a:ext cx="0" cy="0"/>
          <a:chOff x="0" y="0"/>
          <a:chExt cx="0" cy="0"/>
        </a:xfrm>
      </p:grpSpPr>
      <p:sp>
        <p:nvSpPr>
          <p:cNvPr id="5" name="Marcador de fecha 3"/>
          <p:cNvSpPr>
            <a:spLocks noGrp="1"/>
          </p:cNvSpPr>
          <p:nvPr>
            <p:ph type="dt" sz="half" idx="2"/>
          </p:nvPr>
        </p:nvSpPr>
        <p:spPr>
          <a:xfrm>
            <a:off x="7020272" y="6525344"/>
            <a:ext cx="1080120" cy="216024"/>
          </a:xfrm>
          <a:prstGeom prst="rect">
            <a:avLst/>
          </a:prstGeom>
        </p:spPr>
        <p:txBody>
          <a:bodyPr vert="horz" wrap="none" lIns="91427" tIns="45713" rIns="91427" bIns="45713" rtlCol="0" anchor="ctr"/>
          <a:lstStyle>
            <a:lvl1pPr algn="ctr">
              <a:defRPr sz="1000">
                <a:solidFill>
                  <a:schemeClr val="tx1">
                    <a:tint val="75000"/>
                  </a:schemeClr>
                </a:solidFill>
              </a:defRPr>
            </a:lvl1pPr>
          </a:lstStyle>
          <a:p>
            <a:fld id="{27873CDE-5DF4-4B45-BE59-E76B8D71322D}" type="datetime1">
              <a:rPr lang="es-ES" smtClean="0">
                <a:solidFill>
                  <a:srgbClr val="3C3C3C">
                    <a:tint val="75000"/>
                  </a:srgbClr>
                </a:solidFill>
              </a:rPr>
              <a:pPr/>
              <a:t>09/09/2019</a:t>
            </a:fld>
            <a:endParaRPr lang="es-ES" dirty="0">
              <a:solidFill>
                <a:srgbClr val="3C3C3C">
                  <a:tint val="75000"/>
                </a:srgbClr>
              </a:solidFill>
            </a:endParaRPr>
          </a:p>
        </p:txBody>
      </p:sp>
      <p:sp>
        <p:nvSpPr>
          <p:cNvPr id="6" name="Marcador de pie de página 4"/>
          <p:cNvSpPr>
            <a:spLocks noGrp="1"/>
          </p:cNvSpPr>
          <p:nvPr>
            <p:ph type="ftr" sz="quarter" idx="3"/>
          </p:nvPr>
        </p:nvSpPr>
        <p:spPr>
          <a:xfrm>
            <a:off x="467545" y="6525344"/>
            <a:ext cx="6480720" cy="216024"/>
          </a:xfrm>
          <a:prstGeom prst="rect">
            <a:avLst/>
          </a:prstGeom>
        </p:spPr>
        <p:txBody>
          <a:bodyPr vert="horz" wrap="none" lIns="91427" tIns="45713" rIns="91427" bIns="45713" rtlCol="0" anchor="ctr"/>
          <a:lstStyle>
            <a:lvl1pPr algn="l">
              <a:defRPr sz="1000">
                <a:solidFill>
                  <a:schemeClr val="tx1">
                    <a:tint val="75000"/>
                  </a:schemeClr>
                </a:solidFill>
              </a:defRPr>
            </a:lvl1pPr>
          </a:lstStyle>
          <a:p>
            <a:endParaRPr lang="es-ES" dirty="0">
              <a:solidFill>
                <a:srgbClr val="3C3C3C">
                  <a:tint val="75000"/>
                </a:srgbClr>
              </a:solidFill>
            </a:endParaRPr>
          </a:p>
        </p:txBody>
      </p:sp>
      <p:sp>
        <p:nvSpPr>
          <p:cNvPr id="7" name="Marcador de número de diapositiva 5"/>
          <p:cNvSpPr>
            <a:spLocks noGrp="1"/>
          </p:cNvSpPr>
          <p:nvPr>
            <p:ph type="sldNum" sz="quarter" idx="4"/>
          </p:nvPr>
        </p:nvSpPr>
        <p:spPr>
          <a:xfrm>
            <a:off x="8172401" y="6525344"/>
            <a:ext cx="504056" cy="216024"/>
          </a:xfrm>
          <a:prstGeom prst="rect">
            <a:avLst/>
          </a:prstGeom>
          <a:solidFill>
            <a:schemeClr val="accent3"/>
          </a:solidFill>
        </p:spPr>
        <p:txBody>
          <a:bodyPr vert="horz" wrap="none" lIns="91427" tIns="45713" rIns="91427" bIns="45713" rtlCol="0" anchor="ctr"/>
          <a:lstStyle>
            <a:lvl1pPr algn="ctr">
              <a:defRPr sz="1000" b="1">
                <a:solidFill>
                  <a:schemeClr val="bg1"/>
                </a:solidFill>
              </a:defRPr>
            </a:lvl1pPr>
          </a:lstStyle>
          <a:p>
            <a:fld id="{6BDCBE57-3DF8-E34A-A687-20DD8272C65F}" type="slidenum">
              <a:rPr lang="es-ES" smtClean="0">
                <a:solidFill>
                  <a:srgbClr val="FFFFFF"/>
                </a:solidFill>
              </a:rPr>
              <a:pPr/>
              <a:t>‹Nº›</a:t>
            </a:fld>
            <a:endParaRPr lang="es-ES" dirty="0">
              <a:solidFill>
                <a:srgbClr val="FFFFFF"/>
              </a:solidFill>
            </a:endParaRPr>
          </a:p>
        </p:txBody>
      </p:sp>
    </p:spTree>
    <p:extLst>
      <p:ext uri="{BB962C8B-B14F-4D97-AF65-F5344CB8AC3E}">
        <p14:creationId xmlns:p14="http://schemas.microsoft.com/office/powerpoint/2010/main" val="156824355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Resumen ejecutivo">
    <p:spTree>
      <p:nvGrpSpPr>
        <p:cNvPr id="1" name=""/>
        <p:cNvGrpSpPr/>
        <p:nvPr/>
      </p:nvGrpSpPr>
      <p:grpSpPr>
        <a:xfrm>
          <a:off x="0" y="0"/>
          <a:ext cx="0" cy="0"/>
          <a:chOff x="0" y="0"/>
          <a:chExt cx="0" cy="0"/>
        </a:xfrm>
      </p:grpSpPr>
      <p:sp>
        <p:nvSpPr>
          <p:cNvPr id="6" name="Marcador de texto 24"/>
          <p:cNvSpPr>
            <a:spLocks noGrp="1"/>
          </p:cNvSpPr>
          <p:nvPr>
            <p:ph type="body" sz="quarter" idx="10" hasCustomPrompt="1"/>
          </p:nvPr>
        </p:nvSpPr>
        <p:spPr>
          <a:xfrm>
            <a:off x="568831" y="1252324"/>
            <a:ext cx="988483" cy="880533"/>
          </a:xfrm>
        </p:spPr>
        <p:txBody>
          <a:bodyPr wrap="none" tIns="0" rIns="0" bIns="0" anchor="b" anchorCtr="0">
            <a:noAutofit/>
          </a:bodyPr>
          <a:lstStyle>
            <a:lvl1pPr marL="0" indent="0" algn="r">
              <a:spcBef>
                <a:spcPts val="0"/>
              </a:spcBef>
              <a:buNone/>
              <a:defRPr sz="8000" b="0">
                <a:solidFill>
                  <a:srgbClr val="00778B"/>
                </a:solidFill>
              </a:defRPr>
            </a:lvl1pPr>
          </a:lstStyle>
          <a:p>
            <a:pPr lvl="0"/>
            <a:r>
              <a:rPr lang="es-ES_tradnl" dirty="0"/>
              <a:t>1</a:t>
            </a:r>
            <a:endParaRPr lang="es-ES" dirty="0"/>
          </a:p>
        </p:txBody>
      </p:sp>
      <p:sp>
        <p:nvSpPr>
          <p:cNvPr id="7" name="2 Marcador de texto"/>
          <p:cNvSpPr>
            <a:spLocks noGrp="1"/>
          </p:cNvSpPr>
          <p:nvPr>
            <p:ph type="body" sz="quarter" idx="13"/>
          </p:nvPr>
        </p:nvSpPr>
        <p:spPr>
          <a:xfrm>
            <a:off x="1691680" y="2132856"/>
            <a:ext cx="7057033" cy="2161009"/>
          </a:xfrm>
        </p:spPr>
        <p:txBody>
          <a:bodyPr vert="horz" lIns="91427" tIns="45713" rIns="91427" bIns="45713" rtlCol="0">
            <a:noAutofit/>
          </a:bodyPr>
          <a:lstStyle>
            <a:lvl1pPr>
              <a:spcAft>
                <a:spcPts val="600"/>
              </a:spcAft>
              <a:defRPr lang="es-ES" sz="1800" dirty="0" smtClean="0"/>
            </a:lvl1pPr>
            <a:lvl2pPr>
              <a:spcAft>
                <a:spcPts val="600"/>
              </a:spcAft>
              <a:defRPr lang="es-ES" sz="1600" dirty="0" smtClean="0"/>
            </a:lvl2pPr>
            <a:lvl3pPr>
              <a:spcAft>
                <a:spcPts val="600"/>
              </a:spcAft>
              <a:defRPr lang="es-ES" sz="1400" dirty="0" smtClean="0"/>
            </a:lvl3pPr>
            <a:lvl4pPr>
              <a:spcAft>
                <a:spcPts val="600"/>
              </a:spcAft>
              <a:defRPr lang="es-ES" sz="1200" dirty="0" smtClean="0"/>
            </a:lvl4pPr>
            <a:lvl5pPr>
              <a:spcAft>
                <a:spcPts val="600"/>
              </a:spcAft>
              <a:defRPr lang="es-CL" sz="1200" dirty="0"/>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dirty="0"/>
          </a:p>
        </p:txBody>
      </p:sp>
      <p:sp>
        <p:nvSpPr>
          <p:cNvPr id="8" name="4 Marcador de posición de imagen"/>
          <p:cNvSpPr>
            <a:spLocks noGrp="1"/>
          </p:cNvSpPr>
          <p:nvPr>
            <p:ph type="pic" sz="quarter" idx="14"/>
          </p:nvPr>
        </p:nvSpPr>
        <p:spPr>
          <a:xfrm>
            <a:off x="1691681" y="4509120"/>
            <a:ext cx="7452319" cy="2348880"/>
          </a:xfrm>
        </p:spPr>
        <p:txBody>
          <a:bodyPr>
            <a:noAutofit/>
          </a:bodyPr>
          <a:lstStyle>
            <a:lvl1pPr marL="0" indent="0">
              <a:buNone/>
              <a:defRPr/>
            </a:lvl1pPr>
          </a:lstStyle>
          <a:p>
            <a:r>
              <a:rPr lang="es-ES" dirty="0"/>
              <a:t>Haga clic en el icono para agregar una imagen</a:t>
            </a:r>
            <a:endParaRPr lang="es-CL" dirty="0"/>
          </a:p>
        </p:txBody>
      </p:sp>
      <p:sp>
        <p:nvSpPr>
          <p:cNvPr id="9" name="5 Título"/>
          <p:cNvSpPr>
            <a:spLocks noGrp="1"/>
          </p:cNvSpPr>
          <p:nvPr>
            <p:ph type="title"/>
          </p:nvPr>
        </p:nvSpPr>
        <p:spPr>
          <a:xfrm>
            <a:off x="1691680" y="1412776"/>
            <a:ext cx="7056784" cy="576064"/>
          </a:xfrm>
        </p:spPr>
        <p:txBody>
          <a:bodyPr anchor="b">
            <a:noAutofit/>
          </a:bodyPr>
          <a:lstStyle>
            <a:lvl1pPr>
              <a:defRPr sz="2400"/>
            </a:lvl1pPr>
          </a:lstStyle>
          <a:p>
            <a:r>
              <a:rPr lang="es-ES"/>
              <a:t>Haga clic para modificar el estilo de título del patrón</a:t>
            </a:r>
            <a:endParaRPr lang="es-CL" dirty="0"/>
          </a:p>
        </p:txBody>
      </p:sp>
    </p:spTree>
    <p:extLst>
      <p:ext uri="{BB962C8B-B14F-4D97-AF65-F5344CB8AC3E}">
        <p14:creationId xmlns:p14="http://schemas.microsoft.com/office/powerpoint/2010/main" val="383218157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exto comprimido">
    <p:spTree>
      <p:nvGrpSpPr>
        <p:cNvPr id="1" name=""/>
        <p:cNvGrpSpPr/>
        <p:nvPr/>
      </p:nvGrpSpPr>
      <p:grpSpPr>
        <a:xfrm>
          <a:off x="0" y="0"/>
          <a:ext cx="0" cy="0"/>
          <a:chOff x="0" y="0"/>
          <a:chExt cx="0" cy="0"/>
        </a:xfrm>
      </p:grpSpPr>
      <p:sp>
        <p:nvSpPr>
          <p:cNvPr id="11" name="2 Marcador de texto"/>
          <p:cNvSpPr>
            <a:spLocks noGrp="1"/>
          </p:cNvSpPr>
          <p:nvPr>
            <p:ph type="body" sz="quarter" idx="13"/>
          </p:nvPr>
        </p:nvSpPr>
        <p:spPr>
          <a:xfrm>
            <a:off x="1691680" y="2132856"/>
            <a:ext cx="7057033" cy="4320480"/>
          </a:xfrm>
        </p:spPr>
        <p:txBody>
          <a:bodyPr vert="horz" lIns="91427" tIns="45713" rIns="91427" bIns="45713" rtlCol="0">
            <a:noAutofit/>
          </a:bodyPr>
          <a:lstStyle>
            <a:lvl1pPr>
              <a:spcAft>
                <a:spcPts val="600"/>
              </a:spcAft>
              <a:defRPr lang="es-ES" sz="1800" dirty="0" smtClean="0"/>
            </a:lvl1pPr>
            <a:lvl2pPr>
              <a:spcAft>
                <a:spcPts val="600"/>
              </a:spcAft>
              <a:defRPr lang="es-ES" sz="1600" dirty="0" smtClean="0"/>
            </a:lvl2pPr>
            <a:lvl3pPr>
              <a:spcAft>
                <a:spcPts val="600"/>
              </a:spcAft>
              <a:defRPr lang="es-ES" sz="1400" dirty="0" smtClean="0"/>
            </a:lvl3pPr>
            <a:lvl4pPr>
              <a:spcAft>
                <a:spcPts val="600"/>
              </a:spcAft>
              <a:defRPr lang="es-ES" sz="1200" dirty="0" smtClean="0"/>
            </a:lvl4pPr>
            <a:lvl5pPr>
              <a:spcAft>
                <a:spcPts val="600"/>
              </a:spcAft>
              <a:defRPr lang="es-CL" sz="1200" dirty="0"/>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dirty="0"/>
          </a:p>
        </p:txBody>
      </p:sp>
      <p:sp>
        <p:nvSpPr>
          <p:cNvPr id="12" name="5 Título"/>
          <p:cNvSpPr>
            <a:spLocks noGrp="1"/>
          </p:cNvSpPr>
          <p:nvPr>
            <p:ph type="title"/>
          </p:nvPr>
        </p:nvSpPr>
        <p:spPr>
          <a:xfrm>
            <a:off x="1691680" y="1412776"/>
            <a:ext cx="7056784" cy="576064"/>
          </a:xfrm>
        </p:spPr>
        <p:txBody>
          <a:bodyPr anchor="b">
            <a:noAutofit/>
          </a:bodyPr>
          <a:lstStyle>
            <a:lvl1pPr>
              <a:defRPr sz="2400"/>
            </a:lvl1pPr>
          </a:lstStyle>
          <a:p>
            <a:r>
              <a:rPr lang="es-ES"/>
              <a:t>Haga clic para modificar el estilo de título del patrón</a:t>
            </a:r>
            <a:endParaRPr lang="es-CL" dirty="0"/>
          </a:p>
        </p:txBody>
      </p:sp>
      <p:sp>
        <p:nvSpPr>
          <p:cNvPr id="7" name="Marcador de fecha 3"/>
          <p:cNvSpPr>
            <a:spLocks noGrp="1"/>
          </p:cNvSpPr>
          <p:nvPr>
            <p:ph type="dt" sz="half" idx="2"/>
          </p:nvPr>
        </p:nvSpPr>
        <p:spPr>
          <a:xfrm>
            <a:off x="7020272" y="6525344"/>
            <a:ext cx="1080120" cy="216024"/>
          </a:xfrm>
          <a:prstGeom prst="rect">
            <a:avLst/>
          </a:prstGeom>
        </p:spPr>
        <p:txBody>
          <a:bodyPr vert="horz" wrap="none" lIns="91427" tIns="45713" rIns="91427" bIns="45713" rtlCol="0" anchor="ctr"/>
          <a:lstStyle>
            <a:lvl1pPr algn="ctr">
              <a:defRPr sz="1000">
                <a:solidFill>
                  <a:schemeClr val="tx1">
                    <a:tint val="75000"/>
                  </a:schemeClr>
                </a:solidFill>
              </a:defRPr>
            </a:lvl1pPr>
          </a:lstStyle>
          <a:p>
            <a:fld id="{27873CDE-5DF4-4B45-BE59-E76B8D71322D}" type="datetime1">
              <a:rPr lang="es-ES" smtClean="0">
                <a:solidFill>
                  <a:srgbClr val="3C3C3C">
                    <a:tint val="75000"/>
                  </a:srgbClr>
                </a:solidFill>
              </a:rPr>
              <a:pPr/>
              <a:t>09/09/2019</a:t>
            </a:fld>
            <a:endParaRPr lang="es-ES" dirty="0">
              <a:solidFill>
                <a:srgbClr val="3C3C3C">
                  <a:tint val="75000"/>
                </a:srgbClr>
              </a:solidFill>
            </a:endParaRPr>
          </a:p>
        </p:txBody>
      </p:sp>
      <p:sp>
        <p:nvSpPr>
          <p:cNvPr id="13" name="Marcador de pie de página 4"/>
          <p:cNvSpPr>
            <a:spLocks noGrp="1"/>
          </p:cNvSpPr>
          <p:nvPr>
            <p:ph type="ftr" sz="quarter" idx="3"/>
          </p:nvPr>
        </p:nvSpPr>
        <p:spPr>
          <a:xfrm>
            <a:off x="467545" y="6525344"/>
            <a:ext cx="6480720" cy="216024"/>
          </a:xfrm>
          <a:prstGeom prst="rect">
            <a:avLst/>
          </a:prstGeom>
        </p:spPr>
        <p:txBody>
          <a:bodyPr vert="horz" wrap="none" lIns="91427" tIns="45713" rIns="91427" bIns="45713" rtlCol="0" anchor="ctr"/>
          <a:lstStyle>
            <a:lvl1pPr algn="l">
              <a:defRPr sz="1000">
                <a:solidFill>
                  <a:schemeClr val="tx1">
                    <a:tint val="75000"/>
                  </a:schemeClr>
                </a:solidFill>
              </a:defRPr>
            </a:lvl1pPr>
          </a:lstStyle>
          <a:p>
            <a:endParaRPr lang="es-ES" dirty="0">
              <a:solidFill>
                <a:srgbClr val="3C3C3C">
                  <a:tint val="75000"/>
                </a:srgbClr>
              </a:solidFill>
            </a:endParaRPr>
          </a:p>
        </p:txBody>
      </p:sp>
      <p:sp>
        <p:nvSpPr>
          <p:cNvPr id="14" name="Marcador de número de diapositiva 5"/>
          <p:cNvSpPr>
            <a:spLocks noGrp="1"/>
          </p:cNvSpPr>
          <p:nvPr>
            <p:ph type="sldNum" sz="quarter" idx="4"/>
          </p:nvPr>
        </p:nvSpPr>
        <p:spPr>
          <a:xfrm>
            <a:off x="8172401" y="6525344"/>
            <a:ext cx="504056" cy="216024"/>
          </a:xfrm>
          <a:prstGeom prst="rect">
            <a:avLst/>
          </a:prstGeom>
          <a:solidFill>
            <a:schemeClr val="accent3"/>
          </a:solidFill>
        </p:spPr>
        <p:txBody>
          <a:bodyPr vert="horz" wrap="none" lIns="91427" tIns="45713" rIns="91427" bIns="45713" rtlCol="0" anchor="ctr"/>
          <a:lstStyle>
            <a:lvl1pPr algn="ctr">
              <a:defRPr sz="1000" b="1">
                <a:solidFill>
                  <a:schemeClr val="bg1"/>
                </a:solidFill>
              </a:defRPr>
            </a:lvl1pPr>
          </a:lstStyle>
          <a:p>
            <a:fld id="{6BDCBE57-3DF8-E34A-A687-20DD8272C65F}" type="slidenum">
              <a:rPr lang="es-ES" smtClean="0">
                <a:solidFill>
                  <a:srgbClr val="FFFFFF"/>
                </a:solidFill>
              </a:rPr>
              <a:pPr/>
              <a:t>‹Nº›</a:t>
            </a:fld>
            <a:endParaRPr lang="es-ES" dirty="0">
              <a:solidFill>
                <a:srgbClr val="FFFFFF"/>
              </a:solidFill>
            </a:endParaRPr>
          </a:p>
        </p:txBody>
      </p:sp>
    </p:spTree>
    <p:extLst>
      <p:ext uri="{BB962C8B-B14F-4D97-AF65-F5344CB8AC3E}">
        <p14:creationId xmlns:p14="http://schemas.microsoft.com/office/powerpoint/2010/main" val="391022453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13" name="Imagen 12" descr="42-52871446.jp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a:xfrm>
            <a:off x="1" y="-4764"/>
            <a:ext cx="1327021" cy="6890148"/>
          </a:xfrm>
          <a:prstGeom prst="rect">
            <a:avLst/>
          </a:prstGeom>
        </p:spPr>
      </p:pic>
      <p:sp>
        <p:nvSpPr>
          <p:cNvPr id="14" name="Título 13"/>
          <p:cNvSpPr>
            <a:spLocks noGrp="1"/>
          </p:cNvSpPr>
          <p:nvPr>
            <p:ph type="title" hasCustomPrompt="1"/>
          </p:nvPr>
        </p:nvSpPr>
        <p:spPr>
          <a:xfrm>
            <a:off x="1761067" y="970630"/>
            <a:ext cx="6706658" cy="1143000"/>
          </a:xfrm>
        </p:spPr>
        <p:txBody>
          <a:bodyPr lIns="0" tIns="0" rIns="0" bIns="0">
            <a:noAutofit/>
          </a:bodyPr>
          <a:lstStyle>
            <a:lvl1pPr algn="r">
              <a:lnSpc>
                <a:spcPct val="90000"/>
              </a:lnSpc>
              <a:defRPr sz="3700">
                <a:solidFill>
                  <a:srgbClr val="3C3C3B"/>
                </a:solidFill>
                <a:latin typeface="+mj-lt"/>
                <a:cs typeface="Calibri"/>
              </a:defRPr>
            </a:lvl1pPr>
          </a:lstStyle>
          <a:p>
            <a:r>
              <a:rPr lang="es-ES_tradnl" sz="3200" b="0" i="0" dirty="0">
                <a:solidFill>
                  <a:srgbClr val="007A94"/>
                </a:solidFill>
                <a:latin typeface="Trebuchet MS"/>
                <a:ea typeface="Trebuchet MS"/>
                <a:cs typeface="Trebuchet MS"/>
              </a:rPr>
              <a:t>Título de</a:t>
            </a:r>
            <a:br>
              <a:rPr lang="es-ES_tradnl" sz="3200" b="0" i="0" dirty="0">
                <a:solidFill>
                  <a:srgbClr val="007A94"/>
                </a:solidFill>
                <a:latin typeface="Trebuchet MS"/>
                <a:ea typeface="Trebuchet MS"/>
                <a:cs typeface="Trebuchet MS"/>
              </a:rPr>
            </a:br>
            <a:r>
              <a:rPr lang="es-ES_tradnl" sz="3200" b="0" i="0" dirty="0">
                <a:solidFill>
                  <a:srgbClr val="007A94"/>
                </a:solidFill>
                <a:latin typeface="Trebuchet MS"/>
                <a:ea typeface="Trebuchet MS"/>
                <a:cs typeface="Trebuchet MS"/>
              </a:rPr>
              <a:t>Presentación</a:t>
            </a:r>
          </a:p>
        </p:txBody>
      </p:sp>
      <p:sp>
        <p:nvSpPr>
          <p:cNvPr id="22" name="Marcador de texto 21"/>
          <p:cNvSpPr>
            <a:spLocks noGrp="1"/>
          </p:cNvSpPr>
          <p:nvPr>
            <p:ph type="body" sz="quarter" idx="10" hasCustomPrompt="1"/>
          </p:nvPr>
        </p:nvSpPr>
        <p:spPr>
          <a:xfrm>
            <a:off x="4662706" y="2715379"/>
            <a:ext cx="3814763" cy="212400"/>
          </a:xfrm>
        </p:spPr>
        <p:txBody>
          <a:bodyPr lIns="0" tIns="0" rIns="0" bIns="0" anchor="ctr" anchorCtr="0">
            <a:noAutofit/>
          </a:bodyPr>
          <a:lstStyle>
            <a:lvl1pPr marL="0" indent="0" algn="r" rtl="0">
              <a:buNone/>
              <a:defRPr sz="1800">
                <a:solidFill>
                  <a:srgbClr val="3C3C3B"/>
                </a:solidFill>
                <a:latin typeface="+mj-lt"/>
                <a:cs typeface="Calibri"/>
              </a:defRPr>
            </a:lvl1pPr>
            <a:lvl2pPr>
              <a:defRPr sz="1400">
                <a:solidFill>
                  <a:schemeClr val="accent5">
                    <a:lumMod val="75000"/>
                  </a:schemeClr>
                </a:solidFill>
              </a:defRPr>
            </a:lvl2pPr>
            <a:lvl3pPr>
              <a:defRPr sz="1400">
                <a:solidFill>
                  <a:schemeClr val="accent5">
                    <a:lumMod val="75000"/>
                  </a:schemeClr>
                </a:solidFill>
              </a:defRPr>
            </a:lvl3pPr>
            <a:lvl4pPr>
              <a:defRPr sz="1400">
                <a:solidFill>
                  <a:schemeClr val="accent5">
                    <a:lumMod val="75000"/>
                  </a:schemeClr>
                </a:solidFill>
              </a:defRPr>
            </a:lvl4pPr>
            <a:lvl5pPr>
              <a:defRPr sz="1400">
                <a:solidFill>
                  <a:schemeClr val="accent5">
                    <a:lumMod val="75000"/>
                  </a:schemeClr>
                </a:solidFill>
              </a:defRPr>
            </a:lvl5pPr>
          </a:lstStyle>
          <a:p>
            <a:pPr rtl="0"/>
            <a:r>
              <a:rPr lang="es-ES_tradnl" sz="1400" b="0" i="0" u="none" strike="noStrike" kern="1200" baseline="0" dirty="0">
                <a:solidFill>
                  <a:srgbClr val="8D8C8D"/>
                </a:solidFill>
                <a:latin typeface="Trebuchet MS"/>
              </a:rPr>
              <a:t>Nombre de Presentador</a:t>
            </a:r>
          </a:p>
        </p:txBody>
      </p:sp>
      <p:sp>
        <p:nvSpPr>
          <p:cNvPr id="25" name="Marcador de texto 21"/>
          <p:cNvSpPr>
            <a:spLocks noGrp="1"/>
          </p:cNvSpPr>
          <p:nvPr>
            <p:ph type="body" sz="quarter" idx="11" hasCustomPrompt="1"/>
          </p:nvPr>
        </p:nvSpPr>
        <p:spPr>
          <a:xfrm>
            <a:off x="4662706" y="2954618"/>
            <a:ext cx="3814763" cy="212400"/>
          </a:xfrm>
        </p:spPr>
        <p:txBody>
          <a:bodyPr lIns="0" tIns="0" rIns="0" bIns="0" anchor="ctr" anchorCtr="0">
            <a:noAutofit/>
          </a:bodyPr>
          <a:lstStyle>
            <a:lvl1pPr marL="0" indent="0" algn="r" rtl="0">
              <a:buNone/>
              <a:defRPr sz="1800" cap="all" baseline="0">
                <a:solidFill>
                  <a:srgbClr val="3C3C3B"/>
                </a:solidFill>
                <a:latin typeface="+mj-lt"/>
                <a:cs typeface="Calibri"/>
              </a:defRPr>
            </a:lvl1pPr>
            <a:lvl2pPr>
              <a:defRPr sz="1400">
                <a:solidFill>
                  <a:schemeClr val="accent5">
                    <a:lumMod val="75000"/>
                  </a:schemeClr>
                </a:solidFill>
              </a:defRPr>
            </a:lvl2pPr>
            <a:lvl3pPr>
              <a:defRPr sz="1400">
                <a:solidFill>
                  <a:schemeClr val="accent5">
                    <a:lumMod val="75000"/>
                  </a:schemeClr>
                </a:solidFill>
              </a:defRPr>
            </a:lvl3pPr>
            <a:lvl4pPr>
              <a:defRPr sz="1400">
                <a:solidFill>
                  <a:schemeClr val="accent5">
                    <a:lumMod val="75000"/>
                  </a:schemeClr>
                </a:solidFill>
              </a:defRPr>
            </a:lvl4pPr>
            <a:lvl5pPr>
              <a:defRPr sz="1400">
                <a:solidFill>
                  <a:schemeClr val="accent5">
                    <a:lumMod val="75000"/>
                  </a:schemeClr>
                </a:solidFill>
              </a:defRPr>
            </a:lvl5pPr>
          </a:lstStyle>
          <a:p>
            <a:pPr rtl="0"/>
            <a:r>
              <a:rPr lang="es-ES_tradnl" sz="1400" b="0" i="0" u="none" strike="noStrike" kern="1200" baseline="0" dirty="0">
                <a:solidFill>
                  <a:srgbClr val="8D8C8D"/>
                </a:solidFill>
                <a:latin typeface="Trebuchet MS"/>
              </a:rPr>
              <a:t>Nombre de Conferencia</a:t>
            </a:r>
          </a:p>
        </p:txBody>
      </p:sp>
      <p:sp>
        <p:nvSpPr>
          <p:cNvPr id="27" name="Marcador de texto 21"/>
          <p:cNvSpPr>
            <a:spLocks noGrp="1"/>
          </p:cNvSpPr>
          <p:nvPr>
            <p:ph type="body" sz="quarter" idx="12" hasCustomPrompt="1"/>
          </p:nvPr>
        </p:nvSpPr>
        <p:spPr>
          <a:xfrm>
            <a:off x="4662706" y="3191932"/>
            <a:ext cx="3814763" cy="212400"/>
          </a:xfrm>
        </p:spPr>
        <p:txBody>
          <a:bodyPr tIns="0" rIns="0" bIns="0" anchor="ctr" anchorCtr="0">
            <a:noAutofit/>
          </a:bodyPr>
          <a:lstStyle>
            <a:lvl1pPr marL="0" indent="0" algn="r" rtl="0">
              <a:buNone/>
              <a:defRPr sz="1400" baseline="0">
                <a:solidFill>
                  <a:srgbClr val="3C3C3B"/>
                </a:solidFill>
                <a:latin typeface="+mj-lt"/>
                <a:cs typeface="Calibri"/>
              </a:defRPr>
            </a:lvl1pPr>
            <a:lvl2pPr>
              <a:defRPr sz="1400">
                <a:solidFill>
                  <a:schemeClr val="accent5">
                    <a:lumMod val="75000"/>
                  </a:schemeClr>
                </a:solidFill>
              </a:defRPr>
            </a:lvl2pPr>
            <a:lvl3pPr>
              <a:defRPr sz="1400">
                <a:solidFill>
                  <a:schemeClr val="accent5">
                    <a:lumMod val="75000"/>
                  </a:schemeClr>
                </a:solidFill>
              </a:defRPr>
            </a:lvl3pPr>
            <a:lvl4pPr>
              <a:defRPr sz="1400">
                <a:solidFill>
                  <a:schemeClr val="accent5">
                    <a:lumMod val="75000"/>
                  </a:schemeClr>
                </a:solidFill>
              </a:defRPr>
            </a:lvl4pPr>
            <a:lvl5pPr>
              <a:defRPr sz="1400">
                <a:solidFill>
                  <a:schemeClr val="accent5">
                    <a:lumMod val="75000"/>
                  </a:schemeClr>
                </a:solidFill>
              </a:defRPr>
            </a:lvl5pPr>
          </a:lstStyle>
          <a:p>
            <a:pPr rtl="0"/>
            <a:r>
              <a:rPr lang="es-ES_tradnl" sz="1400" b="0" i="0" u="none" strike="noStrike" kern="1200" baseline="0" dirty="0">
                <a:solidFill>
                  <a:srgbClr val="8D8C8D"/>
                </a:solidFill>
                <a:latin typeface="Trebuchet MS"/>
              </a:rPr>
              <a:t>15 de Enero del 2014</a:t>
            </a:r>
          </a:p>
        </p:txBody>
      </p:sp>
      <p:grpSp>
        <p:nvGrpSpPr>
          <p:cNvPr id="35" name="Agrupar 34"/>
          <p:cNvGrpSpPr/>
          <p:nvPr userDrawn="1"/>
        </p:nvGrpSpPr>
        <p:grpSpPr>
          <a:xfrm rot="5400000">
            <a:off x="-2027936" y="3346451"/>
            <a:ext cx="6882426" cy="179998"/>
            <a:chOff x="1443904" y="3985173"/>
            <a:chExt cx="7700096" cy="180001"/>
          </a:xfrm>
        </p:grpSpPr>
        <p:sp>
          <p:nvSpPr>
            <p:cNvPr id="36" name="Rectángulo 35"/>
            <p:cNvSpPr/>
            <p:nvPr userDrawn="1"/>
          </p:nvSpPr>
          <p:spPr>
            <a:xfrm>
              <a:off x="1443904" y="3985174"/>
              <a:ext cx="1926000" cy="180000"/>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269"/>
              <a:endParaRPr lang="es-ES_tradnl" dirty="0">
                <a:solidFill>
                  <a:srgbClr val="FFFFFF"/>
                </a:solidFill>
              </a:endParaRPr>
            </a:p>
          </p:txBody>
        </p:sp>
        <p:sp>
          <p:nvSpPr>
            <p:cNvPr id="37" name="Rectángulo 36"/>
            <p:cNvSpPr/>
            <p:nvPr userDrawn="1"/>
          </p:nvSpPr>
          <p:spPr>
            <a:xfrm>
              <a:off x="3369904" y="3985173"/>
              <a:ext cx="1926000" cy="180000"/>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269"/>
              <a:endParaRPr lang="es-ES_tradnl" dirty="0">
                <a:solidFill>
                  <a:srgbClr val="FFFFFF"/>
                </a:solidFill>
              </a:endParaRPr>
            </a:p>
          </p:txBody>
        </p:sp>
        <p:sp>
          <p:nvSpPr>
            <p:cNvPr id="38" name="Rectángulo 37"/>
            <p:cNvSpPr/>
            <p:nvPr userDrawn="1"/>
          </p:nvSpPr>
          <p:spPr>
            <a:xfrm>
              <a:off x="5295904" y="3985173"/>
              <a:ext cx="1926000" cy="180000"/>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269"/>
              <a:endParaRPr lang="es-ES_tradnl" dirty="0">
                <a:solidFill>
                  <a:srgbClr val="FFFFFF"/>
                </a:solidFill>
              </a:endParaRPr>
            </a:p>
          </p:txBody>
        </p:sp>
        <p:sp>
          <p:nvSpPr>
            <p:cNvPr id="39" name="Rectángulo 38"/>
            <p:cNvSpPr/>
            <p:nvPr userDrawn="1"/>
          </p:nvSpPr>
          <p:spPr>
            <a:xfrm>
              <a:off x="7218000" y="3985173"/>
              <a:ext cx="1926000" cy="180000"/>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269"/>
              <a:endParaRPr lang="es-ES_tradnl" dirty="0">
                <a:solidFill>
                  <a:srgbClr val="FFFFFF"/>
                </a:solidFill>
              </a:endParaRPr>
            </a:p>
          </p:txBody>
        </p:sp>
      </p:grpSp>
      <p:pic>
        <p:nvPicPr>
          <p:cNvPr id="40" name="Imagen 39"/>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666060" y="5453372"/>
            <a:ext cx="3056984" cy="1194739"/>
          </a:xfrm>
          <a:prstGeom prst="rect">
            <a:avLst/>
          </a:prstGeom>
        </p:spPr>
      </p:pic>
    </p:spTree>
    <p:extLst>
      <p:ext uri="{BB962C8B-B14F-4D97-AF65-F5344CB8AC3E}">
        <p14:creationId xmlns:p14="http://schemas.microsoft.com/office/powerpoint/2010/main" val="151906269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15" name="Rectángulo 14"/>
          <p:cNvSpPr/>
          <p:nvPr userDrawn="1"/>
        </p:nvSpPr>
        <p:spPr>
          <a:xfrm>
            <a:off x="924976" y="2427071"/>
            <a:ext cx="8233631" cy="199456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91427" tIns="45713" rIns="91427" bIns="45713" rtlCol="0" anchor="ctr"/>
          <a:lstStyle/>
          <a:p>
            <a:pPr algn="ctr" defTabSz="914269"/>
            <a:endParaRPr lang="es-ES_tradnl" dirty="0">
              <a:solidFill>
                <a:srgbClr val="FFFFFF"/>
              </a:solidFill>
            </a:endParaRPr>
          </a:p>
        </p:txBody>
      </p:sp>
      <p:sp>
        <p:nvSpPr>
          <p:cNvPr id="2" name="Título 1"/>
          <p:cNvSpPr>
            <a:spLocks noGrp="1"/>
          </p:cNvSpPr>
          <p:nvPr>
            <p:ph type="title" hasCustomPrompt="1"/>
          </p:nvPr>
        </p:nvSpPr>
        <p:spPr>
          <a:xfrm>
            <a:off x="2154768" y="2789354"/>
            <a:ext cx="6587067" cy="1143000"/>
          </a:xfrm>
        </p:spPr>
        <p:txBody>
          <a:bodyPr wrap="none" lIns="0" tIns="0" rIns="0" bIns="0" anchor="ctr" anchorCtr="0">
            <a:noAutofit/>
          </a:bodyPr>
          <a:lstStyle>
            <a:lvl1pPr algn="r">
              <a:lnSpc>
                <a:spcPct val="90000"/>
              </a:lnSpc>
              <a:defRPr sz="3600" b="0" i="0" baseline="0">
                <a:solidFill>
                  <a:schemeClr val="tx2"/>
                </a:solidFill>
                <a:latin typeface="+mj-lt"/>
              </a:defRPr>
            </a:lvl1pPr>
          </a:lstStyle>
          <a:p>
            <a:r>
              <a:rPr lang="es-ES" sz="3000" dirty="0">
                <a:solidFill>
                  <a:srgbClr val="007A94"/>
                </a:solidFill>
              </a:rPr>
              <a:t>Subtítulo de Presentación</a:t>
            </a:r>
            <a:endParaRPr lang="es-ES" dirty="0"/>
          </a:p>
        </p:txBody>
      </p:sp>
      <p:grpSp>
        <p:nvGrpSpPr>
          <p:cNvPr id="10" name="Agrupar 9"/>
          <p:cNvGrpSpPr/>
          <p:nvPr userDrawn="1"/>
        </p:nvGrpSpPr>
        <p:grpSpPr>
          <a:xfrm rot="5400000">
            <a:off x="-3339002" y="3338998"/>
            <a:ext cx="6858003" cy="179998"/>
            <a:chOff x="1443904" y="3985173"/>
            <a:chExt cx="7700096" cy="180001"/>
          </a:xfrm>
        </p:grpSpPr>
        <p:sp>
          <p:nvSpPr>
            <p:cNvPr id="11" name="Rectángulo 10"/>
            <p:cNvSpPr/>
            <p:nvPr userDrawn="1"/>
          </p:nvSpPr>
          <p:spPr>
            <a:xfrm>
              <a:off x="1443904" y="3985174"/>
              <a:ext cx="1926000" cy="180000"/>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269"/>
              <a:endParaRPr lang="es-ES_tradnl" dirty="0">
                <a:solidFill>
                  <a:srgbClr val="FFFFFF"/>
                </a:solidFill>
              </a:endParaRPr>
            </a:p>
          </p:txBody>
        </p:sp>
        <p:sp>
          <p:nvSpPr>
            <p:cNvPr id="12" name="Rectángulo 11"/>
            <p:cNvSpPr/>
            <p:nvPr userDrawn="1"/>
          </p:nvSpPr>
          <p:spPr>
            <a:xfrm>
              <a:off x="3369904" y="3985173"/>
              <a:ext cx="1926000" cy="180000"/>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269"/>
              <a:endParaRPr lang="es-ES_tradnl" dirty="0">
                <a:solidFill>
                  <a:srgbClr val="FFFFFF"/>
                </a:solidFill>
              </a:endParaRPr>
            </a:p>
          </p:txBody>
        </p:sp>
        <p:sp>
          <p:nvSpPr>
            <p:cNvPr id="13" name="Rectángulo 12"/>
            <p:cNvSpPr/>
            <p:nvPr userDrawn="1"/>
          </p:nvSpPr>
          <p:spPr>
            <a:xfrm>
              <a:off x="5295904" y="3985173"/>
              <a:ext cx="1926000" cy="180000"/>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269"/>
              <a:endParaRPr lang="es-ES_tradnl" dirty="0">
                <a:solidFill>
                  <a:srgbClr val="FFFFFF"/>
                </a:solidFill>
              </a:endParaRPr>
            </a:p>
          </p:txBody>
        </p:sp>
        <p:sp>
          <p:nvSpPr>
            <p:cNvPr id="14" name="Rectángulo 13"/>
            <p:cNvSpPr/>
            <p:nvPr userDrawn="1"/>
          </p:nvSpPr>
          <p:spPr>
            <a:xfrm>
              <a:off x="7218000" y="3985173"/>
              <a:ext cx="1926000" cy="180000"/>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269"/>
              <a:endParaRPr lang="es-ES_tradnl" dirty="0">
                <a:solidFill>
                  <a:srgbClr val="FFFFFF"/>
                </a:solidFill>
              </a:endParaRPr>
            </a:p>
          </p:txBody>
        </p:sp>
      </p:grpSp>
      <p:pic>
        <p:nvPicPr>
          <p:cNvPr id="21" name="Imagen 20"/>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117354" y="229301"/>
            <a:ext cx="1752727" cy="685006"/>
          </a:xfrm>
          <a:prstGeom prst="rect">
            <a:avLst/>
          </a:prstGeom>
        </p:spPr>
      </p:pic>
    </p:spTree>
    <p:extLst>
      <p:ext uri="{BB962C8B-B14F-4D97-AF65-F5344CB8AC3E}">
        <p14:creationId xmlns:p14="http://schemas.microsoft.com/office/powerpoint/2010/main" val="2318394533"/>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22" name="Marcador de texto 2"/>
          <p:cNvSpPr>
            <a:spLocks noGrp="1"/>
          </p:cNvSpPr>
          <p:nvPr>
            <p:ph type="body" idx="1" hasCustomPrompt="1"/>
          </p:nvPr>
        </p:nvSpPr>
        <p:spPr>
          <a:xfrm>
            <a:off x="1708554" y="1038763"/>
            <a:ext cx="5621866" cy="558801"/>
          </a:xfrm>
        </p:spPr>
        <p:txBody>
          <a:bodyPr wrap="none" lIns="0" tIns="0" rIns="0" bIns="0" anchor="b">
            <a:noAutofit/>
          </a:bodyPr>
          <a:lstStyle>
            <a:lvl1pPr marL="0" indent="0">
              <a:spcBef>
                <a:spcPts val="0"/>
              </a:spcBef>
              <a:buNone/>
              <a:defRPr sz="2800">
                <a:solidFill>
                  <a:schemeClr val="accent3"/>
                </a:solidFill>
                <a:latin typeface="+mj-lt"/>
              </a:defRPr>
            </a:lvl1pPr>
            <a:lvl2pPr marL="457135" indent="0">
              <a:buNone/>
              <a:defRPr sz="1800">
                <a:solidFill>
                  <a:schemeClr val="tx1">
                    <a:tint val="75000"/>
                  </a:schemeClr>
                </a:solidFill>
              </a:defRPr>
            </a:lvl2pPr>
            <a:lvl3pPr marL="914269" indent="0">
              <a:buNone/>
              <a:defRPr sz="1600">
                <a:solidFill>
                  <a:schemeClr val="tx1">
                    <a:tint val="75000"/>
                  </a:schemeClr>
                </a:solidFill>
              </a:defRPr>
            </a:lvl3pPr>
            <a:lvl4pPr marL="1371404" indent="0">
              <a:buNone/>
              <a:defRPr sz="1400">
                <a:solidFill>
                  <a:schemeClr val="tx1">
                    <a:tint val="75000"/>
                  </a:schemeClr>
                </a:solidFill>
              </a:defRPr>
            </a:lvl4pPr>
            <a:lvl5pPr marL="1828539" indent="0">
              <a:buNone/>
              <a:defRPr sz="1400">
                <a:solidFill>
                  <a:schemeClr val="tx1">
                    <a:tint val="75000"/>
                  </a:schemeClr>
                </a:solidFill>
              </a:defRPr>
            </a:lvl5pPr>
            <a:lvl6pPr marL="2285674" indent="0">
              <a:buNone/>
              <a:defRPr sz="1400">
                <a:solidFill>
                  <a:schemeClr val="tx1">
                    <a:tint val="75000"/>
                  </a:schemeClr>
                </a:solidFill>
              </a:defRPr>
            </a:lvl6pPr>
            <a:lvl7pPr marL="2742809" indent="0">
              <a:buNone/>
              <a:defRPr sz="1400">
                <a:solidFill>
                  <a:schemeClr val="tx1">
                    <a:tint val="75000"/>
                  </a:schemeClr>
                </a:solidFill>
              </a:defRPr>
            </a:lvl7pPr>
            <a:lvl8pPr marL="3199944" indent="0">
              <a:buNone/>
              <a:defRPr sz="1400">
                <a:solidFill>
                  <a:schemeClr val="tx1">
                    <a:tint val="75000"/>
                  </a:schemeClr>
                </a:solidFill>
              </a:defRPr>
            </a:lvl8pPr>
            <a:lvl9pPr marL="3657078" indent="0">
              <a:buNone/>
              <a:defRPr sz="1400">
                <a:solidFill>
                  <a:schemeClr val="tx1">
                    <a:tint val="75000"/>
                  </a:schemeClr>
                </a:solidFill>
              </a:defRPr>
            </a:lvl9pPr>
          </a:lstStyle>
          <a:p>
            <a:r>
              <a:rPr lang="es-ES" sz="2500" b="0" i="0" dirty="0">
                <a:solidFill>
                  <a:srgbClr val="8D8C8D"/>
                </a:solidFill>
                <a:latin typeface="Trebuchet MS"/>
                <a:ea typeface="Trebuchet MS"/>
                <a:cs typeface="Trebuchet MS"/>
              </a:rPr>
              <a:t>Título del tema</a:t>
            </a:r>
            <a:endParaRPr lang="es-ES_tradnl" dirty="0"/>
          </a:p>
        </p:txBody>
      </p:sp>
      <p:sp>
        <p:nvSpPr>
          <p:cNvPr id="25" name="Marcador de texto 24"/>
          <p:cNvSpPr>
            <a:spLocks noGrp="1"/>
          </p:cNvSpPr>
          <p:nvPr>
            <p:ph type="body" sz="quarter" idx="10" hasCustomPrompt="1"/>
          </p:nvPr>
        </p:nvSpPr>
        <p:spPr>
          <a:xfrm>
            <a:off x="568831" y="894833"/>
            <a:ext cx="988483" cy="880533"/>
          </a:xfrm>
        </p:spPr>
        <p:txBody>
          <a:bodyPr wrap="none" tIns="0" rIns="0" bIns="0" anchor="b" anchorCtr="0">
            <a:noAutofit/>
          </a:bodyPr>
          <a:lstStyle>
            <a:lvl1pPr marL="0" indent="0" algn="r">
              <a:spcBef>
                <a:spcPts val="0"/>
              </a:spcBef>
              <a:buNone/>
              <a:defRPr sz="8000" b="0">
                <a:solidFill>
                  <a:srgbClr val="00778B"/>
                </a:solidFill>
              </a:defRPr>
            </a:lvl1pPr>
          </a:lstStyle>
          <a:p>
            <a:pPr lvl="0"/>
            <a:r>
              <a:rPr lang="es-ES_tradnl" dirty="0"/>
              <a:t>1</a:t>
            </a:r>
            <a:endParaRPr lang="es-ES" dirty="0"/>
          </a:p>
        </p:txBody>
      </p:sp>
      <p:sp>
        <p:nvSpPr>
          <p:cNvPr id="29" name="Marcador de texto 28"/>
          <p:cNvSpPr>
            <a:spLocks noGrp="1"/>
          </p:cNvSpPr>
          <p:nvPr>
            <p:ph type="body" sz="quarter" idx="11" hasCustomPrompt="1"/>
          </p:nvPr>
        </p:nvSpPr>
        <p:spPr>
          <a:xfrm>
            <a:off x="924976" y="1775366"/>
            <a:ext cx="7814213" cy="2136233"/>
          </a:xfrm>
        </p:spPr>
        <p:txBody>
          <a:bodyPr wrap="square" lIns="0" tIns="0" rIns="0" bIns="0" numCol="1" spcCol="179974">
            <a:noAutofit/>
          </a:bodyPr>
          <a:lstStyle>
            <a:lvl1pPr marL="0" marR="0" indent="0" algn="just" defTabSz="457135" rtl="0" eaLnBrk="1" fontAlgn="auto" latinLnBrk="0" hangingPunct="1">
              <a:lnSpc>
                <a:spcPct val="100000"/>
              </a:lnSpc>
              <a:spcBef>
                <a:spcPts val="0"/>
              </a:spcBef>
              <a:spcAft>
                <a:spcPts val="600"/>
              </a:spcAft>
              <a:buClrTx/>
              <a:buSzTx/>
              <a:buFont typeface="Arial"/>
              <a:buNone/>
              <a:tabLst/>
              <a:defRPr sz="1600" baseline="0">
                <a:solidFill>
                  <a:srgbClr val="3C3C3B"/>
                </a:solidFill>
              </a:defRPr>
            </a:lvl1pPr>
            <a:lvl2pPr marL="457135" indent="0">
              <a:buNone/>
              <a:defRPr sz="1300">
                <a:solidFill>
                  <a:srgbClr val="888B8D"/>
                </a:solidFill>
              </a:defRPr>
            </a:lvl2pPr>
            <a:lvl3pPr marL="914269" indent="0">
              <a:buNone/>
              <a:defRPr sz="1300">
                <a:solidFill>
                  <a:srgbClr val="888B8D"/>
                </a:solidFill>
              </a:defRPr>
            </a:lvl3pPr>
            <a:lvl4pPr marL="1371404" indent="0">
              <a:buNone/>
              <a:defRPr sz="1300">
                <a:solidFill>
                  <a:srgbClr val="888B8D"/>
                </a:solidFill>
              </a:defRPr>
            </a:lvl4pPr>
            <a:lvl5pPr marL="1828539" indent="0">
              <a:buNone/>
              <a:defRPr sz="1300">
                <a:solidFill>
                  <a:srgbClr val="888B8D"/>
                </a:solidFill>
              </a:defRPr>
            </a:lvl5pPr>
          </a:lstStyle>
          <a:p>
            <a:pPr marL="0" marR="0" lvl="0" indent="0" algn="l" defTabSz="457135" rtl="0" eaLnBrk="1" fontAlgn="auto" latinLnBrk="0" hangingPunct="1">
              <a:lnSpc>
                <a:spcPct val="100000"/>
              </a:lnSpc>
              <a:spcBef>
                <a:spcPts val="0"/>
              </a:spcBef>
              <a:spcAft>
                <a:spcPts val="0"/>
              </a:spcAft>
              <a:buClrTx/>
              <a:buSzTx/>
              <a:buFont typeface="Arial"/>
              <a:buNone/>
              <a:tabLst/>
              <a:defRPr/>
            </a:pPr>
            <a:r>
              <a:rPr lang="es-ES_tradnl" dirty="0"/>
              <a:t>Área de texto de texto regular. Esto es texto simulado. Área de texto de texto regular. Esto es texto simulado.</a:t>
            </a:r>
          </a:p>
          <a:p>
            <a:pPr marL="0" marR="0" lvl="0" indent="0" algn="l" defTabSz="457135" rtl="0" eaLnBrk="1" fontAlgn="auto" latinLnBrk="0" hangingPunct="1">
              <a:lnSpc>
                <a:spcPct val="100000"/>
              </a:lnSpc>
              <a:spcBef>
                <a:spcPts val="0"/>
              </a:spcBef>
              <a:spcAft>
                <a:spcPts val="0"/>
              </a:spcAft>
              <a:buClrTx/>
              <a:buSzTx/>
              <a:buFont typeface="Arial"/>
              <a:buNone/>
              <a:tabLst/>
              <a:defRPr/>
            </a:pPr>
            <a:r>
              <a:rPr lang="es-ES_tradnl" dirty="0"/>
              <a:t>Área de texto de texto regular. Esto es texto simulado. Área de texto de texto regular. Esto es texto simulado.</a:t>
            </a:r>
          </a:p>
          <a:p>
            <a:pPr marL="0" marR="0" lvl="0" indent="0" algn="l" defTabSz="457135" rtl="0" eaLnBrk="1" fontAlgn="auto" latinLnBrk="0" hangingPunct="1">
              <a:lnSpc>
                <a:spcPct val="100000"/>
              </a:lnSpc>
              <a:spcBef>
                <a:spcPts val="0"/>
              </a:spcBef>
              <a:spcAft>
                <a:spcPts val="0"/>
              </a:spcAft>
              <a:buClrTx/>
              <a:buSzTx/>
              <a:buFont typeface="Arial"/>
              <a:buNone/>
              <a:tabLst/>
              <a:defRPr/>
            </a:pPr>
            <a:r>
              <a:rPr lang="es-ES_tradnl" dirty="0"/>
              <a:t>Área de texto de texto regular. Esto es texto simulado. Área de texto de texto regular. Esto es texto simulado. Área de texto de texto regular. Esto es texto simulado. Área de texto de texto regular. Esto es texto simulado.</a:t>
            </a:r>
          </a:p>
          <a:p>
            <a:pPr marL="0" marR="0" lvl="0" indent="0" algn="l" defTabSz="457135" rtl="0" eaLnBrk="1" fontAlgn="auto" latinLnBrk="0" hangingPunct="1">
              <a:lnSpc>
                <a:spcPct val="100000"/>
              </a:lnSpc>
              <a:spcBef>
                <a:spcPts val="0"/>
              </a:spcBef>
              <a:spcAft>
                <a:spcPts val="0"/>
              </a:spcAft>
              <a:buClrTx/>
              <a:buSzTx/>
              <a:buFont typeface="Arial"/>
              <a:buNone/>
              <a:tabLst/>
              <a:defRPr/>
            </a:pPr>
            <a:r>
              <a:rPr lang="es-ES_tradnl" dirty="0"/>
              <a:t>Área de texto de texto regular. Esto es texto simulado. Área de texto de texto regular. Esto es texto simulado.</a:t>
            </a:r>
          </a:p>
          <a:p>
            <a:pPr marL="0" marR="0" lvl="0" indent="0" algn="l" defTabSz="457135" rtl="0" eaLnBrk="1" fontAlgn="auto" latinLnBrk="0" hangingPunct="1">
              <a:lnSpc>
                <a:spcPct val="100000"/>
              </a:lnSpc>
              <a:spcBef>
                <a:spcPts val="0"/>
              </a:spcBef>
              <a:spcAft>
                <a:spcPts val="0"/>
              </a:spcAft>
              <a:buClrTx/>
              <a:buSzTx/>
              <a:buFont typeface="Arial"/>
              <a:buNone/>
              <a:tabLst/>
              <a:defRPr/>
            </a:pPr>
            <a:endParaRPr lang="es-ES_tradnl" dirty="0"/>
          </a:p>
        </p:txBody>
      </p:sp>
      <p:sp>
        <p:nvSpPr>
          <p:cNvPr id="35" name="Marcador de posición de imagen 34"/>
          <p:cNvSpPr>
            <a:spLocks noGrp="1"/>
          </p:cNvSpPr>
          <p:nvPr>
            <p:ph type="pic" sz="quarter" idx="12"/>
          </p:nvPr>
        </p:nvSpPr>
        <p:spPr>
          <a:xfrm>
            <a:off x="924977" y="4113741"/>
            <a:ext cx="8219024" cy="2744260"/>
          </a:xfrm>
        </p:spPr>
        <p:txBody>
          <a:bodyPr/>
          <a:lstStyle>
            <a:lvl1pPr>
              <a:defRPr>
                <a:solidFill>
                  <a:schemeClr val="accent5"/>
                </a:solidFill>
              </a:defRPr>
            </a:lvl1pPr>
          </a:lstStyle>
          <a:p>
            <a:endParaRPr lang="es-ES" dirty="0"/>
          </a:p>
        </p:txBody>
      </p:sp>
      <p:grpSp>
        <p:nvGrpSpPr>
          <p:cNvPr id="27" name="Agrupar 26"/>
          <p:cNvGrpSpPr/>
          <p:nvPr userDrawn="1"/>
        </p:nvGrpSpPr>
        <p:grpSpPr>
          <a:xfrm rot="5400000">
            <a:off x="-3339002" y="3338998"/>
            <a:ext cx="6858003" cy="179998"/>
            <a:chOff x="1443904" y="3985173"/>
            <a:chExt cx="7700096" cy="180001"/>
          </a:xfrm>
        </p:grpSpPr>
        <p:sp>
          <p:nvSpPr>
            <p:cNvPr id="28" name="Rectángulo 27"/>
            <p:cNvSpPr/>
            <p:nvPr userDrawn="1"/>
          </p:nvSpPr>
          <p:spPr>
            <a:xfrm>
              <a:off x="1443904" y="3985174"/>
              <a:ext cx="1926000" cy="180000"/>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269"/>
              <a:endParaRPr lang="es-ES_tradnl" dirty="0">
                <a:solidFill>
                  <a:srgbClr val="FFFFFF"/>
                </a:solidFill>
              </a:endParaRPr>
            </a:p>
          </p:txBody>
        </p:sp>
        <p:sp>
          <p:nvSpPr>
            <p:cNvPr id="30" name="Rectángulo 29"/>
            <p:cNvSpPr/>
            <p:nvPr userDrawn="1"/>
          </p:nvSpPr>
          <p:spPr>
            <a:xfrm>
              <a:off x="3369904" y="3985173"/>
              <a:ext cx="1926000" cy="180000"/>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269"/>
              <a:endParaRPr lang="es-ES_tradnl" dirty="0">
                <a:solidFill>
                  <a:srgbClr val="FFFFFF"/>
                </a:solidFill>
              </a:endParaRPr>
            </a:p>
          </p:txBody>
        </p:sp>
        <p:sp>
          <p:nvSpPr>
            <p:cNvPr id="31" name="Rectángulo 30"/>
            <p:cNvSpPr/>
            <p:nvPr userDrawn="1"/>
          </p:nvSpPr>
          <p:spPr>
            <a:xfrm>
              <a:off x="5295904" y="3985173"/>
              <a:ext cx="1926000" cy="180000"/>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269"/>
              <a:endParaRPr lang="es-ES_tradnl" dirty="0">
                <a:solidFill>
                  <a:srgbClr val="FFFFFF"/>
                </a:solidFill>
              </a:endParaRPr>
            </a:p>
          </p:txBody>
        </p:sp>
        <p:sp>
          <p:nvSpPr>
            <p:cNvPr id="32" name="Rectángulo 31"/>
            <p:cNvSpPr/>
            <p:nvPr userDrawn="1"/>
          </p:nvSpPr>
          <p:spPr>
            <a:xfrm>
              <a:off x="7218000" y="3985173"/>
              <a:ext cx="1926000" cy="180000"/>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269"/>
              <a:endParaRPr lang="es-ES_tradnl" dirty="0">
                <a:solidFill>
                  <a:srgbClr val="FFFFFF"/>
                </a:solidFill>
              </a:endParaRPr>
            </a:p>
          </p:txBody>
        </p:sp>
      </p:grpSp>
      <p:pic>
        <p:nvPicPr>
          <p:cNvPr id="13" name="Imagen 1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117353" y="229301"/>
            <a:ext cx="1752727" cy="685006"/>
          </a:xfrm>
          <a:prstGeom prst="rect">
            <a:avLst/>
          </a:prstGeom>
        </p:spPr>
      </p:pic>
    </p:spTree>
    <p:extLst>
      <p:ext uri="{BB962C8B-B14F-4D97-AF65-F5344CB8AC3E}">
        <p14:creationId xmlns:p14="http://schemas.microsoft.com/office/powerpoint/2010/main" val="26970705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sp>
        <p:nvSpPr>
          <p:cNvPr id="22" name="Marcador de texto 2"/>
          <p:cNvSpPr>
            <a:spLocks noGrp="1"/>
          </p:cNvSpPr>
          <p:nvPr>
            <p:ph type="body" idx="1" hasCustomPrompt="1"/>
          </p:nvPr>
        </p:nvSpPr>
        <p:spPr>
          <a:xfrm>
            <a:off x="919060" y="1182696"/>
            <a:ext cx="5621866" cy="558801"/>
          </a:xfrm>
        </p:spPr>
        <p:txBody>
          <a:bodyPr wrap="none" lIns="0" tIns="0" rIns="0" bIns="0" anchor="b">
            <a:noAutofit/>
          </a:bodyPr>
          <a:lstStyle>
            <a:lvl1pPr marL="0" indent="0">
              <a:spcBef>
                <a:spcPts val="0"/>
              </a:spcBef>
              <a:buNone/>
              <a:defRPr sz="2800">
                <a:solidFill>
                  <a:schemeClr val="accent3"/>
                </a:solidFill>
                <a:latin typeface="+mj-lt"/>
              </a:defRPr>
            </a:lvl1pPr>
            <a:lvl2pPr marL="457135" indent="0">
              <a:buNone/>
              <a:defRPr sz="1800">
                <a:solidFill>
                  <a:schemeClr val="tx1">
                    <a:tint val="75000"/>
                  </a:schemeClr>
                </a:solidFill>
              </a:defRPr>
            </a:lvl2pPr>
            <a:lvl3pPr marL="914269" indent="0">
              <a:buNone/>
              <a:defRPr sz="1600">
                <a:solidFill>
                  <a:schemeClr val="tx1">
                    <a:tint val="75000"/>
                  </a:schemeClr>
                </a:solidFill>
              </a:defRPr>
            </a:lvl3pPr>
            <a:lvl4pPr marL="1371404" indent="0">
              <a:buNone/>
              <a:defRPr sz="1400">
                <a:solidFill>
                  <a:schemeClr val="tx1">
                    <a:tint val="75000"/>
                  </a:schemeClr>
                </a:solidFill>
              </a:defRPr>
            </a:lvl4pPr>
            <a:lvl5pPr marL="1828539" indent="0">
              <a:buNone/>
              <a:defRPr sz="1400">
                <a:solidFill>
                  <a:schemeClr val="tx1">
                    <a:tint val="75000"/>
                  </a:schemeClr>
                </a:solidFill>
              </a:defRPr>
            </a:lvl5pPr>
            <a:lvl6pPr marL="2285674" indent="0">
              <a:buNone/>
              <a:defRPr sz="1400">
                <a:solidFill>
                  <a:schemeClr val="tx1">
                    <a:tint val="75000"/>
                  </a:schemeClr>
                </a:solidFill>
              </a:defRPr>
            </a:lvl6pPr>
            <a:lvl7pPr marL="2742809" indent="0">
              <a:buNone/>
              <a:defRPr sz="1400">
                <a:solidFill>
                  <a:schemeClr val="tx1">
                    <a:tint val="75000"/>
                  </a:schemeClr>
                </a:solidFill>
              </a:defRPr>
            </a:lvl7pPr>
            <a:lvl8pPr marL="3199944" indent="0">
              <a:buNone/>
              <a:defRPr sz="1400">
                <a:solidFill>
                  <a:schemeClr val="tx1">
                    <a:tint val="75000"/>
                  </a:schemeClr>
                </a:solidFill>
              </a:defRPr>
            </a:lvl8pPr>
            <a:lvl9pPr marL="3657078" indent="0">
              <a:buNone/>
              <a:defRPr sz="1400">
                <a:solidFill>
                  <a:schemeClr val="tx1">
                    <a:tint val="75000"/>
                  </a:schemeClr>
                </a:solidFill>
              </a:defRPr>
            </a:lvl9pPr>
          </a:lstStyle>
          <a:p>
            <a:r>
              <a:rPr lang="es-ES" sz="2500" b="0" i="0" dirty="0">
                <a:solidFill>
                  <a:srgbClr val="8D8C8D"/>
                </a:solidFill>
                <a:latin typeface="Trebuchet MS"/>
                <a:ea typeface="Trebuchet MS"/>
                <a:cs typeface="Trebuchet MS"/>
              </a:rPr>
              <a:t>Título del tema</a:t>
            </a:r>
            <a:endParaRPr lang="es-ES_tradnl" dirty="0"/>
          </a:p>
        </p:txBody>
      </p:sp>
      <p:sp>
        <p:nvSpPr>
          <p:cNvPr id="29" name="Marcador de texto 28"/>
          <p:cNvSpPr>
            <a:spLocks noGrp="1"/>
          </p:cNvSpPr>
          <p:nvPr>
            <p:ph type="body" sz="quarter" idx="11" hasCustomPrompt="1"/>
          </p:nvPr>
        </p:nvSpPr>
        <p:spPr>
          <a:xfrm>
            <a:off x="914400" y="1919299"/>
            <a:ext cx="7824788" cy="4515369"/>
          </a:xfrm>
        </p:spPr>
        <p:txBody>
          <a:bodyPr wrap="square" lIns="0" tIns="0" rIns="0" bIns="0" numCol="1" spcCol="269961">
            <a:noAutofit/>
          </a:bodyPr>
          <a:lstStyle>
            <a:lvl1pPr marL="0" indent="0" algn="just">
              <a:lnSpc>
                <a:spcPct val="100000"/>
              </a:lnSpc>
              <a:spcBef>
                <a:spcPts val="0"/>
              </a:spcBef>
              <a:spcAft>
                <a:spcPts val="600"/>
              </a:spcAft>
              <a:buNone/>
              <a:defRPr sz="1600">
                <a:solidFill>
                  <a:srgbClr val="3C3C3B"/>
                </a:solidFill>
              </a:defRPr>
            </a:lvl1pPr>
            <a:lvl2pPr marL="457135" indent="0">
              <a:buNone/>
              <a:defRPr sz="1300">
                <a:solidFill>
                  <a:srgbClr val="888B8D"/>
                </a:solidFill>
              </a:defRPr>
            </a:lvl2pPr>
            <a:lvl3pPr marL="914269" indent="0">
              <a:buNone/>
              <a:defRPr sz="1300">
                <a:solidFill>
                  <a:srgbClr val="888B8D"/>
                </a:solidFill>
              </a:defRPr>
            </a:lvl3pPr>
            <a:lvl4pPr marL="1371404" indent="0">
              <a:buNone/>
              <a:defRPr sz="1300">
                <a:solidFill>
                  <a:srgbClr val="888B8D"/>
                </a:solidFill>
              </a:defRPr>
            </a:lvl4pPr>
            <a:lvl5pPr marL="1828539" indent="0">
              <a:buNone/>
              <a:defRPr sz="1300">
                <a:solidFill>
                  <a:srgbClr val="888B8D"/>
                </a:solidFill>
              </a:defRPr>
            </a:lvl5pPr>
          </a:lstStyle>
          <a:p>
            <a:pPr lvl="0"/>
            <a:r>
              <a:rPr lang="es-ES_tradnl" dirty="0"/>
              <a:t>Área de texto de texto regular. Esto es texto simulado. Área de texto de texto regular. Esto es texto simulado área de texto de texto regular. Esto es texto simulado. </a:t>
            </a:r>
          </a:p>
          <a:p>
            <a:pPr lvl="0"/>
            <a:r>
              <a:rPr lang="es-ES_tradnl" dirty="0"/>
              <a:t>Área de texto de texto regular. Esto es texto simulado. Área de texto de texto regular. Esto es texto simulado. Área de texto de texto regular. Esto es texto simulado. Área de texto de texto regular. Esto es texto simulado. Área de texto de texto regular. Esto es texto simulado. </a:t>
            </a:r>
          </a:p>
          <a:p>
            <a:pPr lvl="0"/>
            <a:r>
              <a:rPr lang="es-ES_tradnl" dirty="0"/>
              <a:t>Área de texto de texto regular. Esto es texto simulado. Esto es texto simulado, esto es texto simulado, esto es texto simulado esto es texto simulado. Área de texto de texto regular. Esto es texto simulado. Área de texto de texto regular. Esto es texto simulado. Área de texto de texto regular. Esto es texto simulado. Área de texto de texto regular. Esto es texto simulado. Área de texto de texto regular. Esto es texto simulado.</a:t>
            </a:r>
          </a:p>
          <a:p>
            <a:pPr lvl="0"/>
            <a:r>
              <a:rPr lang="es-ES_tradnl" dirty="0"/>
              <a:t>Área de texto de texto regular. Esto es texto simulado. Área de texto de texto regular. Esto es texto simulado. Área de texto de texto regular. </a:t>
            </a:r>
          </a:p>
        </p:txBody>
      </p:sp>
      <p:grpSp>
        <p:nvGrpSpPr>
          <p:cNvPr id="13" name="Agrupar 12"/>
          <p:cNvGrpSpPr/>
          <p:nvPr userDrawn="1"/>
        </p:nvGrpSpPr>
        <p:grpSpPr>
          <a:xfrm rot="5400000">
            <a:off x="-3339002" y="3338998"/>
            <a:ext cx="6858003" cy="179998"/>
            <a:chOff x="1443904" y="3985173"/>
            <a:chExt cx="7700096" cy="180001"/>
          </a:xfrm>
        </p:grpSpPr>
        <p:sp>
          <p:nvSpPr>
            <p:cNvPr id="20" name="Rectángulo 19"/>
            <p:cNvSpPr/>
            <p:nvPr userDrawn="1"/>
          </p:nvSpPr>
          <p:spPr>
            <a:xfrm>
              <a:off x="1443904" y="3985174"/>
              <a:ext cx="1926000" cy="180000"/>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269"/>
              <a:endParaRPr lang="es-ES_tradnl" dirty="0">
                <a:solidFill>
                  <a:srgbClr val="FFFFFF"/>
                </a:solidFill>
              </a:endParaRPr>
            </a:p>
          </p:txBody>
        </p:sp>
        <p:sp>
          <p:nvSpPr>
            <p:cNvPr id="21" name="Rectángulo 20"/>
            <p:cNvSpPr/>
            <p:nvPr userDrawn="1"/>
          </p:nvSpPr>
          <p:spPr>
            <a:xfrm>
              <a:off x="3369904" y="3985173"/>
              <a:ext cx="1926000" cy="180000"/>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269"/>
              <a:endParaRPr lang="es-ES_tradnl" dirty="0">
                <a:solidFill>
                  <a:srgbClr val="FFFFFF"/>
                </a:solidFill>
              </a:endParaRPr>
            </a:p>
          </p:txBody>
        </p:sp>
        <p:sp>
          <p:nvSpPr>
            <p:cNvPr id="23" name="Rectángulo 22"/>
            <p:cNvSpPr/>
            <p:nvPr userDrawn="1"/>
          </p:nvSpPr>
          <p:spPr>
            <a:xfrm>
              <a:off x="5295904" y="3985173"/>
              <a:ext cx="1926000" cy="180000"/>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269"/>
              <a:endParaRPr lang="es-ES_tradnl" dirty="0">
                <a:solidFill>
                  <a:srgbClr val="FFFFFF"/>
                </a:solidFill>
              </a:endParaRPr>
            </a:p>
          </p:txBody>
        </p:sp>
        <p:sp>
          <p:nvSpPr>
            <p:cNvPr id="24" name="Rectángulo 23"/>
            <p:cNvSpPr/>
            <p:nvPr userDrawn="1"/>
          </p:nvSpPr>
          <p:spPr>
            <a:xfrm>
              <a:off x="7218000" y="3985173"/>
              <a:ext cx="1926000" cy="180000"/>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269"/>
              <a:endParaRPr lang="es-ES_tradnl" dirty="0">
                <a:solidFill>
                  <a:srgbClr val="FFFFFF"/>
                </a:solidFill>
              </a:endParaRPr>
            </a:p>
          </p:txBody>
        </p:sp>
      </p:grpSp>
      <p:pic>
        <p:nvPicPr>
          <p:cNvPr id="12" name="Imagen 1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117353" y="229301"/>
            <a:ext cx="1752727" cy="685006"/>
          </a:xfrm>
          <a:prstGeom prst="rect">
            <a:avLst/>
          </a:prstGeom>
        </p:spPr>
      </p:pic>
    </p:spTree>
    <p:extLst>
      <p:ext uri="{BB962C8B-B14F-4D97-AF65-F5344CB8AC3E}">
        <p14:creationId xmlns:p14="http://schemas.microsoft.com/office/powerpoint/2010/main" val="249954069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3_Título y objetos">
    <p:spTree>
      <p:nvGrpSpPr>
        <p:cNvPr id="1" name=""/>
        <p:cNvGrpSpPr/>
        <p:nvPr/>
      </p:nvGrpSpPr>
      <p:grpSpPr>
        <a:xfrm>
          <a:off x="0" y="0"/>
          <a:ext cx="0" cy="0"/>
          <a:chOff x="0" y="0"/>
          <a:chExt cx="0" cy="0"/>
        </a:xfrm>
      </p:grpSpPr>
      <p:sp>
        <p:nvSpPr>
          <p:cNvPr id="22" name="Marcador de texto 2"/>
          <p:cNvSpPr>
            <a:spLocks noGrp="1"/>
          </p:cNvSpPr>
          <p:nvPr>
            <p:ph type="body" idx="1" hasCustomPrompt="1"/>
          </p:nvPr>
        </p:nvSpPr>
        <p:spPr>
          <a:xfrm>
            <a:off x="1573643" y="1354668"/>
            <a:ext cx="5621866" cy="558801"/>
          </a:xfrm>
        </p:spPr>
        <p:txBody>
          <a:bodyPr wrap="none" lIns="0" tIns="0" rIns="0" bIns="0" anchor="b">
            <a:noAutofit/>
          </a:bodyPr>
          <a:lstStyle>
            <a:lvl1pPr marL="0" indent="0">
              <a:spcBef>
                <a:spcPts val="0"/>
              </a:spcBef>
              <a:buNone/>
              <a:defRPr sz="2600">
                <a:solidFill>
                  <a:schemeClr val="accent3"/>
                </a:solidFill>
                <a:latin typeface="+mj-lt"/>
              </a:defRPr>
            </a:lvl1pPr>
            <a:lvl2pPr marL="457135" indent="0">
              <a:buNone/>
              <a:defRPr sz="1800">
                <a:solidFill>
                  <a:schemeClr val="tx1">
                    <a:tint val="75000"/>
                  </a:schemeClr>
                </a:solidFill>
              </a:defRPr>
            </a:lvl2pPr>
            <a:lvl3pPr marL="914269" indent="0">
              <a:buNone/>
              <a:defRPr sz="1600">
                <a:solidFill>
                  <a:schemeClr val="tx1">
                    <a:tint val="75000"/>
                  </a:schemeClr>
                </a:solidFill>
              </a:defRPr>
            </a:lvl3pPr>
            <a:lvl4pPr marL="1371404" indent="0">
              <a:buNone/>
              <a:defRPr sz="1400">
                <a:solidFill>
                  <a:schemeClr val="tx1">
                    <a:tint val="75000"/>
                  </a:schemeClr>
                </a:solidFill>
              </a:defRPr>
            </a:lvl4pPr>
            <a:lvl5pPr marL="1828539" indent="0">
              <a:buNone/>
              <a:defRPr sz="1400">
                <a:solidFill>
                  <a:schemeClr val="tx1">
                    <a:tint val="75000"/>
                  </a:schemeClr>
                </a:solidFill>
              </a:defRPr>
            </a:lvl5pPr>
            <a:lvl6pPr marL="2285674" indent="0">
              <a:buNone/>
              <a:defRPr sz="1400">
                <a:solidFill>
                  <a:schemeClr val="tx1">
                    <a:tint val="75000"/>
                  </a:schemeClr>
                </a:solidFill>
              </a:defRPr>
            </a:lvl6pPr>
            <a:lvl7pPr marL="2742809" indent="0">
              <a:buNone/>
              <a:defRPr sz="1400">
                <a:solidFill>
                  <a:schemeClr val="tx1">
                    <a:tint val="75000"/>
                  </a:schemeClr>
                </a:solidFill>
              </a:defRPr>
            </a:lvl7pPr>
            <a:lvl8pPr marL="3199944" indent="0">
              <a:buNone/>
              <a:defRPr sz="1400">
                <a:solidFill>
                  <a:schemeClr val="tx1">
                    <a:tint val="75000"/>
                  </a:schemeClr>
                </a:solidFill>
              </a:defRPr>
            </a:lvl8pPr>
            <a:lvl9pPr marL="3657078" indent="0">
              <a:buNone/>
              <a:defRPr sz="1400">
                <a:solidFill>
                  <a:schemeClr val="tx1">
                    <a:tint val="75000"/>
                  </a:schemeClr>
                </a:solidFill>
              </a:defRPr>
            </a:lvl9pPr>
          </a:lstStyle>
          <a:p>
            <a:r>
              <a:rPr lang="es-ES" sz="2500" b="0" i="0" dirty="0">
                <a:solidFill>
                  <a:srgbClr val="8D8C8D"/>
                </a:solidFill>
                <a:latin typeface="Trebuchet MS"/>
                <a:ea typeface="Trebuchet MS"/>
                <a:cs typeface="Trebuchet MS"/>
              </a:rPr>
              <a:t>Título del gráfico y tabla</a:t>
            </a:r>
            <a:endParaRPr lang="es-ES_tradnl" dirty="0"/>
          </a:p>
        </p:txBody>
      </p:sp>
      <p:sp>
        <p:nvSpPr>
          <p:cNvPr id="4" name="Marcador de gráfico 3"/>
          <p:cNvSpPr>
            <a:spLocks noGrp="1"/>
          </p:cNvSpPr>
          <p:nvPr>
            <p:ph type="chart" sz="quarter" idx="10"/>
          </p:nvPr>
        </p:nvSpPr>
        <p:spPr>
          <a:xfrm>
            <a:off x="1573215" y="2286001"/>
            <a:ext cx="7028920" cy="3776663"/>
          </a:xfrm>
        </p:spPr>
        <p:txBody>
          <a:bodyPr/>
          <a:lstStyle>
            <a:lvl1pPr>
              <a:defRPr>
                <a:solidFill>
                  <a:schemeClr val="accent5"/>
                </a:solidFill>
              </a:defRPr>
            </a:lvl1pPr>
          </a:lstStyle>
          <a:p>
            <a:endParaRPr lang="es-ES" dirty="0"/>
          </a:p>
        </p:txBody>
      </p:sp>
      <p:grpSp>
        <p:nvGrpSpPr>
          <p:cNvPr id="12" name="Agrupar 11"/>
          <p:cNvGrpSpPr/>
          <p:nvPr userDrawn="1"/>
        </p:nvGrpSpPr>
        <p:grpSpPr>
          <a:xfrm rot="5400000">
            <a:off x="-3339002" y="3338998"/>
            <a:ext cx="6858003" cy="179998"/>
            <a:chOff x="1443904" y="3985173"/>
            <a:chExt cx="7700096" cy="180001"/>
          </a:xfrm>
        </p:grpSpPr>
        <p:sp>
          <p:nvSpPr>
            <p:cNvPr id="13" name="Rectángulo 12"/>
            <p:cNvSpPr/>
            <p:nvPr userDrawn="1"/>
          </p:nvSpPr>
          <p:spPr>
            <a:xfrm>
              <a:off x="1443904" y="3985174"/>
              <a:ext cx="1926000" cy="180000"/>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269"/>
              <a:endParaRPr lang="es-ES_tradnl" dirty="0">
                <a:solidFill>
                  <a:srgbClr val="FFFFFF"/>
                </a:solidFill>
              </a:endParaRPr>
            </a:p>
          </p:txBody>
        </p:sp>
        <p:sp>
          <p:nvSpPr>
            <p:cNvPr id="14" name="Rectángulo 13"/>
            <p:cNvSpPr/>
            <p:nvPr userDrawn="1"/>
          </p:nvSpPr>
          <p:spPr>
            <a:xfrm>
              <a:off x="3369904" y="3985173"/>
              <a:ext cx="1926000" cy="180000"/>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269"/>
              <a:endParaRPr lang="es-ES_tradnl" dirty="0">
                <a:solidFill>
                  <a:srgbClr val="FFFFFF"/>
                </a:solidFill>
              </a:endParaRPr>
            </a:p>
          </p:txBody>
        </p:sp>
        <p:sp>
          <p:nvSpPr>
            <p:cNvPr id="21" name="Rectángulo 20"/>
            <p:cNvSpPr/>
            <p:nvPr userDrawn="1"/>
          </p:nvSpPr>
          <p:spPr>
            <a:xfrm>
              <a:off x="5295904" y="3985173"/>
              <a:ext cx="1926000" cy="180000"/>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269"/>
              <a:endParaRPr lang="es-ES_tradnl" dirty="0">
                <a:solidFill>
                  <a:srgbClr val="FFFFFF"/>
                </a:solidFill>
              </a:endParaRPr>
            </a:p>
          </p:txBody>
        </p:sp>
        <p:sp>
          <p:nvSpPr>
            <p:cNvPr id="23" name="Rectángulo 22"/>
            <p:cNvSpPr/>
            <p:nvPr userDrawn="1"/>
          </p:nvSpPr>
          <p:spPr>
            <a:xfrm>
              <a:off x="7218000" y="3985173"/>
              <a:ext cx="1926000" cy="180000"/>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269"/>
              <a:endParaRPr lang="es-ES_tradnl" dirty="0">
                <a:solidFill>
                  <a:srgbClr val="FFFFFF"/>
                </a:solidFill>
              </a:endParaRPr>
            </a:p>
          </p:txBody>
        </p:sp>
      </p:grpSp>
      <p:pic>
        <p:nvPicPr>
          <p:cNvPr id="10" name="Imagen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117353" y="229301"/>
            <a:ext cx="1752727" cy="685006"/>
          </a:xfrm>
          <a:prstGeom prst="rect">
            <a:avLst/>
          </a:prstGeom>
        </p:spPr>
      </p:pic>
    </p:spTree>
    <p:extLst>
      <p:ext uri="{BB962C8B-B14F-4D97-AF65-F5344CB8AC3E}">
        <p14:creationId xmlns:p14="http://schemas.microsoft.com/office/powerpoint/2010/main" val="23202368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4_Título y objetos">
    <p:spTree>
      <p:nvGrpSpPr>
        <p:cNvPr id="1" name=""/>
        <p:cNvGrpSpPr/>
        <p:nvPr/>
      </p:nvGrpSpPr>
      <p:grpSpPr>
        <a:xfrm>
          <a:off x="0" y="0"/>
          <a:ext cx="0" cy="0"/>
          <a:chOff x="0" y="0"/>
          <a:chExt cx="0" cy="0"/>
        </a:xfrm>
      </p:grpSpPr>
      <p:grpSp>
        <p:nvGrpSpPr>
          <p:cNvPr id="12" name="Agrupar 11"/>
          <p:cNvGrpSpPr/>
          <p:nvPr userDrawn="1"/>
        </p:nvGrpSpPr>
        <p:grpSpPr>
          <a:xfrm rot="5400000">
            <a:off x="-3339002" y="3338998"/>
            <a:ext cx="6858003" cy="179998"/>
            <a:chOff x="1443904" y="3985173"/>
            <a:chExt cx="7700096" cy="180001"/>
          </a:xfrm>
        </p:grpSpPr>
        <p:sp>
          <p:nvSpPr>
            <p:cNvPr id="13" name="Rectángulo 12"/>
            <p:cNvSpPr/>
            <p:nvPr userDrawn="1"/>
          </p:nvSpPr>
          <p:spPr>
            <a:xfrm>
              <a:off x="1443904" y="3985174"/>
              <a:ext cx="1926000" cy="180000"/>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269"/>
              <a:endParaRPr lang="es-ES_tradnl" dirty="0">
                <a:solidFill>
                  <a:srgbClr val="FFFFFF"/>
                </a:solidFill>
              </a:endParaRPr>
            </a:p>
          </p:txBody>
        </p:sp>
        <p:sp>
          <p:nvSpPr>
            <p:cNvPr id="14" name="Rectángulo 13"/>
            <p:cNvSpPr/>
            <p:nvPr userDrawn="1"/>
          </p:nvSpPr>
          <p:spPr>
            <a:xfrm>
              <a:off x="3369904" y="3985173"/>
              <a:ext cx="1926000" cy="180000"/>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269"/>
              <a:endParaRPr lang="es-ES_tradnl" dirty="0">
                <a:solidFill>
                  <a:srgbClr val="FFFFFF"/>
                </a:solidFill>
              </a:endParaRPr>
            </a:p>
          </p:txBody>
        </p:sp>
        <p:sp>
          <p:nvSpPr>
            <p:cNvPr id="21" name="Rectángulo 20"/>
            <p:cNvSpPr/>
            <p:nvPr userDrawn="1"/>
          </p:nvSpPr>
          <p:spPr>
            <a:xfrm>
              <a:off x="5295904" y="3985173"/>
              <a:ext cx="1926000" cy="180000"/>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269"/>
              <a:endParaRPr lang="es-ES_tradnl" dirty="0">
                <a:solidFill>
                  <a:srgbClr val="FFFFFF"/>
                </a:solidFill>
              </a:endParaRPr>
            </a:p>
          </p:txBody>
        </p:sp>
        <p:sp>
          <p:nvSpPr>
            <p:cNvPr id="23" name="Rectángulo 22"/>
            <p:cNvSpPr/>
            <p:nvPr userDrawn="1"/>
          </p:nvSpPr>
          <p:spPr>
            <a:xfrm>
              <a:off x="7218000" y="3985173"/>
              <a:ext cx="1926000" cy="180000"/>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269"/>
              <a:endParaRPr lang="es-ES_tradnl" dirty="0">
                <a:solidFill>
                  <a:srgbClr val="FFFFFF"/>
                </a:solidFill>
              </a:endParaRPr>
            </a:p>
          </p:txBody>
        </p:sp>
      </p:grpSp>
      <p:pic>
        <p:nvPicPr>
          <p:cNvPr id="8" name="Imagen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117353" y="229301"/>
            <a:ext cx="1752727" cy="685006"/>
          </a:xfrm>
          <a:prstGeom prst="rect">
            <a:avLst/>
          </a:prstGeom>
        </p:spPr>
      </p:pic>
    </p:spTree>
    <p:extLst>
      <p:ext uri="{BB962C8B-B14F-4D97-AF65-F5344CB8AC3E}">
        <p14:creationId xmlns:p14="http://schemas.microsoft.com/office/powerpoint/2010/main" val="99477061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p:cSld name="Diapositiva de título">
    <p:spTree>
      <p:nvGrpSpPr>
        <p:cNvPr id="1" name=""/>
        <p:cNvGrpSpPr/>
        <p:nvPr/>
      </p:nvGrpSpPr>
      <p:grpSpPr>
        <a:xfrm>
          <a:off x="0" y="0"/>
          <a:ext cx="0" cy="0"/>
          <a:chOff x="0" y="0"/>
          <a:chExt cx="0" cy="0"/>
        </a:xfrm>
      </p:grpSpPr>
      <p:pic>
        <p:nvPicPr>
          <p:cNvPr id="12" name="Picture 2" descr="C:\Users\espcdummer\Pictures\Logos\Logos Centinela\2014\Logo Centinela PPT 20140705.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5143686" y="5281328"/>
            <a:ext cx="3740406" cy="1468429"/>
          </a:xfrm>
          <a:prstGeom prst="rect">
            <a:avLst/>
          </a:prstGeom>
          <a:noFill/>
          <a:extLst>
            <a:ext uri="{909E8E84-426E-40DD-AFC4-6F175D3DCCD1}">
              <a14:hiddenFill xmlns:a14="http://schemas.microsoft.com/office/drawing/2010/main">
                <a:solidFill>
                  <a:srgbClr val="FFFFFF"/>
                </a:solidFill>
              </a14:hiddenFill>
            </a:ext>
          </a:extLst>
        </p:spPr>
      </p:pic>
      <p:pic>
        <p:nvPicPr>
          <p:cNvPr id="11" name="Imagen 14" descr="Trama_portada-05.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1"/>
            <a:ext cx="9144000" cy="3429000"/>
          </a:xfrm>
          <a:prstGeom prst="rect">
            <a:avLst/>
          </a:prstGeom>
        </p:spPr>
      </p:pic>
      <p:grpSp>
        <p:nvGrpSpPr>
          <p:cNvPr id="15" name="14 Grupo"/>
          <p:cNvGrpSpPr/>
          <p:nvPr/>
        </p:nvGrpSpPr>
        <p:grpSpPr>
          <a:xfrm rot="16200000">
            <a:off x="4499993" y="-1070992"/>
            <a:ext cx="144016" cy="9144000"/>
            <a:chOff x="3779912" y="1124744"/>
            <a:chExt cx="216024" cy="6336704"/>
          </a:xfrm>
        </p:grpSpPr>
        <p:sp>
          <p:nvSpPr>
            <p:cNvPr id="16" name="Rectángulo 10"/>
            <p:cNvSpPr/>
            <p:nvPr userDrawn="1"/>
          </p:nvSpPr>
          <p:spPr>
            <a:xfrm rot="5400000">
              <a:off x="3095836" y="1808820"/>
              <a:ext cx="1584176" cy="216024"/>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dirty="0">
                <a:solidFill>
                  <a:srgbClr val="FFFFFF"/>
                </a:solidFill>
              </a:endParaRPr>
            </a:p>
          </p:txBody>
        </p:sp>
        <p:sp>
          <p:nvSpPr>
            <p:cNvPr id="17" name="Rectángulo 11"/>
            <p:cNvSpPr/>
            <p:nvPr userDrawn="1"/>
          </p:nvSpPr>
          <p:spPr>
            <a:xfrm rot="5400000">
              <a:off x="3095835" y="3392997"/>
              <a:ext cx="1584177" cy="216024"/>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dirty="0">
                <a:solidFill>
                  <a:srgbClr val="FFFFFF"/>
                </a:solidFill>
              </a:endParaRPr>
            </a:p>
          </p:txBody>
        </p:sp>
        <p:sp>
          <p:nvSpPr>
            <p:cNvPr id="18" name="Rectángulo 12"/>
            <p:cNvSpPr/>
            <p:nvPr userDrawn="1"/>
          </p:nvSpPr>
          <p:spPr>
            <a:xfrm rot="5400000">
              <a:off x="3095835" y="4977173"/>
              <a:ext cx="1584178" cy="216024"/>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dirty="0">
                <a:solidFill>
                  <a:srgbClr val="FFFFFF"/>
                </a:solidFill>
              </a:endParaRPr>
            </a:p>
          </p:txBody>
        </p:sp>
        <p:sp>
          <p:nvSpPr>
            <p:cNvPr id="19" name="Rectángulo 13"/>
            <p:cNvSpPr/>
            <p:nvPr userDrawn="1"/>
          </p:nvSpPr>
          <p:spPr>
            <a:xfrm rot="5400000">
              <a:off x="3095836" y="6561348"/>
              <a:ext cx="1584176" cy="216024"/>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dirty="0">
                <a:solidFill>
                  <a:srgbClr val="FFFFFF"/>
                </a:solidFill>
              </a:endParaRPr>
            </a:p>
          </p:txBody>
        </p:sp>
      </p:grpSp>
      <p:sp>
        <p:nvSpPr>
          <p:cNvPr id="3" name="2 Título"/>
          <p:cNvSpPr>
            <a:spLocks noGrp="1"/>
          </p:cNvSpPr>
          <p:nvPr>
            <p:ph type="title"/>
          </p:nvPr>
        </p:nvSpPr>
        <p:spPr>
          <a:xfrm>
            <a:off x="467545" y="4149080"/>
            <a:ext cx="8208912" cy="1368152"/>
          </a:xfrm>
        </p:spPr>
        <p:txBody>
          <a:bodyPr>
            <a:noAutofit/>
          </a:bodyPr>
          <a:lstStyle>
            <a:lvl1pPr algn="l">
              <a:defRPr sz="3200">
                <a:solidFill>
                  <a:schemeClr val="accent3"/>
                </a:solidFill>
              </a:defRPr>
            </a:lvl1pPr>
          </a:lstStyle>
          <a:p>
            <a:r>
              <a:rPr lang="es-ES"/>
              <a:t>Haga clic para modificar el estilo de título del patrón</a:t>
            </a:r>
            <a:endParaRPr lang="es-CL" dirty="0"/>
          </a:p>
        </p:txBody>
      </p:sp>
      <p:sp>
        <p:nvSpPr>
          <p:cNvPr id="20" name="2 Subtítulo"/>
          <p:cNvSpPr>
            <a:spLocks noGrp="1"/>
          </p:cNvSpPr>
          <p:nvPr>
            <p:ph type="subTitle" idx="1"/>
          </p:nvPr>
        </p:nvSpPr>
        <p:spPr>
          <a:xfrm>
            <a:off x="467545" y="5733256"/>
            <a:ext cx="4968552" cy="864096"/>
          </a:xfrm>
          <a:prstGeom prst="rect">
            <a:avLst/>
          </a:prstGeom>
        </p:spPr>
        <p:txBody>
          <a:bodyPr>
            <a:noAutofit/>
          </a:bodyPr>
          <a:lstStyle>
            <a:lvl1pPr marL="0" indent="0" algn="l">
              <a:spcAft>
                <a:spcPts val="600"/>
              </a:spcAft>
              <a:buNone/>
              <a:defRPr sz="1800">
                <a:solidFill>
                  <a:schemeClr val="accent5"/>
                </a:solidFill>
              </a:defRPr>
            </a:lvl1pPr>
            <a:lvl2pPr marL="457135" indent="0" algn="ctr">
              <a:buNone/>
              <a:defRPr>
                <a:solidFill>
                  <a:schemeClr val="tx1">
                    <a:tint val="75000"/>
                  </a:schemeClr>
                </a:solidFill>
              </a:defRPr>
            </a:lvl2pPr>
            <a:lvl3pPr marL="914269" indent="0" algn="ctr">
              <a:buNone/>
              <a:defRPr>
                <a:solidFill>
                  <a:schemeClr val="tx1">
                    <a:tint val="75000"/>
                  </a:schemeClr>
                </a:solidFill>
              </a:defRPr>
            </a:lvl3pPr>
            <a:lvl4pPr marL="1371404" indent="0" algn="ctr">
              <a:buNone/>
              <a:defRPr>
                <a:solidFill>
                  <a:schemeClr val="tx1">
                    <a:tint val="75000"/>
                  </a:schemeClr>
                </a:solidFill>
              </a:defRPr>
            </a:lvl4pPr>
            <a:lvl5pPr marL="1828539" indent="0" algn="ctr">
              <a:buNone/>
              <a:defRPr>
                <a:solidFill>
                  <a:schemeClr val="tx1">
                    <a:tint val="75000"/>
                  </a:schemeClr>
                </a:solidFill>
              </a:defRPr>
            </a:lvl5pPr>
            <a:lvl6pPr marL="2285674" indent="0" algn="ctr">
              <a:buNone/>
              <a:defRPr>
                <a:solidFill>
                  <a:schemeClr val="tx1">
                    <a:tint val="75000"/>
                  </a:schemeClr>
                </a:solidFill>
              </a:defRPr>
            </a:lvl6pPr>
            <a:lvl7pPr marL="2742809" indent="0" algn="ctr">
              <a:buNone/>
              <a:defRPr>
                <a:solidFill>
                  <a:schemeClr val="tx1">
                    <a:tint val="75000"/>
                  </a:schemeClr>
                </a:solidFill>
              </a:defRPr>
            </a:lvl7pPr>
            <a:lvl8pPr marL="3199944" indent="0" algn="ctr">
              <a:buNone/>
              <a:defRPr>
                <a:solidFill>
                  <a:schemeClr val="tx1">
                    <a:tint val="75000"/>
                  </a:schemeClr>
                </a:solidFill>
              </a:defRPr>
            </a:lvl8pPr>
            <a:lvl9pPr marL="3657078" indent="0" algn="ctr">
              <a:buNone/>
              <a:defRPr>
                <a:solidFill>
                  <a:schemeClr val="tx1">
                    <a:tint val="75000"/>
                  </a:schemeClr>
                </a:solidFill>
              </a:defRPr>
            </a:lvl9pPr>
          </a:lstStyle>
          <a:p>
            <a:r>
              <a:rPr lang="es-ES"/>
              <a:t>Haga clic para modificar el estilo de subtítulo del patrón</a:t>
            </a:r>
            <a:endParaRPr lang="es-CL" dirty="0"/>
          </a:p>
        </p:txBody>
      </p:sp>
    </p:spTree>
    <p:extLst>
      <p:ext uri="{BB962C8B-B14F-4D97-AF65-F5344CB8AC3E}">
        <p14:creationId xmlns:p14="http://schemas.microsoft.com/office/powerpoint/2010/main" val="1502461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2_Título y objetos">
    <p:spTree>
      <p:nvGrpSpPr>
        <p:cNvPr id="1" name=""/>
        <p:cNvGrpSpPr/>
        <p:nvPr/>
      </p:nvGrpSpPr>
      <p:grpSpPr>
        <a:xfrm>
          <a:off x="0" y="0"/>
          <a:ext cx="0" cy="0"/>
          <a:chOff x="0" y="0"/>
          <a:chExt cx="0" cy="0"/>
        </a:xfrm>
      </p:grpSpPr>
      <p:sp>
        <p:nvSpPr>
          <p:cNvPr id="11" name="Marcador de título 1"/>
          <p:cNvSpPr>
            <a:spLocks noGrp="1"/>
          </p:cNvSpPr>
          <p:nvPr>
            <p:ph type="title"/>
          </p:nvPr>
        </p:nvSpPr>
        <p:spPr>
          <a:xfrm>
            <a:off x="467544" y="116632"/>
            <a:ext cx="6840760" cy="720080"/>
          </a:xfrm>
          <a:prstGeom prst="rect">
            <a:avLst/>
          </a:prstGeom>
        </p:spPr>
        <p:txBody>
          <a:bodyPr vert="horz" lIns="91427" tIns="45713" rIns="91427" bIns="45713" rtlCol="0" anchor="ctr">
            <a:noAutofit/>
          </a:bodyPr>
          <a:lstStyle/>
          <a:p>
            <a:r>
              <a:rPr lang="es-ES"/>
              <a:t>Haga clic para modificar el estilo de título del patrón</a:t>
            </a:r>
            <a:endParaRPr lang="es-ES" dirty="0"/>
          </a:p>
        </p:txBody>
      </p:sp>
      <p:sp>
        <p:nvSpPr>
          <p:cNvPr id="3" name="2 Marcador de contenido"/>
          <p:cNvSpPr>
            <a:spLocks noGrp="1"/>
          </p:cNvSpPr>
          <p:nvPr>
            <p:ph sz="quarter" idx="10"/>
          </p:nvPr>
        </p:nvSpPr>
        <p:spPr>
          <a:xfrm>
            <a:off x="467545" y="1268760"/>
            <a:ext cx="8208912" cy="5184576"/>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dirty="0"/>
          </a:p>
        </p:txBody>
      </p:sp>
      <p:sp>
        <p:nvSpPr>
          <p:cNvPr id="7" name="Marcador de fecha 3"/>
          <p:cNvSpPr>
            <a:spLocks noGrp="1"/>
          </p:cNvSpPr>
          <p:nvPr>
            <p:ph type="dt" sz="half" idx="2"/>
          </p:nvPr>
        </p:nvSpPr>
        <p:spPr>
          <a:xfrm>
            <a:off x="7020272" y="6525344"/>
            <a:ext cx="1080120" cy="216024"/>
          </a:xfrm>
          <a:prstGeom prst="rect">
            <a:avLst/>
          </a:prstGeom>
        </p:spPr>
        <p:txBody>
          <a:bodyPr vert="horz" wrap="none" lIns="91427" tIns="45713" rIns="91427" bIns="45713" rtlCol="0" anchor="ctr"/>
          <a:lstStyle>
            <a:lvl1pPr algn="ctr">
              <a:defRPr sz="1000">
                <a:solidFill>
                  <a:schemeClr val="tx1">
                    <a:tint val="75000"/>
                  </a:schemeClr>
                </a:solidFill>
              </a:defRPr>
            </a:lvl1pPr>
          </a:lstStyle>
          <a:p>
            <a:fld id="{D222AEBF-5F0D-4926-839A-08580D4A539F}" type="datetime1">
              <a:rPr lang="es-ES" smtClean="0">
                <a:solidFill>
                  <a:srgbClr val="3C3C3C">
                    <a:tint val="75000"/>
                  </a:srgbClr>
                </a:solidFill>
              </a:rPr>
              <a:pPr/>
              <a:t>09/09/2019</a:t>
            </a:fld>
            <a:endParaRPr lang="es-ES" dirty="0">
              <a:solidFill>
                <a:srgbClr val="3C3C3C">
                  <a:tint val="75000"/>
                </a:srgbClr>
              </a:solidFill>
            </a:endParaRPr>
          </a:p>
        </p:txBody>
      </p:sp>
      <p:sp>
        <p:nvSpPr>
          <p:cNvPr id="8" name="Marcador de pie de página 4"/>
          <p:cNvSpPr>
            <a:spLocks noGrp="1"/>
          </p:cNvSpPr>
          <p:nvPr>
            <p:ph type="ftr" sz="quarter" idx="3"/>
          </p:nvPr>
        </p:nvSpPr>
        <p:spPr>
          <a:xfrm>
            <a:off x="467545" y="6525344"/>
            <a:ext cx="6480720" cy="216024"/>
          </a:xfrm>
          <a:prstGeom prst="rect">
            <a:avLst/>
          </a:prstGeom>
        </p:spPr>
        <p:txBody>
          <a:bodyPr vert="horz" wrap="none" lIns="91427" tIns="45713" rIns="91427" bIns="45713" rtlCol="0" anchor="ctr"/>
          <a:lstStyle>
            <a:lvl1pPr algn="l">
              <a:defRPr sz="1000">
                <a:solidFill>
                  <a:schemeClr val="tx1">
                    <a:tint val="75000"/>
                  </a:schemeClr>
                </a:solidFill>
              </a:defRPr>
            </a:lvl1pPr>
          </a:lstStyle>
          <a:p>
            <a:r>
              <a:rPr lang="es-ES" dirty="0">
                <a:solidFill>
                  <a:srgbClr val="3C3C3C">
                    <a:tint val="75000"/>
                  </a:srgbClr>
                </a:solidFill>
              </a:rPr>
              <a:t>OPR CEN N°17 - 14/01/2016</a:t>
            </a:r>
          </a:p>
        </p:txBody>
      </p:sp>
      <p:sp>
        <p:nvSpPr>
          <p:cNvPr id="9" name="Marcador de número de diapositiva 5"/>
          <p:cNvSpPr>
            <a:spLocks noGrp="1"/>
          </p:cNvSpPr>
          <p:nvPr>
            <p:ph type="sldNum" sz="quarter" idx="4"/>
          </p:nvPr>
        </p:nvSpPr>
        <p:spPr>
          <a:xfrm>
            <a:off x="8172401" y="6525344"/>
            <a:ext cx="504056" cy="216024"/>
          </a:xfrm>
          <a:prstGeom prst="rect">
            <a:avLst/>
          </a:prstGeom>
          <a:solidFill>
            <a:schemeClr val="accent3"/>
          </a:solidFill>
        </p:spPr>
        <p:txBody>
          <a:bodyPr vert="horz" wrap="none" lIns="91427" tIns="45713" rIns="91427" bIns="45713" rtlCol="0" anchor="ctr"/>
          <a:lstStyle>
            <a:lvl1pPr algn="ctr">
              <a:defRPr sz="1000" b="1">
                <a:solidFill>
                  <a:schemeClr val="bg1"/>
                </a:solidFill>
              </a:defRPr>
            </a:lvl1pPr>
          </a:lstStyle>
          <a:p>
            <a:fld id="{6BDCBE57-3DF8-E34A-A687-20DD8272C65F}" type="slidenum">
              <a:rPr lang="es-ES" smtClean="0">
                <a:solidFill>
                  <a:srgbClr val="FFFFFF"/>
                </a:solidFill>
              </a:rPr>
              <a:pPr/>
              <a:t>‹Nº›</a:t>
            </a:fld>
            <a:endParaRPr lang="es-ES" dirty="0">
              <a:solidFill>
                <a:srgbClr val="FFFFFF"/>
              </a:solidFill>
            </a:endParaRPr>
          </a:p>
        </p:txBody>
      </p:sp>
    </p:spTree>
    <p:extLst>
      <p:ext uri="{BB962C8B-B14F-4D97-AF65-F5344CB8AC3E}">
        <p14:creationId xmlns:p14="http://schemas.microsoft.com/office/powerpoint/2010/main" val="357699085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p:cSld name="Título de sección">
    <p:spTree>
      <p:nvGrpSpPr>
        <p:cNvPr id="1" name=""/>
        <p:cNvGrpSpPr/>
        <p:nvPr/>
      </p:nvGrpSpPr>
      <p:grpSpPr>
        <a:xfrm>
          <a:off x="0" y="0"/>
          <a:ext cx="0" cy="0"/>
          <a:chOff x="0" y="0"/>
          <a:chExt cx="0" cy="0"/>
        </a:xfrm>
      </p:grpSpPr>
      <p:pic>
        <p:nvPicPr>
          <p:cNvPr id="12" name="Picture 2" descr="C:\Users\espcdummer\Pictures\Logos\Logos Centinela\2014\Logo Centinela PPT 20140705.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6251918" y="50953"/>
            <a:ext cx="2592288" cy="1017695"/>
          </a:xfrm>
          <a:prstGeom prst="rect">
            <a:avLst/>
          </a:prstGeom>
          <a:noFill/>
          <a:extLst>
            <a:ext uri="{909E8E84-426E-40DD-AFC4-6F175D3DCCD1}">
              <a14:hiddenFill xmlns:a14="http://schemas.microsoft.com/office/drawing/2010/main">
                <a:solidFill>
                  <a:srgbClr val="FFFFFF"/>
                </a:solidFill>
              </a14:hiddenFill>
            </a:ext>
          </a:extLst>
        </p:spPr>
      </p:pic>
      <p:sp>
        <p:nvSpPr>
          <p:cNvPr id="15" name="Rectángulo 14"/>
          <p:cNvSpPr/>
          <p:nvPr/>
        </p:nvSpPr>
        <p:spPr>
          <a:xfrm>
            <a:off x="1403648" y="3284984"/>
            <a:ext cx="7740352" cy="20162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91427" tIns="45713" rIns="91427" bIns="45713" rtlCol="0" anchor="ctr"/>
          <a:lstStyle/>
          <a:p>
            <a:pPr algn="ctr"/>
            <a:endParaRPr lang="es-ES_tradnl" dirty="0">
              <a:solidFill>
                <a:srgbClr val="FFFFFF"/>
              </a:solidFill>
            </a:endParaRPr>
          </a:p>
        </p:txBody>
      </p:sp>
      <p:sp>
        <p:nvSpPr>
          <p:cNvPr id="3" name="2 Título"/>
          <p:cNvSpPr>
            <a:spLocks noGrp="1"/>
          </p:cNvSpPr>
          <p:nvPr>
            <p:ph type="title"/>
          </p:nvPr>
        </p:nvSpPr>
        <p:spPr>
          <a:xfrm>
            <a:off x="1907704" y="3429000"/>
            <a:ext cx="6984776" cy="1728192"/>
          </a:xfrm>
        </p:spPr>
        <p:txBody>
          <a:bodyPr anchor="ctr">
            <a:noAutofit/>
          </a:bodyPr>
          <a:lstStyle>
            <a:lvl1pPr algn="l">
              <a:defRPr sz="3200">
                <a:solidFill>
                  <a:schemeClr val="accent3"/>
                </a:solidFill>
              </a:defRPr>
            </a:lvl1pPr>
          </a:lstStyle>
          <a:p>
            <a:r>
              <a:rPr lang="es-ES"/>
              <a:t>Haga clic para modificar el estilo de título del patrón</a:t>
            </a:r>
            <a:endParaRPr lang="es-CL" dirty="0"/>
          </a:p>
        </p:txBody>
      </p:sp>
      <p:sp>
        <p:nvSpPr>
          <p:cNvPr id="9" name="2 Subtítulo"/>
          <p:cNvSpPr>
            <a:spLocks noGrp="1"/>
          </p:cNvSpPr>
          <p:nvPr>
            <p:ph type="subTitle" idx="1"/>
          </p:nvPr>
        </p:nvSpPr>
        <p:spPr>
          <a:xfrm>
            <a:off x="1907704" y="5445224"/>
            <a:ext cx="6984776" cy="864096"/>
          </a:xfrm>
          <a:prstGeom prst="rect">
            <a:avLst/>
          </a:prstGeom>
        </p:spPr>
        <p:txBody>
          <a:bodyPr>
            <a:noAutofit/>
          </a:bodyPr>
          <a:lstStyle>
            <a:lvl1pPr marL="0" indent="0" algn="l">
              <a:buNone/>
              <a:defRPr sz="1800">
                <a:solidFill>
                  <a:schemeClr val="accent5"/>
                </a:solidFill>
              </a:defRPr>
            </a:lvl1pPr>
            <a:lvl2pPr marL="457135" indent="0" algn="ctr">
              <a:buNone/>
              <a:defRPr>
                <a:solidFill>
                  <a:schemeClr val="tx1">
                    <a:tint val="75000"/>
                  </a:schemeClr>
                </a:solidFill>
              </a:defRPr>
            </a:lvl2pPr>
            <a:lvl3pPr marL="914269" indent="0" algn="ctr">
              <a:buNone/>
              <a:defRPr>
                <a:solidFill>
                  <a:schemeClr val="tx1">
                    <a:tint val="75000"/>
                  </a:schemeClr>
                </a:solidFill>
              </a:defRPr>
            </a:lvl3pPr>
            <a:lvl4pPr marL="1371404" indent="0" algn="ctr">
              <a:buNone/>
              <a:defRPr>
                <a:solidFill>
                  <a:schemeClr val="tx1">
                    <a:tint val="75000"/>
                  </a:schemeClr>
                </a:solidFill>
              </a:defRPr>
            </a:lvl4pPr>
            <a:lvl5pPr marL="1828539" indent="0" algn="ctr">
              <a:buNone/>
              <a:defRPr>
                <a:solidFill>
                  <a:schemeClr val="tx1">
                    <a:tint val="75000"/>
                  </a:schemeClr>
                </a:solidFill>
              </a:defRPr>
            </a:lvl5pPr>
            <a:lvl6pPr marL="2285674" indent="0" algn="ctr">
              <a:buNone/>
              <a:defRPr>
                <a:solidFill>
                  <a:schemeClr val="tx1">
                    <a:tint val="75000"/>
                  </a:schemeClr>
                </a:solidFill>
              </a:defRPr>
            </a:lvl6pPr>
            <a:lvl7pPr marL="2742809" indent="0" algn="ctr">
              <a:buNone/>
              <a:defRPr>
                <a:solidFill>
                  <a:schemeClr val="tx1">
                    <a:tint val="75000"/>
                  </a:schemeClr>
                </a:solidFill>
              </a:defRPr>
            </a:lvl7pPr>
            <a:lvl8pPr marL="3199944" indent="0" algn="ctr">
              <a:buNone/>
              <a:defRPr>
                <a:solidFill>
                  <a:schemeClr val="tx1">
                    <a:tint val="75000"/>
                  </a:schemeClr>
                </a:solidFill>
              </a:defRPr>
            </a:lvl8pPr>
            <a:lvl9pPr marL="3657078" indent="0" algn="ctr">
              <a:buNone/>
              <a:defRPr>
                <a:solidFill>
                  <a:schemeClr val="tx1">
                    <a:tint val="75000"/>
                  </a:schemeClr>
                </a:solidFill>
              </a:defRPr>
            </a:lvl9pPr>
          </a:lstStyle>
          <a:p>
            <a:r>
              <a:rPr lang="es-ES"/>
              <a:t>Haga clic para modificar el estilo de subtítulo del patrón</a:t>
            </a:r>
            <a:endParaRPr lang="es-CL" dirty="0"/>
          </a:p>
        </p:txBody>
      </p:sp>
      <p:grpSp>
        <p:nvGrpSpPr>
          <p:cNvPr id="5" name="4 Grupo"/>
          <p:cNvGrpSpPr/>
          <p:nvPr/>
        </p:nvGrpSpPr>
        <p:grpSpPr>
          <a:xfrm rot="16200000">
            <a:off x="5165812" y="-693203"/>
            <a:ext cx="216024" cy="7740352"/>
            <a:chOff x="3779912" y="1124744"/>
            <a:chExt cx="216024" cy="6336704"/>
          </a:xfrm>
        </p:grpSpPr>
        <p:sp>
          <p:nvSpPr>
            <p:cNvPr id="6" name="Rectángulo 10"/>
            <p:cNvSpPr/>
            <p:nvPr userDrawn="1"/>
          </p:nvSpPr>
          <p:spPr>
            <a:xfrm rot="5400000">
              <a:off x="3095836" y="1808820"/>
              <a:ext cx="1584176" cy="216024"/>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dirty="0">
                <a:solidFill>
                  <a:srgbClr val="FFFFFF"/>
                </a:solidFill>
              </a:endParaRPr>
            </a:p>
          </p:txBody>
        </p:sp>
        <p:sp>
          <p:nvSpPr>
            <p:cNvPr id="7" name="Rectángulo 11"/>
            <p:cNvSpPr/>
            <p:nvPr userDrawn="1"/>
          </p:nvSpPr>
          <p:spPr>
            <a:xfrm rot="5400000">
              <a:off x="3095835" y="3392997"/>
              <a:ext cx="1584177" cy="216024"/>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dirty="0">
                <a:solidFill>
                  <a:srgbClr val="FFFFFF"/>
                </a:solidFill>
              </a:endParaRPr>
            </a:p>
          </p:txBody>
        </p:sp>
        <p:sp>
          <p:nvSpPr>
            <p:cNvPr id="8" name="Rectángulo 12"/>
            <p:cNvSpPr/>
            <p:nvPr userDrawn="1"/>
          </p:nvSpPr>
          <p:spPr>
            <a:xfrm rot="5400000">
              <a:off x="3095835" y="4977173"/>
              <a:ext cx="1584178" cy="216024"/>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dirty="0">
                <a:solidFill>
                  <a:srgbClr val="FFFFFF"/>
                </a:solidFill>
              </a:endParaRPr>
            </a:p>
          </p:txBody>
        </p:sp>
        <p:sp>
          <p:nvSpPr>
            <p:cNvPr id="10" name="Rectángulo 13"/>
            <p:cNvSpPr/>
            <p:nvPr userDrawn="1"/>
          </p:nvSpPr>
          <p:spPr>
            <a:xfrm rot="5400000">
              <a:off x="3095836" y="6561348"/>
              <a:ext cx="1584176" cy="216024"/>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dirty="0">
                <a:solidFill>
                  <a:srgbClr val="FFFFFF"/>
                </a:solidFill>
              </a:endParaRPr>
            </a:p>
          </p:txBody>
        </p:sp>
      </p:grpSp>
    </p:spTree>
    <p:extLst>
      <p:ext uri="{BB962C8B-B14F-4D97-AF65-F5344CB8AC3E}">
        <p14:creationId xmlns:p14="http://schemas.microsoft.com/office/powerpoint/2010/main" val="1953464243"/>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ítulo y objetos">
    <p:spTree>
      <p:nvGrpSpPr>
        <p:cNvPr id="1" name=""/>
        <p:cNvGrpSpPr/>
        <p:nvPr/>
      </p:nvGrpSpPr>
      <p:grpSpPr>
        <a:xfrm>
          <a:off x="0" y="0"/>
          <a:ext cx="0" cy="0"/>
          <a:chOff x="0" y="0"/>
          <a:chExt cx="0" cy="0"/>
        </a:xfrm>
      </p:grpSpPr>
      <p:sp>
        <p:nvSpPr>
          <p:cNvPr id="11" name="Marcador de título 1"/>
          <p:cNvSpPr>
            <a:spLocks noGrp="1"/>
          </p:cNvSpPr>
          <p:nvPr>
            <p:ph type="title"/>
          </p:nvPr>
        </p:nvSpPr>
        <p:spPr>
          <a:xfrm>
            <a:off x="467544" y="116632"/>
            <a:ext cx="6840760" cy="720080"/>
          </a:xfrm>
          <a:prstGeom prst="rect">
            <a:avLst/>
          </a:prstGeom>
        </p:spPr>
        <p:txBody>
          <a:bodyPr vert="horz" lIns="91427" tIns="45713" rIns="91427" bIns="45713" rtlCol="0" anchor="ctr">
            <a:noAutofit/>
          </a:bodyPr>
          <a:lstStyle/>
          <a:p>
            <a:r>
              <a:rPr lang="es-ES" dirty="0"/>
              <a:t>Haga clic para modificar el estilo de título del patrón</a:t>
            </a:r>
          </a:p>
        </p:txBody>
      </p:sp>
      <p:sp>
        <p:nvSpPr>
          <p:cNvPr id="3" name="2 Marcador de contenido"/>
          <p:cNvSpPr>
            <a:spLocks noGrp="1"/>
          </p:cNvSpPr>
          <p:nvPr>
            <p:ph sz="quarter" idx="10"/>
          </p:nvPr>
        </p:nvSpPr>
        <p:spPr>
          <a:xfrm>
            <a:off x="467545" y="1268760"/>
            <a:ext cx="8208912" cy="5184576"/>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dirty="0"/>
          </a:p>
        </p:txBody>
      </p:sp>
      <p:sp>
        <p:nvSpPr>
          <p:cNvPr id="7" name="Marcador de fecha 3"/>
          <p:cNvSpPr>
            <a:spLocks noGrp="1"/>
          </p:cNvSpPr>
          <p:nvPr>
            <p:ph type="dt" sz="half" idx="2"/>
          </p:nvPr>
        </p:nvSpPr>
        <p:spPr>
          <a:xfrm>
            <a:off x="7020272" y="6525344"/>
            <a:ext cx="1080120" cy="216024"/>
          </a:xfrm>
          <a:prstGeom prst="rect">
            <a:avLst/>
          </a:prstGeom>
        </p:spPr>
        <p:txBody>
          <a:bodyPr vert="horz" wrap="none" lIns="91427" tIns="45713" rIns="91427" bIns="45713" rtlCol="0" anchor="ctr"/>
          <a:lstStyle>
            <a:lvl1pPr algn="ctr">
              <a:defRPr sz="1000">
                <a:solidFill>
                  <a:schemeClr val="tx1">
                    <a:tint val="75000"/>
                  </a:schemeClr>
                </a:solidFill>
              </a:defRPr>
            </a:lvl1pPr>
          </a:lstStyle>
          <a:p>
            <a:fld id="{A820851F-E4DF-3F41-8E0B-5A83BFD2689A}" type="datetimeFigureOut">
              <a:rPr lang="es-ES" smtClean="0">
                <a:solidFill>
                  <a:srgbClr val="3C3C3C">
                    <a:tint val="75000"/>
                  </a:srgbClr>
                </a:solidFill>
              </a:rPr>
              <a:pPr/>
              <a:t>09/09/2019</a:t>
            </a:fld>
            <a:endParaRPr lang="es-ES" dirty="0">
              <a:solidFill>
                <a:srgbClr val="3C3C3C">
                  <a:tint val="75000"/>
                </a:srgbClr>
              </a:solidFill>
            </a:endParaRPr>
          </a:p>
        </p:txBody>
      </p:sp>
      <p:sp>
        <p:nvSpPr>
          <p:cNvPr id="8" name="Marcador de pie de página 4"/>
          <p:cNvSpPr>
            <a:spLocks noGrp="1"/>
          </p:cNvSpPr>
          <p:nvPr>
            <p:ph type="ftr" sz="quarter" idx="3"/>
          </p:nvPr>
        </p:nvSpPr>
        <p:spPr>
          <a:xfrm>
            <a:off x="467545" y="6525344"/>
            <a:ext cx="6480720" cy="216024"/>
          </a:xfrm>
          <a:prstGeom prst="rect">
            <a:avLst/>
          </a:prstGeom>
        </p:spPr>
        <p:txBody>
          <a:bodyPr vert="horz" wrap="none" lIns="91427" tIns="45713" rIns="91427" bIns="45713" rtlCol="0" anchor="ctr"/>
          <a:lstStyle>
            <a:lvl1pPr algn="l">
              <a:defRPr sz="1000">
                <a:solidFill>
                  <a:schemeClr val="tx1">
                    <a:tint val="75000"/>
                  </a:schemeClr>
                </a:solidFill>
              </a:defRPr>
            </a:lvl1pPr>
          </a:lstStyle>
          <a:p>
            <a:endParaRPr lang="es-ES" dirty="0">
              <a:solidFill>
                <a:srgbClr val="3C3C3C">
                  <a:tint val="75000"/>
                </a:srgbClr>
              </a:solidFill>
            </a:endParaRPr>
          </a:p>
        </p:txBody>
      </p:sp>
      <p:sp>
        <p:nvSpPr>
          <p:cNvPr id="9" name="Marcador de número de diapositiva 5"/>
          <p:cNvSpPr>
            <a:spLocks noGrp="1"/>
          </p:cNvSpPr>
          <p:nvPr>
            <p:ph type="sldNum" sz="quarter" idx="4"/>
          </p:nvPr>
        </p:nvSpPr>
        <p:spPr>
          <a:xfrm>
            <a:off x="8172401" y="6525344"/>
            <a:ext cx="504056" cy="216024"/>
          </a:xfrm>
          <a:prstGeom prst="rect">
            <a:avLst/>
          </a:prstGeom>
          <a:solidFill>
            <a:schemeClr val="accent3"/>
          </a:solidFill>
        </p:spPr>
        <p:txBody>
          <a:bodyPr vert="horz" wrap="none" lIns="91427" tIns="45713" rIns="91427" bIns="45713" rtlCol="0" anchor="ctr"/>
          <a:lstStyle>
            <a:lvl1pPr algn="ctr">
              <a:defRPr sz="1000" b="1">
                <a:solidFill>
                  <a:schemeClr val="bg1"/>
                </a:solidFill>
              </a:defRPr>
            </a:lvl1pPr>
          </a:lstStyle>
          <a:p>
            <a:fld id="{6BDCBE57-3DF8-E34A-A687-20DD8272C65F}" type="slidenum">
              <a:rPr lang="es-ES" smtClean="0">
                <a:solidFill>
                  <a:srgbClr val="FFFFFF"/>
                </a:solidFill>
              </a:rPr>
              <a:pPr/>
              <a:t>‹Nº›</a:t>
            </a:fld>
            <a:endParaRPr lang="es-ES" dirty="0">
              <a:solidFill>
                <a:srgbClr val="FFFFFF"/>
              </a:solidFill>
            </a:endParaRPr>
          </a:p>
        </p:txBody>
      </p:sp>
    </p:spTree>
    <p:extLst>
      <p:ext uri="{BB962C8B-B14F-4D97-AF65-F5344CB8AC3E}">
        <p14:creationId xmlns:p14="http://schemas.microsoft.com/office/powerpoint/2010/main" val="4248027626"/>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Texto a dos columnas">
    <p:spTree>
      <p:nvGrpSpPr>
        <p:cNvPr id="1" name=""/>
        <p:cNvGrpSpPr/>
        <p:nvPr/>
      </p:nvGrpSpPr>
      <p:grpSpPr>
        <a:xfrm>
          <a:off x="0" y="0"/>
          <a:ext cx="0" cy="0"/>
          <a:chOff x="0" y="0"/>
          <a:chExt cx="0" cy="0"/>
        </a:xfrm>
      </p:grpSpPr>
      <p:sp>
        <p:nvSpPr>
          <p:cNvPr id="19" name="Marcador de texto 2"/>
          <p:cNvSpPr>
            <a:spLocks noGrp="1"/>
          </p:cNvSpPr>
          <p:nvPr>
            <p:ph idx="1"/>
          </p:nvPr>
        </p:nvSpPr>
        <p:spPr>
          <a:xfrm>
            <a:off x="467545" y="1268760"/>
            <a:ext cx="3888432" cy="5184576"/>
          </a:xfrm>
          <a:prstGeom prst="rect">
            <a:avLst/>
          </a:prstGeom>
        </p:spPr>
        <p:txBody>
          <a:bodyPr vert="horz" lIns="91427" tIns="45713" rIns="91427" bIns="45713" rtlCol="0">
            <a:no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28" name="Marcador de texto 2"/>
          <p:cNvSpPr>
            <a:spLocks noGrp="1"/>
          </p:cNvSpPr>
          <p:nvPr>
            <p:ph idx="10"/>
          </p:nvPr>
        </p:nvSpPr>
        <p:spPr>
          <a:xfrm>
            <a:off x="4788024" y="1268760"/>
            <a:ext cx="3888432" cy="5184576"/>
          </a:xfrm>
          <a:prstGeom prst="rect">
            <a:avLst/>
          </a:prstGeom>
        </p:spPr>
        <p:txBody>
          <a:bodyPr vert="horz" lIns="91427" tIns="45713" rIns="91427" bIns="45713" rtlCol="0">
            <a:no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8" name="Marcador de título 1"/>
          <p:cNvSpPr>
            <a:spLocks noGrp="1"/>
          </p:cNvSpPr>
          <p:nvPr>
            <p:ph type="title"/>
          </p:nvPr>
        </p:nvSpPr>
        <p:spPr>
          <a:xfrm>
            <a:off x="467544" y="116632"/>
            <a:ext cx="6840760" cy="720080"/>
          </a:xfrm>
          <a:prstGeom prst="rect">
            <a:avLst/>
          </a:prstGeom>
        </p:spPr>
        <p:txBody>
          <a:bodyPr vert="horz" lIns="91427" tIns="45713" rIns="91427" bIns="45713" rtlCol="0" anchor="ctr">
            <a:noAutofit/>
          </a:bodyPr>
          <a:lstStyle/>
          <a:p>
            <a:r>
              <a:rPr lang="es-ES" dirty="0"/>
              <a:t>Haga clic para modificar el estilo de título del patrón</a:t>
            </a:r>
          </a:p>
        </p:txBody>
      </p:sp>
      <p:sp>
        <p:nvSpPr>
          <p:cNvPr id="9" name="Marcador de fecha 3"/>
          <p:cNvSpPr>
            <a:spLocks noGrp="1"/>
          </p:cNvSpPr>
          <p:nvPr>
            <p:ph type="dt" sz="half" idx="2"/>
          </p:nvPr>
        </p:nvSpPr>
        <p:spPr>
          <a:xfrm>
            <a:off x="7020272" y="6525344"/>
            <a:ext cx="1080120" cy="216024"/>
          </a:xfrm>
          <a:prstGeom prst="rect">
            <a:avLst/>
          </a:prstGeom>
        </p:spPr>
        <p:txBody>
          <a:bodyPr vert="horz" wrap="none" lIns="91427" tIns="45713" rIns="91427" bIns="45713" rtlCol="0" anchor="ctr"/>
          <a:lstStyle>
            <a:lvl1pPr algn="ctr">
              <a:defRPr sz="1000">
                <a:solidFill>
                  <a:schemeClr val="tx1">
                    <a:tint val="75000"/>
                  </a:schemeClr>
                </a:solidFill>
              </a:defRPr>
            </a:lvl1pPr>
          </a:lstStyle>
          <a:p>
            <a:fld id="{A820851F-E4DF-3F41-8E0B-5A83BFD2689A}" type="datetimeFigureOut">
              <a:rPr lang="es-ES" smtClean="0">
                <a:solidFill>
                  <a:srgbClr val="3C3C3C">
                    <a:tint val="75000"/>
                  </a:srgbClr>
                </a:solidFill>
              </a:rPr>
              <a:pPr/>
              <a:t>09/09/2019</a:t>
            </a:fld>
            <a:endParaRPr lang="es-ES" dirty="0">
              <a:solidFill>
                <a:srgbClr val="3C3C3C">
                  <a:tint val="75000"/>
                </a:srgbClr>
              </a:solidFill>
            </a:endParaRPr>
          </a:p>
        </p:txBody>
      </p:sp>
      <p:sp>
        <p:nvSpPr>
          <p:cNvPr id="10" name="Marcador de pie de página 4"/>
          <p:cNvSpPr>
            <a:spLocks noGrp="1"/>
          </p:cNvSpPr>
          <p:nvPr>
            <p:ph type="ftr" sz="quarter" idx="3"/>
          </p:nvPr>
        </p:nvSpPr>
        <p:spPr>
          <a:xfrm>
            <a:off x="467545" y="6525344"/>
            <a:ext cx="6480720" cy="216024"/>
          </a:xfrm>
          <a:prstGeom prst="rect">
            <a:avLst/>
          </a:prstGeom>
        </p:spPr>
        <p:txBody>
          <a:bodyPr vert="horz" wrap="none" lIns="91427" tIns="45713" rIns="91427" bIns="45713" rtlCol="0" anchor="ctr"/>
          <a:lstStyle>
            <a:lvl1pPr algn="l">
              <a:defRPr sz="1000">
                <a:solidFill>
                  <a:schemeClr val="tx1">
                    <a:tint val="75000"/>
                  </a:schemeClr>
                </a:solidFill>
              </a:defRPr>
            </a:lvl1pPr>
          </a:lstStyle>
          <a:p>
            <a:endParaRPr lang="es-ES" dirty="0">
              <a:solidFill>
                <a:srgbClr val="3C3C3C">
                  <a:tint val="75000"/>
                </a:srgbClr>
              </a:solidFill>
            </a:endParaRPr>
          </a:p>
        </p:txBody>
      </p:sp>
      <p:sp>
        <p:nvSpPr>
          <p:cNvPr id="11" name="Marcador de número de diapositiva 5"/>
          <p:cNvSpPr>
            <a:spLocks noGrp="1"/>
          </p:cNvSpPr>
          <p:nvPr>
            <p:ph type="sldNum" sz="quarter" idx="4"/>
          </p:nvPr>
        </p:nvSpPr>
        <p:spPr>
          <a:xfrm>
            <a:off x="8172401" y="6525344"/>
            <a:ext cx="504056" cy="216024"/>
          </a:xfrm>
          <a:prstGeom prst="rect">
            <a:avLst/>
          </a:prstGeom>
          <a:solidFill>
            <a:schemeClr val="accent3"/>
          </a:solidFill>
        </p:spPr>
        <p:txBody>
          <a:bodyPr vert="horz" wrap="none" lIns="91427" tIns="45713" rIns="91427" bIns="45713" rtlCol="0" anchor="ctr"/>
          <a:lstStyle>
            <a:lvl1pPr algn="ctr">
              <a:defRPr sz="1000" b="1">
                <a:solidFill>
                  <a:schemeClr val="bg1"/>
                </a:solidFill>
              </a:defRPr>
            </a:lvl1pPr>
          </a:lstStyle>
          <a:p>
            <a:fld id="{6BDCBE57-3DF8-E34A-A687-20DD8272C65F}" type="slidenum">
              <a:rPr lang="es-ES" smtClean="0">
                <a:solidFill>
                  <a:srgbClr val="FFFFFF"/>
                </a:solidFill>
              </a:rPr>
              <a:pPr/>
              <a:t>‹Nº›</a:t>
            </a:fld>
            <a:endParaRPr lang="es-ES" dirty="0">
              <a:solidFill>
                <a:srgbClr val="FFFFFF"/>
              </a:solidFill>
            </a:endParaRPr>
          </a:p>
        </p:txBody>
      </p:sp>
    </p:spTree>
    <p:extLst>
      <p:ext uri="{BB962C8B-B14F-4D97-AF65-F5344CB8AC3E}">
        <p14:creationId xmlns:p14="http://schemas.microsoft.com/office/powerpoint/2010/main" val="3103520649"/>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Texto a dos columnas (rebalse automático)">
    <p:spTree>
      <p:nvGrpSpPr>
        <p:cNvPr id="1" name=""/>
        <p:cNvGrpSpPr/>
        <p:nvPr/>
      </p:nvGrpSpPr>
      <p:grpSpPr>
        <a:xfrm>
          <a:off x="0" y="0"/>
          <a:ext cx="0" cy="0"/>
          <a:chOff x="0" y="0"/>
          <a:chExt cx="0" cy="0"/>
        </a:xfrm>
      </p:grpSpPr>
      <p:sp>
        <p:nvSpPr>
          <p:cNvPr id="7" name="Marcador de título 1"/>
          <p:cNvSpPr>
            <a:spLocks noGrp="1"/>
          </p:cNvSpPr>
          <p:nvPr>
            <p:ph type="title"/>
          </p:nvPr>
        </p:nvSpPr>
        <p:spPr>
          <a:xfrm>
            <a:off x="467544" y="116632"/>
            <a:ext cx="6840760" cy="720080"/>
          </a:xfrm>
          <a:prstGeom prst="rect">
            <a:avLst/>
          </a:prstGeom>
        </p:spPr>
        <p:txBody>
          <a:bodyPr vert="horz" lIns="91427" tIns="45713" rIns="91427" bIns="45713" rtlCol="0" anchor="ctr">
            <a:noAutofit/>
          </a:bodyPr>
          <a:lstStyle/>
          <a:p>
            <a:r>
              <a:rPr lang="es-ES" dirty="0"/>
              <a:t>Haga clic para modificar el estilo de título del patrón</a:t>
            </a:r>
          </a:p>
        </p:txBody>
      </p:sp>
      <p:sp>
        <p:nvSpPr>
          <p:cNvPr id="11" name="2 Marcador de contenido"/>
          <p:cNvSpPr>
            <a:spLocks noGrp="1"/>
          </p:cNvSpPr>
          <p:nvPr>
            <p:ph sz="quarter" idx="10"/>
          </p:nvPr>
        </p:nvSpPr>
        <p:spPr>
          <a:xfrm>
            <a:off x="467545" y="1268760"/>
            <a:ext cx="8208912" cy="5184576"/>
          </a:xfrm>
        </p:spPr>
        <p:txBody>
          <a:bodyPr numCol="2" spcCol="359949">
            <a:no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L" dirty="0"/>
          </a:p>
        </p:txBody>
      </p:sp>
      <p:sp>
        <p:nvSpPr>
          <p:cNvPr id="12" name="Marcador de fecha 3"/>
          <p:cNvSpPr>
            <a:spLocks noGrp="1"/>
          </p:cNvSpPr>
          <p:nvPr>
            <p:ph type="dt" sz="half" idx="2"/>
          </p:nvPr>
        </p:nvSpPr>
        <p:spPr>
          <a:xfrm>
            <a:off x="7020272" y="6525344"/>
            <a:ext cx="1080120" cy="216024"/>
          </a:xfrm>
          <a:prstGeom prst="rect">
            <a:avLst/>
          </a:prstGeom>
        </p:spPr>
        <p:txBody>
          <a:bodyPr vert="horz" wrap="none" lIns="91427" tIns="45713" rIns="91427" bIns="45713" rtlCol="0" anchor="ctr"/>
          <a:lstStyle>
            <a:lvl1pPr algn="ctr">
              <a:defRPr sz="1000">
                <a:solidFill>
                  <a:schemeClr val="tx1">
                    <a:tint val="75000"/>
                  </a:schemeClr>
                </a:solidFill>
              </a:defRPr>
            </a:lvl1pPr>
          </a:lstStyle>
          <a:p>
            <a:fld id="{A820851F-E4DF-3F41-8E0B-5A83BFD2689A}" type="datetimeFigureOut">
              <a:rPr lang="es-ES" smtClean="0">
                <a:solidFill>
                  <a:srgbClr val="3C3C3C">
                    <a:tint val="75000"/>
                  </a:srgbClr>
                </a:solidFill>
              </a:rPr>
              <a:pPr/>
              <a:t>09/09/2019</a:t>
            </a:fld>
            <a:endParaRPr lang="es-ES" dirty="0">
              <a:solidFill>
                <a:srgbClr val="3C3C3C">
                  <a:tint val="75000"/>
                </a:srgbClr>
              </a:solidFill>
            </a:endParaRPr>
          </a:p>
        </p:txBody>
      </p:sp>
      <p:sp>
        <p:nvSpPr>
          <p:cNvPr id="13" name="Marcador de pie de página 4"/>
          <p:cNvSpPr>
            <a:spLocks noGrp="1"/>
          </p:cNvSpPr>
          <p:nvPr>
            <p:ph type="ftr" sz="quarter" idx="3"/>
          </p:nvPr>
        </p:nvSpPr>
        <p:spPr>
          <a:xfrm>
            <a:off x="467545" y="6525344"/>
            <a:ext cx="6480720" cy="216024"/>
          </a:xfrm>
          <a:prstGeom prst="rect">
            <a:avLst/>
          </a:prstGeom>
        </p:spPr>
        <p:txBody>
          <a:bodyPr vert="horz" wrap="none" lIns="91427" tIns="45713" rIns="91427" bIns="45713" rtlCol="0" anchor="ctr"/>
          <a:lstStyle>
            <a:lvl1pPr algn="l">
              <a:defRPr sz="1000">
                <a:solidFill>
                  <a:schemeClr val="tx1">
                    <a:tint val="75000"/>
                  </a:schemeClr>
                </a:solidFill>
              </a:defRPr>
            </a:lvl1pPr>
          </a:lstStyle>
          <a:p>
            <a:endParaRPr lang="es-ES" dirty="0">
              <a:solidFill>
                <a:srgbClr val="3C3C3C">
                  <a:tint val="75000"/>
                </a:srgbClr>
              </a:solidFill>
            </a:endParaRPr>
          </a:p>
        </p:txBody>
      </p:sp>
      <p:sp>
        <p:nvSpPr>
          <p:cNvPr id="14" name="Marcador de número de diapositiva 5"/>
          <p:cNvSpPr>
            <a:spLocks noGrp="1"/>
          </p:cNvSpPr>
          <p:nvPr>
            <p:ph type="sldNum" sz="quarter" idx="4"/>
          </p:nvPr>
        </p:nvSpPr>
        <p:spPr>
          <a:xfrm>
            <a:off x="8172401" y="6525344"/>
            <a:ext cx="504056" cy="216024"/>
          </a:xfrm>
          <a:prstGeom prst="rect">
            <a:avLst/>
          </a:prstGeom>
          <a:solidFill>
            <a:schemeClr val="accent3"/>
          </a:solidFill>
        </p:spPr>
        <p:txBody>
          <a:bodyPr vert="horz" wrap="none" lIns="91427" tIns="45713" rIns="91427" bIns="45713" rtlCol="0" anchor="ctr"/>
          <a:lstStyle>
            <a:lvl1pPr algn="ctr">
              <a:defRPr sz="1000" b="1">
                <a:solidFill>
                  <a:schemeClr val="bg1"/>
                </a:solidFill>
              </a:defRPr>
            </a:lvl1pPr>
          </a:lstStyle>
          <a:p>
            <a:fld id="{6BDCBE57-3DF8-E34A-A687-20DD8272C65F}" type="slidenum">
              <a:rPr lang="es-ES" smtClean="0">
                <a:solidFill>
                  <a:srgbClr val="FFFFFF"/>
                </a:solidFill>
              </a:rPr>
              <a:pPr/>
              <a:t>‹Nº›</a:t>
            </a:fld>
            <a:endParaRPr lang="es-ES" dirty="0">
              <a:solidFill>
                <a:srgbClr val="FFFFFF"/>
              </a:solidFill>
            </a:endParaRPr>
          </a:p>
        </p:txBody>
      </p:sp>
    </p:spTree>
    <p:extLst>
      <p:ext uri="{BB962C8B-B14F-4D97-AF65-F5344CB8AC3E}">
        <p14:creationId xmlns:p14="http://schemas.microsoft.com/office/powerpoint/2010/main" val="995988911"/>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Sólo título">
    <p:spTree>
      <p:nvGrpSpPr>
        <p:cNvPr id="1" name=""/>
        <p:cNvGrpSpPr/>
        <p:nvPr/>
      </p:nvGrpSpPr>
      <p:grpSpPr>
        <a:xfrm>
          <a:off x="0" y="0"/>
          <a:ext cx="0" cy="0"/>
          <a:chOff x="0" y="0"/>
          <a:chExt cx="0" cy="0"/>
        </a:xfrm>
      </p:grpSpPr>
      <p:sp>
        <p:nvSpPr>
          <p:cNvPr id="9" name="Marcador de título 1"/>
          <p:cNvSpPr>
            <a:spLocks noGrp="1"/>
          </p:cNvSpPr>
          <p:nvPr>
            <p:ph type="title"/>
          </p:nvPr>
        </p:nvSpPr>
        <p:spPr>
          <a:xfrm>
            <a:off x="467544" y="116632"/>
            <a:ext cx="6840760" cy="720080"/>
          </a:xfrm>
          <a:prstGeom prst="rect">
            <a:avLst/>
          </a:prstGeom>
        </p:spPr>
        <p:txBody>
          <a:bodyPr vert="horz" lIns="91427" tIns="45713" rIns="91427" bIns="45713" rtlCol="0" anchor="ctr">
            <a:noAutofit/>
          </a:bodyPr>
          <a:lstStyle/>
          <a:p>
            <a:r>
              <a:rPr lang="es-ES" dirty="0"/>
              <a:t>Haga clic para modificar el estilo de título del patrón</a:t>
            </a:r>
          </a:p>
        </p:txBody>
      </p:sp>
      <p:sp>
        <p:nvSpPr>
          <p:cNvPr id="10" name="Marcador de fecha 3"/>
          <p:cNvSpPr>
            <a:spLocks noGrp="1"/>
          </p:cNvSpPr>
          <p:nvPr>
            <p:ph type="dt" sz="half" idx="2"/>
          </p:nvPr>
        </p:nvSpPr>
        <p:spPr>
          <a:xfrm>
            <a:off x="7020272" y="6525344"/>
            <a:ext cx="1080120" cy="216024"/>
          </a:xfrm>
          <a:prstGeom prst="rect">
            <a:avLst/>
          </a:prstGeom>
        </p:spPr>
        <p:txBody>
          <a:bodyPr vert="horz" wrap="none" lIns="91427" tIns="45713" rIns="91427" bIns="45713" rtlCol="0" anchor="ctr"/>
          <a:lstStyle>
            <a:lvl1pPr algn="ctr">
              <a:defRPr sz="1000">
                <a:solidFill>
                  <a:schemeClr val="tx1">
                    <a:tint val="75000"/>
                  </a:schemeClr>
                </a:solidFill>
              </a:defRPr>
            </a:lvl1pPr>
          </a:lstStyle>
          <a:p>
            <a:fld id="{A820851F-E4DF-3F41-8E0B-5A83BFD2689A}" type="datetimeFigureOut">
              <a:rPr lang="es-ES" smtClean="0">
                <a:solidFill>
                  <a:srgbClr val="3C3C3C">
                    <a:tint val="75000"/>
                  </a:srgbClr>
                </a:solidFill>
              </a:rPr>
              <a:pPr/>
              <a:t>09/09/2019</a:t>
            </a:fld>
            <a:endParaRPr lang="es-ES" dirty="0">
              <a:solidFill>
                <a:srgbClr val="3C3C3C">
                  <a:tint val="75000"/>
                </a:srgbClr>
              </a:solidFill>
            </a:endParaRPr>
          </a:p>
        </p:txBody>
      </p:sp>
      <p:sp>
        <p:nvSpPr>
          <p:cNvPr id="11" name="Marcador de pie de página 4"/>
          <p:cNvSpPr>
            <a:spLocks noGrp="1"/>
          </p:cNvSpPr>
          <p:nvPr>
            <p:ph type="ftr" sz="quarter" idx="3"/>
          </p:nvPr>
        </p:nvSpPr>
        <p:spPr>
          <a:xfrm>
            <a:off x="467545" y="6525344"/>
            <a:ext cx="6480720" cy="216024"/>
          </a:xfrm>
          <a:prstGeom prst="rect">
            <a:avLst/>
          </a:prstGeom>
        </p:spPr>
        <p:txBody>
          <a:bodyPr vert="horz" wrap="none" lIns="91427" tIns="45713" rIns="91427" bIns="45713" rtlCol="0" anchor="ctr"/>
          <a:lstStyle>
            <a:lvl1pPr algn="l">
              <a:defRPr sz="1000">
                <a:solidFill>
                  <a:schemeClr val="tx1">
                    <a:tint val="75000"/>
                  </a:schemeClr>
                </a:solidFill>
              </a:defRPr>
            </a:lvl1pPr>
          </a:lstStyle>
          <a:p>
            <a:endParaRPr lang="es-ES" dirty="0">
              <a:solidFill>
                <a:srgbClr val="3C3C3C">
                  <a:tint val="75000"/>
                </a:srgbClr>
              </a:solidFill>
            </a:endParaRPr>
          </a:p>
        </p:txBody>
      </p:sp>
      <p:sp>
        <p:nvSpPr>
          <p:cNvPr id="12" name="Marcador de número de diapositiva 5"/>
          <p:cNvSpPr>
            <a:spLocks noGrp="1"/>
          </p:cNvSpPr>
          <p:nvPr>
            <p:ph type="sldNum" sz="quarter" idx="4"/>
          </p:nvPr>
        </p:nvSpPr>
        <p:spPr>
          <a:xfrm>
            <a:off x="8172401" y="6525344"/>
            <a:ext cx="504056" cy="216024"/>
          </a:xfrm>
          <a:prstGeom prst="rect">
            <a:avLst/>
          </a:prstGeom>
          <a:solidFill>
            <a:schemeClr val="accent3"/>
          </a:solidFill>
        </p:spPr>
        <p:txBody>
          <a:bodyPr vert="horz" wrap="none" lIns="91427" tIns="45713" rIns="91427" bIns="45713" rtlCol="0" anchor="ctr"/>
          <a:lstStyle>
            <a:lvl1pPr algn="ctr">
              <a:defRPr sz="1000" b="1">
                <a:solidFill>
                  <a:schemeClr val="bg1"/>
                </a:solidFill>
              </a:defRPr>
            </a:lvl1pPr>
          </a:lstStyle>
          <a:p>
            <a:fld id="{6BDCBE57-3DF8-E34A-A687-20DD8272C65F}" type="slidenum">
              <a:rPr lang="es-ES" smtClean="0">
                <a:solidFill>
                  <a:srgbClr val="FFFFFF"/>
                </a:solidFill>
              </a:rPr>
              <a:pPr/>
              <a:t>‹Nº›</a:t>
            </a:fld>
            <a:endParaRPr lang="es-ES" dirty="0">
              <a:solidFill>
                <a:srgbClr val="FFFFFF"/>
              </a:solidFill>
            </a:endParaRPr>
          </a:p>
        </p:txBody>
      </p:sp>
    </p:spTree>
    <p:extLst>
      <p:ext uri="{BB962C8B-B14F-4D97-AF65-F5344CB8AC3E}">
        <p14:creationId xmlns:p14="http://schemas.microsoft.com/office/powerpoint/2010/main" val="4052414282"/>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Diapositiva en blanco">
    <p:spTree>
      <p:nvGrpSpPr>
        <p:cNvPr id="1" name=""/>
        <p:cNvGrpSpPr/>
        <p:nvPr/>
      </p:nvGrpSpPr>
      <p:grpSpPr>
        <a:xfrm>
          <a:off x="0" y="0"/>
          <a:ext cx="0" cy="0"/>
          <a:chOff x="0" y="0"/>
          <a:chExt cx="0" cy="0"/>
        </a:xfrm>
      </p:grpSpPr>
      <p:sp>
        <p:nvSpPr>
          <p:cNvPr id="5" name="Marcador de fecha 3"/>
          <p:cNvSpPr>
            <a:spLocks noGrp="1"/>
          </p:cNvSpPr>
          <p:nvPr>
            <p:ph type="dt" sz="half" idx="2"/>
          </p:nvPr>
        </p:nvSpPr>
        <p:spPr>
          <a:xfrm>
            <a:off x="7020272" y="6525344"/>
            <a:ext cx="1080120" cy="216024"/>
          </a:xfrm>
          <a:prstGeom prst="rect">
            <a:avLst/>
          </a:prstGeom>
        </p:spPr>
        <p:txBody>
          <a:bodyPr vert="horz" wrap="none" lIns="91427" tIns="45713" rIns="91427" bIns="45713" rtlCol="0" anchor="ctr"/>
          <a:lstStyle>
            <a:lvl1pPr algn="ctr">
              <a:defRPr sz="1000">
                <a:solidFill>
                  <a:schemeClr val="tx1">
                    <a:tint val="75000"/>
                  </a:schemeClr>
                </a:solidFill>
              </a:defRPr>
            </a:lvl1pPr>
          </a:lstStyle>
          <a:p>
            <a:fld id="{A820851F-E4DF-3F41-8E0B-5A83BFD2689A}" type="datetimeFigureOut">
              <a:rPr lang="es-ES" smtClean="0">
                <a:solidFill>
                  <a:srgbClr val="3C3C3C">
                    <a:tint val="75000"/>
                  </a:srgbClr>
                </a:solidFill>
              </a:rPr>
              <a:pPr/>
              <a:t>09/09/2019</a:t>
            </a:fld>
            <a:endParaRPr lang="es-ES" dirty="0">
              <a:solidFill>
                <a:srgbClr val="3C3C3C">
                  <a:tint val="75000"/>
                </a:srgbClr>
              </a:solidFill>
            </a:endParaRPr>
          </a:p>
        </p:txBody>
      </p:sp>
      <p:sp>
        <p:nvSpPr>
          <p:cNvPr id="6" name="Marcador de pie de página 4"/>
          <p:cNvSpPr>
            <a:spLocks noGrp="1"/>
          </p:cNvSpPr>
          <p:nvPr>
            <p:ph type="ftr" sz="quarter" idx="3"/>
          </p:nvPr>
        </p:nvSpPr>
        <p:spPr>
          <a:xfrm>
            <a:off x="467545" y="6525344"/>
            <a:ext cx="6480720" cy="216024"/>
          </a:xfrm>
          <a:prstGeom prst="rect">
            <a:avLst/>
          </a:prstGeom>
        </p:spPr>
        <p:txBody>
          <a:bodyPr vert="horz" wrap="none" lIns="91427" tIns="45713" rIns="91427" bIns="45713" rtlCol="0" anchor="ctr"/>
          <a:lstStyle>
            <a:lvl1pPr algn="l">
              <a:defRPr sz="1000">
                <a:solidFill>
                  <a:schemeClr val="tx1">
                    <a:tint val="75000"/>
                  </a:schemeClr>
                </a:solidFill>
              </a:defRPr>
            </a:lvl1pPr>
          </a:lstStyle>
          <a:p>
            <a:endParaRPr lang="es-ES" dirty="0">
              <a:solidFill>
                <a:srgbClr val="3C3C3C">
                  <a:tint val="75000"/>
                </a:srgbClr>
              </a:solidFill>
            </a:endParaRPr>
          </a:p>
        </p:txBody>
      </p:sp>
      <p:sp>
        <p:nvSpPr>
          <p:cNvPr id="7" name="Marcador de número de diapositiva 5"/>
          <p:cNvSpPr>
            <a:spLocks noGrp="1"/>
          </p:cNvSpPr>
          <p:nvPr>
            <p:ph type="sldNum" sz="quarter" idx="4"/>
          </p:nvPr>
        </p:nvSpPr>
        <p:spPr>
          <a:xfrm>
            <a:off x="8172401" y="6525344"/>
            <a:ext cx="504056" cy="216024"/>
          </a:xfrm>
          <a:prstGeom prst="rect">
            <a:avLst/>
          </a:prstGeom>
          <a:solidFill>
            <a:schemeClr val="accent3"/>
          </a:solidFill>
        </p:spPr>
        <p:txBody>
          <a:bodyPr vert="horz" wrap="none" lIns="91427" tIns="45713" rIns="91427" bIns="45713" rtlCol="0" anchor="ctr"/>
          <a:lstStyle>
            <a:lvl1pPr algn="ctr">
              <a:defRPr sz="1000" b="1">
                <a:solidFill>
                  <a:schemeClr val="bg1"/>
                </a:solidFill>
              </a:defRPr>
            </a:lvl1pPr>
          </a:lstStyle>
          <a:p>
            <a:fld id="{6BDCBE57-3DF8-E34A-A687-20DD8272C65F}" type="slidenum">
              <a:rPr lang="es-ES" smtClean="0">
                <a:solidFill>
                  <a:srgbClr val="FFFFFF"/>
                </a:solidFill>
              </a:rPr>
              <a:pPr/>
              <a:t>‹Nº›</a:t>
            </a:fld>
            <a:endParaRPr lang="es-ES" dirty="0">
              <a:solidFill>
                <a:srgbClr val="FFFFFF"/>
              </a:solidFill>
            </a:endParaRPr>
          </a:p>
        </p:txBody>
      </p:sp>
    </p:spTree>
    <p:extLst>
      <p:ext uri="{BB962C8B-B14F-4D97-AF65-F5344CB8AC3E}">
        <p14:creationId xmlns:p14="http://schemas.microsoft.com/office/powerpoint/2010/main" val="209795044"/>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Resumen ejecutivo">
    <p:spTree>
      <p:nvGrpSpPr>
        <p:cNvPr id="1" name=""/>
        <p:cNvGrpSpPr/>
        <p:nvPr/>
      </p:nvGrpSpPr>
      <p:grpSpPr>
        <a:xfrm>
          <a:off x="0" y="0"/>
          <a:ext cx="0" cy="0"/>
          <a:chOff x="0" y="0"/>
          <a:chExt cx="0" cy="0"/>
        </a:xfrm>
      </p:grpSpPr>
      <p:sp>
        <p:nvSpPr>
          <p:cNvPr id="6" name="Marcador de texto 24"/>
          <p:cNvSpPr>
            <a:spLocks noGrp="1"/>
          </p:cNvSpPr>
          <p:nvPr>
            <p:ph type="body" sz="quarter" idx="10" hasCustomPrompt="1"/>
          </p:nvPr>
        </p:nvSpPr>
        <p:spPr>
          <a:xfrm>
            <a:off x="568831" y="1252324"/>
            <a:ext cx="988483" cy="880533"/>
          </a:xfrm>
        </p:spPr>
        <p:txBody>
          <a:bodyPr wrap="none" tIns="0" rIns="0" bIns="0" anchor="b" anchorCtr="0">
            <a:noAutofit/>
          </a:bodyPr>
          <a:lstStyle>
            <a:lvl1pPr marL="0" indent="0" algn="r">
              <a:spcBef>
                <a:spcPts val="0"/>
              </a:spcBef>
              <a:buNone/>
              <a:defRPr sz="8000" b="0">
                <a:solidFill>
                  <a:srgbClr val="00778B"/>
                </a:solidFill>
              </a:defRPr>
            </a:lvl1pPr>
          </a:lstStyle>
          <a:p>
            <a:pPr lvl="0"/>
            <a:r>
              <a:rPr lang="es-ES_tradnl" dirty="0"/>
              <a:t>1</a:t>
            </a:r>
            <a:endParaRPr lang="es-ES" dirty="0"/>
          </a:p>
        </p:txBody>
      </p:sp>
      <p:sp>
        <p:nvSpPr>
          <p:cNvPr id="7" name="2 Marcador de texto"/>
          <p:cNvSpPr>
            <a:spLocks noGrp="1"/>
          </p:cNvSpPr>
          <p:nvPr>
            <p:ph type="body" sz="quarter" idx="13"/>
          </p:nvPr>
        </p:nvSpPr>
        <p:spPr>
          <a:xfrm>
            <a:off x="1691680" y="2132856"/>
            <a:ext cx="7057033" cy="2161009"/>
          </a:xfrm>
        </p:spPr>
        <p:txBody>
          <a:bodyPr vert="horz" lIns="91427" tIns="45713" rIns="91427" bIns="45713" rtlCol="0">
            <a:noAutofit/>
          </a:bodyPr>
          <a:lstStyle>
            <a:lvl1pPr>
              <a:spcAft>
                <a:spcPts val="600"/>
              </a:spcAft>
              <a:defRPr lang="es-ES" sz="1800" dirty="0" smtClean="0">
                <a:solidFill>
                  <a:schemeClr val="bg2">
                    <a:lumMod val="10000"/>
                  </a:schemeClr>
                </a:solidFill>
              </a:defRPr>
            </a:lvl1pPr>
            <a:lvl2pPr>
              <a:spcAft>
                <a:spcPts val="600"/>
              </a:spcAft>
              <a:defRPr lang="es-ES" sz="1600" dirty="0" smtClean="0">
                <a:solidFill>
                  <a:schemeClr val="bg2">
                    <a:lumMod val="10000"/>
                  </a:schemeClr>
                </a:solidFill>
              </a:defRPr>
            </a:lvl2pPr>
            <a:lvl3pPr>
              <a:spcAft>
                <a:spcPts val="600"/>
              </a:spcAft>
              <a:defRPr lang="es-ES" sz="1400" dirty="0" smtClean="0">
                <a:solidFill>
                  <a:schemeClr val="bg2">
                    <a:lumMod val="10000"/>
                  </a:schemeClr>
                </a:solidFill>
              </a:defRPr>
            </a:lvl3pPr>
            <a:lvl4pPr>
              <a:spcAft>
                <a:spcPts val="600"/>
              </a:spcAft>
              <a:defRPr lang="es-ES" sz="1200" dirty="0" smtClean="0">
                <a:solidFill>
                  <a:schemeClr val="bg2">
                    <a:lumMod val="10000"/>
                  </a:schemeClr>
                </a:solidFill>
              </a:defRPr>
            </a:lvl4pPr>
            <a:lvl5pPr>
              <a:spcAft>
                <a:spcPts val="600"/>
              </a:spcAft>
              <a:defRPr lang="es-CL" sz="1200" dirty="0">
                <a:solidFill>
                  <a:schemeClr val="bg2">
                    <a:lumMod val="10000"/>
                  </a:schemeClr>
                </a:solidFill>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dirty="0"/>
          </a:p>
        </p:txBody>
      </p:sp>
      <p:sp>
        <p:nvSpPr>
          <p:cNvPr id="8" name="4 Marcador de posición de imagen"/>
          <p:cNvSpPr>
            <a:spLocks noGrp="1"/>
          </p:cNvSpPr>
          <p:nvPr>
            <p:ph type="pic" sz="quarter" idx="14"/>
          </p:nvPr>
        </p:nvSpPr>
        <p:spPr>
          <a:xfrm>
            <a:off x="1691681" y="4509120"/>
            <a:ext cx="7452319" cy="2348880"/>
          </a:xfrm>
        </p:spPr>
        <p:txBody>
          <a:bodyPr>
            <a:noAutofit/>
          </a:bodyPr>
          <a:lstStyle>
            <a:lvl1pPr marL="0" indent="0">
              <a:buNone/>
              <a:defRPr/>
            </a:lvl1pPr>
          </a:lstStyle>
          <a:p>
            <a:r>
              <a:rPr lang="es-ES" dirty="0"/>
              <a:t>Haga clic en el icono para agregar una imagen</a:t>
            </a:r>
            <a:endParaRPr lang="es-CL" dirty="0"/>
          </a:p>
        </p:txBody>
      </p:sp>
      <p:sp>
        <p:nvSpPr>
          <p:cNvPr id="9" name="5 Título"/>
          <p:cNvSpPr>
            <a:spLocks noGrp="1"/>
          </p:cNvSpPr>
          <p:nvPr>
            <p:ph type="title"/>
          </p:nvPr>
        </p:nvSpPr>
        <p:spPr>
          <a:xfrm>
            <a:off x="1691680" y="1412776"/>
            <a:ext cx="7056784" cy="576064"/>
          </a:xfrm>
        </p:spPr>
        <p:txBody>
          <a:bodyPr anchor="b">
            <a:noAutofit/>
          </a:bodyPr>
          <a:lstStyle>
            <a:lvl1pPr>
              <a:defRPr sz="2400"/>
            </a:lvl1pPr>
          </a:lstStyle>
          <a:p>
            <a:r>
              <a:rPr lang="es-ES" dirty="0"/>
              <a:t>Haga clic para modificar el estilo de título del patrón</a:t>
            </a:r>
            <a:endParaRPr lang="es-CL" dirty="0"/>
          </a:p>
        </p:txBody>
      </p:sp>
    </p:spTree>
    <p:extLst>
      <p:ext uri="{BB962C8B-B14F-4D97-AF65-F5344CB8AC3E}">
        <p14:creationId xmlns:p14="http://schemas.microsoft.com/office/powerpoint/2010/main" val="1415062344"/>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exto comprimido">
    <p:spTree>
      <p:nvGrpSpPr>
        <p:cNvPr id="1" name=""/>
        <p:cNvGrpSpPr/>
        <p:nvPr/>
      </p:nvGrpSpPr>
      <p:grpSpPr>
        <a:xfrm>
          <a:off x="0" y="0"/>
          <a:ext cx="0" cy="0"/>
          <a:chOff x="0" y="0"/>
          <a:chExt cx="0" cy="0"/>
        </a:xfrm>
      </p:grpSpPr>
      <p:sp>
        <p:nvSpPr>
          <p:cNvPr id="11" name="2 Marcador de texto"/>
          <p:cNvSpPr>
            <a:spLocks noGrp="1"/>
          </p:cNvSpPr>
          <p:nvPr>
            <p:ph type="body" sz="quarter" idx="13"/>
          </p:nvPr>
        </p:nvSpPr>
        <p:spPr>
          <a:xfrm>
            <a:off x="1691680" y="2132856"/>
            <a:ext cx="7057033" cy="4320480"/>
          </a:xfrm>
        </p:spPr>
        <p:txBody>
          <a:bodyPr vert="horz" lIns="91427" tIns="45713" rIns="91427" bIns="45713" rtlCol="0">
            <a:noAutofit/>
          </a:bodyPr>
          <a:lstStyle>
            <a:lvl1pPr>
              <a:spcAft>
                <a:spcPts val="600"/>
              </a:spcAft>
              <a:defRPr lang="es-ES" sz="1800" dirty="0" smtClean="0"/>
            </a:lvl1pPr>
            <a:lvl2pPr>
              <a:spcAft>
                <a:spcPts val="600"/>
              </a:spcAft>
              <a:defRPr lang="es-ES" sz="1600" dirty="0" smtClean="0"/>
            </a:lvl2pPr>
            <a:lvl3pPr>
              <a:spcAft>
                <a:spcPts val="600"/>
              </a:spcAft>
              <a:defRPr lang="es-ES" sz="1400" dirty="0" smtClean="0"/>
            </a:lvl3pPr>
            <a:lvl4pPr>
              <a:spcAft>
                <a:spcPts val="600"/>
              </a:spcAft>
              <a:defRPr lang="es-ES" sz="1200" dirty="0" smtClean="0"/>
            </a:lvl4pPr>
            <a:lvl5pPr>
              <a:spcAft>
                <a:spcPts val="600"/>
              </a:spcAft>
              <a:defRPr lang="es-CL" sz="1200" dirty="0"/>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dirty="0"/>
          </a:p>
        </p:txBody>
      </p:sp>
      <p:sp>
        <p:nvSpPr>
          <p:cNvPr id="12" name="5 Título"/>
          <p:cNvSpPr>
            <a:spLocks noGrp="1"/>
          </p:cNvSpPr>
          <p:nvPr>
            <p:ph type="title"/>
          </p:nvPr>
        </p:nvSpPr>
        <p:spPr>
          <a:xfrm>
            <a:off x="1691680" y="1412776"/>
            <a:ext cx="7056784" cy="576064"/>
          </a:xfrm>
        </p:spPr>
        <p:txBody>
          <a:bodyPr anchor="b">
            <a:noAutofit/>
          </a:bodyPr>
          <a:lstStyle>
            <a:lvl1pPr>
              <a:defRPr sz="2400"/>
            </a:lvl1pPr>
          </a:lstStyle>
          <a:p>
            <a:r>
              <a:rPr lang="es-ES"/>
              <a:t>Haga clic para modificar el estilo de título del patrón</a:t>
            </a:r>
            <a:endParaRPr lang="es-CL" dirty="0"/>
          </a:p>
        </p:txBody>
      </p:sp>
      <p:sp>
        <p:nvSpPr>
          <p:cNvPr id="7" name="Marcador de fecha 3"/>
          <p:cNvSpPr>
            <a:spLocks noGrp="1"/>
          </p:cNvSpPr>
          <p:nvPr>
            <p:ph type="dt" sz="half" idx="2"/>
          </p:nvPr>
        </p:nvSpPr>
        <p:spPr>
          <a:xfrm>
            <a:off x="7020272" y="6525344"/>
            <a:ext cx="1080120" cy="216024"/>
          </a:xfrm>
          <a:prstGeom prst="rect">
            <a:avLst/>
          </a:prstGeom>
        </p:spPr>
        <p:txBody>
          <a:bodyPr vert="horz" wrap="none" lIns="91427" tIns="45713" rIns="91427" bIns="45713" rtlCol="0" anchor="ctr"/>
          <a:lstStyle>
            <a:lvl1pPr algn="ctr">
              <a:defRPr sz="1000">
                <a:solidFill>
                  <a:schemeClr val="tx1">
                    <a:tint val="75000"/>
                  </a:schemeClr>
                </a:solidFill>
              </a:defRPr>
            </a:lvl1pPr>
          </a:lstStyle>
          <a:p>
            <a:fld id="{A820851F-E4DF-3F41-8E0B-5A83BFD2689A}" type="datetimeFigureOut">
              <a:rPr lang="es-ES" smtClean="0">
                <a:solidFill>
                  <a:srgbClr val="3C3C3C">
                    <a:tint val="75000"/>
                  </a:srgbClr>
                </a:solidFill>
              </a:rPr>
              <a:pPr/>
              <a:t>09/09/2019</a:t>
            </a:fld>
            <a:endParaRPr lang="es-ES" dirty="0">
              <a:solidFill>
                <a:srgbClr val="3C3C3C">
                  <a:tint val="75000"/>
                </a:srgbClr>
              </a:solidFill>
            </a:endParaRPr>
          </a:p>
        </p:txBody>
      </p:sp>
      <p:sp>
        <p:nvSpPr>
          <p:cNvPr id="13" name="Marcador de pie de página 4"/>
          <p:cNvSpPr>
            <a:spLocks noGrp="1"/>
          </p:cNvSpPr>
          <p:nvPr>
            <p:ph type="ftr" sz="quarter" idx="3"/>
          </p:nvPr>
        </p:nvSpPr>
        <p:spPr>
          <a:xfrm>
            <a:off x="467545" y="6525344"/>
            <a:ext cx="6480720" cy="216024"/>
          </a:xfrm>
          <a:prstGeom prst="rect">
            <a:avLst/>
          </a:prstGeom>
        </p:spPr>
        <p:txBody>
          <a:bodyPr vert="horz" wrap="none" lIns="91427" tIns="45713" rIns="91427" bIns="45713" rtlCol="0" anchor="ctr"/>
          <a:lstStyle>
            <a:lvl1pPr algn="l">
              <a:defRPr sz="1000">
                <a:solidFill>
                  <a:schemeClr val="tx1">
                    <a:tint val="75000"/>
                  </a:schemeClr>
                </a:solidFill>
              </a:defRPr>
            </a:lvl1pPr>
          </a:lstStyle>
          <a:p>
            <a:endParaRPr lang="es-ES" dirty="0">
              <a:solidFill>
                <a:srgbClr val="3C3C3C">
                  <a:tint val="75000"/>
                </a:srgbClr>
              </a:solidFill>
            </a:endParaRPr>
          </a:p>
        </p:txBody>
      </p:sp>
      <p:sp>
        <p:nvSpPr>
          <p:cNvPr id="14" name="Marcador de número de diapositiva 5"/>
          <p:cNvSpPr>
            <a:spLocks noGrp="1"/>
          </p:cNvSpPr>
          <p:nvPr>
            <p:ph type="sldNum" sz="quarter" idx="4"/>
          </p:nvPr>
        </p:nvSpPr>
        <p:spPr>
          <a:xfrm>
            <a:off x="8172401" y="6525344"/>
            <a:ext cx="504056" cy="216024"/>
          </a:xfrm>
          <a:prstGeom prst="rect">
            <a:avLst/>
          </a:prstGeom>
          <a:solidFill>
            <a:schemeClr val="accent3"/>
          </a:solidFill>
        </p:spPr>
        <p:txBody>
          <a:bodyPr vert="horz" wrap="none" lIns="91427" tIns="45713" rIns="91427" bIns="45713" rtlCol="0" anchor="ctr"/>
          <a:lstStyle>
            <a:lvl1pPr algn="ctr">
              <a:defRPr sz="1000" b="1">
                <a:solidFill>
                  <a:schemeClr val="bg1"/>
                </a:solidFill>
              </a:defRPr>
            </a:lvl1pPr>
          </a:lstStyle>
          <a:p>
            <a:fld id="{6BDCBE57-3DF8-E34A-A687-20DD8272C65F}" type="slidenum">
              <a:rPr lang="es-ES" smtClean="0">
                <a:solidFill>
                  <a:srgbClr val="FFFFFF"/>
                </a:solidFill>
              </a:rPr>
              <a:pPr/>
              <a:t>‹Nº›</a:t>
            </a:fld>
            <a:endParaRPr lang="es-ES" dirty="0">
              <a:solidFill>
                <a:srgbClr val="FFFFFF"/>
              </a:solidFill>
            </a:endParaRPr>
          </a:p>
        </p:txBody>
      </p:sp>
    </p:spTree>
    <p:extLst>
      <p:ext uri="{BB962C8B-B14F-4D97-AF65-F5344CB8AC3E}">
        <p14:creationId xmlns:p14="http://schemas.microsoft.com/office/powerpoint/2010/main" val="239333948"/>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18289" y="27432"/>
            <a:ext cx="7324344" cy="530352"/>
          </a:xfrm>
          <a:prstGeom prst="rect">
            <a:avLst/>
          </a:prstGeom>
        </p:spPr>
        <p:txBody>
          <a:bodyPr/>
          <a:lstStyle/>
          <a:p>
            <a:r>
              <a:rPr lang="en-US"/>
              <a:t>Click to edit Master title style</a:t>
            </a:r>
            <a:endParaRPr lang="en-GB" dirty="0"/>
          </a:p>
        </p:txBody>
      </p:sp>
      <p:sp>
        <p:nvSpPr>
          <p:cNvPr id="5" name="Text Placeholder 4"/>
          <p:cNvSpPr>
            <a:spLocks noGrp="1"/>
          </p:cNvSpPr>
          <p:nvPr>
            <p:ph type="body" sz="quarter" idx="10"/>
          </p:nvPr>
        </p:nvSpPr>
        <p:spPr bwMode="gray">
          <a:xfrm>
            <a:off x="237952" y="1154097"/>
            <a:ext cx="8692984" cy="4525962"/>
          </a:xfrm>
          <a:prstGeom prst="rect">
            <a:avLst/>
          </a:prstGeom>
        </p:spPr>
        <p:txBody>
          <a:bodyPr/>
          <a:lstStyle>
            <a:lvl2pPr marL="458723" indent="-222218">
              <a:defRPr/>
            </a:lvl2pPr>
            <a:lvl3pPr marL="904746" indent="-211108">
              <a:defRPr/>
            </a:lvl3pPr>
            <a:lvl4pPr marL="1368230" indent="-217457">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59359838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cSld name="1_Diapositiva de título">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2BB703F1-74A1-AB4F-9446-295C17AB6A0F}" type="datetime1">
              <a:rPr lang="es-CL" smtClean="0">
                <a:solidFill>
                  <a:prstClr val="black">
                    <a:tint val="75000"/>
                  </a:prstClr>
                </a:solidFill>
              </a:rPr>
              <a:pPr/>
              <a:t>09-09-2019</a:t>
            </a:fld>
            <a:endParaRPr lang="es-CL" dirty="0">
              <a:solidFill>
                <a:prstClr val="black">
                  <a:tint val="75000"/>
                </a:prstClr>
              </a:solidFill>
            </a:endParaRPr>
          </a:p>
        </p:txBody>
      </p:sp>
      <p:sp>
        <p:nvSpPr>
          <p:cNvPr id="5" name="Marcador de pie de página 4"/>
          <p:cNvSpPr>
            <a:spLocks noGrp="1"/>
          </p:cNvSpPr>
          <p:nvPr>
            <p:ph type="ftr" sz="quarter" idx="11"/>
          </p:nvPr>
        </p:nvSpPr>
        <p:spPr/>
        <p:txBody>
          <a:bodyPr/>
          <a:lstStyle/>
          <a:p>
            <a:endParaRPr lang="es-CL" dirty="0">
              <a:solidFill>
                <a:prstClr val="black">
                  <a:tint val="75000"/>
                </a:prstClr>
              </a:solidFill>
            </a:endParaRPr>
          </a:p>
        </p:txBody>
      </p:sp>
      <p:sp>
        <p:nvSpPr>
          <p:cNvPr id="6" name="Marcador de número de diapositiva 5"/>
          <p:cNvSpPr>
            <a:spLocks noGrp="1"/>
          </p:cNvSpPr>
          <p:nvPr>
            <p:ph type="sldNum" sz="quarter" idx="12"/>
          </p:nvPr>
        </p:nvSpPr>
        <p:spPr/>
        <p:txBody>
          <a:bodyPr/>
          <a:lstStyle/>
          <a:p>
            <a:fld id="{45C89BD4-8210-7042-BFD1-E04EABEB8F5C}" type="slidenum">
              <a:rPr lang="es-CL" smtClean="0">
                <a:solidFill>
                  <a:prstClr val="black">
                    <a:tint val="75000"/>
                  </a:prstClr>
                </a:solidFill>
              </a:rPr>
              <a:pPr/>
              <a:t>‹Nº›</a:t>
            </a:fld>
            <a:endParaRPr lang="es-CL" dirty="0">
              <a:solidFill>
                <a:prstClr val="black">
                  <a:tint val="75000"/>
                </a:prstClr>
              </a:solidFill>
            </a:endParaRPr>
          </a:p>
        </p:txBody>
      </p:sp>
    </p:spTree>
    <p:extLst>
      <p:ext uri="{BB962C8B-B14F-4D97-AF65-F5344CB8AC3E}">
        <p14:creationId xmlns:p14="http://schemas.microsoft.com/office/powerpoint/2010/main" val="935201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Título y subtítulo">
    <p:spTree>
      <p:nvGrpSpPr>
        <p:cNvPr id="1" name=""/>
        <p:cNvGrpSpPr/>
        <p:nvPr/>
      </p:nvGrpSpPr>
      <p:grpSpPr>
        <a:xfrm>
          <a:off x="0" y="0"/>
          <a:ext cx="0" cy="0"/>
          <a:chOff x="0" y="0"/>
          <a:chExt cx="0" cy="0"/>
        </a:xfrm>
      </p:grpSpPr>
      <p:sp>
        <p:nvSpPr>
          <p:cNvPr id="5" name="Shape 5"/>
          <p:cNvSpPr>
            <a:spLocks noGrp="1"/>
          </p:cNvSpPr>
          <p:nvPr>
            <p:ph type="title"/>
          </p:nvPr>
        </p:nvSpPr>
        <p:spPr>
          <a:xfrm>
            <a:off x="892970" y="3042762"/>
            <a:ext cx="7358063" cy="430887"/>
          </a:xfrm>
          <a:prstGeom prst="rect">
            <a:avLst/>
          </a:prstGeom>
        </p:spPr>
        <p:txBody>
          <a:bodyPr lIns="0" tIns="0" rIns="0" bIns="0" anchor="b"/>
          <a:lstStyle/>
          <a:p>
            <a:pPr lvl="0"/>
            <a:r>
              <a:t>Texto del título</a:t>
            </a:r>
          </a:p>
        </p:txBody>
      </p:sp>
      <p:sp>
        <p:nvSpPr>
          <p:cNvPr id="6" name="Shape 6"/>
          <p:cNvSpPr>
            <a:spLocks noGrp="1"/>
          </p:cNvSpPr>
          <p:nvPr>
            <p:ph type="body" idx="1"/>
          </p:nvPr>
        </p:nvSpPr>
        <p:spPr>
          <a:xfrm>
            <a:off x="892970" y="3536156"/>
            <a:ext cx="7358063" cy="1923604"/>
          </a:xfrm>
          <a:prstGeom prst="rect">
            <a:avLst/>
          </a:prstGeom>
        </p:spPr>
        <p:txBody>
          <a:bodyPr lIns="0" tIns="0" rIns="0" bIns="0" anchor="t"/>
          <a:lstStyle>
            <a:lvl1pPr marL="0" indent="0" algn="ctr">
              <a:spcBef>
                <a:spcPts val="0"/>
              </a:spcBef>
              <a:buSzTx/>
              <a:buNone/>
              <a:defRPr sz="2500"/>
            </a:lvl1pPr>
            <a:lvl2pPr marL="0" indent="0" algn="ctr">
              <a:spcBef>
                <a:spcPts val="0"/>
              </a:spcBef>
              <a:buSzTx/>
              <a:buNone/>
              <a:defRPr sz="2500"/>
            </a:lvl2pPr>
            <a:lvl3pPr marL="0" indent="0" algn="ctr">
              <a:spcBef>
                <a:spcPts val="0"/>
              </a:spcBef>
              <a:buSzTx/>
              <a:buNone/>
              <a:defRPr sz="2500"/>
            </a:lvl3pPr>
            <a:lvl4pPr marL="0" indent="0" algn="ctr">
              <a:spcBef>
                <a:spcPts val="0"/>
              </a:spcBef>
              <a:buSzTx/>
              <a:buNone/>
              <a:defRPr sz="2500"/>
            </a:lvl4pPr>
            <a:lvl5pPr marL="0" indent="0" algn="ctr">
              <a:spcBef>
                <a:spcPts val="0"/>
              </a:spcBef>
              <a:buSzTx/>
              <a:buNone/>
              <a:defRPr sz="2500"/>
            </a:lvl5pPr>
          </a:lstStyle>
          <a:p>
            <a:pPr lvl="0"/>
            <a:r>
              <a:t>Nivel de texto 1</a:t>
            </a:r>
          </a:p>
          <a:p>
            <a:pPr lvl="1"/>
            <a:r>
              <a:t>Nivel de texto 2</a:t>
            </a:r>
          </a:p>
          <a:p>
            <a:pPr lvl="2"/>
            <a:r>
              <a:t>Nivel de texto 3</a:t>
            </a:r>
          </a:p>
          <a:p>
            <a:pPr lvl="3"/>
            <a:r>
              <a:t>Nivel de texto 4</a:t>
            </a:r>
          </a:p>
          <a:p>
            <a:pPr lvl="4"/>
            <a:r>
              <a:t>Nivel de texto 5</a:t>
            </a:r>
          </a:p>
        </p:txBody>
      </p:sp>
    </p:spTree>
    <p:extLst>
      <p:ext uri="{BB962C8B-B14F-4D97-AF65-F5344CB8AC3E}">
        <p14:creationId xmlns:p14="http://schemas.microsoft.com/office/powerpoint/2010/main" val="2080223394"/>
      </p:ext>
    </p:extLst>
  </p:cSld>
  <p:clrMapOvr>
    <a:masterClrMapping/>
  </p:clrMapOvr>
  <p:transition spd="med"/>
</p:sldLayout>
</file>

<file path=ppt/slideLayouts/slideLayout90.xml><?xml version="1.0" encoding="utf-8"?>
<p:sldLayout xmlns:a="http://schemas.openxmlformats.org/drawingml/2006/main" xmlns:r="http://schemas.openxmlformats.org/officeDocument/2006/relationships" xmlns:p="http://schemas.openxmlformats.org/presentationml/2006/main">
  <p:cSld name="3_Diapositiva de título">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A820851F-E4DF-3F41-8E0B-5A83BFD2689A}" type="datetimeFigureOut">
              <a:rPr lang="es-ES" smtClean="0">
                <a:solidFill>
                  <a:srgbClr val="3C3C3C">
                    <a:tint val="75000"/>
                  </a:srgbClr>
                </a:solidFill>
              </a:rPr>
              <a:pPr/>
              <a:t>09/09/2019</a:t>
            </a:fld>
            <a:endParaRPr lang="es-ES" dirty="0">
              <a:solidFill>
                <a:srgbClr val="3C3C3C">
                  <a:tint val="75000"/>
                </a:srgbClr>
              </a:solidFill>
            </a:endParaRPr>
          </a:p>
        </p:txBody>
      </p:sp>
      <p:sp>
        <p:nvSpPr>
          <p:cNvPr id="5" name="Marcador de pie de página 4"/>
          <p:cNvSpPr>
            <a:spLocks noGrp="1"/>
          </p:cNvSpPr>
          <p:nvPr>
            <p:ph type="ftr" sz="quarter" idx="11"/>
          </p:nvPr>
        </p:nvSpPr>
        <p:spPr/>
        <p:txBody>
          <a:bodyPr/>
          <a:lstStyle/>
          <a:p>
            <a:endParaRPr lang="es-ES" dirty="0">
              <a:solidFill>
                <a:srgbClr val="3C3C3C">
                  <a:tint val="75000"/>
                </a:srgbClr>
              </a:solidFill>
            </a:endParaRPr>
          </a:p>
        </p:txBody>
      </p:sp>
      <p:sp>
        <p:nvSpPr>
          <p:cNvPr id="6" name="Marcador de número de diapositiva 5"/>
          <p:cNvSpPr>
            <a:spLocks noGrp="1"/>
          </p:cNvSpPr>
          <p:nvPr>
            <p:ph type="sldNum" sz="quarter" idx="12"/>
          </p:nvPr>
        </p:nvSpPr>
        <p:spPr/>
        <p:txBody>
          <a:bodyPr/>
          <a:lstStyle/>
          <a:p>
            <a:fld id="{6BDCBE57-3DF8-E34A-A687-20DD8272C65F}" type="slidenum">
              <a:rPr lang="es-ES" smtClean="0">
                <a:solidFill>
                  <a:srgbClr val="FFFFFF"/>
                </a:solidFill>
              </a:rPr>
              <a:pPr/>
              <a:t>‹Nº›</a:t>
            </a:fld>
            <a:endParaRPr lang="es-ES" dirty="0">
              <a:solidFill>
                <a:srgbClr val="FFFFFF"/>
              </a:solidFill>
            </a:endParaRPr>
          </a:p>
        </p:txBody>
      </p:sp>
      <p:sp>
        <p:nvSpPr>
          <p:cNvPr id="8" name="CuadroTexto 6"/>
          <p:cNvSpPr txBox="1"/>
          <p:nvPr/>
        </p:nvSpPr>
        <p:spPr>
          <a:xfrm>
            <a:off x="395535" y="136014"/>
            <a:ext cx="8064000" cy="197568"/>
          </a:xfrm>
          <a:prstGeom prst="rect">
            <a:avLst/>
          </a:prstGeom>
          <a:noFill/>
        </p:spPr>
        <p:txBody>
          <a:bodyPr wrap="square" lIns="0" tIns="0" rIns="0" bIns="0" rtlCol="0" anchor="b" anchorCtr="0">
            <a:spAutoFit/>
          </a:bodyPr>
          <a:lstStyle/>
          <a:p>
            <a:pPr defTabSz="443971" fontAlgn="base">
              <a:lnSpc>
                <a:spcPct val="90000"/>
              </a:lnSpc>
              <a:spcBef>
                <a:spcPct val="0"/>
              </a:spcBef>
              <a:spcAft>
                <a:spcPct val="0"/>
              </a:spcAft>
            </a:pPr>
            <a:r>
              <a:rPr lang="es-CL" sz="1400" dirty="0">
                <a:solidFill>
                  <a:srgbClr val="8D8C8D"/>
                </a:solidFill>
                <a:cs typeface="Trebuchet MS"/>
              </a:rPr>
              <a:t>OPR 11 de noviembre 2015</a:t>
            </a:r>
            <a:endParaRPr lang="es-CL" sz="1400" b="1" dirty="0">
              <a:solidFill>
                <a:srgbClr val="8D8C8D"/>
              </a:solidFill>
              <a:cs typeface="Trebuchet MS"/>
            </a:endParaRPr>
          </a:p>
        </p:txBody>
      </p:sp>
    </p:spTree>
    <p:extLst>
      <p:ext uri="{BB962C8B-B14F-4D97-AF65-F5344CB8AC3E}">
        <p14:creationId xmlns:p14="http://schemas.microsoft.com/office/powerpoint/2010/main" val="2744922521"/>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cSld name="7_Diapositiva de título">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A820851F-E4DF-3F41-8E0B-5A83BFD2689A}" type="datetimeFigureOut">
              <a:rPr lang="es-ES" smtClean="0">
                <a:solidFill>
                  <a:srgbClr val="3C3C3C">
                    <a:tint val="75000"/>
                  </a:srgbClr>
                </a:solidFill>
              </a:rPr>
              <a:pPr/>
              <a:t>09/09/2019</a:t>
            </a:fld>
            <a:endParaRPr lang="es-ES" dirty="0">
              <a:solidFill>
                <a:srgbClr val="3C3C3C">
                  <a:tint val="75000"/>
                </a:srgbClr>
              </a:solidFill>
            </a:endParaRPr>
          </a:p>
        </p:txBody>
      </p:sp>
      <p:sp>
        <p:nvSpPr>
          <p:cNvPr id="5" name="Marcador de pie de página 4"/>
          <p:cNvSpPr>
            <a:spLocks noGrp="1"/>
          </p:cNvSpPr>
          <p:nvPr>
            <p:ph type="ftr" sz="quarter" idx="11"/>
          </p:nvPr>
        </p:nvSpPr>
        <p:spPr/>
        <p:txBody>
          <a:bodyPr/>
          <a:lstStyle/>
          <a:p>
            <a:endParaRPr lang="es-ES" dirty="0">
              <a:solidFill>
                <a:srgbClr val="3C3C3C">
                  <a:tint val="75000"/>
                </a:srgbClr>
              </a:solidFill>
            </a:endParaRPr>
          </a:p>
        </p:txBody>
      </p:sp>
      <p:sp>
        <p:nvSpPr>
          <p:cNvPr id="6" name="Marcador de número de diapositiva 5"/>
          <p:cNvSpPr>
            <a:spLocks noGrp="1"/>
          </p:cNvSpPr>
          <p:nvPr>
            <p:ph type="sldNum" sz="quarter" idx="12"/>
          </p:nvPr>
        </p:nvSpPr>
        <p:spPr/>
        <p:txBody>
          <a:bodyPr/>
          <a:lstStyle/>
          <a:p>
            <a:fld id="{6BDCBE57-3DF8-E34A-A687-20DD8272C65F}" type="slidenum">
              <a:rPr lang="es-ES" smtClean="0">
                <a:solidFill>
                  <a:srgbClr val="FFFFFF"/>
                </a:solidFill>
              </a:rPr>
              <a:pPr/>
              <a:t>‹Nº›</a:t>
            </a:fld>
            <a:endParaRPr lang="es-ES" dirty="0">
              <a:solidFill>
                <a:srgbClr val="FFFFFF"/>
              </a:solidFill>
            </a:endParaRPr>
          </a:p>
        </p:txBody>
      </p:sp>
      <p:sp>
        <p:nvSpPr>
          <p:cNvPr id="8" name="CuadroTexto 6"/>
          <p:cNvSpPr txBox="1"/>
          <p:nvPr/>
        </p:nvSpPr>
        <p:spPr>
          <a:xfrm>
            <a:off x="395535" y="136014"/>
            <a:ext cx="8064000" cy="197568"/>
          </a:xfrm>
          <a:prstGeom prst="rect">
            <a:avLst/>
          </a:prstGeom>
          <a:noFill/>
        </p:spPr>
        <p:txBody>
          <a:bodyPr wrap="square" lIns="0" tIns="0" rIns="0" bIns="0" rtlCol="0" anchor="b" anchorCtr="0">
            <a:spAutoFit/>
          </a:bodyPr>
          <a:lstStyle/>
          <a:p>
            <a:pPr defTabSz="446883" fontAlgn="base">
              <a:lnSpc>
                <a:spcPct val="90000"/>
              </a:lnSpc>
              <a:spcBef>
                <a:spcPct val="0"/>
              </a:spcBef>
              <a:spcAft>
                <a:spcPct val="0"/>
              </a:spcAft>
            </a:pPr>
            <a:r>
              <a:rPr lang="es-CL" sz="1400" dirty="0">
                <a:solidFill>
                  <a:srgbClr val="8D8C8D"/>
                </a:solidFill>
                <a:cs typeface="Trebuchet MS"/>
              </a:rPr>
              <a:t>OPR 11 de noviembre 2015</a:t>
            </a:r>
            <a:endParaRPr lang="es-CL" sz="1400" b="1" dirty="0">
              <a:solidFill>
                <a:srgbClr val="8D8C8D"/>
              </a:solidFill>
              <a:cs typeface="Trebuchet MS"/>
            </a:endParaRPr>
          </a:p>
        </p:txBody>
      </p:sp>
    </p:spTree>
    <p:extLst>
      <p:ext uri="{BB962C8B-B14F-4D97-AF65-F5344CB8AC3E}">
        <p14:creationId xmlns:p14="http://schemas.microsoft.com/office/powerpoint/2010/main" val="778662097"/>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userDrawn="1">
  <p:cSld name="2_Título y objetos">
    <p:spTree>
      <p:nvGrpSpPr>
        <p:cNvPr id="1" name=""/>
        <p:cNvGrpSpPr/>
        <p:nvPr/>
      </p:nvGrpSpPr>
      <p:grpSpPr>
        <a:xfrm>
          <a:off x="0" y="0"/>
          <a:ext cx="0" cy="0"/>
          <a:chOff x="0" y="0"/>
          <a:chExt cx="0" cy="0"/>
        </a:xfrm>
      </p:grpSpPr>
      <p:sp>
        <p:nvSpPr>
          <p:cNvPr id="11" name="Marcador de título 1"/>
          <p:cNvSpPr>
            <a:spLocks noGrp="1"/>
          </p:cNvSpPr>
          <p:nvPr>
            <p:ph type="title"/>
          </p:nvPr>
        </p:nvSpPr>
        <p:spPr>
          <a:xfrm>
            <a:off x="467544" y="116632"/>
            <a:ext cx="6840760" cy="720080"/>
          </a:xfrm>
          <a:prstGeom prst="rect">
            <a:avLst/>
          </a:prstGeom>
        </p:spPr>
        <p:txBody>
          <a:bodyPr vert="horz" lIns="91427" tIns="45713" rIns="91427" bIns="45713" rtlCol="0" anchor="ctr">
            <a:noAutofit/>
          </a:bodyPr>
          <a:lstStyle/>
          <a:p>
            <a:r>
              <a:rPr lang="es-ES" dirty="0"/>
              <a:t>Haga clic para modificar el estilo de título del patrón</a:t>
            </a:r>
          </a:p>
        </p:txBody>
      </p:sp>
      <p:sp>
        <p:nvSpPr>
          <p:cNvPr id="3" name="2 Marcador de contenido"/>
          <p:cNvSpPr>
            <a:spLocks noGrp="1"/>
          </p:cNvSpPr>
          <p:nvPr>
            <p:ph sz="quarter" idx="10"/>
          </p:nvPr>
        </p:nvSpPr>
        <p:spPr>
          <a:xfrm>
            <a:off x="467545" y="1268760"/>
            <a:ext cx="8208912" cy="5184576"/>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dirty="0"/>
          </a:p>
        </p:txBody>
      </p:sp>
      <p:sp>
        <p:nvSpPr>
          <p:cNvPr id="7" name="Marcador de fecha 3"/>
          <p:cNvSpPr>
            <a:spLocks noGrp="1"/>
          </p:cNvSpPr>
          <p:nvPr>
            <p:ph type="dt" sz="half" idx="2"/>
          </p:nvPr>
        </p:nvSpPr>
        <p:spPr>
          <a:xfrm>
            <a:off x="7020272" y="6525344"/>
            <a:ext cx="1080120" cy="216024"/>
          </a:xfrm>
          <a:prstGeom prst="rect">
            <a:avLst/>
          </a:prstGeom>
        </p:spPr>
        <p:txBody>
          <a:bodyPr vert="horz" wrap="none" lIns="91427" tIns="45713" rIns="91427" bIns="45713" rtlCol="0" anchor="ctr"/>
          <a:lstStyle>
            <a:lvl1pPr algn="ctr">
              <a:defRPr sz="1000">
                <a:solidFill>
                  <a:schemeClr val="tx1">
                    <a:tint val="75000"/>
                  </a:schemeClr>
                </a:solidFill>
              </a:defRPr>
            </a:lvl1pPr>
          </a:lstStyle>
          <a:p>
            <a:fld id="{D222AEBF-5F0D-4926-839A-08580D4A539F}" type="datetime1">
              <a:rPr lang="es-ES" smtClean="0">
                <a:solidFill>
                  <a:srgbClr val="3C3C3C">
                    <a:tint val="75000"/>
                  </a:srgbClr>
                </a:solidFill>
              </a:rPr>
              <a:pPr/>
              <a:t>09/09/2019</a:t>
            </a:fld>
            <a:endParaRPr lang="es-ES" dirty="0">
              <a:solidFill>
                <a:srgbClr val="3C3C3C">
                  <a:tint val="75000"/>
                </a:srgbClr>
              </a:solidFill>
            </a:endParaRPr>
          </a:p>
        </p:txBody>
      </p:sp>
      <p:sp>
        <p:nvSpPr>
          <p:cNvPr id="8" name="Marcador de pie de página 4"/>
          <p:cNvSpPr>
            <a:spLocks noGrp="1"/>
          </p:cNvSpPr>
          <p:nvPr>
            <p:ph type="ftr" sz="quarter" idx="3"/>
          </p:nvPr>
        </p:nvSpPr>
        <p:spPr>
          <a:xfrm>
            <a:off x="467545" y="6525344"/>
            <a:ext cx="6480720" cy="216024"/>
          </a:xfrm>
          <a:prstGeom prst="rect">
            <a:avLst/>
          </a:prstGeom>
        </p:spPr>
        <p:txBody>
          <a:bodyPr vert="horz" wrap="none" lIns="91427" tIns="45713" rIns="91427" bIns="45713" rtlCol="0" anchor="ctr"/>
          <a:lstStyle>
            <a:lvl1pPr algn="l">
              <a:defRPr sz="1000">
                <a:solidFill>
                  <a:schemeClr val="tx1">
                    <a:tint val="75000"/>
                  </a:schemeClr>
                </a:solidFill>
              </a:defRPr>
            </a:lvl1pPr>
          </a:lstStyle>
          <a:p>
            <a:r>
              <a:rPr lang="es-ES" dirty="0">
                <a:solidFill>
                  <a:srgbClr val="3C3C3C">
                    <a:tint val="75000"/>
                  </a:srgbClr>
                </a:solidFill>
              </a:rPr>
              <a:t>OPR CEN N°17 - 14/01/2016</a:t>
            </a:r>
          </a:p>
        </p:txBody>
      </p:sp>
      <p:sp>
        <p:nvSpPr>
          <p:cNvPr id="9" name="Marcador de número de diapositiva 5"/>
          <p:cNvSpPr>
            <a:spLocks noGrp="1"/>
          </p:cNvSpPr>
          <p:nvPr>
            <p:ph type="sldNum" sz="quarter" idx="4"/>
          </p:nvPr>
        </p:nvSpPr>
        <p:spPr>
          <a:xfrm>
            <a:off x="8172401" y="6525344"/>
            <a:ext cx="504056" cy="216024"/>
          </a:xfrm>
          <a:prstGeom prst="rect">
            <a:avLst/>
          </a:prstGeom>
          <a:solidFill>
            <a:schemeClr val="accent3"/>
          </a:solidFill>
        </p:spPr>
        <p:txBody>
          <a:bodyPr vert="horz" wrap="none" lIns="91427" tIns="45713" rIns="91427" bIns="45713" rtlCol="0" anchor="ctr"/>
          <a:lstStyle>
            <a:lvl1pPr algn="ctr">
              <a:defRPr sz="1000" b="1">
                <a:solidFill>
                  <a:schemeClr val="bg1"/>
                </a:solidFill>
              </a:defRPr>
            </a:lvl1pPr>
          </a:lstStyle>
          <a:p>
            <a:fld id="{6BDCBE57-3DF8-E34A-A687-20DD8272C65F}" type="slidenum">
              <a:rPr lang="es-ES" smtClean="0">
                <a:solidFill>
                  <a:srgbClr val="FFFFFF"/>
                </a:solidFill>
              </a:rPr>
              <a:pPr/>
              <a:t>‹Nº›</a:t>
            </a:fld>
            <a:endParaRPr lang="es-ES" dirty="0">
              <a:solidFill>
                <a:srgbClr val="FFFFFF"/>
              </a:solidFill>
            </a:endParaRPr>
          </a:p>
        </p:txBody>
      </p:sp>
    </p:spTree>
    <p:extLst>
      <p:ext uri="{BB962C8B-B14F-4D97-AF65-F5344CB8AC3E}">
        <p14:creationId xmlns:p14="http://schemas.microsoft.com/office/powerpoint/2010/main" val="966969827"/>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userDrawn="1">
  <p:cSld name="4_Título y objetos">
    <p:spTree>
      <p:nvGrpSpPr>
        <p:cNvPr id="1" name=""/>
        <p:cNvGrpSpPr/>
        <p:nvPr/>
      </p:nvGrpSpPr>
      <p:grpSpPr>
        <a:xfrm>
          <a:off x="0" y="0"/>
          <a:ext cx="0" cy="0"/>
          <a:chOff x="0" y="0"/>
          <a:chExt cx="0" cy="0"/>
        </a:xfrm>
      </p:grpSpPr>
      <p:pic>
        <p:nvPicPr>
          <p:cNvPr id="10" name="Imagen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556498" y="51699"/>
            <a:ext cx="1519832" cy="593984"/>
          </a:xfrm>
          <a:prstGeom prst="rect">
            <a:avLst/>
          </a:prstGeom>
        </p:spPr>
      </p:pic>
      <p:grpSp>
        <p:nvGrpSpPr>
          <p:cNvPr id="13" name="Agrupar 12"/>
          <p:cNvGrpSpPr/>
          <p:nvPr userDrawn="1"/>
        </p:nvGrpSpPr>
        <p:grpSpPr>
          <a:xfrm>
            <a:off x="0" y="595697"/>
            <a:ext cx="9144000" cy="90000"/>
            <a:chOff x="1443904" y="3985173"/>
            <a:chExt cx="7700096" cy="180000"/>
          </a:xfrm>
        </p:grpSpPr>
        <p:sp>
          <p:nvSpPr>
            <p:cNvPr id="14" name="Rectángulo 13"/>
            <p:cNvSpPr/>
            <p:nvPr userDrawn="1"/>
          </p:nvSpPr>
          <p:spPr>
            <a:xfrm>
              <a:off x="1443904" y="3985173"/>
              <a:ext cx="1926000" cy="180000"/>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dirty="0">
                <a:solidFill>
                  <a:srgbClr val="FFFFFF"/>
                </a:solidFill>
              </a:endParaRPr>
            </a:p>
          </p:txBody>
        </p:sp>
        <p:sp>
          <p:nvSpPr>
            <p:cNvPr id="15" name="Rectángulo 14"/>
            <p:cNvSpPr/>
            <p:nvPr userDrawn="1"/>
          </p:nvSpPr>
          <p:spPr>
            <a:xfrm>
              <a:off x="3369904" y="3985173"/>
              <a:ext cx="1926000" cy="180000"/>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dirty="0">
                <a:solidFill>
                  <a:srgbClr val="FFFFFF"/>
                </a:solidFill>
              </a:endParaRPr>
            </a:p>
          </p:txBody>
        </p:sp>
        <p:sp>
          <p:nvSpPr>
            <p:cNvPr id="16" name="Rectángulo 15"/>
            <p:cNvSpPr/>
            <p:nvPr userDrawn="1"/>
          </p:nvSpPr>
          <p:spPr>
            <a:xfrm>
              <a:off x="5295904" y="3985173"/>
              <a:ext cx="1926000" cy="180000"/>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dirty="0">
                <a:solidFill>
                  <a:srgbClr val="FFFFFF"/>
                </a:solidFill>
              </a:endParaRPr>
            </a:p>
          </p:txBody>
        </p:sp>
        <p:sp>
          <p:nvSpPr>
            <p:cNvPr id="17" name="Rectángulo 16"/>
            <p:cNvSpPr/>
            <p:nvPr userDrawn="1"/>
          </p:nvSpPr>
          <p:spPr>
            <a:xfrm>
              <a:off x="7218000" y="3985173"/>
              <a:ext cx="1926000" cy="180000"/>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dirty="0">
                <a:solidFill>
                  <a:srgbClr val="FFFFFF"/>
                </a:solidFill>
              </a:endParaRPr>
            </a:p>
          </p:txBody>
        </p:sp>
      </p:grpSp>
    </p:spTree>
    <p:extLst>
      <p:ext uri="{BB962C8B-B14F-4D97-AF65-F5344CB8AC3E}">
        <p14:creationId xmlns:p14="http://schemas.microsoft.com/office/powerpoint/2010/main" val="1687712762"/>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userDrawn="1">
  <p:cSld name="Diseño personalizado">
    <p:spTree>
      <p:nvGrpSpPr>
        <p:cNvPr id="1" name=""/>
        <p:cNvGrpSpPr/>
        <p:nvPr/>
      </p:nvGrpSpPr>
      <p:grpSpPr>
        <a:xfrm>
          <a:off x="0" y="0"/>
          <a:ext cx="0" cy="0"/>
          <a:chOff x="0" y="0"/>
          <a:chExt cx="0" cy="0"/>
        </a:xfrm>
      </p:grpSpPr>
      <p:sp>
        <p:nvSpPr>
          <p:cNvPr id="14" name="Rectángulo 13"/>
          <p:cNvSpPr/>
          <p:nvPr userDrawn="1"/>
        </p:nvSpPr>
        <p:spPr>
          <a:xfrm>
            <a:off x="1443904" y="3237967"/>
            <a:ext cx="7714702" cy="1994569"/>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lIns="91427" tIns="45713" rIns="91427" bIns="45713" rtlCol="0" anchor="ctr"/>
          <a:lstStyle/>
          <a:p>
            <a:pPr algn="ctr"/>
            <a:endParaRPr lang="es-ES_tradnl" dirty="0">
              <a:solidFill>
                <a:srgbClr val="FFFFFF"/>
              </a:solidFill>
            </a:endParaRPr>
          </a:p>
        </p:txBody>
      </p:sp>
      <p:grpSp>
        <p:nvGrpSpPr>
          <p:cNvPr id="15" name="Agrupar 14"/>
          <p:cNvGrpSpPr/>
          <p:nvPr userDrawn="1"/>
        </p:nvGrpSpPr>
        <p:grpSpPr>
          <a:xfrm>
            <a:off x="1443904" y="3057966"/>
            <a:ext cx="7700096" cy="180000"/>
            <a:chOff x="1443904" y="3985173"/>
            <a:chExt cx="7700096" cy="180000"/>
          </a:xfrm>
        </p:grpSpPr>
        <p:sp>
          <p:nvSpPr>
            <p:cNvPr id="16" name="Rectángulo 15"/>
            <p:cNvSpPr/>
            <p:nvPr userDrawn="1"/>
          </p:nvSpPr>
          <p:spPr>
            <a:xfrm>
              <a:off x="1443904" y="3985173"/>
              <a:ext cx="1926000" cy="180000"/>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dirty="0">
                <a:solidFill>
                  <a:srgbClr val="FFFFFF"/>
                </a:solidFill>
              </a:endParaRPr>
            </a:p>
          </p:txBody>
        </p:sp>
        <p:sp>
          <p:nvSpPr>
            <p:cNvPr id="17" name="Rectángulo 16"/>
            <p:cNvSpPr/>
            <p:nvPr userDrawn="1"/>
          </p:nvSpPr>
          <p:spPr>
            <a:xfrm>
              <a:off x="3369904" y="3985173"/>
              <a:ext cx="1926000" cy="180000"/>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dirty="0">
                <a:solidFill>
                  <a:srgbClr val="FFFFFF"/>
                </a:solidFill>
              </a:endParaRPr>
            </a:p>
          </p:txBody>
        </p:sp>
        <p:sp>
          <p:nvSpPr>
            <p:cNvPr id="18" name="Rectángulo 17"/>
            <p:cNvSpPr/>
            <p:nvPr userDrawn="1"/>
          </p:nvSpPr>
          <p:spPr>
            <a:xfrm>
              <a:off x="5295904" y="3985173"/>
              <a:ext cx="1926000" cy="180000"/>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dirty="0">
                <a:solidFill>
                  <a:srgbClr val="FFFFFF"/>
                </a:solidFill>
              </a:endParaRPr>
            </a:p>
          </p:txBody>
        </p:sp>
        <p:sp>
          <p:nvSpPr>
            <p:cNvPr id="19" name="Rectángulo 18"/>
            <p:cNvSpPr/>
            <p:nvPr userDrawn="1"/>
          </p:nvSpPr>
          <p:spPr>
            <a:xfrm>
              <a:off x="7218000" y="3985173"/>
              <a:ext cx="1926000" cy="180000"/>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dirty="0">
                <a:solidFill>
                  <a:srgbClr val="FFFFFF"/>
                </a:solidFill>
              </a:endParaRPr>
            </a:p>
          </p:txBody>
        </p:sp>
      </p:grpSp>
      <p:sp>
        <p:nvSpPr>
          <p:cNvPr id="2" name="Título 1"/>
          <p:cNvSpPr>
            <a:spLocks noGrp="1"/>
          </p:cNvSpPr>
          <p:nvPr>
            <p:ph type="title" hasCustomPrompt="1"/>
          </p:nvPr>
        </p:nvSpPr>
        <p:spPr>
          <a:xfrm>
            <a:off x="1879598" y="4056015"/>
            <a:ext cx="6989768" cy="1143000"/>
          </a:xfrm>
        </p:spPr>
        <p:txBody>
          <a:bodyPr lIns="0" tIns="0" rIns="0" bIns="0" anchor="t" anchorCtr="0">
            <a:noAutofit/>
          </a:bodyPr>
          <a:lstStyle>
            <a:lvl1pPr algn="l">
              <a:lnSpc>
                <a:spcPct val="80000"/>
              </a:lnSpc>
              <a:defRPr sz="3400" b="0" i="0" baseline="0">
                <a:solidFill>
                  <a:schemeClr val="accent3"/>
                </a:solidFill>
              </a:defRPr>
            </a:lvl1pPr>
          </a:lstStyle>
          <a:p>
            <a:r>
              <a:rPr lang="es-ES" sz="3000" dirty="0">
                <a:solidFill>
                  <a:srgbClr val="007A94"/>
                </a:solidFill>
              </a:rPr>
              <a:t>Subtítulo de Presentación</a:t>
            </a:r>
            <a:br>
              <a:rPr lang="es-ES" dirty="0"/>
            </a:br>
            <a:r>
              <a:rPr lang="es-ES" dirty="0"/>
              <a:t>
</a:t>
            </a:r>
          </a:p>
        </p:txBody>
      </p:sp>
    </p:spTree>
    <p:extLst>
      <p:ext uri="{BB962C8B-B14F-4D97-AF65-F5344CB8AC3E}">
        <p14:creationId xmlns:p14="http://schemas.microsoft.com/office/powerpoint/2010/main" val="3488238178"/>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4" name="Imagen 13" descr="42-52871446.jp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0" y="-4768"/>
            <a:ext cx="1326548" cy="6890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Imagen 1" descr="ESPERANZA_HOR.jpg"/>
          <p:cNvPicPr>
            <a:picLocks noChangeAspect="1"/>
          </p:cNvPicPr>
          <p:nvPr userDrawn="1"/>
        </p:nvPicPr>
        <p:blipFill>
          <a:blip r:embed="rId3">
            <a:extLst>
              <a:ext uri="{28A0092B-C50C-407E-A947-70E740481C1C}">
                <a14:useLocalDpi xmlns:a14="http://schemas.microsoft.com/office/drawing/2010/main"/>
              </a:ext>
            </a:extLst>
          </a:blip>
          <a:srcRect/>
          <a:stretch>
            <a:fillRect/>
          </a:stretch>
        </p:blipFill>
        <p:spPr bwMode="auto">
          <a:xfrm>
            <a:off x="5651832" y="5430145"/>
            <a:ext cx="3187051" cy="124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Agrupar 26"/>
          <p:cNvGrpSpPr>
            <a:grpSpLocks/>
          </p:cNvGrpSpPr>
          <p:nvPr userDrawn="1"/>
        </p:nvGrpSpPr>
        <p:grpSpPr bwMode="auto">
          <a:xfrm rot="5400000">
            <a:off x="-2014849" y="3339016"/>
            <a:ext cx="6858000" cy="179971"/>
            <a:chOff x="1443904" y="3985173"/>
            <a:chExt cx="7700096" cy="180001"/>
          </a:xfrm>
        </p:grpSpPr>
        <p:sp>
          <p:nvSpPr>
            <p:cNvPr id="7" name="Rectángulo 27"/>
            <p:cNvSpPr/>
            <p:nvPr userDrawn="1"/>
          </p:nvSpPr>
          <p:spPr>
            <a:xfrm>
              <a:off x="1443904" y="3985173"/>
              <a:ext cx="1925694" cy="180001"/>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070">
                <a:defRPr/>
              </a:pPr>
              <a:endParaRPr lang="es-ES_tradnl" dirty="0">
                <a:solidFill>
                  <a:prstClr val="white"/>
                </a:solidFill>
              </a:endParaRPr>
            </a:p>
          </p:txBody>
        </p:sp>
        <p:sp>
          <p:nvSpPr>
            <p:cNvPr id="8" name="Rectángulo 29"/>
            <p:cNvSpPr/>
            <p:nvPr userDrawn="1"/>
          </p:nvSpPr>
          <p:spPr>
            <a:xfrm>
              <a:off x="3369597" y="3985173"/>
              <a:ext cx="1925693" cy="180001"/>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070">
                <a:defRPr/>
              </a:pPr>
              <a:endParaRPr lang="es-ES_tradnl" dirty="0">
                <a:solidFill>
                  <a:prstClr val="white"/>
                </a:solidFill>
              </a:endParaRPr>
            </a:p>
          </p:txBody>
        </p:sp>
        <p:sp>
          <p:nvSpPr>
            <p:cNvPr id="9" name="Rectángulo 30"/>
            <p:cNvSpPr/>
            <p:nvPr userDrawn="1"/>
          </p:nvSpPr>
          <p:spPr>
            <a:xfrm>
              <a:off x="5295290" y="3985173"/>
              <a:ext cx="1927031" cy="180001"/>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070">
                <a:defRPr/>
              </a:pPr>
              <a:endParaRPr lang="es-ES_tradnl" dirty="0">
                <a:solidFill>
                  <a:prstClr val="white"/>
                </a:solidFill>
              </a:endParaRPr>
            </a:p>
          </p:txBody>
        </p:sp>
        <p:sp>
          <p:nvSpPr>
            <p:cNvPr id="10" name="Rectángulo 31"/>
            <p:cNvSpPr/>
            <p:nvPr userDrawn="1"/>
          </p:nvSpPr>
          <p:spPr>
            <a:xfrm>
              <a:off x="7218307" y="3985173"/>
              <a:ext cx="1925693" cy="180001"/>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070">
                <a:defRPr/>
              </a:pPr>
              <a:endParaRPr lang="es-ES_tradnl" dirty="0">
                <a:solidFill>
                  <a:prstClr val="white"/>
                </a:solidFill>
              </a:endParaRPr>
            </a:p>
          </p:txBody>
        </p:sp>
      </p:grpSp>
      <p:sp>
        <p:nvSpPr>
          <p:cNvPr id="3" name="2 Marcador de texto"/>
          <p:cNvSpPr>
            <a:spLocks noGrp="1"/>
          </p:cNvSpPr>
          <p:nvPr>
            <p:ph type="body" sz="quarter" idx="10"/>
          </p:nvPr>
        </p:nvSpPr>
        <p:spPr>
          <a:xfrm>
            <a:off x="5404512" y="823988"/>
            <a:ext cx="3157621" cy="1123370"/>
          </a:xfrm>
          <a:prstGeom prst="rect">
            <a:avLst/>
          </a:prstGeom>
        </p:spPr>
        <p:txBody>
          <a:bodyPr lIns="91414" tIns="45706" rIns="91414" bIns="45706"/>
          <a:lstStyle>
            <a:lvl1pPr marL="0" marR="0" indent="0" algn="r" defTabSz="457070" rtl="0" eaLnBrk="1" fontAlgn="auto" latinLnBrk="0" hangingPunct="1">
              <a:lnSpc>
                <a:spcPct val="90000"/>
              </a:lnSpc>
              <a:spcBef>
                <a:spcPts val="0"/>
              </a:spcBef>
              <a:spcAft>
                <a:spcPts val="0"/>
              </a:spcAft>
              <a:buClrTx/>
              <a:buSzTx/>
              <a:buFontTx/>
              <a:buNone/>
              <a:tabLst/>
              <a:defRPr sz="3600"/>
            </a:lvl1pPr>
          </a:lstStyle>
          <a:p>
            <a:pPr lvl="0"/>
            <a:r>
              <a:rPr lang="es-ES"/>
              <a:t>Haga clic para modificar el estilo de texto del patrón</a:t>
            </a:r>
          </a:p>
        </p:txBody>
      </p:sp>
      <p:sp>
        <p:nvSpPr>
          <p:cNvPr id="18" name="17 Marcador de texto"/>
          <p:cNvSpPr>
            <a:spLocks noGrp="1"/>
          </p:cNvSpPr>
          <p:nvPr>
            <p:ph type="body" sz="quarter" idx="11"/>
          </p:nvPr>
        </p:nvSpPr>
        <p:spPr>
          <a:xfrm>
            <a:off x="5868957" y="2852144"/>
            <a:ext cx="2693178" cy="1023870"/>
          </a:xfrm>
          <a:prstGeom prst="rect">
            <a:avLst/>
          </a:prstGeom>
          <a:noFill/>
        </p:spPr>
        <p:txBody>
          <a:bodyPr wrap="square" lIns="0" tIns="0" rIns="0" bIns="0" rtlCol="0" anchor="t" anchorCtr="0">
            <a:spAutoFit/>
          </a:bodyPr>
          <a:lstStyle>
            <a:lvl1pPr marL="0" indent="0" algn="r">
              <a:lnSpc>
                <a:spcPts val="1100"/>
              </a:lnSpc>
              <a:spcAft>
                <a:spcPts val="600"/>
              </a:spcAft>
              <a:buNone/>
              <a:defRPr lang="es-ES" sz="1400" smtClean="0">
                <a:solidFill>
                  <a:srgbClr val="8D8C8D"/>
                </a:solidFill>
                <a:latin typeface="Trebuchet MS"/>
                <a:cs typeface="Trebuchet MS"/>
              </a:defRPr>
            </a:lvl1pPr>
            <a:lvl2pPr>
              <a:defRPr lang="es-ES" sz="1800" smtClean="0"/>
            </a:lvl2pPr>
            <a:lvl3pPr>
              <a:defRPr lang="es-ES" sz="1800" smtClean="0"/>
            </a:lvl3pPr>
            <a:lvl4pPr>
              <a:defRPr lang="es-ES" sz="1800" smtClean="0"/>
            </a:lvl4pPr>
            <a:lvl5pPr>
              <a:defRPr lang="es-CL" sz="1800"/>
            </a:lvl5pPr>
          </a:lstStyle>
          <a:p>
            <a:pPr lvl="0"/>
            <a:r>
              <a:rPr lang="es-ES"/>
              <a:t>Haga clic para modificar el estilo de texto del patrón</a:t>
            </a:r>
          </a:p>
          <a:p>
            <a:pPr lvl="1"/>
            <a:r>
              <a:rPr lang="es-ES"/>
              <a:t>Segundo nivel</a:t>
            </a:r>
          </a:p>
          <a:p>
            <a:pPr lvl="2"/>
            <a:r>
              <a:rPr lang="es-ES"/>
              <a:t>Tercer nivel</a:t>
            </a:r>
          </a:p>
        </p:txBody>
      </p:sp>
    </p:spTree>
    <p:extLst>
      <p:ext uri="{BB962C8B-B14F-4D97-AF65-F5344CB8AC3E}">
        <p14:creationId xmlns:p14="http://schemas.microsoft.com/office/powerpoint/2010/main" val="1121309999"/>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grpSp>
        <p:nvGrpSpPr>
          <p:cNvPr id="6" name="Agrupar 26"/>
          <p:cNvGrpSpPr>
            <a:grpSpLocks/>
          </p:cNvGrpSpPr>
          <p:nvPr userDrawn="1"/>
        </p:nvGrpSpPr>
        <p:grpSpPr bwMode="auto">
          <a:xfrm rot="5400000">
            <a:off x="-3339014" y="3339014"/>
            <a:ext cx="6858000" cy="179972"/>
            <a:chOff x="1443904" y="3985173"/>
            <a:chExt cx="7700096" cy="180001"/>
          </a:xfrm>
        </p:grpSpPr>
        <p:sp>
          <p:nvSpPr>
            <p:cNvPr id="7" name="Rectángulo 27"/>
            <p:cNvSpPr/>
            <p:nvPr userDrawn="1"/>
          </p:nvSpPr>
          <p:spPr>
            <a:xfrm>
              <a:off x="1443904" y="3992325"/>
              <a:ext cx="1925694" cy="180001"/>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070">
                <a:defRPr/>
              </a:pPr>
              <a:endParaRPr lang="es-ES_tradnl" dirty="0">
                <a:solidFill>
                  <a:prstClr val="white"/>
                </a:solidFill>
              </a:endParaRPr>
            </a:p>
          </p:txBody>
        </p:sp>
        <p:sp>
          <p:nvSpPr>
            <p:cNvPr id="8" name="Rectángulo 29"/>
            <p:cNvSpPr/>
            <p:nvPr userDrawn="1"/>
          </p:nvSpPr>
          <p:spPr>
            <a:xfrm>
              <a:off x="3369597" y="3992325"/>
              <a:ext cx="1925693" cy="180001"/>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070">
                <a:defRPr/>
              </a:pPr>
              <a:endParaRPr lang="es-ES_tradnl" dirty="0">
                <a:solidFill>
                  <a:prstClr val="white"/>
                </a:solidFill>
              </a:endParaRPr>
            </a:p>
          </p:txBody>
        </p:sp>
        <p:sp>
          <p:nvSpPr>
            <p:cNvPr id="9" name="Rectángulo 30"/>
            <p:cNvSpPr/>
            <p:nvPr userDrawn="1"/>
          </p:nvSpPr>
          <p:spPr>
            <a:xfrm>
              <a:off x="5295290" y="3985173"/>
              <a:ext cx="1927031" cy="180001"/>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070">
                <a:defRPr/>
              </a:pPr>
              <a:endParaRPr lang="es-ES_tradnl" dirty="0">
                <a:solidFill>
                  <a:prstClr val="white"/>
                </a:solidFill>
              </a:endParaRPr>
            </a:p>
          </p:txBody>
        </p:sp>
        <p:sp>
          <p:nvSpPr>
            <p:cNvPr id="10" name="Rectángulo 31"/>
            <p:cNvSpPr/>
            <p:nvPr userDrawn="1"/>
          </p:nvSpPr>
          <p:spPr>
            <a:xfrm>
              <a:off x="7218307" y="3985173"/>
              <a:ext cx="1925693" cy="180001"/>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070">
                <a:defRPr/>
              </a:pPr>
              <a:endParaRPr lang="es-ES_tradnl" dirty="0">
                <a:solidFill>
                  <a:prstClr val="white"/>
                </a:solidFill>
              </a:endParaRPr>
            </a:p>
          </p:txBody>
        </p:sp>
      </p:grpSp>
      <p:sp>
        <p:nvSpPr>
          <p:cNvPr id="11" name="CuadroTexto 5"/>
          <p:cNvSpPr txBox="1">
            <a:spLocks noChangeArrowheads="1"/>
          </p:cNvSpPr>
          <p:nvPr userDrawn="1"/>
        </p:nvSpPr>
        <p:spPr bwMode="auto">
          <a:xfrm>
            <a:off x="2048819" y="5067817"/>
            <a:ext cx="6695906" cy="892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91414" bIns="45706">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defTabSz="608013" eaLnBrk="0" fontAlgn="base" hangingPunct="0">
              <a:spcBef>
                <a:spcPct val="0"/>
              </a:spcBef>
              <a:spcAft>
                <a:spcPct val="0"/>
              </a:spcAft>
              <a:defRPr>
                <a:solidFill>
                  <a:schemeClr val="tx1"/>
                </a:solidFill>
                <a:latin typeface="Calibri" pitchFamily="34" charset="0"/>
                <a:cs typeface="Arial" charset="0"/>
              </a:defRPr>
            </a:lvl6pPr>
            <a:lvl7pPr marL="2971800" indent="-228600" defTabSz="608013" eaLnBrk="0" fontAlgn="base" hangingPunct="0">
              <a:spcBef>
                <a:spcPct val="0"/>
              </a:spcBef>
              <a:spcAft>
                <a:spcPct val="0"/>
              </a:spcAft>
              <a:defRPr>
                <a:solidFill>
                  <a:schemeClr val="tx1"/>
                </a:solidFill>
                <a:latin typeface="Calibri" pitchFamily="34" charset="0"/>
                <a:cs typeface="Arial" charset="0"/>
              </a:defRPr>
            </a:lvl7pPr>
            <a:lvl8pPr marL="3429000" indent="-228600" defTabSz="608013" eaLnBrk="0" fontAlgn="base" hangingPunct="0">
              <a:spcBef>
                <a:spcPct val="0"/>
              </a:spcBef>
              <a:spcAft>
                <a:spcPct val="0"/>
              </a:spcAft>
              <a:defRPr>
                <a:solidFill>
                  <a:schemeClr val="tx1"/>
                </a:solidFill>
                <a:latin typeface="Calibri" pitchFamily="34" charset="0"/>
                <a:cs typeface="Arial" charset="0"/>
              </a:defRPr>
            </a:lvl8pPr>
            <a:lvl9pPr marL="3886200" indent="-228600" defTabSz="608013" eaLnBrk="0" fontAlgn="base" hangingPunct="0">
              <a:spcBef>
                <a:spcPct val="0"/>
              </a:spcBef>
              <a:spcAft>
                <a:spcPct val="0"/>
              </a:spcAft>
              <a:defRPr>
                <a:solidFill>
                  <a:schemeClr val="tx1"/>
                </a:solidFill>
                <a:latin typeface="Calibri" pitchFamily="34" charset="0"/>
                <a:cs typeface="Arial" charset="0"/>
              </a:defRPr>
            </a:lvl9pPr>
          </a:lstStyle>
          <a:p>
            <a:pPr defTabSz="456370" eaLnBrk="1" fontAlgn="base" hangingPunct="1">
              <a:lnSpc>
                <a:spcPct val="90000"/>
              </a:lnSpc>
              <a:spcBef>
                <a:spcPct val="0"/>
              </a:spcBef>
              <a:spcAft>
                <a:spcPct val="0"/>
              </a:spcAft>
              <a:defRPr/>
            </a:pPr>
            <a:r>
              <a:rPr lang="es-ES_tradnl" sz="6000" dirty="0">
                <a:solidFill>
                  <a:srgbClr val="FFFFFF"/>
                </a:solidFill>
                <a:latin typeface="Trebuchet MS" pitchFamily="34" charset="0"/>
              </a:rPr>
              <a:t>FOTO REFERENCIAL</a:t>
            </a:r>
            <a:endParaRPr lang="es-ES" sz="6000" dirty="0">
              <a:solidFill>
                <a:srgbClr val="FFFFFF"/>
              </a:solidFill>
              <a:latin typeface="Trebuchet MS" pitchFamily="34" charset="0"/>
            </a:endParaRPr>
          </a:p>
        </p:txBody>
      </p:sp>
      <p:sp>
        <p:nvSpPr>
          <p:cNvPr id="12" name="CuadroTexto 7"/>
          <p:cNvSpPr txBox="1">
            <a:spLocks noChangeArrowheads="1"/>
          </p:cNvSpPr>
          <p:nvPr userDrawn="1"/>
        </p:nvSpPr>
        <p:spPr bwMode="auto">
          <a:xfrm>
            <a:off x="986867" y="1877190"/>
            <a:ext cx="7792423" cy="2305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defTabSz="608013" eaLnBrk="0" fontAlgn="base" hangingPunct="0">
              <a:spcBef>
                <a:spcPct val="0"/>
              </a:spcBef>
              <a:spcAft>
                <a:spcPct val="0"/>
              </a:spcAft>
              <a:defRPr>
                <a:solidFill>
                  <a:schemeClr val="tx1"/>
                </a:solidFill>
                <a:latin typeface="Calibri" pitchFamily="34" charset="0"/>
                <a:cs typeface="Arial" charset="0"/>
              </a:defRPr>
            </a:lvl6pPr>
            <a:lvl7pPr marL="2971800" indent="-228600" defTabSz="608013" eaLnBrk="0" fontAlgn="base" hangingPunct="0">
              <a:spcBef>
                <a:spcPct val="0"/>
              </a:spcBef>
              <a:spcAft>
                <a:spcPct val="0"/>
              </a:spcAft>
              <a:defRPr>
                <a:solidFill>
                  <a:schemeClr val="tx1"/>
                </a:solidFill>
                <a:latin typeface="Calibri" pitchFamily="34" charset="0"/>
                <a:cs typeface="Arial" charset="0"/>
              </a:defRPr>
            </a:lvl7pPr>
            <a:lvl8pPr marL="3429000" indent="-228600" defTabSz="608013" eaLnBrk="0" fontAlgn="base" hangingPunct="0">
              <a:spcBef>
                <a:spcPct val="0"/>
              </a:spcBef>
              <a:spcAft>
                <a:spcPct val="0"/>
              </a:spcAft>
              <a:defRPr>
                <a:solidFill>
                  <a:schemeClr val="tx1"/>
                </a:solidFill>
                <a:latin typeface="Calibri" pitchFamily="34" charset="0"/>
                <a:cs typeface="Arial" charset="0"/>
              </a:defRPr>
            </a:lvl8pPr>
            <a:lvl9pPr marL="3886200" indent="-228600" defTabSz="608013" eaLnBrk="0" fontAlgn="base" hangingPunct="0">
              <a:spcBef>
                <a:spcPct val="0"/>
              </a:spcBef>
              <a:spcAft>
                <a:spcPct val="0"/>
              </a:spcAft>
              <a:defRPr>
                <a:solidFill>
                  <a:schemeClr val="tx1"/>
                </a:solidFill>
                <a:latin typeface="Calibri" pitchFamily="34" charset="0"/>
                <a:cs typeface="Arial" charset="0"/>
              </a:defRPr>
            </a:lvl9pPr>
          </a:lstStyle>
          <a:p>
            <a:pPr defTabSz="456370" eaLnBrk="1" fontAlgn="base" hangingPunct="1">
              <a:lnSpc>
                <a:spcPct val="130000"/>
              </a:lnSpc>
              <a:spcBef>
                <a:spcPct val="0"/>
              </a:spcBef>
              <a:spcAft>
                <a:spcPts val="601"/>
              </a:spcAft>
              <a:defRPr/>
            </a:pPr>
            <a:endParaRPr lang="es-CL" sz="1300" dirty="0">
              <a:solidFill>
                <a:srgbClr val="58585A"/>
              </a:solidFill>
              <a:latin typeface="Trebuchet MS" pitchFamily="34" charset="0"/>
            </a:endParaRPr>
          </a:p>
        </p:txBody>
      </p:sp>
      <p:pic>
        <p:nvPicPr>
          <p:cNvPr id="13" name="Imagen 11" descr="ESPERANZA_HOR.jpg"/>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7042739" y="215729"/>
            <a:ext cx="1825940" cy="711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2 Marcador de contenido"/>
          <p:cNvSpPr>
            <a:spLocks noGrp="1"/>
          </p:cNvSpPr>
          <p:nvPr>
            <p:ph sz="quarter" idx="13"/>
          </p:nvPr>
        </p:nvSpPr>
        <p:spPr>
          <a:xfrm>
            <a:off x="982663" y="530556"/>
            <a:ext cx="3794125" cy="203200"/>
          </a:xfrm>
          <a:prstGeom prst="rect">
            <a:avLst/>
          </a:prstGeom>
        </p:spPr>
        <p:txBody>
          <a:bodyPr lIns="91414" tIns="45706" rIns="91414" bIns="45706"/>
          <a:lstStyle>
            <a:lvl1pPr marL="0" marR="0" indent="0" algn="l" defTabSz="457070" rtl="0" eaLnBrk="1" fontAlgn="auto" latinLnBrk="0" hangingPunct="1">
              <a:lnSpc>
                <a:spcPct val="90000"/>
              </a:lnSpc>
              <a:spcBef>
                <a:spcPts val="0"/>
              </a:spcBef>
              <a:spcAft>
                <a:spcPts val="0"/>
              </a:spcAft>
              <a:buClrTx/>
              <a:buSzTx/>
              <a:buFontTx/>
              <a:buNone/>
              <a:tabLst/>
              <a:defRPr/>
            </a:lvl1pPr>
          </a:lstStyle>
          <a:p>
            <a:pPr lvl="0"/>
            <a:r>
              <a:rPr lang="es-ES" noProof="0"/>
              <a:t>Haga clic para modificar el estilo de texto del patrón</a:t>
            </a:r>
          </a:p>
        </p:txBody>
      </p:sp>
      <p:sp>
        <p:nvSpPr>
          <p:cNvPr id="40" name="39 Marcador de contenido"/>
          <p:cNvSpPr>
            <a:spLocks noGrp="1"/>
          </p:cNvSpPr>
          <p:nvPr>
            <p:ph sz="quarter" idx="16"/>
          </p:nvPr>
        </p:nvSpPr>
        <p:spPr>
          <a:xfrm>
            <a:off x="982664" y="1876427"/>
            <a:ext cx="7796212" cy="4981575"/>
          </a:xfrm>
          <a:prstGeom prst="rect">
            <a:avLst/>
          </a:prstGeom>
          <a:noFill/>
        </p:spPr>
        <p:txBody>
          <a:bodyPr wrap="square" lIns="0" tIns="0" rIns="0" bIns="0" numCol="1" spcCol="269922" rtlCol="0">
            <a:noAutofit/>
          </a:bodyPr>
          <a:lstStyle>
            <a:lvl1pPr marL="0" indent="0">
              <a:buNone/>
              <a:defRPr lang="es-ES" sz="1300" dirty="0" smtClean="0">
                <a:solidFill>
                  <a:srgbClr val="8D8C8D"/>
                </a:solidFill>
                <a:latin typeface="Trebuchet MS"/>
                <a:cs typeface="Trebuchet MS"/>
              </a:defRPr>
            </a:lvl1pPr>
          </a:lstStyle>
          <a:p>
            <a:pPr lvl="0"/>
            <a:r>
              <a:rPr lang="es-ES" dirty="0"/>
              <a:t>Haga clic para modificar el estilo de texto del patrón</a:t>
            </a:r>
          </a:p>
        </p:txBody>
      </p:sp>
      <p:sp>
        <p:nvSpPr>
          <p:cNvPr id="44" name="43 Marcador de texto"/>
          <p:cNvSpPr>
            <a:spLocks noGrp="1"/>
          </p:cNvSpPr>
          <p:nvPr>
            <p:ph type="body" sz="quarter" idx="17"/>
          </p:nvPr>
        </p:nvSpPr>
        <p:spPr>
          <a:xfrm>
            <a:off x="935912" y="789052"/>
            <a:ext cx="484188" cy="982663"/>
          </a:xfrm>
          <a:prstGeom prst="rect">
            <a:avLst/>
          </a:prstGeom>
        </p:spPr>
        <p:txBody>
          <a:bodyPr lIns="91414" tIns="45706" rIns="91414" bIns="45706"/>
          <a:lstStyle>
            <a:lvl1pPr marL="0" indent="0">
              <a:buNone/>
              <a:defRPr sz="3200"/>
            </a:lvl1pPr>
          </a:lstStyle>
          <a:p>
            <a:pPr lvl="0"/>
            <a:r>
              <a:rPr lang="es-ES" noProof="0"/>
              <a:t>Haga clic para modificar el estilo de texto del patrón</a:t>
            </a:r>
          </a:p>
        </p:txBody>
      </p:sp>
      <p:sp>
        <p:nvSpPr>
          <p:cNvPr id="46" name="45 Marcador de texto"/>
          <p:cNvSpPr>
            <a:spLocks noGrp="1"/>
          </p:cNvSpPr>
          <p:nvPr>
            <p:ph type="body" sz="quarter" idx="18"/>
          </p:nvPr>
        </p:nvSpPr>
        <p:spPr>
          <a:xfrm>
            <a:off x="1466088" y="1290638"/>
            <a:ext cx="3016250" cy="341312"/>
          </a:xfrm>
          <a:prstGeom prst="rect">
            <a:avLst/>
          </a:prstGeom>
          <a:noFill/>
        </p:spPr>
        <p:txBody>
          <a:bodyPr wrap="none" lIns="0" tIns="0" rIns="91414" bIns="0" rtlCol="0" anchor="t">
            <a:normAutofit lnSpcReduction="10000"/>
          </a:bodyPr>
          <a:lstStyle>
            <a:lvl1pPr marL="0" indent="0">
              <a:buNone/>
              <a:defRPr lang="es-CL" sz="2500" baseline="0" dirty="0">
                <a:solidFill>
                  <a:srgbClr val="8D8C8D"/>
                </a:solidFill>
                <a:latin typeface="Trebuchet MS"/>
                <a:cs typeface="Trebuchet MS"/>
              </a:defRPr>
            </a:lvl1pPr>
          </a:lstStyle>
          <a:p>
            <a:pPr lvl="0"/>
            <a:r>
              <a:rPr lang="es-ES"/>
              <a:t>Haga clic para modificar el estilo de texto del patrón</a:t>
            </a:r>
          </a:p>
        </p:txBody>
      </p:sp>
      <p:sp>
        <p:nvSpPr>
          <p:cNvPr id="14" name="Marcador de número de diapositiva 1"/>
          <p:cNvSpPr>
            <a:spLocks noGrp="1"/>
          </p:cNvSpPr>
          <p:nvPr>
            <p:ph type="sldNum" sz="quarter" idx="19"/>
          </p:nvPr>
        </p:nvSpPr>
        <p:spPr>
          <a:xfrm>
            <a:off x="6552884" y="6356226"/>
            <a:ext cx="2133441" cy="364711"/>
          </a:xfrm>
          <a:prstGeom prst="rect">
            <a:avLst/>
          </a:prstGeom>
        </p:spPr>
        <p:txBody>
          <a:bodyPr vert="horz" lIns="91414" tIns="45706" rIns="91414" bIns="45706" rtlCol="0" anchor="ctr"/>
          <a:lstStyle>
            <a:lvl1pPr algn="r" defTabSz="457070" fontAlgn="auto">
              <a:spcBef>
                <a:spcPts val="0"/>
              </a:spcBef>
              <a:spcAft>
                <a:spcPts val="0"/>
              </a:spcAft>
              <a:defRPr lang="es-CL" sz="1200">
                <a:solidFill>
                  <a:prstClr val="black">
                    <a:tint val="75000"/>
                  </a:prstClr>
                </a:solidFill>
                <a:latin typeface="Calibri"/>
                <a:cs typeface="+mn-cs"/>
              </a:defRPr>
            </a:lvl1pPr>
          </a:lstStyle>
          <a:p>
            <a:pPr>
              <a:defRPr/>
            </a:pPr>
            <a:fld id="{87AEA411-30BB-423A-94E1-2932AFAFF334}" type="slidenum">
              <a:rPr/>
              <a:pPr>
                <a:defRPr/>
              </a:pPr>
              <a:t>‹Nº›</a:t>
            </a:fld>
            <a:endParaRPr dirty="0"/>
          </a:p>
        </p:txBody>
      </p:sp>
    </p:spTree>
    <p:extLst>
      <p:ext uri="{BB962C8B-B14F-4D97-AF65-F5344CB8AC3E}">
        <p14:creationId xmlns:p14="http://schemas.microsoft.com/office/powerpoint/2010/main" val="381780455"/>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3_Título y objetos">
    <p:spTree>
      <p:nvGrpSpPr>
        <p:cNvPr id="1" name=""/>
        <p:cNvGrpSpPr/>
        <p:nvPr/>
      </p:nvGrpSpPr>
      <p:grpSpPr>
        <a:xfrm>
          <a:off x="0" y="0"/>
          <a:ext cx="0" cy="0"/>
          <a:chOff x="0" y="0"/>
          <a:chExt cx="0" cy="0"/>
        </a:xfrm>
      </p:grpSpPr>
      <p:grpSp>
        <p:nvGrpSpPr>
          <p:cNvPr id="5" name="Agrupar 26"/>
          <p:cNvGrpSpPr>
            <a:grpSpLocks/>
          </p:cNvGrpSpPr>
          <p:nvPr userDrawn="1"/>
        </p:nvGrpSpPr>
        <p:grpSpPr bwMode="auto">
          <a:xfrm rot="5400000">
            <a:off x="-3339014" y="3339014"/>
            <a:ext cx="6858000" cy="179972"/>
            <a:chOff x="1443904" y="3985173"/>
            <a:chExt cx="7700096" cy="180001"/>
          </a:xfrm>
        </p:grpSpPr>
        <p:sp>
          <p:nvSpPr>
            <p:cNvPr id="7" name="Rectángulo 27"/>
            <p:cNvSpPr/>
            <p:nvPr userDrawn="1"/>
          </p:nvSpPr>
          <p:spPr>
            <a:xfrm>
              <a:off x="1443904" y="3992325"/>
              <a:ext cx="1925694" cy="180001"/>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070">
                <a:defRPr/>
              </a:pPr>
              <a:endParaRPr lang="es-ES_tradnl" dirty="0">
                <a:solidFill>
                  <a:prstClr val="white"/>
                </a:solidFill>
              </a:endParaRPr>
            </a:p>
          </p:txBody>
        </p:sp>
        <p:sp>
          <p:nvSpPr>
            <p:cNvPr id="9" name="Rectángulo 29"/>
            <p:cNvSpPr/>
            <p:nvPr userDrawn="1"/>
          </p:nvSpPr>
          <p:spPr>
            <a:xfrm>
              <a:off x="3369597" y="3992325"/>
              <a:ext cx="1925693" cy="180001"/>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070">
                <a:defRPr/>
              </a:pPr>
              <a:endParaRPr lang="es-ES_tradnl" dirty="0">
                <a:solidFill>
                  <a:prstClr val="white"/>
                </a:solidFill>
              </a:endParaRPr>
            </a:p>
          </p:txBody>
        </p:sp>
        <p:sp>
          <p:nvSpPr>
            <p:cNvPr id="10" name="Rectángulo 30"/>
            <p:cNvSpPr/>
            <p:nvPr userDrawn="1"/>
          </p:nvSpPr>
          <p:spPr>
            <a:xfrm>
              <a:off x="5295290" y="3985173"/>
              <a:ext cx="1927031" cy="180001"/>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070">
                <a:defRPr/>
              </a:pPr>
              <a:endParaRPr lang="es-ES_tradnl" dirty="0">
                <a:solidFill>
                  <a:prstClr val="white"/>
                </a:solidFill>
              </a:endParaRPr>
            </a:p>
          </p:txBody>
        </p:sp>
        <p:sp>
          <p:nvSpPr>
            <p:cNvPr id="11" name="Rectángulo 31"/>
            <p:cNvSpPr/>
            <p:nvPr userDrawn="1"/>
          </p:nvSpPr>
          <p:spPr>
            <a:xfrm>
              <a:off x="7218307" y="3985173"/>
              <a:ext cx="1925693" cy="180001"/>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070">
                <a:defRPr/>
              </a:pPr>
              <a:endParaRPr lang="es-ES_tradnl" dirty="0">
                <a:solidFill>
                  <a:prstClr val="white"/>
                </a:solidFill>
              </a:endParaRPr>
            </a:p>
          </p:txBody>
        </p:sp>
      </p:grpSp>
      <p:pic>
        <p:nvPicPr>
          <p:cNvPr id="12" name="Imagen 11" descr="ESPERANZA_HOR.jpg"/>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7042739" y="215729"/>
            <a:ext cx="1825940" cy="711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2 Marcador de contenido"/>
          <p:cNvSpPr>
            <a:spLocks noGrp="1"/>
          </p:cNvSpPr>
          <p:nvPr>
            <p:ph sz="quarter" idx="13"/>
          </p:nvPr>
        </p:nvSpPr>
        <p:spPr>
          <a:xfrm>
            <a:off x="982663" y="530556"/>
            <a:ext cx="3794125" cy="203200"/>
          </a:xfrm>
          <a:prstGeom prst="rect">
            <a:avLst/>
          </a:prstGeom>
        </p:spPr>
        <p:txBody>
          <a:bodyPr lIns="91414" tIns="45706" rIns="91414" bIns="45706"/>
          <a:lstStyle>
            <a:lvl1pPr marL="0" marR="0" indent="0" algn="l" defTabSz="457070" rtl="0" eaLnBrk="1" fontAlgn="auto" latinLnBrk="0" hangingPunct="1">
              <a:lnSpc>
                <a:spcPct val="90000"/>
              </a:lnSpc>
              <a:spcBef>
                <a:spcPts val="0"/>
              </a:spcBef>
              <a:spcAft>
                <a:spcPts val="0"/>
              </a:spcAft>
              <a:buClrTx/>
              <a:buSzTx/>
              <a:buFontTx/>
              <a:buNone/>
              <a:tabLst/>
              <a:defRPr/>
            </a:lvl1pPr>
          </a:lstStyle>
          <a:p>
            <a:pPr lvl="0"/>
            <a:r>
              <a:rPr lang="es-ES" noProof="0"/>
              <a:t>Haga clic para modificar el estilo de texto del patrón</a:t>
            </a:r>
          </a:p>
        </p:txBody>
      </p:sp>
      <p:sp>
        <p:nvSpPr>
          <p:cNvPr id="6" name="5 Marcador de contenido"/>
          <p:cNvSpPr>
            <a:spLocks noGrp="1"/>
          </p:cNvSpPr>
          <p:nvPr>
            <p:ph sz="quarter" idx="15"/>
          </p:nvPr>
        </p:nvSpPr>
        <p:spPr>
          <a:xfrm>
            <a:off x="983113" y="1320573"/>
            <a:ext cx="3125313" cy="340484"/>
          </a:xfrm>
          <a:prstGeom prst="rect">
            <a:avLst/>
          </a:prstGeom>
          <a:noFill/>
        </p:spPr>
        <p:txBody>
          <a:bodyPr wrap="none" lIns="0" tIns="0" rIns="91414" bIns="0" rtlCol="0" anchor="t">
            <a:normAutofit lnSpcReduction="10000"/>
          </a:bodyPr>
          <a:lstStyle>
            <a:lvl1pPr marL="0" indent="0">
              <a:buNone/>
              <a:defRPr lang="es-ES" sz="2500" dirty="0" smtClean="0">
                <a:solidFill>
                  <a:srgbClr val="8D8C8D"/>
                </a:solidFill>
                <a:latin typeface="Trebuchet MS"/>
                <a:cs typeface="Trebuchet MS"/>
              </a:defRPr>
            </a:lvl1pPr>
          </a:lstStyle>
          <a:p>
            <a:pPr lvl="0"/>
            <a:r>
              <a:rPr lang="es-ES"/>
              <a:t>Haga clic para modificar el estilo de texto del patrón</a:t>
            </a:r>
          </a:p>
        </p:txBody>
      </p:sp>
      <p:sp>
        <p:nvSpPr>
          <p:cNvPr id="8" name="7 Marcador de texto"/>
          <p:cNvSpPr>
            <a:spLocks noGrp="1"/>
          </p:cNvSpPr>
          <p:nvPr>
            <p:ph type="body" sz="quarter" idx="16"/>
          </p:nvPr>
        </p:nvSpPr>
        <p:spPr>
          <a:xfrm>
            <a:off x="982665" y="1870170"/>
            <a:ext cx="7807325" cy="3108325"/>
          </a:xfrm>
          <a:prstGeom prst="rect">
            <a:avLst/>
          </a:prstGeom>
        </p:spPr>
        <p:txBody>
          <a:bodyPr lIns="91414" tIns="45706" rIns="91414" bIns="45706"/>
          <a:lstStyle>
            <a:lvl1pPr marL="0" marR="0" indent="0" algn="l" defTabSz="457070" rtl="0" eaLnBrk="1" fontAlgn="auto" latinLnBrk="0" hangingPunct="1">
              <a:lnSpc>
                <a:spcPct val="130000"/>
              </a:lnSpc>
              <a:spcBef>
                <a:spcPts val="0"/>
              </a:spcBef>
              <a:spcAft>
                <a:spcPts val="600"/>
              </a:spcAft>
              <a:buClrTx/>
              <a:buSzTx/>
              <a:buFontTx/>
              <a:buNone/>
              <a:tabLst/>
              <a:defRPr/>
            </a:lvl1p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p:txBody>
      </p:sp>
      <p:sp>
        <p:nvSpPr>
          <p:cNvPr id="13" name="Marcador de número de diapositiva 1"/>
          <p:cNvSpPr>
            <a:spLocks noGrp="1"/>
          </p:cNvSpPr>
          <p:nvPr>
            <p:ph type="sldNum" sz="quarter" idx="17"/>
          </p:nvPr>
        </p:nvSpPr>
        <p:spPr>
          <a:xfrm>
            <a:off x="6552884" y="6356226"/>
            <a:ext cx="2133441" cy="364711"/>
          </a:xfrm>
          <a:prstGeom prst="rect">
            <a:avLst/>
          </a:prstGeom>
        </p:spPr>
        <p:txBody>
          <a:bodyPr vert="horz" lIns="91414" tIns="45706" rIns="91414" bIns="45706" rtlCol="0" anchor="ctr"/>
          <a:lstStyle>
            <a:lvl1pPr algn="r" defTabSz="457070" fontAlgn="auto">
              <a:spcBef>
                <a:spcPts val="0"/>
              </a:spcBef>
              <a:spcAft>
                <a:spcPts val="0"/>
              </a:spcAft>
              <a:defRPr lang="es-CL" sz="1200">
                <a:solidFill>
                  <a:prstClr val="black">
                    <a:tint val="75000"/>
                  </a:prstClr>
                </a:solidFill>
                <a:latin typeface="Calibri"/>
                <a:cs typeface="+mn-cs"/>
              </a:defRPr>
            </a:lvl1pPr>
          </a:lstStyle>
          <a:p>
            <a:pPr>
              <a:defRPr/>
            </a:pPr>
            <a:fld id="{C0D73C20-B2A4-4239-A2BB-95CFAB267943}" type="slidenum">
              <a:rPr/>
              <a:pPr>
                <a:defRPr/>
              </a:pPr>
              <a:t>‹Nº›</a:t>
            </a:fld>
            <a:endParaRPr dirty="0"/>
          </a:p>
        </p:txBody>
      </p:sp>
    </p:spTree>
    <p:extLst>
      <p:ext uri="{BB962C8B-B14F-4D97-AF65-F5344CB8AC3E}">
        <p14:creationId xmlns:p14="http://schemas.microsoft.com/office/powerpoint/2010/main" val="3865593647"/>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sp>
        <p:nvSpPr>
          <p:cNvPr id="4" name="CuadroTexto 3"/>
          <p:cNvSpPr txBox="1"/>
          <p:nvPr userDrawn="1"/>
        </p:nvSpPr>
        <p:spPr>
          <a:xfrm>
            <a:off x="983290" y="1313437"/>
            <a:ext cx="3016614" cy="340874"/>
          </a:xfrm>
          <a:prstGeom prst="rect">
            <a:avLst/>
          </a:prstGeom>
          <a:noFill/>
        </p:spPr>
        <p:txBody>
          <a:bodyPr wrap="none" lIns="0" tIns="0" rIns="91414" bIns="0">
            <a:normAutofit lnSpcReduction="10000"/>
          </a:bodyPr>
          <a:lstStyle/>
          <a:p>
            <a:pPr defTabSz="457070">
              <a:lnSpc>
                <a:spcPct val="90000"/>
              </a:lnSpc>
              <a:defRPr/>
            </a:pPr>
            <a:endParaRPr lang="es-ES" sz="2500" dirty="0">
              <a:solidFill>
                <a:srgbClr val="8D8C8D"/>
              </a:solidFill>
              <a:latin typeface="Trebuchet MS"/>
              <a:cs typeface="Trebuchet MS"/>
            </a:endParaRPr>
          </a:p>
          <a:p>
            <a:pPr defTabSz="457070">
              <a:lnSpc>
                <a:spcPct val="90000"/>
              </a:lnSpc>
              <a:defRPr/>
            </a:pPr>
            <a:endParaRPr lang="es-ES" sz="2500" dirty="0">
              <a:solidFill>
                <a:srgbClr val="58585A"/>
              </a:solidFill>
              <a:latin typeface="Trebuchet MS"/>
              <a:cs typeface="Trebuchet MS"/>
            </a:endParaRPr>
          </a:p>
        </p:txBody>
      </p:sp>
      <p:grpSp>
        <p:nvGrpSpPr>
          <p:cNvPr id="5" name="Agrupar 26"/>
          <p:cNvGrpSpPr>
            <a:grpSpLocks/>
          </p:cNvGrpSpPr>
          <p:nvPr userDrawn="1"/>
        </p:nvGrpSpPr>
        <p:grpSpPr bwMode="auto">
          <a:xfrm rot="5400000">
            <a:off x="-3339014" y="3339014"/>
            <a:ext cx="6858000" cy="179972"/>
            <a:chOff x="1443904" y="3985173"/>
            <a:chExt cx="7700096" cy="180001"/>
          </a:xfrm>
        </p:grpSpPr>
        <p:sp>
          <p:nvSpPr>
            <p:cNvPr id="6" name="Rectángulo 27"/>
            <p:cNvSpPr/>
            <p:nvPr userDrawn="1"/>
          </p:nvSpPr>
          <p:spPr>
            <a:xfrm>
              <a:off x="1443904" y="3992325"/>
              <a:ext cx="1925694" cy="180001"/>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070">
                <a:defRPr/>
              </a:pPr>
              <a:endParaRPr lang="es-ES_tradnl" dirty="0">
                <a:solidFill>
                  <a:prstClr val="white"/>
                </a:solidFill>
              </a:endParaRPr>
            </a:p>
          </p:txBody>
        </p:sp>
        <p:sp>
          <p:nvSpPr>
            <p:cNvPr id="7" name="Rectángulo 29"/>
            <p:cNvSpPr/>
            <p:nvPr userDrawn="1"/>
          </p:nvSpPr>
          <p:spPr>
            <a:xfrm>
              <a:off x="3369597" y="3992325"/>
              <a:ext cx="1925693" cy="180001"/>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070">
                <a:defRPr/>
              </a:pPr>
              <a:endParaRPr lang="es-ES_tradnl" dirty="0">
                <a:solidFill>
                  <a:prstClr val="white"/>
                </a:solidFill>
              </a:endParaRPr>
            </a:p>
          </p:txBody>
        </p:sp>
        <p:sp>
          <p:nvSpPr>
            <p:cNvPr id="8" name="Rectángulo 30"/>
            <p:cNvSpPr/>
            <p:nvPr userDrawn="1"/>
          </p:nvSpPr>
          <p:spPr>
            <a:xfrm>
              <a:off x="5295290" y="3985173"/>
              <a:ext cx="1927031" cy="180001"/>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070">
                <a:defRPr/>
              </a:pPr>
              <a:endParaRPr lang="es-ES_tradnl" dirty="0">
                <a:solidFill>
                  <a:prstClr val="white"/>
                </a:solidFill>
              </a:endParaRPr>
            </a:p>
          </p:txBody>
        </p:sp>
        <p:sp>
          <p:nvSpPr>
            <p:cNvPr id="9" name="Rectángulo 31"/>
            <p:cNvSpPr/>
            <p:nvPr userDrawn="1"/>
          </p:nvSpPr>
          <p:spPr>
            <a:xfrm>
              <a:off x="7218307" y="3985173"/>
              <a:ext cx="1925693" cy="180001"/>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070">
                <a:defRPr/>
              </a:pPr>
              <a:endParaRPr lang="es-ES_tradnl" dirty="0">
                <a:solidFill>
                  <a:prstClr val="white"/>
                </a:solidFill>
              </a:endParaRPr>
            </a:p>
          </p:txBody>
        </p:sp>
      </p:grpSp>
      <p:pic>
        <p:nvPicPr>
          <p:cNvPr id="10" name="Imagen 11" descr="ESPERANZA_HOR.jpg"/>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7042739" y="215729"/>
            <a:ext cx="1825940" cy="711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2 Marcador de contenido"/>
          <p:cNvSpPr>
            <a:spLocks noGrp="1"/>
          </p:cNvSpPr>
          <p:nvPr>
            <p:ph sz="quarter" idx="14"/>
          </p:nvPr>
        </p:nvSpPr>
        <p:spPr>
          <a:xfrm>
            <a:off x="3016156" y="2968627"/>
            <a:ext cx="5751608" cy="479425"/>
          </a:xfrm>
          <a:prstGeom prst="rect">
            <a:avLst/>
          </a:prstGeom>
        </p:spPr>
        <p:txBody>
          <a:bodyPr lIns="91414" tIns="45706" rIns="91414" bIns="45706"/>
          <a:lstStyle>
            <a:lvl1pPr marL="0" indent="0">
              <a:buNone/>
              <a:defRPr baseline="0"/>
            </a:lvl1pPr>
          </a:lstStyle>
          <a:p>
            <a:pPr lvl="0"/>
            <a:r>
              <a:rPr lang="es-ES" noProof="0"/>
              <a:t>Haga clic para modificar el estilo de texto del patrón</a:t>
            </a:r>
          </a:p>
        </p:txBody>
      </p:sp>
      <p:sp>
        <p:nvSpPr>
          <p:cNvPr id="11" name="Marcador de número de diapositiva 1"/>
          <p:cNvSpPr>
            <a:spLocks noGrp="1"/>
          </p:cNvSpPr>
          <p:nvPr>
            <p:ph type="sldNum" sz="quarter" idx="15"/>
          </p:nvPr>
        </p:nvSpPr>
        <p:spPr>
          <a:xfrm>
            <a:off x="6552884" y="6356226"/>
            <a:ext cx="2133441" cy="364711"/>
          </a:xfrm>
          <a:prstGeom prst="rect">
            <a:avLst/>
          </a:prstGeom>
        </p:spPr>
        <p:txBody>
          <a:bodyPr vert="horz" lIns="91414" tIns="45706" rIns="91414" bIns="45706" rtlCol="0" anchor="ctr"/>
          <a:lstStyle>
            <a:lvl1pPr algn="r" defTabSz="457070" fontAlgn="auto">
              <a:spcBef>
                <a:spcPts val="0"/>
              </a:spcBef>
              <a:spcAft>
                <a:spcPts val="0"/>
              </a:spcAft>
              <a:defRPr lang="es-CL" sz="1200">
                <a:solidFill>
                  <a:prstClr val="black">
                    <a:tint val="75000"/>
                  </a:prstClr>
                </a:solidFill>
                <a:latin typeface="Calibri"/>
                <a:cs typeface="+mn-cs"/>
              </a:defRPr>
            </a:lvl1pPr>
          </a:lstStyle>
          <a:p>
            <a:pPr>
              <a:defRPr/>
            </a:pPr>
            <a:fld id="{136B184B-59C1-4932-B30F-B9A933612530}" type="slidenum">
              <a:rPr/>
              <a:pPr>
                <a:defRPr/>
              </a:pPr>
              <a:t>‹Nº›</a:t>
            </a:fld>
            <a:endParaRPr dirty="0"/>
          </a:p>
        </p:txBody>
      </p:sp>
    </p:spTree>
    <p:extLst>
      <p:ext uri="{BB962C8B-B14F-4D97-AF65-F5344CB8AC3E}">
        <p14:creationId xmlns:p14="http://schemas.microsoft.com/office/powerpoint/2010/main" val="3104997629"/>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4_Título y objetos">
    <p:spTree>
      <p:nvGrpSpPr>
        <p:cNvPr id="1" name=""/>
        <p:cNvGrpSpPr/>
        <p:nvPr/>
      </p:nvGrpSpPr>
      <p:grpSpPr>
        <a:xfrm>
          <a:off x="0" y="0"/>
          <a:ext cx="0" cy="0"/>
          <a:chOff x="0" y="0"/>
          <a:chExt cx="0" cy="0"/>
        </a:xfrm>
      </p:grpSpPr>
      <p:grpSp>
        <p:nvGrpSpPr>
          <p:cNvPr id="2" name="Agrupar 11"/>
          <p:cNvGrpSpPr>
            <a:grpSpLocks/>
          </p:cNvGrpSpPr>
          <p:nvPr userDrawn="1"/>
        </p:nvGrpSpPr>
        <p:grpSpPr bwMode="auto">
          <a:xfrm rot="5400000">
            <a:off x="-3339014" y="3339014"/>
            <a:ext cx="6858000" cy="179972"/>
            <a:chOff x="1443904" y="3985173"/>
            <a:chExt cx="7700096" cy="180001"/>
          </a:xfrm>
        </p:grpSpPr>
        <p:sp>
          <p:nvSpPr>
            <p:cNvPr id="3" name="Rectángulo 12"/>
            <p:cNvSpPr/>
            <p:nvPr userDrawn="1"/>
          </p:nvSpPr>
          <p:spPr>
            <a:xfrm>
              <a:off x="1443904" y="3992325"/>
              <a:ext cx="1925694" cy="180001"/>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070">
                <a:defRPr/>
              </a:pPr>
              <a:endParaRPr lang="es-ES_tradnl" dirty="0">
                <a:solidFill>
                  <a:prstClr val="white"/>
                </a:solidFill>
              </a:endParaRPr>
            </a:p>
          </p:txBody>
        </p:sp>
        <p:sp>
          <p:nvSpPr>
            <p:cNvPr id="4" name="Rectángulo 13"/>
            <p:cNvSpPr/>
            <p:nvPr userDrawn="1"/>
          </p:nvSpPr>
          <p:spPr>
            <a:xfrm>
              <a:off x="3369597" y="3992325"/>
              <a:ext cx="1925693" cy="180001"/>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070">
                <a:defRPr/>
              </a:pPr>
              <a:endParaRPr lang="es-ES_tradnl" dirty="0">
                <a:solidFill>
                  <a:prstClr val="white"/>
                </a:solidFill>
              </a:endParaRPr>
            </a:p>
          </p:txBody>
        </p:sp>
        <p:sp>
          <p:nvSpPr>
            <p:cNvPr id="5" name="Rectángulo 20"/>
            <p:cNvSpPr/>
            <p:nvPr userDrawn="1"/>
          </p:nvSpPr>
          <p:spPr>
            <a:xfrm>
              <a:off x="5295290" y="3985173"/>
              <a:ext cx="1927031" cy="180001"/>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070">
                <a:defRPr/>
              </a:pPr>
              <a:endParaRPr lang="es-ES_tradnl" dirty="0">
                <a:solidFill>
                  <a:prstClr val="white"/>
                </a:solidFill>
              </a:endParaRPr>
            </a:p>
          </p:txBody>
        </p:sp>
        <p:sp>
          <p:nvSpPr>
            <p:cNvPr id="6" name="Rectángulo 22"/>
            <p:cNvSpPr/>
            <p:nvPr userDrawn="1"/>
          </p:nvSpPr>
          <p:spPr>
            <a:xfrm>
              <a:off x="7218307" y="3985173"/>
              <a:ext cx="1925693" cy="180001"/>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070">
                <a:defRPr/>
              </a:pPr>
              <a:endParaRPr lang="es-ES_tradnl" dirty="0">
                <a:solidFill>
                  <a:prstClr val="white"/>
                </a:solidFill>
              </a:endParaRPr>
            </a:p>
          </p:txBody>
        </p:sp>
      </p:grpSp>
      <p:pic>
        <p:nvPicPr>
          <p:cNvPr id="7" name="Imagen 23"/>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7042739" y="215729"/>
            <a:ext cx="1825940" cy="711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Marcador de número de diapositiva 1"/>
          <p:cNvSpPr>
            <a:spLocks noGrp="1"/>
          </p:cNvSpPr>
          <p:nvPr>
            <p:ph type="sldNum" sz="quarter" idx="10"/>
          </p:nvPr>
        </p:nvSpPr>
        <p:spPr>
          <a:xfrm>
            <a:off x="6552884" y="6356226"/>
            <a:ext cx="2133441" cy="364711"/>
          </a:xfrm>
          <a:prstGeom prst="rect">
            <a:avLst/>
          </a:prstGeom>
        </p:spPr>
        <p:txBody>
          <a:bodyPr vert="horz" lIns="91414" tIns="45706" rIns="91414" bIns="45706" rtlCol="0" anchor="ctr"/>
          <a:lstStyle>
            <a:lvl1pPr algn="r" defTabSz="457070" fontAlgn="auto">
              <a:spcBef>
                <a:spcPts val="0"/>
              </a:spcBef>
              <a:spcAft>
                <a:spcPts val="0"/>
              </a:spcAft>
              <a:defRPr lang="es-CL" sz="1200">
                <a:solidFill>
                  <a:prstClr val="black">
                    <a:tint val="75000"/>
                  </a:prstClr>
                </a:solidFill>
                <a:latin typeface="Calibri"/>
                <a:cs typeface="+mn-cs"/>
              </a:defRPr>
            </a:lvl1pPr>
          </a:lstStyle>
          <a:p>
            <a:pPr>
              <a:defRPr/>
            </a:pPr>
            <a:fld id="{7C9F52A0-296F-48E1-B206-57F4EF1D7FC0}" type="slidenum">
              <a:rPr/>
              <a:pPr>
                <a:defRPr/>
              </a:pPr>
              <a:t>‹Nº›</a:t>
            </a:fld>
            <a:endParaRPr dirty="0"/>
          </a:p>
        </p:txBody>
      </p:sp>
    </p:spTree>
    <p:extLst>
      <p:ext uri="{BB962C8B-B14F-4D97-AF65-F5344CB8AC3E}">
        <p14:creationId xmlns:p14="http://schemas.microsoft.com/office/powerpoint/2010/main" val="3604981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2.xml"/><Relationship Id="rId3" Type="http://schemas.openxmlformats.org/officeDocument/2006/relationships/slideLayout" Target="../slideLayouts/slideLayout107.xml"/><Relationship Id="rId7" Type="http://schemas.openxmlformats.org/officeDocument/2006/relationships/slideLayout" Target="../slideLayouts/slideLayout111.xml"/><Relationship Id="rId2" Type="http://schemas.openxmlformats.org/officeDocument/2006/relationships/slideLayout" Target="../slideLayouts/slideLayout106.xml"/><Relationship Id="rId1" Type="http://schemas.openxmlformats.org/officeDocument/2006/relationships/slideLayout" Target="../slideLayouts/slideLayout105.xml"/><Relationship Id="rId6" Type="http://schemas.openxmlformats.org/officeDocument/2006/relationships/slideLayout" Target="../slideLayouts/slideLayout110.xml"/><Relationship Id="rId11" Type="http://schemas.openxmlformats.org/officeDocument/2006/relationships/theme" Target="../theme/theme10.xml"/><Relationship Id="rId5" Type="http://schemas.openxmlformats.org/officeDocument/2006/relationships/slideLayout" Target="../slideLayouts/slideLayout109.xml"/><Relationship Id="rId10" Type="http://schemas.openxmlformats.org/officeDocument/2006/relationships/slideLayout" Target="../slideLayouts/slideLayout114.xml"/><Relationship Id="rId4" Type="http://schemas.openxmlformats.org/officeDocument/2006/relationships/slideLayout" Target="../slideLayouts/slideLayout108.xml"/><Relationship Id="rId9" Type="http://schemas.openxmlformats.org/officeDocument/2006/relationships/slideLayout" Target="../slideLayouts/slideLayout113.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2.xml"/><Relationship Id="rId3" Type="http://schemas.openxmlformats.org/officeDocument/2006/relationships/slideLayout" Target="../slideLayouts/slideLayout117.xml"/><Relationship Id="rId7" Type="http://schemas.openxmlformats.org/officeDocument/2006/relationships/slideLayout" Target="../slideLayouts/slideLayout121.xml"/><Relationship Id="rId12" Type="http://schemas.openxmlformats.org/officeDocument/2006/relationships/image" Target="../media/image24.png"/><Relationship Id="rId2" Type="http://schemas.openxmlformats.org/officeDocument/2006/relationships/slideLayout" Target="../slideLayouts/slideLayout116.xml"/><Relationship Id="rId1" Type="http://schemas.openxmlformats.org/officeDocument/2006/relationships/slideLayout" Target="../slideLayouts/slideLayout115.xml"/><Relationship Id="rId6" Type="http://schemas.openxmlformats.org/officeDocument/2006/relationships/slideLayout" Target="../slideLayouts/slideLayout120.xml"/><Relationship Id="rId11" Type="http://schemas.openxmlformats.org/officeDocument/2006/relationships/theme" Target="../theme/theme11.xml"/><Relationship Id="rId5" Type="http://schemas.openxmlformats.org/officeDocument/2006/relationships/slideLayout" Target="../slideLayouts/slideLayout119.xml"/><Relationship Id="rId10" Type="http://schemas.openxmlformats.org/officeDocument/2006/relationships/slideLayout" Target="../slideLayouts/slideLayout124.xml"/><Relationship Id="rId4" Type="http://schemas.openxmlformats.org/officeDocument/2006/relationships/slideLayout" Target="../slideLayouts/slideLayout118.xml"/><Relationship Id="rId9" Type="http://schemas.openxmlformats.org/officeDocument/2006/relationships/slideLayout" Target="../slideLayouts/slideLayout123.xml"/></Relationships>
</file>

<file path=ppt/slideMasters/_rels/slideMaster12.xml.rels><?xml version="1.0" encoding="UTF-8" standalone="yes"?>
<Relationships xmlns="http://schemas.openxmlformats.org/package/2006/relationships"><Relationship Id="rId3" Type="http://schemas.openxmlformats.org/officeDocument/2006/relationships/slideLayout" Target="../slideLayouts/slideLayout127.xml"/><Relationship Id="rId7" Type="http://schemas.openxmlformats.org/officeDocument/2006/relationships/theme" Target="../theme/theme12.xml"/><Relationship Id="rId2" Type="http://schemas.openxmlformats.org/officeDocument/2006/relationships/slideLayout" Target="../slideLayouts/slideLayout126.xml"/><Relationship Id="rId1" Type="http://schemas.openxmlformats.org/officeDocument/2006/relationships/slideLayout" Target="../slideLayouts/slideLayout125.xml"/><Relationship Id="rId6" Type="http://schemas.openxmlformats.org/officeDocument/2006/relationships/slideLayout" Target="../slideLayouts/slideLayout130.xml"/><Relationship Id="rId5" Type="http://schemas.openxmlformats.org/officeDocument/2006/relationships/slideLayout" Target="../slideLayouts/slideLayout129.xml"/><Relationship Id="rId4" Type="http://schemas.openxmlformats.org/officeDocument/2006/relationships/slideLayout" Target="../slideLayouts/slideLayout128.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38.xml"/><Relationship Id="rId3" Type="http://schemas.openxmlformats.org/officeDocument/2006/relationships/slideLayout" Target="../slideLayouts/slideLayout133.xml"/><Relationship Id="rId7" Type="http://schemas.openxmlformats.org/officeDocument/2006/relationships/slideLayout" Target="../slideLayouts/slideLayout137.xml"/><Relationship Id="rId12" Type="http://schemas.openxmlformats.org/officeDocument/2006/relationships/theme" Target="../theme/theme13.xml"/><Relationship Id="rId2" Type="http://schemas.openxmlformats.org/officeDocument/2006/relationships/slideLayout" Target="../slideLayouts/slideLayout132.xml"/><Relationship Id="rId1" Type="http://schemas.openxmlformats.org/officeDocument/2006/relationships/slideLayout" Target="../slideLayouts/slideLayout131.xml"/><Relationship Id="rId6" Type="http://schemas.openxmlformats.org/officeDocument/2006/relationships/slideLayout" Target="../slideLayouts/slideLayout136.xml"/><Relationship Id="rId11" Type="http://schemas.openxmlformats.org/officeDocument/2006/relationships/slideLayout" Target="../slideLayouts/slideLayout141.xml"/><Relationship Id="rId5" Type="http://schemas.openxmlformats.org/officeDocument/2006/relationships/slideLayout" Target="../slideLayouts/slideLayout135.xml"/><Relationship Id="rId10" Type="http://schemas.openxmlformats.org/officeDocument/2006/relationships/slideLayout" Target="../slideLayouts/slideLayout140.xml"/><Relationship Id="rId4" Type="http://schemas.openxmlformats.org/officeDocument/2006/relationships/slideLayout" Target="../slideLayouts/slideLayout134.xml"/><Relationship Id="rId9" Type="http://schemas.openxmlformats.org/officeDocument/2006/relationships/slideLayout" Target="../slideLayouts/slideLayout139.xml"/></Relationships>
</file>

<file path=ppt/slideMasters/_rels/slideMaster14.xml.rels><?xml version="1.0" encoding="UTF-8" standalone="yes"?>
<Relationships xmlns="http://schemas.openxmlformats.org/package/2006/relationships"><Relationship Id="rId8" Type="http://schemas.openxmlformats.org/officeDocument/2006/relationships/theme" Target="../theme/theme14.xml"/><Relationship Id="rId3" Type="http://schemas.openxmlformats.org/officeDocument/2006/relationships/slideLayout" Target="../slideLayouts/slideLayout144.xml"/><Relationship Id="rId7" Type="http://schemas.openxmlformats.org/officeDocument/2006/relationships/slideLayout" Target="../slideLayouts/slideLayout148.xml"/><Relationship Id="rId2" Type="http://schemas.openxmlformats.org/officeDocument/2006/relationships/slideLayout" Target="../slideLayouts/slideLayout143.xml"/><Relationship Id="rId1" Type="http://schemas.openxmlformats.org/officeDocument/2006/relationships/slideLayout" Target="../slideLayouts/slideLayout142.xml"/><Relationship Id="rId6" Type="http://schemas.openxmlformats.org/officeDocument/2006/relationships/slideLayout" Target="../slideLayouts/slideLayout147.xml"/><Relationship Id="rId5" Type="http://schemas.openxmlformats.org/officeDocument/2006/relationships/slideLayout" Target="../slideLayouts/slideLayout146.xml"/><Relationship Id="rId4" Type="http://schemas.openxmlformats.org/officeDocument/2006/relationships/slideLayout" Target="../slideLayouts/slideLayout145.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56.xml"/><Relationship Id="rId13" Type="http://schemas.openxmlformats.org/officeDocument/2006/relationships/slideLayout" Target="../slideLayouts/slideLayout161.xml"/><Relationship Id="rId18" Type="http://schemas.openxmlformats.org/officeDocument/2006/relationships/slideLayout" Target="../slideLayouts/slideLayout166.xml"/><Relationship Id="rId3" Type="http://schemas.openxmlformats.org/officeDocument/2006/relationships/slideLayout" Target="../slideLayouts/slideLayout151.xml"/><Relationship Id="rId21" Type="http://schemas.openxmlformats.org/officeDocument/2006/relationships/theme" Target="../theme/theme15.xml"/><Relationship Id="rId7" Type="http://schemas.openxmlformats.org/officeDocument/2006/relationships/slideLayout" Target="../slideLayouts/slideLayout155.xml"/><Relationship Id="rId12" Type="http://schemas.openxmlformats.org/officeDocument/2006/relationships/slideLayout" Target="../slideLayouts/slideLayout160.xml"/><Relationship Id="rId17" Type="http://schemas.openxmlformats.org/officeDocument/2006/relationships/slideLayout" Target="../slideLayouts/slideLayout165.xml"/><Relationship Id="rId2" Type="http://schemas.openxmlformats.org/officeDocument/2006/relationships/slideLayout" Target="../slideLayouts/slideLayout150.xml"/><Relationship Id="rId16" Type="http://schemas.openxmlformats.org/officeDocument/2006/relationships/slideLayout" Target="../slideLayouts/slideLayout164.xml"/><Relationship Id="rId20" Type="http://schemas.openxmlformats.org/officeDocument/2006/relationships/slideLayout" Target="../slideLayouts/slideLayout168.xml"/><Relationship Id="rId1" Type="http://schemas.openxmlformats.org/officeDocument/2006/relationships/slideLayout" Target="../slideLayouts/slideLayout149.xml"/><Relationship Id="rId6" Type="http://schemas.openxmlformats.org/officeDocument/2006/relationships/slideLayout" Target="../slideLayouts/slideLayout154.xml"/><Relationship Id="rId11" Type="http://schemas.openxmlformats.org/officeDocument/2006/relationships/slideLayout" Target="../slideLayouts/slideLayout159.xml"/><Relationship Id="rId5" Type="http://schemas.openxmlformats.org/officeDocument/2006/relationships/slideLayout" Target="../slideLayouts/slideLayout153.xml"/><Relationship Id="rId15" Type="http://schemas.openxmlformats.org/officeDocument/2006/relationships/slideLayout" Target="../slideLayouts/slideLayout163.xml"/><Relationship Id="rId10" Type="http://schemas.openxmlformats.org/officeDocument/2006/relationships/slideLayout" Target="../slideLayouts/slideLayout158.xml"/><Relationship Id="rId19" Type="http://schemas.openxmlformats.org/officeDocument/2006/relationships/slideLayout" Target="../slideLayouts/slideLayout167.xml"/><Relationship Id="rId4" Type="http://schemas.openxmlformats.org/officeDocument/2006/relationships/slideLayout" Target="../slideLayouts/slideLayout152.xml"/><Relationship Id="rId9" Type="http://schemas.openxmlformats.org/officeDocument/2006/relationships/slideLayout" Target="../slideLayouts/slideLayout157.xml"/><Relationship Id="rId14" Type="http://schemas.openxmlformats.org/officeDocument/2006/relationships/slideLayout" Target="../slideLayouts/slideLayout162.xml"/><Relationship Id="rId22"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6"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6" Type="http://schemas.openxmlformats.org/officeDocument/2006/relationships/image" Target="../media/image3.png"/><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theme" Target="../theme/theme3.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slideLayout" Target="../slideLayouts/slideLayout53.xml"/><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2" Type="http://schemas.openxmlformats.org/officeDocument/2006/relationships/slideLayout" Target="../slideLayouts/slideLayout42.xml"/><Relationship Id="rId16" Type="http://schemas.openxmlformats.org/officeDocument/2006/relationships/image" Target="../media/image8.png"/><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5" Type="http://schemas.openxmlformats.org/officeDocument/2006/relationships/theme" Target="../theme/theme4.xml"/><Relationship Id="rId10" Type="http://schemas.openxmlformats.org/officeDocument/2006/relationships/slideLayout" Target="../slideLayouts/slideLayout50.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slideLayout" Target="../slideLayouts/slideLayout5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2.xml"/><Relationship Id="rId3" Type="http://schemas.openxmlformats.org/officeDocument/2006/relationships/slideLayout" Target="../slideLayouts/slideLayout57.xml"/><Relationship Id="rId7" Type="http://schemas.openxmlformats.org/officeDocument/2006/relationships/slideLayout" Target="../slideLayouts/slideLayout61.xml"/><Relationship Id="rId2" Type="http://schemas.openxmlformats.org/officeDocument/2006/relationships/slideLayout" Target="../slideLayouts/slideLayout56.xml"/><Relationship Id="rId1" Type="http://schemas.openxmlformats.org/officeDocument/2006/relationships/slideLayout" Target="../slideLayouts/slideLayout55.xml"/><Relationship Id="rId6" Type="http://schemas.openxmlformats.org/officeDocument/2006/relationships/slideLayout" Target="../slideLayouts/slideLayout60.xml"/><Relationship Id="rId11" Type="http://schemas.openxmlformats.org/officeDocument/2006/relationships/image" Target="../media/image9.png"/><Relationship Id="rId5" Type="http://schemas.openxmlformats.org/officeDocument/2006/relationships/slideLayout" Target="../slideLayouts/slideLayout59.xml"/><Relationship Id="rId10" Type="http://schemas.openxmlformats.org/officeDocument/2006/relationships/theme" Target="../theme/theme5.xml"/><Relationship Id="rId4" Type="http://schemas.openxmlformats.org/officeDocument/2006/relationships/slideLayout" Target="../slideLayouts/slideLayout58.xml"/><Relationship Id="rId9" Type="http://schemas.openxmlformats.org/officeDocument/2006/relationships/slideLayout" Target="../slideLayouts/slideLayout6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1.xml"/><Relationship Id="rId3" Type="http://schemas.openxmlformats.org/officeDocument/2006/relationships/slideLayout" Target="../slideLayouts/slideLayout66.xml"/><Relationship Id="rId7" Type="http://schemas.openxmlformats.org/officeDocument/2006/relationships/slideLayout" Target="../slideLayouts/slideLayout70.xml"/><Relationship Id="rId2" Type="http://schemas.openxmlformats.org/officeDocument/2006/relationships/slideLayout" Target="../slideLayouts/slideLayout65.xml"/><Relationship Id="rId1" Type="http://schemas.openxmlformats.org/officeDocument/2006/relationships/slideLayout" Target="../slideLayouts/slideLayout64.xml"/><Relationship Id="rId6" Type="http://schemas.openxmlformats.org/officeDocument/2006/relationships/slideLayout" Target="../slideLayouts/slideLayout69.xml"/><Relationship Id="rId11" Type="http://schemas.openxmlformats.org/officeDocument/2006/relationships/image" Target="../media/image12.png"/><Relationship Id="rId5" Type="http://schemas.openxmlformats.org/officeDocument/2006/relationships/slideLayout" Target="../slideLayouts/slideLayout68.xml"/><Relationship Id="rId10" Type="http://schemas.openxmlformats.org/officeDocument/2006/relationships/theme" Target="../theme/theme6.xml"/><Relationship Id="rId4" Type="http://schemas.openxmlformats.org/officeDocument/2006/relationships/slideLayout" Target="../slideLayouts/slideLayout67.xml"/><Relationship Id="rId9" Type="http://schemas.openxmlformats.org/officeDocument/2006/relationships/slideLayout" Target="../slideLayouts/slideLayout72.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75.xml"/><Relationship Id="rId7" Type="http://schemas.openxmlformats.org/officeDocument/2006/relationships/theme" Target="../theme/theme7.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5" Type="http://schemas.openxmlformats.org/officeDocument/2006/relationships/slideLayout" Target="../slideLayouts/slideLayout77.xml"/><Relationship Id="rId4" Type="http://schemas.openxmlformats.org/officeDocument/2006/relationships/slideLayout" Target="../slideLayouts/slideLayout76.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6.xml"/><Relationship Id="rId13" Type="http://schemas.openxmlformats.org/officeDocument/2006/relationships/slideLayout" Target="../slideLayouts/slideLayout91.xml"/><Relationship Id="rId18" Type="http://schemas.openxmlformats.org/officeDocument/2006/relationships/image" Target="../media/image3.png"/><Relationship Id="rId3" Type="http://schemas.openxmlformats.org/officeDocument/2006/relationships/slideLayout" Target="../slideLayouts/slideLayout81.xml"/><Relationship Id="rId7" Type="http://schemas.openxmlformats.org/officeDocument/2006/relationships/slideLayout" Target="../slideLayouts/slideLayout85.xml"/><Relationship Id="rId12" Type="http://schemas.openxmlformats.org/officeDocument/2006/relationships/slideLayout" Target="../slideLayouts/slideLayout90.xml"/><Relationship Id="rId17" Type="http://schemas.openxmlformats.org/officeDocument/2006/relationships/theme" Target="../theme/theme8.xml"/><Relationship Id="rId2" Type="http://schemas.openxmlformats.org/officeDocument/2006/relationships/slideLayout" Target="../slideLayouts/slideLayout80.xml"/><Relationship Id="rId16" Type="http://schemas.openxmlformats.org/officeDocument/2006/relationships/slideLayout" Target="../slideLayouts/slideLayout94.xml"/><Relationship Id="rId1" Type="http://schemas.openxmlformats.org/officeDocument/2006/relationships/slideLayout" Target="../slideLayouts/slideLayout79.xml"/><Relationship Id="rId6" Type="http://schemas.openxmlformats.org/officeDocument/2006/relationships/slideLayout" Target="../slideLayouts/slideLayout84.xml"/><Relationship Id="rId11" Type="http://schemas.openxmlformats.org/officeDocument/2006/relationships/slideLayout" Target="../slideLayouts/slideLayout89.xml"/><Relationship Id="rId5" Type="http://schemas.openxmlformats.org/officeDocument/2006/relationships/slideLayout" Target="../slideLayouts/slideLayout83.xml"/><Relationship Id="rId15" Type="http://schemas.openxmlformats.org/officeDocument/2006/relationships/slideLayout" Target="../slideLayouts/slideLayout93.xml"/><Relationship Id="rId10" Type="http://schemas.openxmlformats.org/officeDocument/2006/relationships/slideLayout" Target="../slideLayouts/slideLayout88.xml"/><Relationship Id="rId4" Type="http://schemas.openxmlformats.org/officeDocument/2006/relationships/slideLayout" Target="../slideLayouts/slideLayout82.xml"/><Relationship Id="rId9" Type="http://schemas.openxmlformats.org/officeDocument/2006/relationships/slideLayout" Target="../slideLayouts/slideLayout87.xml"/><Relationship Id="rId14" Type="http://schemas.openxmlformats.org/officeDocument/2006/relationships/slideLayout" Target="../slideLayouts/slideLayout92.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2.xml"/><Relationship Id="rId3" Type="http://schemas.openxmlformats.org/officeDocument/2006/relationships/slideLayout" Target="../slideLayouts/slideLayout97.xml"/><Relationship Id="rId7" Type="http://schemas.openxmlformats.org/officeDocument/2006/relationships/slideLayout" Target="../slideLayouts/slideLayout101.xml"/><Relationship Id="rId2" Type="http://schemas.openxmlformats.org/officeDocument/2006/relationships/slideLayout" Target="../slideLayouts/slideLayout96.xml"/><Relationship Id="rId1" Type="http://schemas.openxmlformats.org/officeDocument/2006/relationships/slideLayout" Target="../slideLayouts/slideLayout95.xml"/><Relationship Id="rId6" Type="http://schemas.openxmlformats.org/officeDocument/2006/relationships/slideLayout" Target="../slideLayouts/slideLayout100.xml"/><Relationship Id="rId11" Type="http://schemas.openxmlformats.org/officeDocument/2006/relationships/theme" Target="../theme/theme9.xml"/><Relationship Id="rId5" Type="http://schemas.openxmlformats.org/officeDocument/2006/relationships/slideLayout" Target="../slideLayouts/slideLayout99.xml"/><Relationship Id="rId10" Type="http://schemas.openxmlformats.org/officeDocument/2006/relationships/slideLayout" Target="../slideLayouts/slideLayout104.xml"/><Relationship Id="rId4" Type="http://schemas.openxmlformats.org/officeDocument/2006/relationships/slideLayout" Target="../slideLayouts/slideLayout98.xml"/><Relationship Id="rId9" Type="http://schemas.openxmlformats.org/officeDocument/2006/relationships/slideLayout" Target="../slideLayouts/slideLayout10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74638"/>
            <a:ext cx="8229600" cy="1143000"/>
          </a:xfrm>
          <a:prstGeom prst="rect">
            <a:avLst/>
          </a:prstGeom>
        </p:spPr>
        <p:txBody>
          <a:bodyPr vert="horz" lIns="91427" tIns="45713" rIns="91427" bIns="45713" rtlCol="0" anchor="ctr">
            <a:normAutofit/>
          </a:bodyPr>
          <a:lstStyle/>
          <a:p>
            <a:r>
              <a:rPr lang="es-ES_tradnl" dirty="0"/>
              <a:t>Clic para editar título</a:t>
            </a:r>
            <a:endParaRPr lang="es-ES" dirty="0"/>
          </a:p>
        </p:txBody>
      </p:sp>
      <p:sp>
        <p:nvSpPr>
          <p:cNvPr id="3" name="Marcador de texto 2"/>
          <p:cNvSpPr>
            <a:spLocks noGrp="1"/>
          </p:cNvSpPr>
          <p:nvPr>
            <p:ph type="body" idx="1"/>
          </p:nvPr>
        </p:nvSpPr>
        <p:spPr>
          <a:xfrm>
            <a:off x="457200" y="1600201"/>
            <a:ext cx="8229600" cy="4525963"/>
          </a:xfrm>
          <a:prstGeom prst="rect">
            <a:avLst/>
          </a:prstGeom>
        </p:spPr>
        <p:txBody>
          <a:bodyPr vert="horz" lIns="91427" tIns="45713" rIns="91427" bIns="45713" rtlCol="0">
            <a:normAutofit/>
          </a:body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endParaRPr lang="es-ES" dirty="0"/>
          </a:p>
        </p:txBody>
      </p:sp>
      <p:sp>
        <p:nvSpPr>
          <p:cNvPr id="4" name="Marcador de fecha 3"/>
          <p:cNvSpPr>
            <a:spLocks noGrp="1"/>
          </p:cNvSpPr>
          <p:nvPr>
            <p:ph type="dt" sz="half" idx="2"/>
          </p:nvPr>
        </p:nvSpPr>
        <p:spPr>
          <a:xfrm>
            <a:off x="457201" y="6356351"/>
            <a:ext cx="2133600" cy="365125"/>
          </a:xfrm>
          <a:prstGeom prst="rect">
            <a:avLst/>
          </a:prstGeom>
        </p:spPr>
        <p:txBody>
          <a:bodyPr vert="horz" lIns="91427" tIns="45713" rIns="91427" bIns="45713" rtlCol="0" anchor="ctr"/>
          <a:lstStyle>
            <a:lvl1pPr algn="l">
              <a:defRPr sz="1200">
                <a:solidFill>
                  <a:schemeClr val="tx1">
                    <a:tint val="75000"/>
                  </a:schemeClr>
                </a:solidFill>
              </a:defRPr>
            </a:lvl1pPr>
          </a:lstStyle>
          <a:p>
            <a:fld id="{A820851F-E4DF-3F41-8E0B-5A83BFD2689A}" type="datetimeFigureOut">
              <a:rPr lang="es-ES" smtClean="0"/>
              <a:pPr/>
              <a:t>09/09/2019</a:t>
            </a:fld>
            <a:endParaRPr lang="es-ES" dirty="0"/>
          </a:p>
        </p:txBody>
      </p:sp>
      <p:sp>
        <p:nvSpPr>
          <p:cNvPr id="5" name="Marcador de pie de página 4"/>
          <p:cNvSpPr>
            <a:spLocks noGrp="1"/>
          </p:cNvSpPr>
          <p:nvPr>
            <p:ph type="ftr" sz="quarter" idx="3"/>
          </p:nvPr>
        </p:nvSpPr>
        <p:spPr>
          <a:xfrm>
            <a:off x="3124200" y="6356351"/>
            <a:ext cx="2895600" cy="365125"/>
          </a:xfrm>
          <a:prstGeom prst="rect">
            <a:avLst/>
          </a:prstGeom>
        </p:spPr>
        <p:txBody>
          <a:bodyPr vert="horz" lIns="91427" tIns="45713" rIns="91427" bIns="45713" rtlCol="0" anchor="ctr"/>
          <a:lstStyle>
            <a:lvl1pPr algn="ctr">
              <a:defRPr sz="1200">
                <a:solidFill>
                  <a:schemeClr val="tx1">
                    <a:tint val="75000"/>
                  </a:schemeClr>
                </a:solidFill>
              </a:defRPr>
            </a:lvl1pPr>
          </a:lstStyle>
          <a:p>
            <a:endParaRPr lang="es-ES" dirty="0"/>
          </a:p>
        </p:txBody>
      </p:sp>
      <p:sp>
        <p:nvSpPr>
          <p:cNvPr id="6" name="Marcador de número de diapositiva 5"/>
          <p:cNvSpPr>
            <a:spLocks noGrp="1"/>
          </p:cNvSpPr>
          <p:nvPr>
            <p:ph type="sldNum" sz="quarter" idx="4"/>
          </p:nvPr>
        </p:nvSpPr>
        <p:spPr>
          <a:xfrm>
            <a:off x="6553200" y="6356351"/>
            <a:ext cx="2133600" cy="365125"/>
          </a:xfrm>
          <a:prstGeom prst="rect">
            <a:avLst/>
          </a:prstGeom>
        </p:spPr>
        <p:txBody>
          <a:bodyPr vert="horz" lIns="91427" tIns="45713" rIns="91427" bIns="45713" rtlCol="0" anchor="ctr"/>
          <a:lstStyle>
            <a:lvl1pPr algn="r">
              <a:defRPr sz="1200">
                <a:solidFill>
                  <a:schemeClr val="tx1">
                    <a:tint val="75000"/>
                  </a:schemeClr>
                </a:solidFill>
              </a:defRPr>
            </a:lvl1pPr>
          </a:lstStyle>
          <a:p>
            <a:fld id="{6BDCBE57-3DF8-E34A-A687-20DD8272C65F}" type="slidenum">
              <a:rPr lang="es-ES" smtClean="0"/>
              <a:pPr/>
              <a:t>‹Nº›</a:t>
            </a:fld>
            <a:endParaRPr lang="es-ES" dirty="0"/>
          </a:p>
        </p:txBody>
      </p:sp>
    </p:spTree>
    <p:extLst>
      <p:ext uri="{BB962C8B-B14F-4D97-AF65-F5344CB8AC3E}">
        <p14:creationId xmlns:p14="http://schemas.microsoft.com/office/powerpoint/2010/main" val="386056798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61" r:id="rId4"/>
    <p:sldLayoutId id="2147483663" r:id="rId5"/>
    <p:sldLayoutId id="2147483664" r:id="rId6"/>
    <p:sldLayoutId id="2147483665" r:id="rId7"/>
    <p:sldLayoutId id="2147483670" r:id="rId8"/>
    <p:sldLayoutId id="2147483798" r:id="rId9"/>
    <p:sldLayoutId id="2147483801" r:id="rId10"/>
    <p:sldLayoutId id="2147483802" r:id="rId11"/>
    <p:sldLayoutId id="2147484135" r:id="rId12"/>
  </p:sldLayoutIdLst>
  <p:txStyles>
    <p:titleStyle>
      <a:lvl1pPr algn="ctr" defTabSz="457135" rtl="0" eaLnBrk="1" latinLnBrk="0" hangingPunct="1">
        <a:spcBef>
          <a:spcPct val="0"/>
        </a:spcBef>
        <a:buNone/>
        <a:defRPr sz="4400" kern="1200">
          <a:solidFill>
            <a:schemeClr val="tx1"/>
          </a:solidFill>
          <a:latin typeface="+mj-lt"/>
          <a:ea typeface="+mj-ea"/>
          <a:cs typeface="+mj-cs"/>
        </a:defRPr>
      </a:lvl1pPr>
    </p:titleStyle>
    <p:bodyStyle>
      <a:lvl1pPr marL="342851" indent="-342851" algn="l" defTabSz="457135" rtl="0" eaLnBrk="1" latinLnBrk="0" hangingPunct="1">
        <a:spcBef>
          <a:spcPct val="20000"/>
        </a:spcBef>
        <a:buFont typeface="Arial"/>
        <a:buChar char="•"/>
        <a:defRPr sz="3200" kern="1200">
          <a:solidFill>
            <a:schemeClr val="tx1"/>
          </a:solidFill>
          <a:latin typeface="+mn-lt"/>
          <a:ea typeface="+mn-ea"/>
          <a:cs typeface="+mn-cs"/>
        </a:defRPr>
      </a:lvl1pPr>
      <a:lvl2pPr marL="742844" indent="-285709" algn="l" defTabSz="457135" rtl="0" eaLnBrk="1" latinLnBrk="0" hangingPunct="1">
        <a:spcBef>
          <a:spcPct val="20000"/>
        </a:spcBef>
        <a:buFont typeface="Arial"/>
        <a:buChar char="–"/>
        <a:defRPr sz="2800" kern="1200">
          <a:solidFill>
            <a:schemeClr val="tx1"/>
          </a:solidFill>
          <a:latin typeface="+mn-lt"/>
          <a:ea typeface="+mn-ea"/>
          <a:cs typeface="+mn-cs"/>
        </a:defRPr>
      </a:lvl2pPr>
      <a:lvl3pPr marL="1142837" indent="-228567" algn="l" defTabSz="457135" rtl="0" eaLnBrk="1" latinLnBrk="0" hangingPunct="1">
        <a:spcBef>
          <a:spcPct val="20000"/>
        </a:spcBef>
        <a:buFont typeface="Arial"/>
        <a:buChar char="•"/>
        <a:defRPr sz="2400" kern="1200">
          <a:solidFill>
            <a:schemeClr val="tx1"/>
          </a:solidFill>
          <a:latin typeface="+mn-lt"/>
          <a:ea typeface="+mn-ea"/>
          <a:cs typeface="+mn-cs"/>
        </a:defRPr>
      </a:lvl3pPr>
      <a:lvl4pPr marL="1599971" indent="-228567" algn="l" defTabSz="457135" rtl="0" eaLnBrk="1" latinLnBrk="0" hangingPunct="1">
        <a:spcBef>
          <a:spcPct val="20000"/>
        </a:spcBef>
        <a:buFont typeface="Arial"/>
        <a:buChar char="–"/>
        <a:defRPr sz="2000" kern="1200">
          <a:solidFill>
            <a:schemeClr val="tx1"/>
          </a:solidFill>
          <a:latin typeface="+mn-lt"/>
          <a:ea typeface="+mn-ea"/>
          <a:cs typeface="+mn-cs"/>
        </a:defRPr>
      </a:lvl4pPr>
      <a:lvl5pPr marL="2057106" indent="-228567" algn="l" defTabSz="457135" rtl="0" eaLnBrk="1" latinLnBrk="0" hangingPunct="1">
        <a:spcBef>
          <a:spcPct val="20000"/>
        </a:spcBef>
        <a:buFont typeface="Arial"/>
        <a:buChar char="»"/>
        <a:defRPr sz="2000" kern="1200">
          <a:solidFill>
            <a:schemeClr val="tx1"/>
          </a:solidFill>
          <a:latin typeface="+mn-lt"/>
          <a:ea typeface="+mn-ea"/>
          <a:cs typeface="+mn-cs"/>
        </a:defRPr>
      </a:lvl5pPr>
      <a:lvl6pPr marL="2514241" indent="-228567" algn="l" defTabSz="457135" rtl="0" eaLnBrk="1" latinLnBrk="0" hangingPunct="1">
        <a:spcBef>
          <a:spcPct val="20000"/>
        </a:spcBef>
        <a:buFont typeface="Arial"/>
        <a:buChar char="•"/>
        <a:defRPr sz="2000" kern="1200">
          <a:solidFill>
            <a:schemeClr val="tx1"/>
          </a:solidFill>
          <a:latin typeface="+mn-lt"/>
          <a:ea typeface="+mn-ea"/>
          <a:cs typeface="+mn-cs"/>
        </a:defRPr>
      </a:lvl6pPr>
      <a:lvl7pPr marL="2971376" indent="-228567" algn="l" defTabSz="457135" rtl="0" eaLnBrk="1" latinLnBrk="0" hangingPunct="1">
        <a:spcBef>
          <a:spcPct val="20000"/>
        </a:spcBef>
        <a:buFont typeface="Arial"/>
        <a:buChar char="•"/>
        <a:defRPr sz="2000" kern="1200">
          <a:solidFill>
            <a:schemeClr val="tx1"/>
          </a:solidFill>
          <a:latin typeface="+mn-lt"/>
          <a:ea typeface="+mn-ea"/>
          <a:cs typeface="+mn-cs"/>
        </a:defRPr>
      </a:lvl7pPr>
      <a:lvl8pPr marL="3428511" indent="-228567" algn="l" defTabSz="457135" rtl="0" eaLnBrk="1" latinLnBrk="0" hangingPunct="1">
        <a:spcBef>
          <a:spcPct val="20000"/>
        </a:spcBef>
        <a:buFont typeface="Arial"/>
        <a:buChar char="•"/>
        <a:defRPr sz="2000" kern="1200">
          <a:solidFill>
            <a:schemeClr val="tx1"/>
          </a:solidFill>
          <a:latin typeface="+mn-lt"/>
          <a:ea typeface="+mn-ea"/>
          <a:cs typeface="+mn-cs"/>
        </a:defRPr>
      </a:lvl8pPr>
      <a:lvl9pPr marL="3885646" indent="-228567" algn="l" defTabSz="457135"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135" rtl="0" eaLnBrk="1" latinLnBrk="0" hangingPunct="1">
        <a:defRPr sz="1800" kern="1200">
          <a:solidFill>
            <a:schemeClr val="tx1"/>
          </a:solidFill>
          <a:latin typeface="+mn-lt"/>
          <a:ea typeface="+mn-ea"/>
          <a:cs typeface="+mn-cs"/>
        </a:defRPr>
      </a:lvl1pPr>
      <a:lvl2pPr marL="457135" algn="l" defTabSz="457135" rtl="0" eaLnBrk="1" latinLnBrk="0" hangingPunct="1">
        <a:defRPr sz="1800" kern="1200">
          <a:solidFill>
            <a:schemeClr val="tx1"/>
          </a:solidFill>
          <a:latin typeface="+mn-lt"/>
          <a:ea typeface="+mn-ea"/>
          <a:cs typeface="+mn-cs"/>
        </a:defRPr>
      </a:lvl2pPr>
      <a:lvl3pPr marL="914269" algn="l" defTabSz="457135" rtl="0" eaLnBrk="1" latinLnBrk="0" hangingPunct="1">
        <a:defRPr sz="1800" kern="1200">
          <a:solidFill>
            <a:schemeClr val="tx1"/>
          </a:solidFill>
          <a:latin typeface="+mn-lt"/>
          <a:ea typeface="+mn-ea"/>
          <a:cs typeface="+mn-cs"/>
        </a:defRPr>
      </a:lvl3pPr>
      <a:lvl4pPr marL="1371404" algn="l" defTabSz="457135" rtl="0" eaLnBrk="1" latinLnBrk="0" hangingPunct="1">
        <a:defRPr sz="1800" kern="1200">
          <a:solidFill>
            <a:schemeClr val="tx1"/>
          </a:solidFill>
          <a:latin typeface="+mn-lt"/>
          <a:ea typeface="+mn-ea"/>
          <a:cs typeface="+mn-cs"/>
        </a:defRPr>
      </a:lvl4pPr>
      <a:lvl5pPr marL="1828539" algn="l" defTabSz="457135" rtl="0" eaLnBrk="1" latinLnBrk="0" hangingPunct="1">
        <a:defRPr sz="1800" kern="1200">
          <a:solidFill>
            <a:schemeClr val="tx1"/>
          </a:solidFill>
          <a:latin typeface="+mn-lt"/>
          <a:ea typeface="+mn-ea"/>
          <a:cs typeface="+mn-cs"/>
        </a:defRPr>
      </a:lvl5pPr>
      <a:lvl6pPr marL="2285674" algn="l" defTabSz="457135" rtl="0" eaLnBrk="1" latinLnBrk="0" hangingPunct="1">
        <a:defRPr sz="1800" kern="1200">
          <a:solidFill>
            <a:schemeClr val="tx1"/>
          </a:solidFill>
          <a:latin typeface="+mn-lt"/>
          <a:ea typeface="+mn-ea"/>
          <a:cs typeface="+mn-cs"/>
        </a:defRPr>
      </a:lvl6pPr>
      <a:lvl7pPr marL="2742809" algn="l" defTabSz="457135" rtl="0" eaLnBrk="1" latinLnBrk="0" hangingPunct="1">
        <a:defRPr sz="1800" kern="1200">
          <a:solidFill>
            <a:schemeClr val="tx1"/>
          </a:solidFill>
          <a:latin typeface="+mn-lt"/>
          <a:ea typeface="+mn-ea"/>
          <a:cs typeface="+mn-cs"/>
        </a:defRPr>
      </a:lvl7pPr>
      <a:lvl8pPr marL="3199944" algn="l" defTabSz="457135" rtl="0" eaLnBrk="1" latinLnBrk="0" hangingPunct="1">
        <a:defRPr sz="1800" kern="1200">
          <a:solidFill>
            <a:schemeClr val="tx1"/>
          </a:solidFill>
          <a:latin typeface="+mn-lt"/>
          <a:ea typeface="+mn-ea"/>
          <a:cs typeface="+mn-cs"/>
        </a:defRPr>
      </a:lvl8pPr>
      <a:lvl9pPr marL="3657078" algn="l" defTabSz="457135"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5456759"/>
      </p:ext>
    </p:extLst>
  </p:cSld>
  <p:clrMap bg1="lt1" tx1="dk1" bg2="lt2" tx2="dk2" accent1="accent1" accent2="accent2" accent3="accent3" accent4="accent4" accent5="accent5" accent6="accent6" hlink="hlink" folHlink="folHlink"/>
  <p:sldLayoutIdLst>
    <p:sldLayoutId id="2147483931" r:id="rId1"/>
    <p:sldLayoutId id="2147483932" r:id="rId2"/>
    <p:sldLayoutId id="2147483933" r:id="rId3"/>
    <p:sldLayoutId id="2147483934" r:id="rId4"/>
    <p:sldLayoutId id="2147483935" r:id="rId5"/>
    <p:sldLayoutId id="2147483936" r:id="rId6"/>
    <p:sldLayoutId id="2147483937" r:id="rId7"/>
    <p:sldLayoutId id="2147483940" r:id="rId8"/>
    <p:sldLayoutId id="2147483957" r:id="rId9"/>
    <p:sldLayoutId id="2147483958" r:id="rId10"/>
  </p:sldLayoutIdLst>
  <p:txStyles>
    <p:titleStyle>
      <a:lvl1pPr algn="ctr" defTabSz="456435" rtl="0" eaLnBrk="0" fontAlgn="base" hangingPunct="0">
        <a:spcBef>
          <a:spcPct val="0"/>
        </a:spcBef>
        <a:spcAft>
          <a:spcPct val="0"/>
        </a:spcAft>
        <a:defRPr sz="4400" kern="1200">
          <a:solidFill>
            <a:schemeClr val="tx1"/>
          </a:solidFill>
          <a:latin typeface="+mj-lt"/>
          <a:ea typeface="+mj-ea"/>
          <a:cs typeface="+mj-cs"/>
        </a:defRPr>
      </a:lvl1pPr>
      <a:lvl2pPr algn="ctr" defTabSz="456435" rtl="0" eaLnBrk="0" fontAlgn="base" hangingPunct="0">
        <a:spcBef>
          <a:spcPct val="0"/>
        </a:spcBef>
        <a:spcAft>
          <a:spcPct val="0"/>
        </a:spcAft>
        <a:defRPr sz="4400">
          <a:solidFill>
            <a:schemeClr val="tx1"/>
          </a:solidFill>
          <a:latin typeface="Calibri" pitchFamily="34" charset="0"/>
        </a:defRPr>
      </a:lvl2pPr>
      <a:lvl3pPr algn="ctr" defTabSz="456435" rtl="0" eaLnBrk="0" fontAlgn="base" hangingPunct="0">
        <a:spcBef>
          <a:spcPct val="0"/>
        </a:spcBef>
        <a:spcAft>
          <a:spcPct val="0"/>
        </a:spcAft>
        <a:defRPr sz="4400">
          <a:solidFill>
            <a:schemeClr val="tx1"/>
          </a:solidFill>
          <a:latin typeface="Calibri" pitchFamily="34" charset="0"/>
        </a:defRPr>
      </a:lvl3pPr>
      <a:lvl4pPr algn="ctr" defTabSz="456435" rtl="0" eaLnBrk="0" fontAlgn="base" hangingPunct="0">
        <a:spcBef>
          <a:spcPct val="0"/>
        </a:spcBef>
        <a:spcAft>
          <a:spcPct val="0"/>
        </a:spcAft>
        <a:defRPr sz="4400">
          <a:solidFill>
            <a:schemeClr val="tx1"/>
          </a:solidFill>
          <a:latin typeface="Calibri" pitchFamily="34" charset="0"/>
        </a:defRPr>
      </a:lvl4pPr>
      <a:lvl5pPr algn="ctr" defTabSz="456435" rtl="0" eaLnBrk="0" fontAlgn="base" hangingPunct="0">
        <a:spcBef>
          <a:spcPct val="0"/>
        </a:spcBef>
        <a:spcAft>
          <a:spcPct val="0"/>
        </a:spcAft>
        <a:defRPr sz="4400">
          <a:solidFill>
            <a:schemeClr val="tx1"/>
          </a:solidFill>
          <a:latin typeface="Calibri" pitchFamily="34" charset="0"/>
        </a:defRPr>
      </a:lvl5pPr>
      <a:lvl6pPr marL="343220" algn="ctr" defTabSz="456435" rtl="0" fontAlgn="base">
        <a:spcBef>
          <a:spcPct val="0"/>
        </a:spcBef>
        <a:spcAft>
          <a:spcPct val="0"/>
        </a:spcAft>
        <a:defRPr sz="4400">
          <a:solidFill>
            <a:schemeClr val="tx1"/>
          </a:solidFill>
          <a:latin typeface="Calibri" pitchFamily="34" charset="0"/>
        </a:defRPr>
      </a:lvl6pPr>
      <a:lvl7pPr marL="686440" algn="ctr" defTabSz="456435" rtl="0" fontAlgn="base">
        <a:spcBef>
          <a:spcPct val="0"/>
        </a:spcBef>
        <a:spcAft>
          <a:spcPct val="0"/>
        </a:spcAft>
        <a:defRPr sz="4400">
          <a:solidFill>
            <a:schemeClr val="tx1"/>
          </a:solidFill>
          <a:latin typeface="Calibri" pitchFamily="34" charset="0"/>
        </a:defRPr>
      </a:lvl7pPr>
      <a:lvl8pPr marL="1029660" algn="ctr" defTabSz="456435" rtl="0" fontAlgn="base">
        <a:spcBef>
          <a:spcPct val="0"/>
        </a:spcBef>
        <a:spcAft>
          <a:spcPct val="0"/>
        </a:spcAft>
        <a:defRPr sz="4400">
          <a:solidFill>
            <a:schemeClr val="tx1"/>
          </a:solidFill>
          <a:latin typeface="Calibri" pitchFamily="34" charset="0"/>
        </a:defRPr>
      </a:lvl8pPr>
      <a:lvl9pPr marL="1372880" algn="ctr" defTabSz="456435" rtl="0" fontAlgn="base">
        <a:spcBef>
          <a:spcPct val="0"/>
        </a:spcBef>
        <a:spcAft>
          <a:spcPct val="0"/>
        </a:spcAft>
        <a:defRPr sz="4400">
          <a:solidFill>
            <a:schemeClr val="tx1"/>
          </a:solidFill>
          <a:latin typeface="Calibri" pitchFamily="34" charset="0"/>
        </a:defRPr>
      </a:lvl9pPr>
    </p:titleStyle>
    <p:bodyStyle>
      <a:lvl1pPr marL="342029" indent="-342029" algn="l" defTabSz="456435"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452" indent="-284825" algn="l" defTabSz="456435"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1683" indent="-227622" algn="l" defTabSz="456435"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599310" indent="-227622" algn="l" defTabSz="456435"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6937" indent="-227622" algn="l" defTabSz="456435"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241" indent="-228567" algn="l" defTabSz="457135" rtl="0" eaLnBrk="1" latinLnBrk="0" hangingPunct="1">
        <a:spcBef>
          <a:spcPct val="20000"/>
        </a:spcBef>
        <a:buFont typeface="Arial"/>
        <a:buChar char="•"/>
        <a:defRPr sz="2000" kern="1200">
          <a:solidFill>
            <a:schemeClr val="tx1"/>
          </a:solidFill>
          <a:latin typeface="+mn-lt"/>
          <a:ea typeface="+mn-ea"/>
          <a:cs typeface="+mn-cs"/>
        </a:defRPr>
      </a:lvl6pPr>
      <a:lvl7pPr marL="2971376" indent="-228567" algn="l" defTabSz="457135" rtl="0" eaLnBrk="1" latinLnBrk="0" hangingPunct="1">
        <a:spcBef>
          <a:spcPct val="20000"/>
        </a:spcBef>
        <a:buFont typeface="Arial"/>
        <a:buChar char="•"/>
        <a:defRPr sz="2000" kern="1200">
          <a:solidFill>
            <a:schemeClr val="tx1"/>
          </a:solidFill>
          <a:latin typeface="+mn-lt"/>
          <a:ea typeface="+mn-ea"/>
          <a:cs typeface="+mn-cs"/>
        </a:defRPr>
      </a:lvl7pPr>
      <a:lvl8pPr marL="3428511" indent="-228567" algn="l" defTabSz="457135" rtl="0" eaLnBrk="1" latinLnBrk="0" hangingPunct="1">
        <a:spcBef>
          <a:spcPct val="20000"/>
        </a:spcBef>
        <a:buFont typeface="Arial"/>
        <a:buChar char="•"/>
        <a:defRPr sz="2000" kern="1200">
          <a:solidFill>
            <a:schemeClr val="tx1"/>
          </a:solidFill>
          <a:latin typeface="+mn-lt"/>
          <a:ea typeface="+mn-ea"/>
          <a:cs typeface="+mn-cs"/>
        </a:defRPr>
      </a:lvl8pPr>
      <a:lvl9pPr marL="3885646" indent="-228567" algn="l" defTabSz="457135"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135" rtl="0" eaLnBrk="1" latinLnBrk="0" hangingPunct="1">
        <a:defRPr sz="1800" kern="1200">
          <a:solidFill>
            <a:schemeClr val="tx1"/>
          </a:solidFill>
          <a:latin typeface="+mn-lt"/>
          <a:ea typeface="+mn-ea"/>
          <a:cs typeface="+mn-cs"/>
        </a:defRPr>
      </a:lvl1pPr>
      <a:lvl2pPr marL="457135" algn="l" defTabSz="457135" rtl="0" eaLnBrk="1" latinLnBrk="0" hangingPunct="1">
        <a:defRPr sz="1800" kern="1200">
          <a:solidFill>
            <a:schemeClr val="tx1"/>
          </a:solidFill>
          <a:latin typeface="+mn-lt"/>
          <a:ea typeface="+mn-ea"/>
          <a:cs typeface="+mn-cs"/>
        </a:defRPr>
      </a:lvl2pPr>
      <a:lvl3pPr marL="914269" algn="l" defTabSz="457135" rtl="0" eaLnBrk="1" latinLnBrk="0" hangingPunct="1">
        <a:defRPr sz="1800" kern="1200">
          <a:solidFill>
            <a:schemeClr val="tx1"/>
          </a:solidFill>
          <a:latin typeface="+mn-lt"/>
          <a:ea typeface="+mn-ea"/>
          <a:cs typeface="+mn-cs"/>
        </a:defRPr>
      </a:lvl3pPr>
      <a:lvl4pPr marL="1371404" algn="l" defTabSz="457135" rtl="0" eaLnBrk="1" latinLnBrk="0" hangingPunct="1">
        <a:defRPr sz="1800" kern="1200">
          <a:solidFill>
            <a:schemeClr val="tx1"/>
          </a:solidFill>
          <a:latin typeface="+mn-lt"/>
          <a:ea typeface="+mn-ea"/>
          <a:cs typeface="+mn-cs"/>
        </a:defRPr>
      </a:lvl4pPr>
      <a:lvl5pPr marL="1828539" algn="l" defTabSz="457135" rtl="0" eaLnBrk="1" latinLnBrk="0" hangingPunct="1">
        <a:defRPr sz="1800" kern="1200">
          <a:solidFill>
            <a:schemeClr val="tx1"/>
          </a:solidFill>
          <a:latin typeface="+mn-lt"/>
          <a:ea typeface="+mn-ea"/>
          <a:cs typeface="+mn-cs"/>
        </a:defRPr>
      </a:lvl5pPr>
      <a:lvl6pPr marL="2285674" algn="l" defTabSz="457135" rtl="0" eaLnBrk="1" latinLnBrk="0" hangingPunct="1">
        <a:defRPr sz="1800" kern="1200">
          <a:solidFill>
            <a:schemeClr val="tx1"/>
          </a:solidFill>
          <a:latin typeface="+mn-lt"/>
          <a:ea typeface="+mn-ea"/>
          <a:cs typeface="+mn-cs"/>
        </a:defRPr>
      </a:lvl6pPr>
      <a:lvl7pPr marL="2742809" algn="l" defTabSz="457135" rtl="0" eaLnBrk="1" latinLnBrk="0" hangingPunct="1">
        <a:defRPr sz="1800" kern="1200">
          <a:solidFill>
            <a:schemeClr val="tx1"/>
          </a:solidFill>
          <a:latin typeface="+mn-lt"/>
          <a:ea typeface="+mn-ea"/>
          <a:cs typeface="+mn-cs"/>
        </a:defRPr>
      </a:lvl7pPr>
      <a:lvl8pPr marL="3199944" algn="l" defTabSz="457135" rtl="0" eaLnBrk="1" latinLnBrk="0" hangingPunct="1">
        <a:defRPr sz="1800" kern="1200">
          <a:solidFill>
            <a:schemeClr val="tx1"/>
          </a:solidFill>
          <a:latin typeface="+mn-lt"/>
          <a:ea typeface="+mn-ea"/>
          <a:cs typeface="+mn-cs"/>
        </a:defRPr>
      </a:lvl8pPr>
      <a:lvl9pPr marL="3657078" algn="l" defTabSz="457135"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7" name="Picture 2" descr="C:\Users\espcdummer\Pictures\Logos\Logos Centinela\2014\Logo Centinela PPT 20140705.png"/>
          <p:cNvPicPr>
            <a:picLocks noChangeAspect="1" noChangeArrowheads="1"/>
          </p:cNvPicPr>
          <p:nvPr/>
        </p:nvPicPr>
        <p:blipFill>
          <a:blip r:embed="rId12" cstate="email">
            <a:extLst>
              <a:ext uri="{28A0092B-C50C-407E-A947-70E740481C1C}">
                <a14:useLocalDpi xmlns:a14="http://schemas.microsoft.com/office/drawing/2010/main"/>
              </a:ext>
            </a:extLst>
          </a:blip>
          <a:srcRect/>
          <a:stretch>
            <a:fillRect/>
          </a:stretch>
        </p:blipFill>
        <p:spPr bwMode="auto">
          <a:xfrm>
            <a:off x="7380312" y="116632"/>
            <a:ext cx="1581026" cy="620688"/>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18 Grupo"/>
          <p:cNvGrpSpPr/>
          <p:nvPr/>
        </p:nvGrpSpPr>
        <p:grpSpPr>
          <a:xfrm rot="16200000">
            <a:off x="4535996" y="-3699284"/>
            <a:ext cx="72008" cy="9144000"/>
            <a:chOff x="3779912" y="1124744"/>
            <a:chExt cx="216024" cy="6336704"/>
          </a:xfrm>
        </p:grpSpPr>
        <p:sp>
          <p:nvSpPr>
            <p:cNvPr id="20" name="Rectángulo 10"/>
            <p:cNvSpPr/>
            <p:nvPr userDrawn="1"/>
          </p:nvSpPr>
          <p:spPr>
            <a:xfrm rot="5400000">
              <a:off x="3095836" y="1808820"/>
              <a:ext cx="1584176" cy="216024"/>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s-ES_tradnl" dirty="0">
                <a:solidFill>
                  <a:srgbClr val="FFFFFF"/>
                </a:solidFill>
              </a:endParaRPr>
            </a:p>
          </p:txBody>
        </p:sp>
        <p:sp>
          <p:nvSpPr>
            <p:cNvPr id="21" name="Rectángulo 11"/>
            <p:cNvSpPr/>
            <p:nvPr userDrawn="1"/>
          </p:nvSpPr>
          <p:spPr>
            <a:xfrm rot="5400000">
              <a:off x="3095835" y="3392997"/>
              <a:ext cx="1584177" cy="216024"/>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s-ES_tradnl" dirty="0">
                <a:solidFill>
                  <a:srgbClr val="FFFFFF"/>
                </a:solidFill>
              </a:endParaRPr>
            </a:p>
          </p:txBody>
        </p:sp>
        <p:sp>
          <p:nvSpPr>
            <p:cNvPr id="22" name="Rectángulo 12"/>
            <p:cNvSpPr/>
            <p:nvPr userDrawn="1"/>
          </p:nvSpPr>
          <p:spPr>
            <a:xfrm rot="5400000">
              <a:off x="3095835" y="4977173"/>
              <a:ext cx="1584178" cy="216024"/>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s-ES_tradnl" dirty="0">
                <a:solidFill>
                  <a:srgbClr val="FFFFFF"/>
                </a:solidFill>
              </a:endParaRPr>
            </a:p>
          </p:txBody>
        </p:sp>
        <p:sp>
          <p:nvSpPr>
            <p:cNvPr id="23" name="Rectángulo 13"/>
            <p:cNvSpPr/>
            <p:nvPr userDrawn="1"/>
          </p:nvSpPr>
          <p:spPr>
            <a:xfrm rot="5400000">
              <a:off x="3095836" y="6561348"/>
              <a:ext cx="1584176" cy="216024"/>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s-ES_tradnl" dirty="0">
                <a:solidFill>
                  <a:srgbClr val="FFFFFF"/>
                </a:solidFill>
              </a:endParaRPr>
            </a:p>
          </p:txBody>
        </p:sp>
      </p:grpSp>
      <p:sp>
        <p:nvSpPr>
          <p:cNvPr id="2" name="Marcador de título 1"/>
          <p:cNvSpPr>
            <a:spLocks noGrp="1"/>
          </p:cNvSpPr>
          <p:nvPr>
            <p:ph type="title"/>
          </p:nvPr>
        </p:nvSpPr>
        <p:spPr>
          <a:xfrm>
            <a:off x="467544" y="116632"/>
            <a:ext cx="6840760" cy="720080"/>
          </a:xfrm>
          <a:prstGeom prst="rect">
            <a:avLst/>
          </a:prstGeom>
        </p:spPr>
        <p:txBody>
          <a:bodyPr vert="horz" lIns="91440" tIns="45720" rIns="91440" bIns="45720" rtlCol="0" anchor="ctr">
            <a:noAutofit/>
          </a:bodyPr>
          <a:lstStyle/>
          <a:p>
            <a:endParaRPr lang="es-ES" dirty="0"/>
          </a:p>
        </p:txBody>
      </p:sp>
      <p:sp>
        <p:nvSpPr>
          <p:cNvPr id="3" name="Marcador de texto 2"/>
          <p:cNvSpPr>
            <a:spLocks noGrp="1"/>
          </p:cNvSpPr>
          <p:nvPr>
            <p:ph type="body" idx="1"/>
          </p:nvPr>
        </p:nvSpPr>
        <p:spPr>
          <a:xfrm>
            <a:off x="467544" y="1268760"/>
            <a:ext cx="8208912" cy="5184576"/>
          </a:xfrm>
          <a:prstGeom prst="rect">
            <a:avLst/>
          </a:prstGeom>
        </p:spPr>
        <p:txBody>
          <a:bodyPr vert="horz" lIns="91440" tIns="45720" rIns="91440" bIns="45720" rtlCol="0">
            <a:noAutofit/>
          </a:body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endParaRPr lang="es-ES" dirty="0"/>
          </a:p>
        </p:txBody>
      </p:sp>
      <p:sp>
        <p:nvSpPr>
          <p:cNvPr id="14" name="Marcador de fecha 3"/>
          <p:cNvSpPr>
            <a:spLocks noGrp="1"/>
          </p:cNvSpPr>
          <p:nvPr>
            <p:ph type="dt" sz="half" idx="2"/>
          </p:nvPr>
        </p:nvSpPr>
        <p:spPr>
          <a:xfrm>
            <a:off x="7020272" y="6525344"/>
            <a:ext cx="1080120" cy="216024"/>
          </a:xfrm>
          <a:prstGeom prst="rect">
            <a:avLst/>
          </a:prstGeom>
        </p:spPr>
        <p:txBody>
          <a:bodyPr vert="horz" wrap="none" lIns="91440" tIns="45720" rIns="91440" bIns="45720" rtlCol="0" anchor="ctr"/>
          <a:lstStyle>
            <a:lvl1pPr algn="ctr">
              <a:defRPr sz="1000">
                <a:solidFill>
                  <a:schemeClr val="tx1">
                    <a:tint val="75000"/>
                  </a:schemeClr>
                </a:solidFill>
              </a:defRPr>
            </a:lvl1pPr>
          </a:lstStyle>
          <a:p>
            <a:pPr defTabSz="457200"/>
            <a:fld id="{27873CDE-5DF4-4B45-BE59-E76B8D71322D}" type="datetime1">
              <a:rPr lang="es-ES" smtClean="0">
                <a:solidFill>
                  <a:srgbClr val="3C3C3C">
                    <a:tint val="75000"/>
                  </a:srgbClr>
                </a:solidFill>
              </a:rPr>
              <a:pPr defTabSz="457200"/>
              <a:t>09/09/2019</a:t>
            </a:fld>
            <a:endParaRPr lang="es-ES" dirty="0">
              <a:solidFill>
                <a:srgbClr val="3C3C3C">
                  <a:tint val="75000"/>
                </a:srgbClr>
              </a:solidFill>
            </a:endParaRPr>
          </a:p>
        </p:txBody>
      </p:sp>
      <p:sp>
        <p:nvSpPr>
          <p:cNvPr id="15" name="Marcador de pie de página 4"/>
          <p:cNvSpPr>
            <a:spLocks noGrp="1"/>
          </p:cNvSpPr>
          <p:nvPr>
            <p:ph type="ftr" sz="quarter" idx="3"/>
          </p:nvPr>
        </p:nvSpPr>
        <p:spPr>
          <a:xfrm>
            <a:off x="467544" y="6525344"/>
            <a:ext cx="6480720" cy="216024"/>
          </a:xfrm>
          <a:prstGeom prst="rect">
            <a:avLst/>
          </a:prstGeom>
        </p:spPr>
        <p:txBody>
          <a:bodyPr vert="horz" wrap="none" lIns="91440" tIns="45720" rIns="91440" bIns="45720" rtlCol="0" anchor="ctr"/>
          <a:lstStyle>
            <a:lvl1pPr algn="l">
              <a:defRPr sz="1000">
                <a:solidFill>
                  <a:schemeClr val="tx1">
                    <a:tint val="75000"/>
                  </a:schemeClr>
                </a:solidFill>
              </a:defRPr>
            </a:lvl1pPr>
          </a:lstStyle>
          <a:p>
            <a:pPr defTabSz="457200"/>
            <a:endParaRPr lang="es-ES" dirty="0">
              <a:solidFill>
                <a:srgbClr val="3C3C3C">
                  <a:tint val="75000"/>
                </a:srgbClr>
              </a:solidFill>
            </a:endParaRPr>
          </a:p>
        </p:txBody>
      </p:sp>
      <p:sp>
        <p:nvSpPr>
          <p:cNvPr id="16" name="Marcador de número de diapositiva 5"/>
          <p:cNvSpPr>
            <a:spLocks noGrp="1"/>
          </p:cNvSpPr>
          <p:nvPr>
            <p:ph type="sldNum" sz="quarter" idx="4"/>
          </p:nvPr>
        </p:nvSpPr>
        <p:spPr>
          <a:xfrm>
            <a:off x="8172400" y="6525344"/>
            <a:ext cx="504056" cy="216024"/>
          </a:xfrm>
          <a:prstGeom prst="rect">
            <a:avLst/>
          </a:prstGeom>
          <a:solidFill>
            <a:schemeClr val="accent3"/>
          </a:solidFill>
        </p:spPr>
        <p:txBody>
          <a:bodyPr vert="horz" wrap="none" lIns="91440" tIns="45720" rIns="91440" bIns="45720" rtlCol="0" anchor="ctr"/>
          <a:lstStyle>
            <a:lvl1pPr algn="ctr">
              <a:defRPr sz="1000" b="1">
                <a:solidFill>
                  <a:schemeClr val="bg1"/>
                </a:solidFill>
              </a:defRPr>
            </a:lvl1pPr>
          </a:lstStyle>
          <a:p>
            <a:pPr defTabSz="457200"/>
            <a:fld id="{6BDCBE57-3DF8-E34A-A687-20DD8272C65F}" type="slidenum">
              <a:rPr lang="es-ES" smtClean="0">
                <a:solidFill>
                  <a:srgbClr val="FFFFFF"/>
                </a:solidFill>
              </a:rPr>
              <a:pPr defTabSz="457200"/>
              <a:t>‹Nº›</a:t>
            </a:fld>
            <a:endParaRPr lang="es-ES" dirty="0">
              <a:solidFill>
                <a:srgbClr val="FFFFFF"/>
              </a:solidFill>
            </a:endParaRPr>
          </a:p>
        </p:txBody>
      </p:sp>
    </p:spTree>
    <p:extLst>
      <p:ext uri="{BB962C8B-B14F-4D97-AF65-F5344CB8AC3E}">
        <p14:creationId xmlns:p14="http://schemas.microsoft.com/office/powerpoint/2010/main" val="3056260442"/>
      </p:ext>
    </p:extLst>
  </p:cSld>
  <p:clrMap bg1="lt1" tx1="dk1" bg2="lt2" tx2="dk2" accent1="accent1" accent2="accent2" accent3="accent3" accent4="accent4" accent5="accent5" accent6="accent6" hlink="hlink" folHlink="folHlink"/>
  <p:sldLayoutIdLst>
    <p:sldLayoutId id="2147483988" r:id="rId1"/>
    <p:sldLayoutId id="2147483989" r:id="rId2"/>
    <p:sldLayoutId id="2147483990" r:id="rId3"/>
    <p:sldLayoutId id="2147483991" r:id="rId4"/>
    <p:sldLayoutId id="2147483992" r:id="rId5"/>
    <p:sldLayoutId id="2147483993" r:id="rId6"/>
    <p:sldLayoutId id="2147483994" r:id="rId7"/>
    <p:sldLayoutId id="2147483995" r:id="rId8"/>
    <p:sldLayoutId id="2147483996" r:id="rId9"/>
    <p:sldLayoutId id="2147483997" r:id="rId10"/>
  </p:sldLayoutIdLst>
  <p:hf hdr="0" ftr="0" dt="0"/>
  <p:txStyles>
    <p:titleStyle>
      <a:lvl1pPr algn="l" defTabSz="457200" rtl="0" eaLnBrk="1" latinLnBrk="0" hangingPunct="1">
        <a:lnSpc>
          <a:spcPct val="80000"/>
        </a:lnSpc>
        <a:spcBef>
          <a:spcPct val="0"/>
        </a:spcBef>
        <a:buNone/>
        <a:defRPr sz="2800" kern="1200">
          <a:solidFill>
            <a:schemeClr val="accent5"/>
          </a:solidFill>
          <a:latin typeface="+mj-lt"/>
          <a:ea typeface="+mj-ea"/>
          <a:cs typeface="+mj-cs"/>
        </a:defRPr>
      </a:lvl1pPr>
    </p:titleStyle>
    <p:bodyStyle>
      <a:lvl1pPr marL="358775" indent="-358775" algn="l" defTabSz="457200" rtl="0" eaLnBrk="1" latinLnBrk="0" hangingPunct="1">
        <a:lnSpc>
          <a:spcPct val="80000"/>
        </a:lnSpc>
        <a:spcBef>
          <a:spcPts val="0"/>
        </a:spcBef>
        <a:spcAft>
          <a:spcPts val="1200"/>
        </a:spcAft>
        <a:buClr>
          <a:schemeClr val="accent1"/>
        </a:buClr>
        <a:buFont typeface="Wingdings" panose="05000000000000000000" pitchFamily="2" charset="2"/>
        <a:buChar char="§"/>
        <a:defRPr sz="2400" kern="1200">
          <a:solidFill>
            <a:schemeClr val="tx1"/>
          </a:solidFill>
          <a:latin typeface="+mn-lt"/>
          <a:ea typeface="+mn-ea"/>
          <a:cs typeface="+mn-cs"/>
        </a:defRPr>
      </a:lvl1pPr>
      <a:lvl2pPr marL="627063" indent="-268288" algn="l" defTabSz="457200" rtl="0" eaLnBrk="1" latinLnBrk="0" hangingPunct="1">
        <a:lnSpc>
          <a:spcPct val="80000"/>
        </a:lnSpc>
        <a:spcBef>
          <a:spcPts val="0"/>
        </a:spcBef>
        <a:spcAft>
          <a:spcPts val="1200"/>
        </a:spcAft>
        <a:buClr>
          <a:schemeClr val="accent3"/>
        </a:buClr>
        <a:buFont typeface="Wingdings" panose="05000000000000000000" pitchFamily="2" charset="2"/>
        <a:buChar char="§"/>
        <a:defRPr sz="2000" kern="1200">
          <a:solidFill>
            <a:schemeClr val="tx1"/>
          </a:solidFill>
          <a:latin typeface="+mn-lt"/>
          <a:ea typeface="+mn-ea"/>
          <a:cs typeface="+mn-cs"/>
        </a:defRPr>
      </a:lvl2pPr>
      <a:lvl3pPr marL="896938" indent="-269875" algn="l" defTabSz="457200" rtl="0" eaLnBrk="1" latinLnBrk="0" hangingPunct="1">
        <a:lnSpc>
          <a:spcPct val="80000"/>
        </a:lnSpc>
        <a:spcBef>
          <a:spcPts val="0"/>
        </a:spcBef>
        <a:spcAft>
          <a:spcPts val="1200"/>
        </a:spcAft>
        <a:buClr>
          <a:schemeClr val="accent5"/>
        </a:buClr>
        <a:buFont typeface="Wingdings" panose="05000000000000000000" pitchFamily="2" charset="2"/>
        <a:buChar char="§"/>
        <a:defRPr sz="1800" kern="1200">
          <a:solidFill>
            <a:schemeClr val="tx1"/>
          </a:solidFill>
          <a:latin typeface="+mn-lt"/>
          <a:ea typeface="+mn-ea"/>
          <a:cs typeface="+mn-cs"/>
        </a:defRPr>
      </a:lvl3pPr>
      <a:lvl4pPr marL="1165225" indent="-268288" algn="l" defTabSz="457200" rtl="0" eaLnBrk="1" latinLnBrk="0" hangingPunct="1">
        <a:lnSpc>
          <a:spcPct val="80000"/>
        </a:lnSpc>
        <a:spcBef>
          <a:spcPts val="0"/>
        </a:spcBef>
        <a:spcAft>
          <a:spcPts val="1200"/>
        </a:spcAft>
        <a:buClr>
          <a:schemeClr val="accent5"/>
        </a:buClr>
        <a:buFont typeface="Wingdings" panose="05000000000000000000" pitchFamily="2" charset="2"/>
        <a:buChar char="§"/>
        <a:defRPr sz="1600" kern="1200">
          <a:solidFill>
            <a:schemeClr val="tx1"/>
          </a:solidFill>
          <a:latin typeface="+mn-lt"/>
          <a:ea typeface="+mn-ea"/>
          <a:cs typeface="+mn-cs"/>
        </a:defRPr>
      </a:lvl4pPr>
      <a:lvl5pPr marL="1435100" indent="-269875" algn="l" defTabSz="457200" rtl="0" eaLnBrk="1" latinLnBrk="0" hangingPunct="1">
        <a:lnSpc>
          <a:spcPct val="80000"/>
        </a:lnSpc>
        <a:spcBef>
          <a:spcPts val="0"/>
        </a:spcBef>
        <a:spcAft>
          <a:spcPts val="1200"/>
        </a:spcAft>
        <a:buClr>
          <a:schemeClr val="accent5"/>
        </a:buClr>
        <a:buFont typeface="Wingdings" panose="05000000000000000000" pitchFamily="2" charset="2"/>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_tradnl" dirty="0"/>
              <a:t>Clic para editar título</a:t>
            </a:r>
            <a:endParaRPr lang="es-ES" dirty="0"/>
          </a:p>
        </p:txBody>
      </p:sp>
      <p:sp>
        <p:nvSpPr>
          <p:cNvPr id="3" name="Marcador de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endParaRPr lang="es-ES" dirty="0"/>
          </a:p>
        </p:txBody>
      </p:sp>
      <p:sp>
        <p:nvSpPr>
          <p:cNvPr id="4" name="Marcador de fech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A820851F-E4DF-3F41-8E0B-5A83BFD2689A}" type="datetimeFigureOut">
              <a:rPr lang="es-ES" smtClean="0">
                <a:solidFill>
                  <a:srgbClr val="FFFFFF">
                    <a:tint val="75000"/>
                  </a:srgbClr>
                </a:solidFill>
              </a:rPr>
              <a:pPr defTabSz="914400"/>
              <a:t>09/09/2019</a:t>
            </a:fld>
            <a:endParaRPr lang="es-ES" dirty="0">
              <a:solidFill>
                <a:srgbClr val="FFFFFF">
                  <a:tint val="75000"/>
                </a:srgbClr>
              </a:solidFill>
            </a:endParaRPr>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es-ES" dirty="0">
              <a:solidFill>
                <a:srgbClr val="FFFFFF">
                  <a:tint val="75000"/>
                </a:srgbClr>
              </a:solidFill>
            </a:endParaRPr>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6BDCBE57-3DF8-E34A-A687-20DD8272C65F}" type="slidenum">
              <a:rPr lang="es-ES" smtClean="0">
                <a:solidFill>
                  <a:srgbClr val="FFFFFF">
                    <a:tint val="75000"/>
                  </a:srgbClr>
                </a:solidFill>
              </a:rPr>
              <a:pPr defTabSz="914400"/>
              <a:t>‹Nº›</a:t>
            </a:fld>
            <a:endParaRPr lang="es-ES" dirty="0">
              <a:solidFill>
                <a:srgbClr val="FFFFFF">
                  <a:tint val="75000"/>
                </a:srgbClr>
              </a:solidFill>
            </a:endParaRPr>
          </a:p>
        </p:txBody>
      </p:sp>
    </p:spTree>
    <p:extLst>
      <p:ext uri="{BB962C8B-B14F-4D97-AF65-F5344CB8AC3E}">
        <p14:creationId xmlns:p14="http://schemas.microsoft.com/office/powerpoint/2010/main" val="3091146646"/>
      </p:ext>
    </p:extLst>
  </p:cSld>
  <p:clrMap bg1="lt1" tx1="dk1" bg2="lt2" tx2="dk2" accent1="accent1" accent2="accent2" accent3="accent3" accent4="accent4" accent5="accent5" accent6="accent6" hlink="hlink" folHlink="folHlink"/>
  <p:sldLayoutIdLst>
    <p:sldLayoutId id="2147483999" r:id="rId1"/>
    <p:sldLayoutId id="2147484000" r:id="rId2"/>
    <p:sldLayoutId id="2147484001" r:id="rId3"/>
    <p:sldLayoutId id="2147484002" r:id="rId4"/>
    <p:sldLayoutId id="2147484003" r:id="rId5"/>
    <p:sldLayoutId id="2147484004" r:id="rId6"/>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CL"/>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0DE00E-167D-4790-BB5D-78BF6577654A}" type="datetimeFigureOut">
              <a:rPr lang="es-CL" smtClean="0"/>
              <a:pPr/>
              <a:t>09-09-2019</a:t>
            </a:fld>
            <a:endParaRPr lang="es-CL"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L"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32855C-0BA7-44C5-919B-9088E602D775}" type="slidenum">
              <a:rPr lang="es-CL" smtClean="0"/>
              <a:pPr/>
              <a:t>‹Nº›</a:t>
            </a:fld>
            <a:endParaRPr lang="es-CL" dirty="0"/>
          </a:p>
        </p:txBody>
      </p:sp>
    </p:spTree>
    <p:extLst>
      <p:ext uri="{BB962C8B-B14F-4D97-AF65-F5344CB8AC3E}">
        <p14:creationId xmlns:p14="http://schemas.microsoft.com/office/powerpoint/2010/main" val="1547432918"/>
      </p:ext>
    </p:extLst>
  </p:cSld>
  <p:clrMap bg1="lt1" tx1="dk1" bg2="lt2" tx2="dk2" accent1="accent1" accent2="accent2" accent3="accent3" accent4="accent4" accent5="accent5" accent6="accent6" hlink="hlink" folHlink="folHlink"/>
  <p:sldLayoutIdLst>
    <p:sldLayoutId id="2147484112" r:id="rId1"/>
    <p:sldLayoutId id="2147484113" r:id="rId2"/>
    <p:sldLayoutId id="2147484114" r:id="rId3"/>
    <p:sldLayoutId id="2147484115" r:id="rId4"/>
    <p:sldLayoutId id="2147484116" r:id="rId5"/>
    <p:sldLayoutId id="2147484117" r:id="rId6"/>
    <p:sldLayoutId id="2147484118" r:id="rId7"/>
    <p:sldLayoutId id="2147484119" r:id="rId8"/>
    <p:sldLayoutId id="2147484120" r:id="rId9"/>
    <p:sldLayoutId id="2147484121" r:id="rId10"/>
    <p:sldLayoutId id="214748412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_tradnl" dirty="0"/>
              <a:t>Clic para editar título</a:t>
            </a:r>
            <a:endParaRPr lang="es-ES" dirty="0"/>
          </a:p>
        </p:txBody>
      </p:sp>
      <p:sp>
        <p:nvSpPr>
          <p:cNvPr id="3" name="Marcador de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endParaRPr lang="es-ES" dirty="0"/>
          </a:p>
        </p:txBody>
      </p:sp>
      <p:sp>
        <p:nvSpPr>
          <p:cNvPr id="4" name="Marcador de fech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A820851F-E4DF-3F41-8E0B-5A83BFD2689A}" type="datetimeFigureOut">
              <a:rPr lang="es-ES" smtClean="0">
                <a:solidFill>
                  <a:srgbClr val="FFFFFF">
                    <a:tint val="75000"/>
                  </a:srgbClr>
                </a:solidFill>
              </a:rPr>
              <a:pPr defTabSz="914400"/>
              <a:t>09/09/2019</a:t>
            </a:fld>
            <a:endParaRPr lang="es-ES" dirty="0">
              <a:solidFill>
                <a:srgbClr val="FFFFFF">
                  <a:tint val="75000"/>
                </a:srgbClr>
              </a:solidFill>
            </a:endParaRPr>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es-ES" dirty="0">
              <a:solidFill>
                <a:srgbClr val="FFFFFF">
                  <a:tint val="75000"/>
                </a:srgbClr>
              </a:solidFill>
            </a:endParaRPr>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6BDCBE57-3DF8-E34A-A687-20DD8272C65F}" type="slidenum">
              <a:rPr lang="es-ES" smtClean="0">
                <a:solidFill>
                  <a:srgbClr val="FFFFFF">
                    <a:tint val="75000"/>
                  </a:srgbClr>
                </a:solidFill>
              </a:rPr>
              <a:pPr defTabSz="914400"/>
              <a:t>‹Nº›</a:t>
            </a:fld>
            <a:endParaRPr lang="es-ES" dirty="0">
              <a:solidFill>
                <a:srgbClr val="FFFFFF">
                  <a:tint val="75000"/>
                </a:srgbClr>
              </a:solidFill>
            </a:endParaRPr>
          </a:p>
        </p:txBody>
      </p:sp>
    </p:spTree>
    <p:extLst>
      <p:ext uri="{BB962C8B-B14F-4D97-AF65-F5344CB8AC3E}">
        <p14:creationId xmlns:p14="http://schemas.microsoft.com/office/powerpoint/2010/main" val="1413265442"/>
      </p:ext>
    </p:extLst>
  </p:cSld>
  <p:clrMap bg1="lt1" tx1="dk1" bg2="lt2" tx2="dk2" accent1="accent1" accent2="accent2" accent3="accent3" accent4="accent4" accent5="accent5" accent6="accent6" hlink="hlink" folHlink="folHlink"/>
  <p:sldLayoutIdLst>
    <p:sldLayoutId id="2147484015" r:id="rId1"/>
    <p:sldLayoutId id="2147484016" r:id="rId2"/>
    <p:sldLayoutId id="2147484017" r:id="rId3"/>
    <p:sldLayoutId id="2147484018" r:id="rId4"/>
    <p:sldLayoutId id="2147484019" r:id="rId5"/>
    <p:sldLayoutId id="2147484020" r:id="rId6"/>
    <p:sldLayoutId id="2147484021"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381819" y="11858"/>
            <a:ext cx="6840760" cy="720080"/>
          </a:xfrm>
          <a:prstGeom prst="rect">
            <a:avLst/>
          </a:prstGeom>
        </p:spPr>
        <p:txBody>
          <a:bodyPr vert="horz" lIns="91427" tIns="45713" rIns="91427" bIns="45713" rtlCol="0" anchor="ctr">
            <a:noAutofit/>
          </a:bodyPr>
          <a:lstStyle/>
          <a:p>
            <a:endParaRPr lang="es-ES" dirty="0"/>
          </a:p>
        </p:txBody>
      </p:sp>
      <p:sp>
        <p:nvSpPr>
          <p:cNvPr id="3" name="Marcador de texto 2"/>
          <p:cNvSpPr>
            <a:spLocks noGrp="1"/>
          </p:cNvSpPr>
          <p:nvPr>
            <p:ph type="body" idx="1"/>
          </p:nvPr>
        </p:nvSpPr>
        <p:spPr>
          <a:xfrm>
            <a:off x="467545" y="1268760"/>
            <a:ext cx="8208912" cy="5184576"/>
          </a:xfrm>
          <a:prstGeom prst="rect">
            <a:avLst/>
          </a:prstGeom>
        </p:spPr>
        <p:txBody>
          <a:bodyPr vert="horz" lIns="91427" tIns="45713" rIns="91427" bIns="45713" rtlCol="0">
            <a:noAutofit/>
          </a:body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endParaRPr lang="es-ES" dirty="0"/>
          </a:p>
        </p:txBody>
      </p:sp>
      <p:sp>
        <p:nvSpPr>
          <p:cNvPr id="14" name="Marcador de fecha 3"/>
          <p:cNvSpPr>
            <a:spLocks noGrp="1"/>
          </p:cNvSpPr>
          <p:nvPr>
            <p:ph type="dt" sz="half" idx="2"/>
          </p:nvPr>
        </p:nvSpPr>
        <p:spPr>
          <a:xfrm>
            <a:off x="7020272" y="6525344"/>
            <a:ext cx="1080120" cy="216024"/>
          </a:xfrm>
          <a:prstGeom prst="rect">
            <a:avLst/>
          </a:prstGeom>
        </p:spPr>
        <p:txBody>
          <a:bodyPr vert="horz" wrap="none" lIns="91427" tIns="45713" rIns="91427" bIns="45713" rtlCol="0" anchor="ctr"/>
          <a:lstStyle>
            <a:lvl1pPr algn="ctr">
              <a:defRPr sz="1000">
                <a:solidFill>
                  <a:schemeClr val="tx1">
                    <a:tint val="75000"/>
                  </a:schemeClr>
                </a:solidFill>
              </a:defRPr>
            </a:lvl1pPr>
          </a:lstStyle>
          <a:p>
            <a:fld id="{A820851F-E4DF-3F41-8E0B-5A83BFD2689A}" type="datetimeFigureOut">
              <a:rPr lang="es-ES" smtClean="0">
                <a:solidFill>
                  <a:srgbClr val="3C3C3C">
                    <a:tint val="75000"/>
                  </a:srgbClr>
                </a:solidFill>
              </a:rPr>
              <a:pPr/>
              <a:t>09/09/2019</a:t>
            </a:fld>
            <a:endParaRPr lang="es-ES" dirty="0">
              <a:solidFill>
                <a:srgbClr val="3C3C3C">
                  <a:tint val="75000"/>
                </a:srgbClr>
              </a:solidFill>
            </a:endParaRPr>
          </a:p>
        </p:txBody>
      </p:sp>
      <p:sp>
        <p:nvSpPr>
          <p:cNvPr id="15" name="Marcador de pie de página 4"/>
          <p:cNvSpPr>
            <a:spLocks noGrp="1"/>
          </p:cNvSpPr>
          <p:nvPr>
            <p:ph type="ftr" sz="quarter" idx="3"/>
          </p:nvPr>
        </p:nvSpPr>
        <p:spPr>
          <a:xfrm>
            <a:off x="467545" y="6525344"/>
            <a:ext cx="6480720" cy="216024"/>
          </a:xfrm>
          <a:prstGeom prst="rect">
            <a:avLst/>
          </a:prstGeom>
        </p:spPr>
        <p:txBody>
          <a:bodyPr vert="horz" wrap="none" lIns="91427" tIns="45713" rIns="91427" bIns="45713" rtlCol="0" anchor="ctr"/>
          <a:lstStyle>
            <a:lvl1pPr algn="l">
              <a:defRPr sz="1000">
                <a:solidFill>
                  <a:schemeClr val="tx1">
                    <a:tint val="75000"/>
                  </a:schemeClr>
                </a:solidFill>
              </a:defRPr>
            </a:lvl1pPr>
          </a:lstStyle>
          <a:p>
            <a:endParaRPr lang="es-ES" dirty="0">
              <a:solidFill>
                <a:srgbClr val="3C3C3C">
                  <a:tint val="75000"/>
                </a:srgbClr>
              </a:solidFill>
            </a:endParaRPr>
          </a:p>
        </p:txBody>
      </p:sp>
      <p:sp>
        <p:nvSpPr>
          <p:cNvPr id="16" name="Marcador de número de diapositiva 5"/>
          <p:cNvSpPr>
            <a:spLocks noGrp="1"/>
          </p:cNvSpPr>
          <p:nvPr>
            <p:ph type="sldNum" sz="quarter" idx="4"/>
          </p:nvPr>
        </p:nvSpPr>
        <p:spPr>
          <a:xfrm>
            <a:off x="8172401" y="6525344"/>
            <a:ext cx="504056" cy="216024"/>
          </a:xfrm>
          <a:prstGeom prst="rect">
            <a:avLst/>
          </a:prstGeom>
          <a:solidFill>
            <a:schemeClr val="accent3"/>
          </a:solidFill>
        </p:spPr>
        <p:txBody>
          <a:bodyPr vert="horz" wrap="none" lIns="91427" tIns="45713" rIns="91427" bIns="45713" rtlCol="0" anchor="ctr"/>
          <a:lstStyle>
            <a:lvl1pPr algn="ctr">
              <a:defRPr sz="1000" b="1">
                <a:solidFill>
                  <a:schemeClr val="bg1"/>
                </a:solidFill>
              </a:defRPr>
            </a:lvl1pPr>
          </a:lstStyle>
          <a:p>
            <a:fld id="{6BDCBE57-3DF8-E34A-A687-20DD8272C65F}" type="slidenum">
              <a:rPr lang="es-ES" smtClean="0">
                <a:solidFill>
                  <a:srgbClr val="FFFFFF"/>
                </a:solidFill>
              </a:rPr>
              <a:pPr/>
              <a:t>‹Nº›</a:t>
            </a:fld>
            <a:endParaRPr lang="es-ES" dirty="0">
              <a:solidFill>
                <a:srgbClr val="FFFFFF"/>
              </a:solidFill>
            </a:endParaRPr>
          </a:p>
        </p:txBody>
      </p:sp>
      <p:grpSp>
        <p:nvGrpSpPr>
          <p:cNvPr id="13" name="Agrupar 12"/>
          <p:cNvGrpSpPr/>
          <p:nvPr/>
        </p:nvGrpSpPr>
        <p:grpSpPr>
          <a:xfrm>
            <a:off x="0" y="655077"/>
            <a:ext cx="9144000" cy="90000"/>
            <a:chOff x="1443904" y="3985173"/>
            <a:chExt cx="7700096" cy="180000"/>
          </a:xfrm>
        </p:grpSpPr>
        <p:sp>
          <p:nvSpPr>
            <p:cNvPr id="18" name="Rectángulo 13"/>
            <p:cNvSpPr/>
            <p:nvPr userDrawn="1"/>
          </p:nvSpPr>
          <p:spPr>
            <a:xfrm>
              <a:off x="1443904" y="3985173"/>
              <a:ext cx="1926000" cy="180000"/>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dirty="0">
                <a:solidFill>
                  <a:srgbClr val="FFFFFF"/>
                </a:solidFill>
              </a:endParaRPr>
            </a:p>
          </p:txBody>
        </p:sp>
        <p:sp>
          <p:nvSpPr>
            <p:cNvPr id="24" name="Rectángulo 14"/>
            <p:cNvSpPr/>
            <p:nvPr userDrawn="1"/>
          </p:nvSpPr>
          <p:spPr>
            <a:xfrm>
              <a:off x="3369904" y="3985173"/>
              <a:ext cx="1926000" cy="180000"/>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dirty="0">
                <a:solidFill>
                  <a:srgbClr val="FFFFFF"/>
                </a:solidFill>
              </a:endParaRPr>
            </a:p>
          </p:txBody>
        </p:sp>
        <p:sp>
          <p:nvSpPr>
            <p:cNvPr id="25" name="Rectángulo 15"/>
            <p:cNvSpPr/>
            <p:nvPr userDrawn="1"/>
          </p:nvSpPr>
          <p:spPr>
            <a:xfrm>
              <a:off x="5295904" y="3985173"/>
              <a:ext cx="1926000" cy="180000"/>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dirty="0">
                <a:solidFill>
                  <a:srgbClr val="FFFFFF"/>
                </a:solidFill>
              </a:endParaRPr>
            </a:p>
          </p:txBody>
        </p:sp>
        <p:sp>
          <p:nvSpPr>
            <p:cNvPr id="26" name="Rectángulo 16"/>
            <p:cNvSpPr/>
            <p:nvPr userDrawn="1"/>
          </p:nvSpPr>
          <p:spPr>
            <a:xfrm>
              <a:off x="7218000" y="3985173"/>
              <a:ext cx="1926000" cy="180000"/>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dirty="0">
                <a:solidFill>
                  <a:srgbClr val="FFFFFF"/>
                </a:solidFill>
              </a:endParaRPr>
            </a:p>
          </p:txBody>
        </p:sp>
      </p:grpSp>
      <p:pic>
        <p:nvPicPr>
          <p:cNvPr id="17" name="Picture 2" descr="C:\Users\espcdummer\Pictures\Logos\Logos Centinela\2014\Logo Centinela PPT 20140705.png"/>
          <p:cNvPicPr>
            <a:picLocks noChangeAspect="1" noChangeArrowheads="1"/>
          </p:cNvPicPr>
          <p:nvPr/>
        </p:nvPicPr>
        <p:blipFill>
          <a:blip r:embed="rId22" cstate="email">
            <a:extLst>
              <a:ext uri="{28A0092B-C50C-407E-A947-70E740481C1C}">
                <a14:useLocalDpi xmlns:a14="http://schemas.microsoft.com/office/drawing/2010/main"/>
              </a:ext>
            </a:extLst>
          </a:blip>
          <a:srcRect/>
          <a:stretch>
            <a:fillRect/>
          </a:stretch>
        </p:blipFill>
        <p:spPr bwMode="auto">
          <a:xfrm>
            <a:off x="7632412" y="50283"/>
            <a:ext cx="1467197" cy="57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0097399"/>
      </p:ext>
    </p:extLst>
  </p:cSld>
  <p:clrMap bg1="lt1" tx1="dk1" bg2="lt2" tx2="dk2" accent1="accent1" accent2="accent2" accent3="accent3" accent4="accent4" accent5="accent5" accent6="accent6" hlink="hlink" folHlink="folHlink"/>
  <p:sldLayoutIdLst>
    <p:sldLayoutId id="2147484068" r:id="rId1"/>
    <p:sldLayoutId id="2147484069" r:id="rId2"/>
    <p:sldLayoutId id="2147484070" r:id="rId3"/>
    <p:sldLayoutId id="2147484071" r:id="rId4"/>
    <p:sldLayoutId id="2147484072" r:id="rId5"/>
    <p:sldLayoutId id="2147484073" r:id="rId6"/>
    <p:sldLayoutId id="2147484074" r:id="rId7"/>
    <p:sldLayoutId id="2147484075" r:id="rId8"/>
    <p:sldLayoutId id="2147484076" r:id="rId9"/>
    <p:sldLayoutId id="2147484077" r:id="rId10"/>
    <p:sldLayoutId id="2147484078" r:id="rId11"/>
    <p:sldLayoutId id="2147484079" r:id="rId12"/>
    <p:sldLayoutId id="2147484082" r:id="rId13"/>
    <p:sldLayoutId id="2147484108" r:id="rId14"/>
    <p:sldLayoutId id="2147484110" r:id="rId15"/>
    <p:sldLayoutId id="2147484007" r:id="rId16"/>
    <p:sldLayoutId id="2147484008" r:id="rId17"/>
    <p:sldLayoutId id="2147484011" r:id="rId18"/>
    <p:sldLayoutId id="2147484012" r:id="rId19"/>
    <p:sldLayoutId id="2147484013" r:id="rId20"/>
  </p:sldLayoutIdLst>
  <p:txStyles>
    <p:titleStyle>
      <a:lvl1pPr algn="l" defTabSz="457135" rtl="0" eaLnBrk="1" latinLnBrk="0" hangingPunct="1">
        <a:lnSpc>
          <a:spcPct val="80000"/>
        </a:lnSpc>
        <a:spcBef>
          <a:spcPct val="0"/>
        </a:spcBef>
        <a:buNone/>
        <a:defRPr sz="2800" kern="1200">
          <a:solidFill>
            <a:schemeClr val="accent3"/>
          </a:solidFill>
          <a:latin typeface="Calibri" panose="020F0502020204030204" pitchFamily="34" charset="0"/>
          <a:ea typeface="+mj-ea"/>
          <a:cs typeface="+mj-cs"/>
        </a:defRPr>
      </a:lvl1pPr>
    </p:titleStyle>
    <p:bodyStyle>
      <a:lvl1pPr marL="358723" indent="-358723" algn="l" defTabSz="457135" rtl="0" eaLnBrk="1" latinLnBrk="0" hangingPunct="1">
        <a:lnSpc>
          <a:spcPct val="80000"/>
        </a:lnSpc>
        <a:spcBef>
          <a:spcPts val="0"/>
        </a:spcBef>
        <a:spcAft>
          <a:spcPts val="1200"/>
        </a:spcAft>
        <a:buClr>
          <a:schemeClr val="accent1"/>
        </a:buClr>
        <a:buFont typeface="Arial" panose="020B0604020202020204" pitchFamily="34" charset="0"/>
        <a:buChar char="•"/>
        <a:defRPr sz="2400" kern="1200">
          <a:solidFill>
            <a:schemeClr val="tx1"/>
          </a:solidFill>
          <a:latin typeface="Calibri" panose="020F0502020204030204" pitchFamily="34" charset="0"/>
          <a:ea typeface="+mn-ea"/>
          <a:cs typeface="+mn-cs"/>
        </a:defRPr>
      </a:lvl1pPr>
      <a:lvl2pPr marL="626973" indent="-268250" algn="l" defTabSz="457135" rtl="0" eaLnBrk="1" latinLnBrk="0" hangingPunct="1">
        <a:lnSpc>
          <a:spcPct val="80000"/>
        </a:lnSpc>
        <a:spcBef>
          <a:spcPts val="0"/>
        </a:spcBef>
        <a:spcAft>
          <a:spcPts val="1200"/>
        </a:spcAft>
        <a:buClr>
          <a:schemeClr val="accent3"/>
        </a:buClr>
        <a:buFont typeface="Arial" panose="020B0604020202020204" pitchFamily="34" charset="0"/>
        <a:buChar char="•"/>
        <a:defRPr sz="2000" kern="1200">
          <a:solidFill>
            <a:schemeClr val="tx1"/>
          </a:solidFill>
          <a:latin typeface="Calibri" panose="020F0502020204030204" pitchFamily="34" charset="0"/>
          <a:ea typeface="+mn-ea"/>
          <a:cs typeface="+mn-cs"/>
        </a:defRPr>
      </a:lvl2pPr>
      <a:lvl3pPr marL="896810" indent="-269837" algn="l" defTabSz="457135" rtl="0" eaLnBrk="1" latinLnBrk="0" hangingPunct="1">
        <a:lnSpc>
          <a:spcPct val="80000"/>
        </a:lnSpc>
        <a:spcBef>
          <a:spcPts val="0"/>
        </a:spcBef>
        <a:spcAft>
          <a:spcPts val="1200"/>
        </a:spcAft>
        <a:buClr>
          <a:schemeClr val="accent5"/>
        </a:buClr>
        <a:buFont typeface="Arial" panose="020B0604020202020204" pitchFamily="34" charset="0"/>
        <a:buChar char="•"/>
        <a:defRPr sz="1800" kern="1200">
          <a:solidFill>
            <a:schemeClr val="tx1"/>
          </a:solidFill>
          <a:latin typeface="Calibri" panose="020F0502020204030204" pitchFamily="34" charset="0"/>
          <a:ea typeface="+mn-ea"/>
          <a:cs typeface="+mn-cs"/>
        </a:defRPr>
      </a:lvl3pPr>
      <a:lvl4pPr marL="1165059" indent="-268250" algn="l" defTabSz="457135" rtl="0" eaLnBrk="1" latinLnBrk="0" hangingPunct="1">
        <a:lnSpc>
          <a:spcPct val="80000"/>
        </a:lnSpc>
        <a:spcBef>
          <a:spcPts val="0"/>
        </a:spcBef>
        <a:spcAft>
          <a:spcPts val="1200"/>
        </a:spcAft>
        <a:buClr>
          <a:schemeClr val="accent5"/>
        </a:buClr>
        <a:buFont typeface="Arial" panose="020B0604020202020204" pitchFamily="34" charset="0"/>
        <a:buChar char="•"/>
        <a:defRPr sz="1600" kern="1200">
          <a:solidFill>
            <a:schemeClr val="tx1"/>
          </a:solidFill>
          <a:latin typeface="Calibri" panose="020F0502020204030204" pitchFamily="34" charset="0"/>
          <a:ea typeface="+mn-ea"/>
          <a:cs typeface="+mn-cs"/>
        </a:defRPr>
      </a:lvl4pPr>
      <a:lvl5pPr marL="1434895" indent="-269837" algn="l" defTabSz="457135" rtl="0" eaLnBrk="1" latinLnBrk="0" hangingPunct="1">
        <a:lnSpc>
          <a:spcPct val="80000"/>
        </a:lnSpc>
        <a:spcBef>
          <a:spcPts val="0"/>
        </a:spcBef>
        <a:spcAft>
          <a:spcPts val="1200"/>
        </a:spcAft>
        <a:buClr>
          <a:schemeClr val="accent5"/>
        </a:buClr>
        <a:buFont typeface="Arial" panose="020B0604020202020204" pitchFamily="34" charset="0"/>
        <a:buChar char="•"/>
        <a:defRPr sz="1600" kern="1200">
          <a:solidFill>
            <a:schemeClr val="tx1"/>
          </a:solidFill>
          <a:latin typeface="Calibri" panose="020F0502020204030204" pitchFamily="34" charset="0"/>
          <a:ea typeface="+mn-ea"/>
          <a:cs typeface="+mn-cs"/>
        </a:defRPr>
      </a:lvl5pPr>
      <a:lvl6pPr marL="2514241" indent="-228567" algn="l" defTabSz="457135" rtl="0" eaLnBrk="1" latinLnBrk="0" hangingPunct="1">
        <a:spcBef>
          <a:spcPct val="20000"/>
        </a:spcBef>
        <a:buFont typeface="Arial"/>
        <a:buChar char="•"/>
        <a:defRPr sz="2000" kern="1200">
          <a:solidFill>
            <a:schemeClr val="tx1"/>
          </a:solidFill>
          <a:latin typeface="+mn-lt"/>
          <a:ea typeface="+mn-ea"/>
          <a:cs typeface="+mn-cs"/>
        </a:defRPr>
      </a:lvl6pPr>
      <a:lvl7pPr marL="2971376" indent="-228567" algn="l" defTabSz="457135" rtl="0" eaLnBrk="1" latinLnBrk="0" hangingPunct="1">
        <a:spcBef>
          <a:spcPct val="20000"/>
        </a:spcBef>
        <a:buFont typeface="Arial"/>
        <a:buChar char="•"/>
        <a:defRPr sz="2000" kern="1200">
          <a:solidFill>
            <a:schemeClr val="tx1"/>
          </a:solidFill>
          <a:latin typeface="+mn-lt"/>
          <a:ea typeface="+mn-ea"/>
          <a:cs typeface="+mn-cs"/>
        </a:defRPr>
      </a:lvl7pPr>
      <a:lvl8pPr marL="3428511" indent="-228567" algn="l" defTabSz="457135" rtl="0" eaLnBrk="1" latinLnBrk="0" hangingPunct="1">
        <a:spcBef>
          <a:spcPct val="20000"/>
        </a:spcBef>
        <a:buFont typeface="Arial"/>
        <a:buChar char="•"/>
        <a:defRPr sz="2000" kern="1200">
          <a:solidFill>
            <a:schemeClr val="tx1"/>
          </a:solidFill>
          <a:latin typeface="+mn-lt"/>
          <a:ea typeface="+mn-ea"/>
          <a:cs typeface="+mn-cs"/>
        </a:defRPr>
      </a:lvl8pPr>
      <a:lvl9pPr marL="3885646" indent="-228567" algn="l" defTabSz="457135"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135" rtl="0" eaLnBrk="1" latinLnBrk="0" hangingPunct="1">
        <a:defRPr sz="1800" kern="1200">
          <a:solidFill>
            <a:schemeClr val="tx1"/>
          </a:solidFill>
          <a:latin typeface="+mn-lt"/>
          <a:ea typeface="+mn-ea"/>
          <a:cs typeface="+mn-cs"/>
        </a:defRPr>
      </a:lvl1pPr>
      <a:lvl2pPr marL="457135" algn="l" defTabSz="457135" rtl="0" eaLnBrk="1" latinLnBrk="0" hangingPunct="1">
        <a:defRPr sz="1800" kern="1200">
          <a:solidFill>
            <a:schemeClr val="tx1"/>
          </a:solidFill>
          <a:latin typeface="+mn-lt"/>
          <a:ea typeface="+mn-ea"/>
          <a:cs typeface="+mn-cs"/>
        </a:defRPr>
      </a:lvl2pPr>
      <a:lvl3pPr marL="914269" algn="l" defTabSz="457135" rtl="0" eaLnBrk="1" latinLnBrk="0" hangingPunct="1">
        <a:defRPr sz="1800" kern="1200">
          <a:solidFill>
            <a:schemeClr val="tx1"/>
          </a:solidFill>
          <a:latin typeface="+mn-lt"/>
          <a:ea typeface="+mn-ea"/>
          <a:cs typeface="+mn-cs"/>
        </a:defRPr>
      </a:lvl3pPr>
      <a:lvl4pPr marL="1371404" algn="l" defTabSz="457135" rtl="0" eaLnBrk="1" latinLnBrk="0" hangingPunct="1">
        <a:defRPr sz="1800" kern="1200">
          <a:solidFill>
            <a:schemeClr val="tx1"/>
          </a:solidFill>
          <a:latin typeface="+mn-lt"/>
          <a:ea typeface="+mn-ea"/>
          <a:cs typeface="+mn-cs"/>
        </a:defRPr>
      </a:lvl4pPr>
      <a:lvl5pPr marL="1828539" algn="l" defTabSz="457135" rtl="0" eaLnBrk="1" latinLnBrk="0" hangingPunct="1">
        <a:defRPr sz="1800" kern="1200">
          <a:solidFill>
            <a:schemeClr val="tx1"/>
          </a:solidFill>
          <a:latin typeface="+mn-lt"/>
          <a:ea typeface="+mn-ea"/>
          <a:cs typeface="+mn-cs"/>
        </a:defRPr>
      </a:lvl5pPr>
      <a:lvl6pPr marL="2285674" algn="l" defTabSz="457135" rtl="0" eaLnBrk="1" latinLnBrk="0" hangingPunct="1">
        <a:defRPr sz="1800" kern="1200">
          <a:solidFill>
            <a:schemeClr val="tx1"/>
          </a:solidFill>
          <a:latin typeface="+mn-lt"/>
          <a:ea typeface="+mn-ea"/>
          <a:cs typeface="+mn-cs"/>
        </a:defRPr>
      </a:lvl6pPr>
      <a:lvl7pPr marL="2742809" algn="l" defTabSz="457135" rtl="0" eaLnBrk="1" latinLnBrk="0" hangingPunct="1">
        <a:defRPr sz="1800" kern="1200">
          <a:solidFill>
            <a:schemeClr val="tx1"/>
          </a:solidFill>
          <a:latin typeface="+mn-lt"/>
          <a:ea typeface="+mn-ea"/>
          <a:cs typeface="+mn-cs"/>
        </a:defRPr>
      </a:lvl7pPr>
      <a:lvl8pPr marL="3199944" algn="l" defTabSz="457135" rtl="0" eaLnBrk="1" latinLnBrk="0" hangingPunct="1">
        <a:defRPr sz="1800" kern="1200">
          <a:solidFill>
            <a:schemeClr val="tx1"/>
          </a:solidFill>
          <a:latin typeface="+mn-lt"/>
          <a:ea typeface="+mn-ea"/>
          <a:cs typeface="+mn-cs"/>
        </a:defRPr>
      </a:lvl8pPr>
      <a:lvl9pPr marL="3657078" algn="l" defTabSz="45713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381819" y="11858"/>
            <a:ext cx="6840760" cy="720080"/>
          </a:xfrm>
          <a:prstGeom prst="rect">
            <a:avLst/>
          </a:prstGeom>
        </p:spPr>
        <p:txBody>
          <a:bodyPr vert="horz" lIns="91427" tIns="45713" rIns="91427" bIns="45713" rtlCol="0" anchor="ctr">
            <a:noAutofit/>
          </a:bodyPr>
          <a:lstStyle/>
          <a:p>
            <a:endParaRPr lang="es-ES" dirty="0"/>
          </a:p>
        </p:txBody>
      </p:sp>
      <p:sp>
        <p:nvSpPr>
          <p:cNvPr id="3" name="Marcador de texto 2"/>
          <p:cNvSpPr>
            <a:spLocks noGrp="1"/>
          </p:cNvSpPr>
          <p:nvPr>
            <p:ph type="body" idx="1"/>
          </p:nvPr>
        </p:nvSpPr>
        <p:spPr>
          <a:xfrm>
            <a:off x="467545" y="1268760"/>
            <a:ext cx="8208912" cy="5184576"/>
          </a:xfrm>
          <a:prstGeom prst="rect">
            <a:avLst/>
          </a:prstGeom>
        </p:spPr>
        <p:txBody>
          <a:bodyPr vert="horz" lIns="91427" tIns="45713" rIns="91427" bIns="45713" rtlCol="0">
            <a:noAutofit/>
          </a:body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endParaRPr lang="es-ES" dirty="0"/>
          </a:p>
        </p:txBody>
      </p:sp>
      <p:sp>
        <p:nvSpPr>
          <p:cNvPr id="14" name="Marcador de fecha 3"/>
          <p:cNvSpPr>
            <a:spLocks noGrp="1"/>
          </p:cNvSpPr>
          <p:nvPr>
            <p:ph type="dt" sz="half" idx="2"/>
          </p:nvPr>
        </p:nvSpPr>
        <p:spPr>
          <a:xfrm>
            <a:off x="7020272" y="6525344"/>
            <a:ext cx="1080120" cy="216024"/>
          </a:xfrm>
          <a:prstGeom prst="rect">
            <a:avLst/>
          </a:prstGeom>
        </p:spPr>
        <p:txBody>
          <a:bodyPr vert="horz" wrap="none" lIns="91427" tIns="45713" rIns="91427" bIns="45713" rtlCol="0" anchor="ctr"/>
          <a:lstStyle>
            <a:lvl1pPr algn="ctr">
              <a:defRPr sz="1000">
                <a:solidFill>
                  <a:schemeClr val="tx1">
                    <a:tint val="75000"/>
                  </a:schemeClr>
                </a:solidFill>
              </a:defRPr>
            </a:lvl1pPr>
          </a:lstStyle>
          <a:p>
            <a:fld id="{A820851F-E4DF-3F41-8E0B-5A83BFD2689A}" type="datetimeFigureOut">
              <a:rPr lang="es-ES" smtClean="0"/>
              <a:pPr/>
              <a:t>09/09/2019</a:t>
            </a:fld>
            <a:endParaRPr lang="es-ES" dirty="0"/>
          </a:p>
        </p:txBody>
      </p:sp>
      <p:sp>
        <p:nvSpPr>
          <p:cNvPr id="15" name="Marcador de pie de página 4"/>
          <p:cNvSpPr>
            <a:spLocks noGrp="1"/>
          </p:cNvSpPr>
          <p:nvPr>
            <p:ph type="ftr" sz="quarter" idx="3"/>
          </p:nvPr>
        </p:nvSpPr>
        <p:spPr>
          <a:xfrm>
            <a:off x="467545" y="6525344"/>
            <a:ext cx="6480720" cy="216024"/>
          </a:xfrm>
          <a:prstGeom prst="rect">
            <a:avLst/>
          </a:prstGeom>
        </p:spPr>
        <p:txBody>
          <a:bodyPr vert="horz" wrap="none" lIns="91427" tIns="45713" rIns="91427" bIns="45713" rtlCol="0" anchor="ctr"/>
          <a:lstStyle>
            <a:lvl1pPr algn="l">
              <a:defRPr sz="1000">
                <a:solidFill>
                  <a:schemeClr val="tx1">
                    <a:tint val="75000"/>
                  </a:schemeClr>
                </a:solidFill>
              </a:defRPr>
            </a:lvl1pPr>
          </a:lstStyle>
          <a:p>
            <a:endParaRPr lang="es-ES" dirty="0"/>
          </a:p>
        </p:txBody>
      </p:sp>
      <p:sp>
        <p:nvSpPr>
          <p:cNvPr id="16" name="Marcador de número de diapositiva 5"/>
          <p:cNvSpPr>
            <a:spLocks noGrp="1"/>
          </p:cNvSpPr>
          <p:nvPr>
            <p:ph type="sldNum" sz="quarter" idx="4"/>
          </p:nvPr>
        </p:nvSpPr>
        <p:spPr>
          <a:xfrm>
            <a:off x="8172401" y="6525344"/>
            <a:ext cx="504056" cy="216024"/>
          </a:xfrm>
          <a:prstGeom prst="rect">
            <a:avLst/>
          </a:prstGeom>
          <a:solidFill>
            <a:schemeClr val="accent3"/>
          </a:solidFill>
        </p:spPr>
        <p:txBody>
          <a:bodyPr vert="horz" wrap="none" lIns="91427" tIns="45713" rIns="91427" bIns="45713" rtlCol="0" anchor="ctr"/>
          <a:lstStyle>
            <a:lvl1pPr algn="ctr">
              <a:defRPr sz="1000" b="1">
                <a:solidFill>
                  <a:schemeClr val="bg1"/>
                </a:solidFill>
              </a:defRPr>
            </a:lvl1pPr>
          </a:lstStyle>
          <a:p>
            <a:fld id="{6BDCBE57-3DF8-E34A-A687-20DD8272C65F}" type="slidenum">
              <a:rPr lang="es-ES" smtClean="0"/>
              <a:pPr/>
              <a:t>‹Nº›</a:t>
            </a:fld>
            <a:endParaRPr lang="es-ES" dirty="0"/>
          </a:p>
        </p:txBody>
      </p:sp>
      <p:grpSp>
        <p:nvGrpSpPr>
          <p:cNvPr id="13" name="Agrupar 12"/>
          <p:cNvGrpSpPr/>
          <p:nvPr/>
        </p:nvGrpSpPr>
        <p:grpSpPr>
          <a:xfrm>
            <a:off x="0" y="655077"/>
            <a:ext cx="9144000" cy="90000"/>
            <a:chOff x="1443904" y="3985173"/>
            <a:chExt cx="7700096" cy="180000"/>
          </a:xfrm>
        </p:grpSpPr>
        <p:sp>
          <p:nvSpPr>
            <p:cNvPr id="18" name="Rectángulo 13"/>
            <p:cNvSpPr/>
            <p:nvPr userDrawn="1"/>
          </p:nvSpPr>
          <p:spPr>
            <a:xfrm>
              <a:off x="1443904" y="3985173"/>
              <a:ext cx="1926000" cy="180000"/>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dirty="0"/>
            </a:p>
          </p:txBody>
        </p:sp>
        <p:sp>
          <p:nvSpPr>
            <p:cNvPr id="24" name="Rectángulo 14"/>
            <p:cNvSpPr/>
            <p:nvPr userDrawn="1"/>
          </p:nvSpPr>
          <p:spPr>
            <a:xfrm>
              <a:off x="3369904" y="3985173"/>
              <a:ext cx="1926000" cy="180000"/>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dirty="0"/>
            </a:p>
          </p:txBody>
        </p:sp>
        <p:sp>
          <p:nvSpPr>
            <p:cNvPr id="25" name="Rectángulo 15"/>
            <p:cNvSpPr/>
            <p:nvPr userDrawn="1"/>
          </p:nvSpPr>
          <p:spPr>
            <a:xfrm>
              <a:off x="5295904" y="3985173"/>
              <a:ext cx="1926000" cy="180000"/>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dirty="0"/>
            </a:p>
          </p:txBody>
        </p:sp>
        <p:sp>
          <p:nvSpPr>
            <p:cNvPr id="26" name="Rectángulo 16"/>
            <p:cNvSpPr/>
            <p:nvPr userDrawn="1"/>
          </p:nvSpPr>
          <p:spPr>
            <a:xfrm>
              <a:off x="7218000" y="3985173"/>
              <a:ext cx="1926000" cy="180000"/>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dirty="0"/>
            </a:p>
          </p:txBody>
        </p:sp>
      </p:grpSp>
      <p:pic>
        <p:nvPicPr>
          <p:cNvPr id="17" name="Picture 2" descr="C:\Users\espcdummer\Pictures\Logos\Logos Centinela\2014\Logo Centinela PPT 20140705.png"/>
          <p:cNvPicPr>
            <a:picLocks noChangeAspect="1" noChangeArrowheads="1"/>
          </p:cNvPicPr>
          <p:nvPr/>
        </p:nvPicPr>
        <p:blipFill>
          <a:blip r:embed="rId16" cstate="email">
            <a:extLst>
              <a:ext uri="{28A0092B-C50C-407E-A947-70E740481C1C}">
                <a14:useLocalDpi xmlns:a14="http://schemas.microsoft.com/office/drawing/2010/main"/>
              </a:ext>
            </a:extLst>
          </a:blip>
          <a:srcRect/>
          <a:stretch>
            <a:fillRect/>
          </a:stretch>
        </p:blipFill>
        <p:spPr bwMode="auto">
          <a:xfrm>
            <a:off x="7632412" y="50283"/>
            <a:ext cx="1467197" cy="57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7229495"/>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6" r:id="rId13"/>
    <p:sldLayoutId id="2147483712" r:id="rId14"/>
  </p:sldLayoutIdLst>
  <p:txStyles>
    <p:titleStyle>
      <a:lvl1pPr algn="l" defTabSz="457135" rtl="0" eaLnBrk="1" latinLnBrk="0" hangingPunct="1">
        <a:lnSpc>
          <a:spcPct val="80000"/>
        </a:lnSpc>
        <a:spcBef>
          <a:spcPct val="0"/>
        </a:spcBef>
        <a:buNone/>
        <a:defRPr sz="2800" kern="1200">
          <a:solidFill>
            <a:schemeClr val="accent3"/>
          </a:solidFill>
          <a:latin typeface="Calibri" panose="020F0502020204030204" pitchFamily="34" charset="0"/>
          <a:ea typeface="+mj-ea"/>
          <a:cs typeface="+mj-cs"/>
        </a:defRPr>
      </a:lvl1pPr>
    </p:titleStyle>
    <p:bodyStyle>
      <a:lvl1pPr marL="358723" indent="-358723" algn="l" defTabSz="457135" rtl="0" eaLnBrk="1" latinLnBrk="0" hangingPunct="1">
        <a:lnSpc>
          <a:spcPct val="80000"/>
        </a:lnSpc>
        <a:spcBef>
          <a:spcPts val="0"/>
        </a:spcBef>
        <a:spcAft>
          <a:spcPts val="1200"/>
        </a:spcAft>
        <a:buClr>
          <a:schemeClr val="accent1"/>
        </a:buClr>
        <a:buFont typeface="Arial" panose="020B0604020202020204" pitchFamily="34" charset="0"/>
        <a:buChar char="•"/>
        <a:defRPr sz="2400" kern="1200">
          <a:solidFill>
            <a:schemeClr val="tx1"/>
          </a:solidFill>
          <a:latin typeface="Calibri" panose="020F0502020204030204" pitchFamily="34" charset="0"/>
          <a:ea typeface="+mn-ea"/>
          <a:cs typeface="+mn-cs"/>
        </a:defRPr>
      </a:lvl1pPr>
      <a:lvl2pPr marL="626973" indent="-268250" algn="l" defTabSz="457135" rtl="0" eaLnBrk="1" latinLnBrk="0" hangingPunct="1">
        <a:lnSpc>
          <a:spcPct val="80000"/>
        </a:lnSpc>
        <a:spcBef>
          <a:spcPts val="0"/>
        </a:spcBef>
        <a:spcAft>
          <a:spcPts val="1200"/>
        </a:spcAft>
        <a:buClr>
          <a:schemeClr val="accent3"/>
        </a:buClr>
        <a:buFont typeface="Arial" panose="020B0604020202020204" pitchFamily="34" charset="0"/>
        <a:buChar char="•"/>
        <a:defRPr sz="2000" kern="1200">
          <a:solidFill>
            <a:schemeClr val="tx1"/>
          </a:solidFill>
          <a:latin typeface="Calibri" panose="020F0502020204030204" pitchFamily="34" charset="0"/>
          <a:ea typeface="+mn-ea"/>
          <a:cs typeface="+mn-cs"/>
        </a:defRPr>
      </a:lvl2pPr>
      <a:lvl3pPr marL="896810" indent="-269837" algn="l" defTabSz="457135" rtl="0" eaLnBrk="1" latinLnBrk="0" hangingPunct="1">
        <a:lnSpc>
          <a:spcPct val="80000"/>
        </a:lnSpc>
        <a:spcBef>
          <a:spcPts val="0"/>
        </a:spcBef>
        <a:spcAft>
          <a:spcPts val="1200"/>
        </a:spcAft>
        <a:buClr>
          <a:schemeClr val="accent5"/>
        </a:buClr>
        <a:buFont typeface="Arial" panose="020B0604020202020204" pitchFamily="34" charset="0"/>
        <a:buChar char="•"/>
        <a:defRPr sz="1800" kern="1200">
          <a:solidFill>
            <a:schemeClr val="tx1"/>
          </a:solidFill>
          <a:latin typeface="Calibri" panose="020F0502020204030204" pitchFamily="34" charset="0"/>
          <a:ea typeface="+mn-ea"/>
          <a:cs typeface="+mn-cs"/>
        </a:defRPr>
      </a:lvl3pPr>
      <a:lvl4pPr marL="1165059" indent="-268250" algn="l" defTabSz="457135" rtl="0" eaLnBrk="1" latinLnBrk="0" hangingPunct="1">
        <a:lnSpc>
          <a:spcPct val="80000"/>
        </a:lnSpc>
        <a:spcBef>
          <a:spcPts val="0"/>
        </a:spcBef>
        <a:spcAft>
          <a:spcPts val="1200"/>
        </a:spcAft>
        <a:buClr>
          <a:schemeClr val="accent5"/>
        </a:buClr>
        <a:buFont typeface="Arial" panose="020B0604020202020204" pitchFamily="34" charset="0"/>
        <a:buChar char="•"/>
        <a:defRPr sz="1600" kern="1200">
          <a:solidFill>
            <a:schemeClr val="tx1"/>
          </a:solidFill>
          <a:latin typeface="Calibri" panose="020F0502020204030204" pitchFamily="34" charset="0"/>
          <a:ea typeface="+mn-ea"/>
          <a:cs typeface="+mn-cs"/>
        </a:defRPr>
      </a:lvl4pPr>
      <a:lvl5pPr marL="1434895" indent="-269837" algn="l" defTabSz="457135" rtl="0" eaLnBrk="1" latinLnBrk="0" hangingPunct="1">
        <a:lnSpc>
          <a:spcPct val="80000"/>
        </a:lnSpc>
        <a:spcBef>
          <a:spcPts val="0"/>
        </a:spcBef>
        <a:spcAft>
          <a:spcPts val="1200"/>
        </a:spcAft>
        <a:buClr>
          <a:schemeClr val="accent5"/>
        </a:buClr>
        <a:buFont typeface="Arial" panose="020B0604020202020204" pitchFamily="34" charset="0"/>
        <a:buChar char="•"/>
        <a:defRPr sz="1600" kern="1200">
          <a:solidFill>
            <a:schemeClr val="tx1"/>
          </a:solidFill>
          <a:latin typeface="Calibri" panose="020F0502020204030204" pitchFamily="34" charset="0"/>
          <a:ea typeface="+mn-ea"/>
          <a:cs typeface="+mn-cs"/>
        </a:defRPr>
      </a:lvl5pPr>
      <a:lvl6pPr marL="2514241" indent="-228567" algn="l" defTabSz="457135" rtl="0" eaLnBrk="1" latinLnBrk="0" hangingPunct="1">
        <a:spcBef>
          <a:spcPct val="20000"/>
        </a:spcBef>
        <a:buFont typeface="Arial"/>
        <a:buChar char="•"/>
        <a:defRPr sz="2000" kern="1200">
          <a:solidFill>
            <a:schemeClr val="tx1"/>
          </a:solidFill>
          <a:latin typeface="+mn-lt"/>
          <a:ea typeface="+mn-ea"/>
          <a:cs typeface="+mn-cs"/>
        </a:defRPr>
      </a:lvl6pPr>
      <a:lvl7pPr marL="2971376" indent="-228567" algn="l" defTabSz="457135" rtl="0" eaLnBrk="1" latinLnBrk="0" hangingPunct="1">
        <a:spcBef>
          <a:spcPct val="20000"/>
        </a:spcBef>
        <a:buFont typeface="Arial"/>
        <a:buChar char="•"/>
        <a:defRPr sz="2000" kern="1200">
          <a:solidFill>
            <a:schemeClr val="tx1"/>
          </a:solidFill>
          <a:latin typeface="+mn-lt"/>
          <a:ea typeface="+mn-ea"/>
          <a:cs typeface="+mn-cs"/>
        </a:defRPr>
      </a:lvl7pPr>
      <a:lvl8pPr marL="3428511" indent="-228567" algn="l" defTabSz="457135" rtl="0" eaLnBrk="1" latinLnBrk="0" hangingPunct="1">
        <a:spcBef>
          <a:spcPct val="20000"/>
        </a:spcBef>
        <a:buFont typeface="Arial"/>
        <a:buChar char="•"/>
        <a:defRPr sz="2000" kern="1200">
          <a:solidFill>
            <a:schemeClr val="tx1"/>
          </a:solidFill>
          <a:latin typeface="+mn-lt"/>
          <a:ea typeface="+mn-ea"/>
          <a:cs typeface="+mn-cs"/>
        </a:defRPr>
      </a:lvl8pPr>
      <a:lvl9pPr marL="3885646" indent="-228567" algn="l" defTabSz="457135"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135" rtl="0" eaLnBrk="1" latinLnBrk="0" hangingPunct="1">
        <a:defRPr sz="1800" kern="1200">
          <a:solidFill>
            <a:schemeClr val="tx1"/>
          </a:solidFill>
          <a:latin typeface="+mn-lt"/>
          <a:ea typeface="+mn-ea"/>
          <a:cs typeface="+mn-cs"/>
        </a:defRPr>
      </a:lvl1pPr>
      <a:lvl2pPr marL="457135" algn="l" defTabSz="457135" rtl="0" eaLnBrk="1" latinLnBrk="0" hangingPunct="1">
        <a:defRPr sz="1800" kern="1200">
          <a:solidFill>
            <a:schemeClr val="tx1"/>
          </a:solidFill>
          <a:latin typeface="+mn-lt"/>
          <a:ea typeface="+mn-ea"/>
          <a:cs typeface="+mn-cs"/>
        </a:defRPr>
      </a:lvl2pPr>
      <a:lvl3pPr marL="914269" algn="l" defTabSz="457135" rtl="0" eaLnBrk="1" latinLnBrk="0" hangingPunct="1">
        <a:defRPr sz="1800" kern="1200">
          <a:solidFill>
            <a:schemeClr val="tx1"/>
          </a:solidFill>
          <a:latin typeface="+mn-lt"/>
          <a:ea typeface="+mn-ea"/>
          <a:cs typeface="+mn-cs"/>
        </a:defRPr>
      </a:lvl3pPr>
      <a:lvl4pPr marL="1371404" algn="l" defTabSz="457135" rtl="0" eaLnBrk="1" latinLnBrk="0" hangingPunct="1">
        <a:defRPr sz="1800" kern="1200">
          <a:solidFill>
            <a:schemeClr val="tx1"/>
          </a:solidFill>
          <a:latin typeface="+mn-lt"/>
          <a:ea typeface="+mn-ea"/>
          <a:cs typeface="+mn-cs"/>
        </a:defRPr>
      </a:lvl4pPr>
      <a:lvl5pPr marL="1828539" algn="l" defTabSz="457135" rtl="0" eaLnBrk="1" latinLnBrk="0" hangingPunct="1">
        <a:defRPr sz="1800" kern="1200">
          <a:solidFill>
            <a:schemeClr val="tx1"/>
          </a:solidFill>
          <a:latin typeface="+mn-lt"/>
          <a:ea typeface="+mn-ea"/>
          <a:cs typeface="+mn-cs"/>
        </a:defRPr>
      </a:lvl5pPr>
      <a:lvl6pPr marL="2285674" algn="l" defTabSz="457135" rtl="0" eaLnBrk="1" latinLnBrk="0" hangingPunct="1">
        <a:defRPr sz="1800" kern="1200">
          <a:solidFill>
            <a:schemeClr val="tx1"/>
          </a:solidFill>
          <a:latin typeface="+mn-lt"/>
          <a:ea typeface="+mn-ea"/>
          <a:cs typeface="+mn-cs"/>
        </a:defRPr>
      </a:lvl6pPr>
      <a:lvl7pPr marL="2742809" algn="l" defTabSz="457135" rtl="0" eaLnBrk="1" latinLnBrk="0" hangingPunct="1">
        <a:defRPr sz="1800" kern="1200">
          <a:solidFill>
            <a:schemeClr val="tx1"/>
          </a:solidFill>
          <a:latin typeface="+mn-lt"/>
          <a:ea typeface="+mn-ea"/>
          <a:cs typeface="+mn-cs"/>
        </a:defRPr>
      </a:lvl7pPr>
      <a:lvl8pPr marL="3199944" algn="l" defTabSz="457135" rtl="0" eaLnBrk="1" latinLnBrk="0" hangingPunct="1">
        <a:defRPr sz="1800" kern="1200">
          <a:solidFill>
            <a:schemeClr val="tx1"/>
          </a:solidFill>
          <a:latin typeface="+mn-lt"/>
          <a:ea typeface="+mn-ea"/>
          <a:cs typeface="+mn-cs"/>
        </a:defRPr>
      </a:lvl8pPr>
      <a:lvl9pPr marL="3657078" algn="l" defTabSz="457135"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9" name="18 Grupo"/>
          <p:cNvGrpSpPr/>
          <p:nvPr/>
        </p:nvGrpSpPr>
        <p:grpSpPr>
          <a:xfrm rot="16200000">
            <a:off x="4535997" y="-3699284"/>
            <a:ext cx="72008" cy="9144000"/>
            <a:chOff x="3779912" y="1124744"/>
            <a:chExt cx="216024" cy="6336704"/>
          </a:xfrm>
        </p:grpSpPr>
        <p:sp>
          <p:nvSpPr>
            <p:cNvPr id="20" name="Rectángulo 10"/>
            <p:cNvSpPr/>
            <p:nvPr userDrawn="1"/>
          </p:nvSpPr>
          <p:spPr>
            <a:xfrm rot="5400000">
              <a:off x="3095836" y="1808820"/>
              <a:ext cx="1584176" cy="216024"/>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35"/>
              <a:endParaRPr lang="es-ES_tradnl" dirty="0">
                <a:solidFill>
                  <a:schemeClr val="bg2">
                    <a:lumMod val="10000"/>
                  </a:schemeClr>
                </a:solidFill>
                <a:latin typeface="Calibri" panose="020F0502020204030204" pitchFamily="34" charset="0"/>
              </a:endParaRPr>
            </a:p>
          </p:txBody>
        </p:sp>
        <p:sp>
          <p:nvSpPr>
            <p:cNvPr id="21" name="Rectángulo 11"/>
            <p:cNvSpPr/>
            <p:nvPr userDrawn="1"/>
          </p:nvSpPr>
          <p:spPr>
            <a:xfrm rot="5400000">
              <a:off x="3095835" y="3392997"/>
              <a:ext cx="1584177" cy="216024"/>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35"/>
              <a:endParaRPr lang="es-ES_tradnl" dirty="0">
                <a:solidFill>
                  <a:schemeClr val="bg2">
                    <a:lumMod val="10000"/>
                  </a:schemeClr>
                </a:solidFill>
                <a:latin typeface="Calibri" panose="020F0502020204030204" pitchFamily="34" charset="0"/>
              </a:endParaRPr>
            </a:p>
          </p:txBody>
        </p:sp>
        <p:sp>
          <p:nvSpPr>
            <p:cNvPr id="22" name="Rectángulo 12"/>
            <p:cNvSpPr/>
            <p:nvPr userDrawn="1"/>
          </p:nvSpPr>
          <p:spPr>
            <a:xfrm rot="5400000">
              <a:off x="3095835" y="4977173"/>
              <a:ext cx="1584178" cy="216024"/>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35"/>
              <a:endParaRPr lang="es-ES_tradnl" dirty="0">
                <a:solidFill>
                  <a:schemeClr val="bg2">
                    <a:lumMod val="10000"/>
                  </a:schemeClr>
                </a:solidFill>
                <a:latin typeface="Calibri" panose="020F0502020204030204" pitchFamily="34" charset="0"/>
              </a:endParaRPr>
            </a:p>
          </p:txBody>
        </p:sp>
        <p:sp>
          <p:nvSpPr>
            <p:cNvPr id="23" name="Rectángulo 13"/>
            <p:cNvSpPr/>
            <p:nvPr userDrawn="1"/>
          </p:nvSpPr>
          <p:spPr>
            <a:xfrm rot="5400000">
              <a:off x="3095836" y="6561348"/>
              <a:ext cx="1584176" cy="216024"/>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35"/>
              <a:endParaRPr lang="es-ES_tradnl" dirty="0">
                <a:solidFill>
                  <a:schemeClr val="bg2">
                    <a:lumMod val="10000"/>
                  </a:schemeClr>
                </a:solidFill>
                <a:latin typeface="Calibri" panose="020F0502020204030204" pitchFamily="34" charset="0"/>
              </a:endParaRPr>
            </a:p>
          </p:txBody>
        </p:sp>
      </p:grpSp>
      <p:sp>
        <p:nvSpPr>
          <p:cNvPr id="2" name="Marcador de título 1"/>
          <p:cNvSpPr>
            <a:spLocks noGrp="1"/>
          </p:cNvSpPr>
          <p:nvPr>
            <p:ph type="title"/>
          </p:nvPr>
        </p:nvSpPr>
        <p:spPr>
          <a:xfrm>
            <a:off x="467544" y="116632"/>
            <a:ext cx="6840760" cy="720080"/>
          </a:xfrm>
          <a:prstGeom prst="rect">
            <a:avLst/>
          </a:prstGeom>
        </p:spPr>
        <p:txBody>
          <a:bodyPr vert="horz" lIns="91427" tIns="45713" rIns="91427" bIns="45713" rtlCol="0" anchor="ctr">
            <a:noAutofit/>
          </a:bodyPr>
          <a:lstStyle/>
          <a:p>
            <a:endParaRPr lang="es-ES" dirty="0"/>
          </a:p>
        </p:txBody>
      </p:sp>
      <p:sp>
        <p:nvSpPr>
          <p:cNvPr id="3" name="Marcador de texto 2"/>
          <p:cNvSpPr>
            <a:spLocks noGrp="1"/>
          </p:cNvSpPr>
          <p:nvPr>
            <p:ph type="body" idx="1"/>
          </p:nvPr>
        </p:nvSpPr>
        <p:spPr>
          <a:xfrm>
            <a:off x="467545" y="1268760"/>
            <a:ext cx="8208912" cy="5184576"/>
          </a:xfrm>
          <a:prstGeom prst="rect">
            <a:avLst/>
          </a:prstGeom>
        </p:spPr>
        <p:txBody>
          <a:bodyPr vert="horz" lIns="91427" tIns="45713" rIns="91427" bIns="45713" rtlCol="0">
            <a:noAutofit/>
          </a:body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endParaRPr lang="es-ES" dirty="0"/>
          </a:p>
        </p:txBody>
      </p:sp>
      <p:sp>
        <p:nvSpPr>
          <p:cNvPr id="14" name="Marcador de fecha 3"/>
          <p:cNvSpPr>
            <a:spLocks noGrp="1"/>
          </p:cNvSpPr>
          <p:nvPr>
            <p:ph type="dt" sz="half" idx="2"/>
          </p:nvPr>
        </p:nvSpPr>
        <p:spPr>
          <a:xfrm>
            <a:off x="7020272" y="6525344"/>
            <a:ext cx="1080120" cy="216024"/>
          </a:xfrm>
          <a:prstGeom prst="rect">
            <a:avLst/>
          </a:prstGeom>
        </p:spPr>
        <p:txBody>
          <a:bodyPr vert="horz" wrap="none" lIns="91427" tIns="45713" rIns="91427" bIns="45713" rtlCol="0" anchor="ctr"/>
          <a:lstStyle>
            <a:lvl1pPr algn="ctr">
              <a:defRPr sz="1000">
                <a:solidFill>
                  <a:schemeClr val="tx1">
                    <a:tint val="75000"/>
                  </a:schemeClr>
                </a:solidFill>
              </a:defRPr>
            </a:lvl1pPr>
          </a:lstStyle>
          <a:p>
            <a:fld id="{A820851F-E4DF-3F41-8E0B-5A83BFD2689A}" type="datetimeFigureOut">
              <a:rPr lang="es-ES" smtClean="0"/>
              <a:pPr/>
              <a:t>09/09/2019</a:t>
            </a:fld>
            <a:endParaRPr lang="es-ES" dirty="0"/>
          </a:p>
        </p:txBody>
      </p:sp>
      <p:sp>
        <p:nvSpPr>
          <p:cNvPr id="15" name="Marcador de pie de página 4"/>
          <p:cNvSpPr>
            <a:spLocks noGrp="1"/>
          </p:cNvSpPr>
          <p:nvPr>
            <p:ph type="ftr" sz="quarter" idx="3"/>
          </p:nvPr>
        </p:nvSpPr>
        <p:spPr>
          <a:xfrm>
            <a:off x="467545" y="6525344"/>
            <a:ext cx="6480720" cy="216024"/>
          </a:xfrm>
          <a:prstGeom prst="rect">
            <a:avLst/>
          </a:prstGeom>
        </p:spPr>
        <p:txBody>
          <a:bodyPr vert="horz" wrap="none" lIns="91427" tIns="45713" rIns="91427" bIns="45713" rtlCol="0" anchor="ctr"/>
          <a:lstStyle>
            <a:lvl1pPr algn="l">
              <a:defRPr sz="1000">
                <a:solidFill>
                  <a:schemeClr val="tx1">
                    <a:tint val="75000"/>
                  </a:schemeClr>
                </a:solidFill>
              </a:defRPr>
            </a:lvl1pPr>
          </a:lstStyle>
          <a:p>
            <a:endParaRPr lang="es-ES" dirty="0"/>
          </a:p>
        </p:txBody>
      </p:sp>
      <p:sp>
        <p:nvSpPr>
          <p:cNvPr id="16" name="Marcador de número de diapositiva 5"/>
          <p:cNvSpPr>
            <a:spLocks noGrp="1"/>
          </p:cNvSpPr>
          <p:nvPr>
            <p:ph type="sldNum" sz="quarter" idx="4"/>
          </p:nvPr>
        </p:nvSpPr>
        <p:spPr>
          <a:xfrm>
            <a:off x="8172401" y="6525344"/>
            <a:ext cx="504056" cy="216024"/>
          </a:xfrm>
          <a:prstGeom prst="rect">
            <a:avLst/>
          </a:prstGeom>
          <a:solidFill>
            <a:schemeClr val="accent3"/>
          </a:solidFill>
        </p:spPr>
        <p:txBody>
          <a:bodyPr vert="horz" wrap="none" lIns="91427" tIns="45713" rIns="91427" bIns="45713" rtlCol="0" anchor="ctr"/>
          <a:lstStyle>
            <a:lvl1pPr algn="ctr">
              <a:defRPr sz="1000" b="1">
                <a:solidFill>
                  <a:schemeClr val="bg1"/>
                </a:solidFill>
              </a:defRPr>
            </a:lvl1pPr>
          </a:lstStyle>
          <a:p>
            <a:fld id="{6BDCBE57-3DF8-E34A-A687-20DD8272C65F}" type="slidenum">
              <a:rPr lang="es-ES" smtClean="0"/>
              <a:pPr/>
              <a:t>‹Nº›</a:t>
            </a:fld>
            <a:endParaRPr lang="es-ES" dirty="0"/>
          </a:p>
        </p:txBody>
      </p:sp>
      <p:pic>
        <p:nvPicPr>
          <p:cNvPr id="13" name="Picture 2" descr="C:\Users\espcdummer\Pictures\Logos\Logos Centinela\2014\Logo Centinela PPT 20140705.png"/>
          <p:cNvPicPr>
            <a:picLocks noChangeAspect="1" noChangeArrowheads="1"/>
          </p:cNvPicPr>
          <p:nvPr/>
        </p:nvPicPr>
        <p:blipFill>
          <a:blip r:embed="rId16" cstate="email">
            <a:extLst>
              <a:ext uri="{28A0092B-C50C-407E-A947-70E740481C1C}">
                <a14:useLocalDpi xmlns:a14="http://schemas.microsoft.com/office/drawing/2010/main"/>
              </a:ext>
            </a:extLst>
          </a:blip>
          <a:srcRect/>
          <a:stretch>
            <a:fillRect/>
          </a:stretch>
        </p:blipFill>
        <p:spPr bwMode="auto">
          <a:xfrm>
            <a:off x="7664311" y="114081"/>
            <a:ext cx="1467197" cy="57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7229495"/>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8" r:id="rId13"/>
    <p:sldLayoutId id="2147483754" r:id="rId14"/>
  </p:sldLayoutIdLst>
  <p:txStyles>
    <p:titleStyle>
      <a:lvl1pPr algn="l" defTabSz="457135" rtl="0" eaLnBrk="1" latinLnBrk="0" hangingPunct="1">
        <a:lnSpc>
          <a:spcPct val="80000"/>
        </a:lnSpc>
        <a:spcBef>
          <a:spcPct val="0"/>
        </a:spcBef>
        <a:buNone/>
        <a:defRPr sz="2800" kern="1200">
          <a:solidFill>
            <a:schemeClr val="bg2">
              <a:lumMod val="10000"/>
            </a:schemeClr>
          </a:solidFill>
          <a:latin typeface="Calibri" panose="020F0502020204030204" pitchFamily="34" charset="0"/>
          <a:ea typeface="+mj-ea"/>
          <a:cs typeface="+mj-cs"/>
        </a:defRPr>
      </a:lvl1pPr>
    </p:titleStyle>
    <p:bodyStyle>
      <a:lvl1pPr marL="358723" indent="-358723" algn="l" defTabSz="457135" rtl="0" eaLnBrk="1" latinLnBrk="0" hangingPunct="1">
        <a:lnSpc>
          <a:spcPct val="80000"/>
        </a:lnSpc>
        <a:spcBef>
          <a:spcPts val="0"/>
        </a:spcBef>
        <a:spcAft>
          <a:spcPts val="1200"/>
        </a:spcAft>
        <a:buClr>
          <a:schemeClr val="accent1"/>
        </a:buClr>
        <a:buFont typeface="Arial" panose="020B0604020202020204" pitchFamily="34" charset="0"/>
        <a:buChar char="•"/>
        <a:defRPr sz="2400" kern="1200">
          <a:solidFill>
            <a:schemeClr val="bg2">
              <a:lumMod val="10000"/>
            </a:schemeClr>
          </a:solidFill>
          <a:latin typeface="Calibri" panose="020F0502020204030204" pitchFamily="34" charset="0"/>
          <a:ea typeface="+mn-ea"/>
          <a:cs typeface="+mn-cs"/>
        </a:defRPr>
      </a:lvl1pPr>
      <a:lvl2pPr marL="626973" indent="-268250" algn="l" defTabSz="457135" rtl="0" eaLnBrk="1" latinLnBrk="0" hangingPunct="1">
        <a:lnSpc>
          <a:spcPct val="80000"/>
        </a:lnSpc>
        <a:spcBef>
          <a:spcPts val="0"/>
        </a:spcBef>
        <a:spcAft>
          <a:spcPts val="1200"/>
        </a:spcAft>
        <a:buClr>
          <a:schemeClr val="accent3"/>
        </a:buClr>
        <a:buFont typeface="Arial" panose="020B0604020202020204" pitchFamily="34" charset="0"/>
        <a:buChar char="•"/>
        <a:defRPr sz="2000" kern="1200">
          <a:solidFill>
            <a:schemeClr val="bg2">
              <a:lumMod val="10000"/>
            </a:schemeClr>
          </a:solidFill>
          <a:latin typeface="Calibri" panose="020F0502020204030204" pitchFamily="34" charset="0"/>
          <a:ea typeface="+mn-ea"/>
          <a:cs typeface="+mn-cs"/>
        </a:defRPr>
      </a:lvl2pPr>
      <a:lvl3pPr marL="896810" indent="-269837" algn="l" defTabSz="457135" rtl="0" eaLnBrk="1" latinLnBrk="0" hangingPunct="1">
        <a:lnSpc>
          <a:spcPct val="80000"/>
        </a:lnSpc>
        <a:spcBef>
          <a:spcPts val="0"/>
        </a:spcBef>
        <a:spcAft>
          <a:spcPts val="1200"/>
        </a:spcAft>
        <a:buClr>
          <a:schemeClr val="accent5"/>
        </a:buClr>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3pPr>
      <a:lvl4pPr marL="1165059" indent="-268250" algn="l" defTabSz="457135" rtl="0" eaLnBrk="1" latinLnBrk="0" hangingPunct="1">
        <a:lnSpc>
          <a:spcPct val="80000"/>
        </a:lnSpc>
        <a:spcBef>
          <a:spcPts val="0"/>
        </a:spcBef>
        <a:spcAft>
          <a:spcPts val="1200"/>
        </a:spcAft>
        <a:buClr>
          <a:schemeClr val="accent5"/>
        </a:buClr>
        <a:buFont typeface="Arial" panose="020B0604020202020204" pitchFamily="34" charset="0"/>
        <a:buChar char="•"/>
        <a:defRPr sz="1600" kern="1200">
          <a:solidFill>
            <a:schemeClr val="bg2">
              <a:lumMod val="10000"/>
            </a:schemeClr>
          </a:solidFill>
          <a:latin typeface="Calibri" panose="020F0502020204030204" pitchFamily="34" charset="0"/>
          <a:ea typeface="+mn-ea"/>
          <a:cs typeface="+mn-cs"/>
        </a:defRPr>
      </a:lvl4pPr>
      <a:lvl5pPr marL="1434895" indent="-269837" algn="l" defTabSz="457135" rtl="0" eaLnBrk="1" latinLnBrk="0" hangingPunct="1">
        <a:lnSpc>
          <a:spcPct val="80000"/>
        </a:lnSpc>
        <a:spcBef>
          <a:spcPts val="0"/>
        </a:spcBef>
        <a:spcAft>
          <a:spcPts val="1200"/>
        </a:spcAft>
        <a:buClr>
          <a:schemeClr val="accent5"/>
        </a:buClr>
        <a:buFont typeface="Arial" panose="020B0604020202020204" pitchFamily="34" charset="0"/>
        <a:buChar char="•"/>
        <a:defRPr sz="1600" kern="1200">
          <a:solidFill>
            <a:schemeClr val="bg2">
              <a:lumMod val="10000"/>
            </a:schemeClr>
          </a:solidFill>
          <a:latin typeface="Calibri" panose="020F0502020204030204" pitchFamily="34" charset="0"/>
          <a:ea typeface="+mn-ea"/>
          <a:cs typeface="+mn-cs"/>
        </a:defRPr>
      </a:lvl5pPr>
      <a:lvl6pPr marL="2514241" indent="-228567" algn="l" defTabSz="457135" rtl="0" eaLnBrk="1" latinLnBrk="0" hangingPunct="1">
        <a:spcBef>
          <a:spcPct val="20000"/>
        </a:spcBef>
        <a:buFont typeface="Arial"/>
        <a:buChar char="•"/>
        <a:defRPr sz="2000" kern="1200">
          <a:solidFill>
            <a:schemeClr val="tx1"/>
          </a:solidFill>
          <a:latin typeface="+mn-lt"/>
          <a:ea typeface="+mn-ea"/>
          <a:cs typeface="+mn-cs"/>
        </a:defRPr>
      </a:lvl6pPr>
      <a:lvl7pPr marL="2971376" indent="-228567" algn="l" defTabSz="457135" rtl="0" eaLnBrk="1" latinLnBrk="0" hangingPunct="1">
        <a:spcBef>
          <a:spcPct val="20000"/>
        </a:spcBef>
        <a:buFont typeface="Arial"/>
        <a:buChar char="•"/>
        <a:defRPr sz="2000" kern="1200">
          <a:solidFill>
            <a:schemeClr val="tx1"/>
          </a:solidFill>
          <a:latin typeface="+mn-lt"/>
          <a:ea typeface="+mn-ea"/>
          <a:cs typeface="+mn-cs"/>
        </a:defRPr>
      </a:lvl7pPr>
      <a:lvl8pPr marL="3428511" indent="-228567" algn="l" defTabSz="457135" rtl="0" eaLnBrk="1" latinLnBrk="0" hangingPunct="1">
        <a:spcBef>
          <a:spcPct val="20000"/>
        </a:spcBef>
        <a:buFont typeface="Arial"/>
        <a:buChar char="•"/>
        <a:defRPr sz="2000" kern="1200">
          <a:solidFill>
            <a:schemeClr val="tx1"/>
          </a:solidFill>
          <a:latin typeface="+mn-lt"/>
          <a:ea typeface="+mn-ea"/>
          <a:cs typeface="+mn-cs"/>
        </a:defRPr>
      </a:lvl8pPr>
      <a:lvl9pPr marL="3885646" indent="-228567" algn="l" defTabSz="457135"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135" rtl="0" eaLnBrk="1" latinLnBrk="0" hangingPunct="1">
        <a:defRPr sz="1800" kern="1200">
          <a:solidFill>
            <a:schemeClr val="tx1"/>
          </a:solidFill>
          <a:latin typeface="+mn-lt"/>
          <a:ea typeface="+mn-ea"/>
          <a:cs typeface="+mn-cs"/>
        </a:defRPr>
      </a:lvl1pPr>
      <a:lvl2pPr marL="457135" algn="l" defTabSz="457135" rtl="0" eaLnBrk="1" latinLnBrk="0" hangingPunct="1">
        <a:defRPr sz="1800" kern="1200">
          <a:solidFill>
            <a:schemeClr val="tx1"/>
          </a:solidFill>
          <a:latin typeface="+mn-lt"/>
          <a:ea typeface="+mn-ea"/>
          <a:cs typeface="+mn-cs"/>
        </a:defRPr>
      </a:lvl2pPr>
      <a:lvl3pPr marL="914269" algn="l" defTabSz="457135" rtl="0" eaLnBrk="1" latinLnBrk="0" hangingPunct="1">
        <a:defRPr sz="1800" kern="1200">
          <a:solidFill>
            <a:schemeClr val="tx1"/>
          </a:solidFill>
          <a:latin typeface="+mn-lt"/>
          <a:ea typeface="+mn-ea"/>
          <a:cs typeface="+mn-cs"/>
        </a:defRPr>
      </a:lvl3pPr>
      <a:lvl4pPr marL="1371404" algn="l" defTabSz="457135" rtl="0" eaLnBrk="1" latinLnBrk="0" hangingPunct="1">
        <a:defRPr sz="1800" kern="1200">
          <a:solidFill>
            <a:schemeClr val="tx1"/>
          </a:solidFill>
          <a:latin typeface="+mn-lt"/>
          <a:ea typeface="+mn-ea"/>
          <a:cs typeface="+mn-cs"/>
        </a:defRPr>
      </a:lvl4pPr>
      <a:lvl5pPr marL="1828539" algn="l" defTabSz="457135" rtl="0" eaLnBrk="1" latinLnBrk="0" hangingPunct="1">
        <a:defRPr sz="1800" kern="1200">
          <a:solidFill>
            <a:schemeClr val="tx1"/>
          </a:solidFill>
          <a:latin typeface="+mn-lt"/>
          <a:ea typeface="+mn-ea"/>
          <a:cs typeface="+mn-cs"/>
        </a:defRPr>
      </a:lvl5pPr>
      <a:lvl6pPr marL="2285674" algn="l" defTabSz="457135" rtl="0" eaLnBrk="1" latinLnBrk="0" hangingPunct="1">
        <a:defRPr sz="1800" kern="1200">
          <a:solidFill>
            <a:schemeClr val="tx1"/>
          </a:solidFill>
          <a:latin typeface="+mn-lt"/>
          <a:ea typeface="+mn-ea"/>
          <a:cs typeface="+mn-cs"/>
        </a:defRPr>
      </a:lvl6pPr>
      <a:lvl7pPr marL="2742809" algn="l" defTabSz="457135" rtl="0" eaLnBrk="1" latinLnBrk="0" hangingPunct="1">
        <a:defRPr sz="1800" kern="1200">
          <a:solidFill>
            <a:schemeClr val="tx1"/>
          </a:solidFill>
          <a:latin typeface="+mn-lt"/>
          <a:ea typeface="+mn-ea"/>
          <a:cs typeface="+mn-cs"/>
        </a:defRPr>
      </a:lvl7pPr>
      <a:lvl8pPr marL="3199944" algn="l" defTabSz="457135" rtl="0" eaLnBrk="1" latinLnBrk="0" hangingPunct="1">
        <a:defRPr sz="1800" kern="1200">
          <a:solidFill>
            <a:schemeClr val="tx1"/>
          </a:solidFill>
          <a:latin typeface="+mn-lt"/>
          <a:ea typeface="+mn-ea"/>
          <a:cs typeface="+mn-cs"/>
        </a:defRPr>
      </a:lvl8pPr>
      <a:lvl9pPr marL="3657078" algn="l" defTabSz="457135"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7" name="Picture 2" descr="C:\Users\espcdummer\Pictures\Logos\Logos Centinela\2014\Logo Centinela PPT 20140705.png"/>
          <p:cNvPicPr>
            <a:picLocks noChangeAspect="1" noChangeArrowheads="1"/>
          </p:cNvPicPr>
          <p:nvPr/>
        </p:nvPicPr>
        <p:blipFill>
          <a:blip r:embed="rId16" cstate="email">
            <a:extLst>
              <a:ext uri="{28A0092B-C50C-407E-A947-70E740481C1C}">
                <a14:useLocalDpi xmlns:a14="http://schemas.microsoft.com/office/drawing/2010/main"/>
              </a:ext>
            </a:extLst>
          </a:blip>
          <a:srcRect/>
          <a:stretch>
            <a:fillRect/>
          </a:stretch>
        </p:blipFill>
        <p:spPr bwMode="auto">
          <a:xfrm>
            <a:off x="7380312" y="116632"/>
            <a:ext cx="1581026" cy="620688"/>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18 Grupo"/>
          <p:cNvGrpSpPr/>
          <p:nvPr/>
        </p:nvGrpSpPr>
        <p:grpSpPr>
          <a:xfrm rot="16200000">
            <a:off x="4535997" y="-3699284"/>
            <a:ext cx="72008" cy="9144000"/>
            <a:chOff x="3779912" y="1124744"/>
            <a:chExt cx="216024" cy="6336704"/>
          </a:xfrm>
        </p:grpSpPr>
        <p:sp>
          <p:nvSpPr>
            <p:cNvPr id="20" name="Rectángulo 10"/>
            <p:cNvSpPr/>
            <p:nvPr userDrawn="1"/>
          </p:nvSpPr>
          <p:spPr>
            <a:xfrm rot="5400000">
              <a:off x="3095836" y="1808820"/>
              <a:ext cx="1584176" cy="216024"/>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35"/>
              <a:endParaRPr lang="es-ES_tradnl" dirty="0">
                <a:solidFill>
                  <a:schemeClr val="bg2">
                    <a:lumMod val="10000"/>
                  </a:schemeClr>
                </a:solidFill>
                <a:latin typeface="Calibri" panose="020F0502020204030204" pitchFamily="34" charset="0"/>
              </a:endParaRPr>
            </a:p>
          </p:txBody>
        </p:sp>
        <p:sp>
          <p:nvSpPr>
            <p:cNvPr id="21" name="Rectángulo 11"/>
            <p:cNvSpPr/>
            <p:nvPr userDrawn="1"/>
          </p:nvSpPr>
          <p:spPr>
            <a:xfrm rot="5400000">
              <a:off x="3095835" y="3392997"/>
              <a:ext cx="1584177" cy="216024"/>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35"/>
              <a:endParaRPr lang="es-ES_tradnl" dirty="0">
                <a:solidFill>
                  <a:schemeClr val="bg2">
                    <a:lumMod val="10000"/>
                  </a:schemeClr>
                </a:solidFill>
                <a:latin typeface="Calibri" panose="020F0502020204030204" pitchFamily="34" charset="0"/>
              </a:endParaRPr>
            </a:p>
          </p:txBody>
        </p:sp>
        <p:sp>
          <p:nvSpPr>
            <p:cNvPr id="22" name="Rectángulo 12"/>
            <p:cNvSpPr/>
            <p:nvPr userDrawn="1"/>
          </p:nvSpPr>
          <p:spPr>
            <a:xfrm rot="5400000">
              <a:off x="3095835" y="4977173"/>
              <a:ext cx="1584178" cy="216024"/>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35"/>
              <a:endParaRPr lang="es-ES_tradnl" dirty="0">
                <a:solidFill>
                  <a:schemeClr val="bg2">
                    <a:lumMod val="10000"/>
                  </a:schemeClr>
                </a:solidFill>
                <a:latin typeface="Calibri" panose="020F0502020204030204" pitchFamily="34" charset="0"/>
              </a:endParaRPr>
            </a:p>
          </p:txBody>
        </p:sp>
        <p:sp>
          <p:nvSpPr>
            <p:cNvPr id="23" name="Rectángulo 13"/>
            <p:cNvSpPr/>
            <p:nvPr userDrawn="1"/>
          </p:nvSpPr>
          <p:spPr>
            <a:xfrm rot="5400000">
              <a:off x="3095836" y="6561348"/>
              <a:ext cx="1584176" cy="216024"/>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35"/>
              <a:endParaRPr lang="es-ES_tradnl" dirty="0">
                <a:solidFill>
                  <a:schemeClr val="bg2">
                    <a:lumMod val="10000"/>
                  </a:schemeClr>
                </a:solidFill>
                <a:latin typeface="Calibri" panose="020F0502020204030204" pitchFamily="34" charset="0"/>
              </a:endParaRPr>
            </a:p>
          </p:txBody>
        </p:sp>
      </p:grpSp>
      <p:sp>
        <p:nvSpPr>
          <p:cNvPr id="2" name="Marcador de título 1"/>
          <p:cNvSpPr>
            <a:spLocks noGrp="1"/>
          </p:cNvSpPr>
          <p:nvPr>
            <p:ph type="title"/>
          </p:nvPr>
        </p:nvSpPr>
        <p:spPr>
          <a:xfrm>
            <a:off x="467544" y="116632"/>
            <a:ext cx="6840760" cy="720080"/>
          </a:xfrm>
          <a:prstGeom prst="rect">
            <a:avLst/>
          </a:prstGeom>
        </p:spPr>
        <p:txBody>
          <a:bodyPr vert="horz" lIns="91427" tIns="45713" rIns="91427" bIns="45713" rtlCol="0" anchor="ctr">
            <a:noAutofit/>
          </a:bodyPr>
          <a:lstStyle/>
          <a:p>
            <a:endParaRPr lang="es-ES" dirty="0"/>
          </a:p>
        </p:txBody>
      </p:sp>
      <p:sp>
        <p:nvSpPr>
          <p:cNvPr id="3" name="Marcador de texto 2"/>
          <p:cNvSpPr>
            <a:spLocks noGrp="1"/>
          </p:cNvSpPr>
          <p:nvPr>
            <p:ph type="body" idx="1"/>
          </p:nvPr>
        </p:nvSpPr>
        <p:spPr>
          <a:xfrm>
            <a:off x="467545" y="1268760"/>
            <a:ext cx="8208912" cy="5184576"/>
          </a:xfrm>
          <a:prstGeom prst="rect">
            <a:avLst/>
          </a:prstGeom>
        </p:spPr>
        <p:txBody>
          <a:bodyPr vert="horz" lIns="91427" tIns="45713" rIns="91427" bIns="45713" rtlCol="0">
            <a:noAutofit/>
          </a:body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endParaRPr lang="es-ES" dirty="0"/>
          </a:p>
        </p:txBody>
      </p:sp>
      <p:sp>
        <p:nvSpPr>
          <p:cNvPr id="14" name="Marcador de fecha 3"/>
          <p:cNvSpPr>
            <a:spLocks noGrp="1"/>
          </p:cNvSpPr>
          <p:nvPr>
            <p:ph type="dt" sz="half" idx="2"/>
          </p:nvPr>
        </p:nvSpPr>
        <p:spPr>
          <a:xfrm>
            <a:off x="7020272" y="6525344"/>
            <a:ext cx="1080120" cy="216024"/>
          </a:xfrm>
          <a:prstGeom prst="rect">
            <a:avLst/>
          </a:prstGeom>
        </p:spPr>
        <p:txBody>
          <a:bodyPr vert="horz" wrap="none" lIns="91427" tIns="45713" rIns="91427" bIns="45713" rtlCol="0" anchor="ctr"/>
          <a:lstStyle>
            <a:lvl1pPr algn="ctr">
              <a:defRPr sz="1000">
                <a:solidFill>
                  <a:schemeClr val="tx1">
                    <a:tint val="75000"/>
                  </a:schemeClr>
                </a:solidFill>
              </a:defRPr>
            </a:lvl1pPr>
          </a:lstStyle>
          <a:p>
            <a:fld id="{A820851F-E4DF-3F41-8E0B-5A83BFD2689A}" type="datetimeFigureOut">
              <a:rPr lang="es-ES" smtClean="0"/>
              <a:pPr/>
              <a:t>09/09/2019</a:t>
            </a:fld>
            <a:endParaRPr lang="es-ES" dirty="0"/>
          </a:p>
        </p:txBody>
      </p:sp>
      <p:sp>
        <p:nvSpPr>
          <p:cNvPr id="15" name="Marcador de pie de página 4"/>
          <p:cNvSpPr>
            <a:spLocks noGrp="1"/>
          </p:cNvSpPr>
          <p:nvPr>
            <p:ph type="ftr" sz="quarter" idx="3"/>
          </p:nvPr>
        </p:nvSpPr>
        <p:spPr>
          <a:xfrm>
            <a:off x="467545" y="6525344"/>
            <a:ext cx="6480720" cy="216024"/>
          </a:xfrm>
          <a:prstGeom prst="rect">
            <a:avLst/>
          </a:prstGeom>
        </p:spPr>
        <p:txBody>
          <a:bodyPr vert="horz" wrap="none" lIns="91427" tIns="45713" rIns="91427" bIns="45713" rtlCol="0" anchor="ctr"/>
          <a:lstStyle>
            <a:lvl1pPr algn="l">
              <a:defRPr sz="1000">
                <a:solidFill>
                  <a:schemeClr val="tx1">
                    <a:tint val="75000"/>
                  </a:schemeClr>
                </a:solidFill>
              </a:defRPr>
            </a:lvl1pPr>
          </a:lstStyle>
          <a:p>
            <a:endParaRPr lang="es-ES" dirty="0"/>
          </a:p>
        </p:txBody>
      </p:sp>
      <p:sp>
        <p:nvSpPr>
          <p:cNvPr id="16" name="Marcador de número de diapositiva 5"/>
          <p:cNvSpPr>
            <a:spLocks noGrp="1"/>
          </p:cNvSpPr>
          <p:nvPr>
            <p:ph type="sldNum" sz="quarter" idx="4"/>
          </p:nvPr>
        </p:nvSpPr>
        <p:spPr>
          <a:xfrm>
            <a:off x="8172401" y="6525344"/>
            <a:ext cx="504056" cy="216024"/>
          </a:xfrm>
          <a:prstGeom prst="rect">
            <a:avLst/>
          </a:prstGeom>
          <a:solidFill>
            <a:schemeClr val="accent3"/>
          </a:solidFill>
        </p:spPr>
        <p:txBody>
          <a:bodyPr vert="horz" wrap="none" lIns="91427" tIns="45713" rIns="91427" bIns="45713" rtlCol="0" anchor="ctr"/>
          <a:lstStyle>
            <a:lvl1pPr algn="ctr">
              <a:defRPr sz="1000" b="1">
                <a:solidFill>
                  <a:schemeClr val="bg1"/>
                </a:solidFill>
              </a:defRPr>
            </a:lvl1pPr>
          </a:lstStyle>
          <a:p>
            <a:fld id="{6BDCBE57-3DF8-E34A-A687-20DD8272C65F}" type="slidenum">
              <a:rPr lang="es-ES" smtClean="0"/>
              <a:pPr/>
              <a:t>‹Nº›</a:t>
            </a:fld>
            <a:endParaRPr lang="es-ES" dirty="0"/>
          </a:p>
        </p:txBody>
      </p:sp>
    </p:spTree>
    <p:extLst>
      <p:ext uri="{BB962C8B-B14F-4D97-AF65-F5344CB8AC3E}">
        <p14:creationId xmlns:p14="http://schemas.microsoft.com/office/powerpoint/2010/main" val="3017229495"/>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70" r:id="rId13"/>
    <p:sldLayoutId id="2147483796" r:id="rId14"/>
  </p:sldLayoutIdLst>
  <p:txStyles>
    <p:titleStyle>
      <a:lvl1pPr algn="l" defTabSz="457135" rtl="0" eaLnBrk="1" latinLnBrk="0" hangingPunct="1">
        <a:lnSpc>
          <a:spcPct val="80000"/>
        </a:lnSpc>
        <a:spcBef>
          <a:spcPct val="0"/>
        </a:spcBef>
        <a:buNone/>
        <a:defRPr sz="2800" kern="1200">
          <a:solidFill>
            <a:schemeClr val="bg2">
              <a:lumMod val="10000"/>
            </a:schemeClr>
          </a:solidFill>
          <a:latin typeface="Calibri" panose="020F0502020204030204" pitchFamily="34" charset="0"/>
          <a:ea typeface="+mj-ea"/>
          <a:cs typeface="+mj-cs"/>
        </a:defRPr>
      </a:lvl1pPr>
    </p:titleStyle>
    <p:bodyStyle>
      <a:lvl1pPr marL="358723" indent="-358723" algn="l" defTabSz="457135" rtl="0" eaLnBrk="1" latinLnBrk="0" hangingPunct="1">
        <a:lnSpc>
          <a:spcPct val="80000"/>
        </a:lnSpc>
        <a:spcBef>
          <a:spcPts val="0"/>
        </a:spcBef>
        <a:spcAft>
          <a:spcPts val="1200"/>
        </a:spcAft>
        <a:buClr>
          <a:schemeClr val="accent1"/>
        </a:buClr>
        <a:buFont typeface="Wingdings" panose="05000000000000000000" pitchFamily="2" charset="2"/>
        <a:buChar char="§"/>
        <a:defRPr sz="2400" kern="1200">
          <a:solidFill>
            <a:schemeClr val="bg2">
              <a:lumMod val="10000"/>
            </a:schemeClr>
          </a:solidFill>
          <a:latin typeface="Calibri" panose="020F0502020204030204" pitchFamily="34" charset="0"/>
          <a:ea typeface="+mn-ea"/>
          <a:cs typeface="+mn-cs"/>
        </a:defRPr>
      </a:lvl1pPr>
      <a:lvl2pPr marL="626973" indent="-268250" algn="l" defTabSz="457135" rtl="0" eaLnBrk="1" latinLnBrk="0" hangingPunct="1">
        <a:lnSpc>
          <a:spcPct val="80000"/>
        </a:lnSpc>
        <a:spcBef>
          <a:spcPts val="0"/>
        </a:spcBef>
        <a:spcAft>
          <a:spcPts val="1200"/>
        </a:spcAft>
        <a:buClr>
          <a:schemeClr val="accent3"/>
        </a:buClr>
        <a:buFont typeface="Wingdings" panose="05000000000000000000" pitchFamily="2" charset="2"/>
        <a:buChar char="§"/>
        <a:defRPr sz="2000" kern="1200">
          <a:solidFill>
            <a:schemeClr val="bg2">
              <a:lumMod val="10000"/>
            </a:schemeClr>
          </a:solidFill>
          <a:latin typeface="Calibri" panose="020F0502020204030204" pitchFamily="34" charset="0"/>
          <a:ea typeface="+mn-ea"/>
          <a:cs typeface="+mn-cs"/>
        </a:defRPr>
      </a:lvl2pPr>
      <a:lvl3pPr marL="896810" indent="-269837" algn="l" defTabSz="457135" rtl="0" eaLnBrk="1" latinLnBrk="0" hangingPunct="1">
        <a:lnSpc>
          <a:spcPct val="80000"/>
        </a:lnSpc>
        <a:spcBef>
          <a:spcPts val="0"/>
        </a:spcBef>
        <a:spcAft>
          <a:spcPts val="1200"/>
        </a:spcAft>
        <a:buClr>
          <a:schemeClr val="accent5"/>
        </a:buClr>
        <a:buFont typeface="Wingdings" panose="05000000000000000000" pitchFamily="2" charset="2"/>
        <a:buChar char="§"/>
        <a:defRPr sz="1800" kern="1200">
          <a:solidFill>
            <a:schemeClr val="bg2">
              <a:lumMod val="10000"/>
            </a:schemeClr>
          </a:solidFill>
          <a:latin typeface="Calibri" panose="020F0502020204030204" pitchFamily="34" charset="0"/>
          <a:ea typeface="+mn-ea"/>
          <a:cs typeface="+mn-cs"/>
        </a:defRPr>
      </a:lvl3pPr>
      <a:lvl4pPr marL="1165059" indent="-268250" algn="l" defTabSz="457135" rtl="0" eaLnBrk="1" latinLnBrk="0" hangingPunct="1">
        <a:lnSpc>
          <a:spcPct val="80000"/>
        </a:lnSpc>
        <a:spcBef>
          <a:spcPts val="0"/>
        </a:spcBef>
        <a:spcAft>
          <a:spcPts val="1200"/>
        </a:spcAft>
        <a:buClr>
          <a:schemeClr val="accent5"/>
        </a:buClr>
        <a:buFont typeface="Wingdings" panose="05000000000000000000" pitchFamily="2" charset="2"/>
        <a:buChar char="§"/>
        <a:defRPr sz="1600" kern="1200">
          <a:solidFill>
            <a:schemeClr val="bg2">
              <a:lumMod val="10000"/>
            </a:schemeClr>
          </a:solidFill>
          <a:latin typeface="Calibri" panose="020F0502020204030204" pitchFamily="34" charset="0"/>
          <a:ea typeface="+mn-ea"/>
          <a:cs typeface="+mn-cs"/>
        </a:defRPr>
      </a:lvl4pPr>
      <a:lvl5pPr marL="1434895" indent="-269837" algn="l" defTabSz="457135" rtl="0" eaLnBrk="1" latinLnBrk="0" hangingPunct="1">
        <a:lnSpc>
          <a:spcPct val="80000"/>
        </a:lnSpc>
        <a:spcBef>
          <a:spcPts val="0"/>
        </a:spcBef>
        <a:spcAft>
          <a:spcPts val="1200"/>
        </a:spcAft>
        <a:buClr>
          <a:schemeClr val="accent5"/>
        </a:buClr>
        <a:buFont typeface="Wingdings" panose="05000000000000000000" pitchFamily="2" charset="2"/>
        <a:buChar char="§"/>
        <a:defRPr sz="1600" kern="1200">
          <a:solidFill>
            <a:schemeClr val="bg2">
              <a:lumMod val="10000"/>
            </a:schemeClr>
          </a:solidFill>
          <a:latin typeface="Calibri" panose="020F0502020204030204" pitchFamily="34" charset="0"/>
          <a:ea typeface="+mn-ea"/>
          <a:cs typeface="+mn-cs"/>
        </a:defRPr>
      </a:lvl5pPr>
      <a:lvl6pPr marL="2514241" indent="-228567" algn="l" defTabSz="457135" rtl="0" eaLnBrk="1" latinLnBrk="0" hangingPunct="1">
        <a:spcBef>
          <a:spcPct val="20000"/>
        </a:spcBef>
        <a:buFont typeface="Arial"/>
        <a:buChar char="•"/>
        <a:defRPr sz="2000" kern="1200">
          <a:solidFill>
            <a:schemeClr val="tx1"/>
          </a:solidFill>
          <a:latin typeface="+mn-lt"/>
          <a:ea typeface="+mn-ea"/>
          <a:cs typeface="+mn-cs"/>
        </a:defRPr>
      </a:lvl6pPr>
      <a:lvl7pPr marL="2971376" indent="-228567" algn="l" defTabSz="457135" rtl="0" eaLnBrk="1" latinLnBrk="0" hangingPunct="1">
        <a:spcBef>
          <a:spcPct val="20000"/>
        </a:spcBef>
        <a:buFont typeface="Arial"/>
        <a:buChar char="•"/>
        <a:defRPr sz="2000" kern="1200">
          <a:solidFill>
            <a:schemeClr val="tx1"/>
          </a:solidFill>
          <a:latin typeface="+mn-lt"/>
          <a:ea typeface="+mn-ea"/>
          <a:cs typeface="+mn-cs"/>
        </a:defRPr>
      </a:lvl7pPr>
      <a:lvl8pPr marL="3428511" indent="-228567" algn="l" defTabSz="457135" rtl="0" eaLnBrk="1" latinLnBrk="0" hangingPunct="1">
        <a:spcBef>
          <a:spcPct val="20000"/>
        </a:spcBef>
        <a:buFont typeface="Arial"/>
        <a:buChar char="•"/>
        <a:defRPr sz="2000" kern="1200">
          <a:solidFill>
            <a:schemeClr val="tx1"/>
          </a:solidFill>
          <a:latin typeface="+mn-lt"/>
          <a:ea typeface="+mn-ea"/>
          <a:cs typeface="+mn-cs"/>
        </a:defRPr>
      </a:lvl8pPr>
      <a:lvl9pPr marL="3885646" indent="-228567" algn="l" defTabSz="457135"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135" rtl="0" eaLnBrk="1" latinLnBrk="0" hangingPunct="1">
        <a:defRPr sz="1800" kern="1200">
          <a:solidFill>
            <a:schemeClr val="tx1"/>
          </a:solidFill>
          <a:latin typeface="+mn-lt"/>
          <a:ea typeface="+mn-ea"/>
          <a:cs typeface="+mn-cs"/>
        </a:defRPr>
      </a:lvl1pPr>
      <a:lvl2pPr marL="457135" algn="l" defTabSz="457135" rtl="0" eaLnBrk="1" latinLnBrk="0" hangingPunct="1">
        <a:defRPr sz="1800" kern="1200">
          <a:solidFill>
            <a:schemeClr val="tx1"/>
          </a:solidFill>
          <a:latin typeface="+mn-lt"/>
          <a:ea typeface="+mn-ea"/>
          <a:cs typeface="+mn-cs"/>
        </a:defRPr>
      </a:lvl2pPr>
      <a:lvl3pPr marL="914269" algn="l" defTabSz="457135" rtl="0" eaLnBrk="1" latinLnBrk="0" hangingPunct="1">
        <a:defRPr sz="1800" kern="1200">
          <a:solidFill>
            <a:schemeClr val="tx1"/>
          </a:solidFill>
          <a:latin typeface="+mn-lt"/>
          <a:ea typeface="+mn-ea"/>
          <a:cs typeface="+mn-cs"/>
        </a:defRPr>
      </a:lvl3pPr>
      <a:lvl4pPr marL="1371404" algn="l" defTabSz="457135" rtl="0" eaLnBrk="1" latinLnBrk="0" hangingPunct="1">
        <a:defRPr sz="1800" kern="1200">
          <a:solidFill>
            <a:schemeClr val="tx1"/>
          </a:solidFill>
          <a:latin typeface="+mn-lt"/>
          <a:ea typeface="+mn-ea"/>
          <a:cs typeface="+mn-cs"/>
        </a:defRPr>
      </a:lvl4pPr>
      <a:lvl5pPr marL="1828539" algn="l" defTabSz="457135" rtl="0" eaLnBrk="1" latinLnBrk="0" hangingPunct="1">
        <a:defRPr sz="1800" kern="1200">
          <a:solidFill>
            <a:schemeClr val="tx1"/>
          </a:solidFill>
          <a:latin typeface="+mn-lt"/>
          <a:ea typeface="+mn-ea"/>
          <a:cs typeface="+mn-cs"/>
        </a:defRPr>
      </a:lvl5pPr>
      <a:lvl6pPr marL="2285674" algn="l" defTabSz="457135" rtl="0" eaLnBrk="1" latinLnBrk="0" hangingPunct="1">
        <a:defRPr sz="1800" kern="1200">
          <a:solidFill>
            <a:schemeClr val="tx1"/>
          </a:solidFill>
          <a:latin typeface="+mn-lt"/>
          <a:ea typeface="+mn-ea"/>
          <a:cs typeface="+mn-cs"/>
        </a:defRPr>
      </a:lvl6pPr>
      <a:lvl7pPr marL="2742809" algn="l" defTabSz="457135" rtl="0" eaLnBrk="1" latinLnBrk="0" hangingPunct="1">
        <a:defRPr sz="1800" kern="1200">
          <a:solidFill>
            <a:schemeClr val="tx1"/>
          </a:solidFill>
          <a:latin typeface="+mn-lt"/>
          <a:ea typeface="+mn-ea"/>
          <a:cs typeface="+mn-cs"/>
        </a:defRPr>
      </a:lvl7pPr>
      <a:lvl8pPr marL="3199944" algn="l" defTabSz="457135" rtl="0" eaLnBrk="1" latinLnBrk="0" hangingPunct="1">
        <a:defRPr sz="1800" kern="1200">
          <a:solidFill>
            <a:schemeClr val="tx1"/>
          </a:solidFill>
          <a:latin typeface="+mn-lt"/>
          <a:ea typeface="+mn-ea"/>
          <a:cs typeface="+mn-cs"/>
        </a:defRPr>
      </a:lvl8pPr>
      <a:lvl9pPr marL="3657078" algn="l" defTabSz="457135"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7" name="Picture 2" descr="C:\Users\espcdummer\Pictures\Logos\Logos Centinela\2014\Logo Centinela PPT 20140705.png"/>
          <p:cNvPicPr>
            <a:picLocks noChangeAspect="1" noChangeArrowheads="1"/>
          </p:cNvPicPr>
          <p:nvPr/>
        </p:nvPicPr>
        <p:blipFill>
          <a:blip r:embed="rId11" cstate="email">
            <a:extLst>
              <a:ext uri="{28A0092B-C50C-407E-A947-70E740481C1C}">
                <a14:useLocalDpi xmlns:a14="http://schemas.microsoft.com/office/drawing/2010/main"/>
              </a:ext>
            </a:extLst>
          </a:blip>
          <a:srcRect/>
          <a:stretch>
            <a:fillRect/>
          </a:stretch>
        </p:blipFill>
        <p:spPr bwMode="auto">
          <a:xfrm>
            <a:off x="7380312" y="116632"/>
            <a:ext cx="1581026" cy="620688"/>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18 Grupo"/>
          <p:cNvGrpSpPr/>
          <p:nvPr/>
        </p:nvGrpSpPr>
        <p:grpSpPr>
          <a:xfrm rot="16200000">
            <a:off x="4535997" y="-3699284"/>
            <a:ext cx="72008" cy="9144000"/>
            <a:chOff x="3779912" y="1124744"/>
            <a:chExt cx="216024" cy="6336704"/>
          </a:xfrm>
        </p:grpSpPr>
        <p:sp>
          <p:nvSpPr>
            <p:cNvPr id="20" name="Rectángulo 10"/>
            <p:cNvSpPr/>
            <p:nvPr userDrawn="1"/>
          </p:nvSpPr>
          <p:spPr>
            <a:xfrm rot="5400000">
              <a:off x="3095836" y="1808820"/>
              <a:ext cx="1584176" cy="216024"/>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dirty="0">
                <a:solidFill>
                  <a:srgbClr val="FFFFFF"/>
                </a:solidFill>
              </a:endParaRPr>
            </a:p>
          </p:txBody>
        </p:sp>
        <p:sp>
          <p:nvSpPr>
            <p:cNvPr id="21" name="Rectángulo 11"/>
            <p:cNvSpPr/>
            <p:nvPr userDrawn="1"/>
          </p:nvSpPr>
          <p:spPr>
            <a:xfrm rot="5400000">
              <a:off x="3095835" y="3392997"/>
              <a:ext cx="1584177" cy="216024"/>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dirty="0">
                <a:solidFill>
                  <a:srgbClr val="FFFFFF"/>
                </a:solidFill>
              </a:endParaRPr>
            </a:p>
          </p:txBody>
        </p:sp>
        <p:sp>
          <p:nvSpPr>
            <p:cNvPr id="22" name="Rectángulo 12"/>
            <p:cNvSpPr/>
            <p:nvPr userDrawn="1"/>
          </p:nvSpPr>
          <p:spPr>
            <a:xfrm rot="5400000">
              <a:off x="3095835" y="4977173"/>
              <a:ext cx="1584178" cy="216024"/>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dirty="0">
                <a:solidFill>
                  <a:srgbClr val="FFFFFF"/>
                </a:solidFill>
              </a:endParaRPr>
            </a:p>
          </p:txBody>
        </p:sp>
        <p:sp>
          <p:nvSpPr>
            <p:cNvPr id="23" name="Rectángulo 13"/>
            <p:cNvSpPr/>
            <p:nvPr userDrawn="1"/>
          </p:nvSpPr>
          <p:spPr>
            <a:xfrm rot="5400000">
              <a:off x="3095836" y="6561348"/>
              <a:ext cx="1584176" cy="216024"/>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dirty="0">
                <a:solidFill>
                  <a:srgbClr val="FFFFFF"/>
                </a:solidFill>
              </a:endParaRPr>
            </a:p>
          </p:txBody>
        </p:sp>
      </p:grpSp>
      <p:sp>
        <p:nvSpPr>
          <p:cNvPr id="2" name="Marcador de título 1"/>
          <p:cNvSpPr>
            <a:spLocks noGrp="1"/>
          </p:cNvSpPr>
          <p:nvPr>
            <p:ph type="title"/>
          </p:nvPr>
        </p:nvSpPr>
        <p:spPr>
          <a:xfrm>
            <a:off x="467544" y="116632"/>
            <a:ext cx="6840760" cy="720080"/>
          </a:xfrm>
          <a:prstGeom prst="rect">
            <a:avLst/>
          </a:prstGeom>
        </p:spPr>
        <p:txBody>
          <a:bodyPr vert="horz" lIns="91427" tIns="45713" rIns="91427" bIns="45713" rtlCol="0" anchor="ctr">
            <a:noAutofit/>
          </a:bodyPr>
          <a:lstStyle/>
          <a:p>
            <a:endParaRPr lang="es-ES" dirty="0"/>
          </a:p>
        </p:txBody>
      </p:sp>
      <p:sp>
        <p:nvSpPr>
          <p:cNvPr id="3" name="Marcador de texto 2"/>
          <p:cNvSpPr>
            <a:spLocks noGrp="1"/>
          </p:cNvSpPr>
          <p:nvPr>
            <p:ph type="body" idx="1"/>
          </p:nvPr>
        </p:nvSpPr>
        <p:spPr>
          <a:xfrm>
            <a:off x="467545" y="1268760"/>
            <a:ext cx="8208912" cy="5184576"/>
          </a:xfrm>
          <a:prstGeom prst="rect">
            <a:avLst/>
          </a:prstGeom>
        </p:spPr>
        <p:txBody>
          <a:bodyPr vert="horz" lIns="91427" tIns="45713" rIns="91427" bIns="45713" rtlCol="0">
            <a:noAutofit/>
          </a:body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endParaRPr lang="es-ES" dirty="0"/>
          </a:p>
        </p:txBody>
      </p:sp>
      <p:sp>
        <p:nvSpPr>
          <p:cNvPr id="14" name="Marcador de fecha 3"/>
          <p:cNvSpPr>
            <a:spLocks noGrp="1"/>
          </p:cNvSpPr>
          <p:nvPr>
            <p:ph type="dt" sz="half" idx="2"/>
          </p:nvPr>
        </p:nvSpPr>
        <p:spPr>
          <a:xfrm>
            <a:off x="7020272" y="6525344"/>
            <a:ext cx="1080120" cy="216024"/>
          </a:xfrm>
          <a:prstGeom prst="rect">
            <a:avLst/>
          </a:prstGeom>
        </p:spPr>
        <p:txBody>
          <a:bodyPr vert="horz" wrap="none" lIns="91427" tIns="45713" rIns="91427" bIns="45713" rtlCol="0" anchor="ctr"/>
          <a:lstStyle>
            <a:lvl1pPr algn="ctr">
              <a:defRPr sz="1000">
                <a:solidFill>
                  <a:schemeClr val="tx1">
                    <a:tint val="75000"/>
                  </a:schemeClr>
                </a:solidFill>
              </a:defRPr>
            </a:lvl1pPr>
          </a:lstStyle>
          <a:p>
            <a:fld id="{27873CDE-5DF4-4B45-BE59-E76B8D71322D}" type="datetime1">
              <a:rPr lang="es-ES" smtClean="0">
                <a:solidFill>
                  <a:srgbClr val="3C3C3C">
                    <a:tint val="75000"/>
                  </a:srgbClr>
                </a:solidFill>
              </a:rPr>
              <a:pPr/>
              <a:t>09/09/2019</a:t>
            </a:fld>
            <a:endParaRPr lang="es-ES" dirty="0">
              <a:solidFill>
                <a:srgbClr val="3C3C3C">
                  <a:tint val="75000"/>
                </a:srgbClr>
              </a:solidFill>
            </a:endParaRPr>
          </a:p>
        </p:txBody>
      </p:sp>
      <p:sp>
        <p:nvSpPr>
          <p:cNvPr id="15" name="Marcador de pie de página 4"/>
          <p:cNvSpPr>
            <a:spLocks noGrp="1"/>
          </p:cNvSpPr>
          <p:nvPr>
            <p:ph type="ftr" sz="quarter" idx="3"/>
          </p:nvPr>
        </p:nvSpPr>
        <p:spPr>
          <a:xfrm>
            <a:off x="467545" y="6525344"/>
            <a:ext cx="6480720" cy="216024"/>
          </a:xfrm>
          <a:prstGeom prst="rect">
            <a:avLst/>
          </a:prstGeom>
        </p:spPr>
        <p:txBody>
          <a:bodyPr vert="horz" wrap="none" lIns="91427" tIns="45713" rIns="91427" bIns="45713" rtlCol="0" anchor="ctr"/>
          <a:lstStyle>
            <a:lvl1pPr algn="l">
              <a:defRPr sz="1000">
                <a:solidFill>
                  <a:schemeClr val="tx1">
                    <a:tint val="75000"/>
                  </a:schemeClr>
                </a:solidFill>
              </a:defRPr>
            </a:lvl1pPr>
          </a:lstStyle>
          <a:p>
            <a:endParaRPr lang="es-ES" dirty="0">
              <a:solidFill>
                <a:srgbClr val="3C3C3C">
                  <a:tint val="75000"/>
                </a:srgbClr>
              </a:solidFill>
            </a:endParaRPr>
          </a:p>
        </p:txBody>
      </p:sp>
      <p:sp>
        <p:nvSpPr>
          <p:cNvPr id="16" name="Marcador de número de diapositiva 5"/>
          <p:cNvSpPr>
            <a:spLocks noGrp="1"/>
          </p:cNvSpPr>
          <p:nvPr>
            <p:ph type="sldNum" sz="quarter" idx="4"/>
          </p:nvPr>
        </p:nvSpPr>
        <p:spPr>
          <a:xfrm>
            <a:off x="8172401" y="6525344"/>
            <a:ext cx="504056" cy="216024"/>
          </a:xfrm>
          <a:prstGeom prst="rect">
            <a:avLst/>
          </a:prstGeom>
          <a:solidFill>
            <a:schemeClr val="accent3"/>
          </a:solidFill>
        </p:spPr>
        <p:txBody>
          <a:bodyPr vert="horz" wrap="none" lIns="91427" tIns="45713" rIns="91427" bIns="45713" rtlCol="0" anchor="ctr"/>
          <a:lstStyle>
            <a:lvl1pPr algn="ctr">
              <a:defRPr sz="1000" b="1">
                <a:solidFill>
                  <a:schemeClr val="bg1"/>
                </a:solidFill>
              </a:defRPr>
            </a:lvl1pPr>
          </a:lstStyle>
          <a:p>
            <a:fld id="{6BDCBE57-3DF8-E34A-A687-20DD8272C65F}" type="slidenum">
              <a:rPr lang="es-ES" smtClean="0">
                <a:solidFill>
                  <a:srgbClr val="FFFFFF"/>
                </a:solidFill>
              </a:rPr>
              <a:pPr/>
              <a:t>‹Nº›</a:t>
            </a:fld>
            <a:endParaRPr lang="es-ES" dirty="0">
              <a:solidFill>
                <a:srgbClr val="FFFFFF"/>
              </a:solidFill>
            </a:endParaRPr>
          </a:p>
        </p:txBody>
      </p:sp>
    </p:spTree>
    <p:extLst>
      <p:ext uri="{BB962C8B-B14F-4D97-AF65-F5344CB8AC3E}">
        <p14:creationId xmlns:p14="http://schemas.microsoft.com/office/powerpoint/2010/main" val="421993140"/>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Lst>
  <p:hf hdr="0" ftr="0" dt="0"/>
  <p:txStyles>
    <p:titleStyle>
      <a:lvl1pPr algn="l" defTabSz="457135" rtl="0" eaLnBrk="1" latinLnBrk="0" hangingPunct="1">
        <a:lnSpc>
          <a:spcPct val="80000"/>
        </a:lnSpc>
        <a:spcBef>
          <a:spcPct val="0"/>
        </a:spcBef>
        <a:buNone/>
        <a:defRPr sz="2800" kern="1200">
          <a:solidFill>
            <a:schemeClr val="accent5"/>
          </a:solidFill>
          <a:latin typeface="+mj-lt"/>
          <a:ea typeface="+mj-ea"/>
          <a:cs typeface="+mj-cs"/>
        </a:defRPr>
      </a:lvl1pPr>
    </p:titleStyle>
    <p:bodyStyle>
      <a:lvl1pPr marL="358723" indent="-358723" algn="l" defTabSz="457135" rtl="0" eaLnBrk="1" latinLnBrk="0" hangingPunct="1">
        <a:lnSpc>
          <a:spcPct val="80000"/>
        </a:lnSpc>
        <a:spcBef>
          <a:spcPts val="0"/>
        </a:spcBef>
        <a:spcAft>
          <a:spcPts val="1200"/>
        </a:spcAft>
        <a:buClr>
          <a:schemeClr val="accent1"/>
        </a:buClr>
        <a:buFont typeface="Wingdings" panose="05000000000000000000" pitchFamily="2" charset="2"/>
        <a:buChar char="§"/>
        <a:defRPr sz="2400" kern="1200">
          <a:solidFill>
            <a:schemeClr val="tx1"/>
          </a:solidFill>
          <a:latin typeface="+mn-lt"/>
          <a:ea typeface="+mn-ea"/>
          <a:cs typeface="+mn-cs"/>
        </a:defRPr>
      </a:lvl1pPr>
      <a:lvl2pPr marL="626973" indent="-268250" algn="l" defTabSz="457135" rtl="0" eaLnBrk="1" latinLnBrk="0" hangingPunct="1">
        <a:lnSpc>
          <a:spcPct val="80000"/>
        </a:lnSpc>
        <a:spcBef>
          <a:spcPts val="0"/>
        </a:spcBef>
        <a:spcAft>
          <a:spcPts val="1200"/>
        </a:spcAft>
        <a:buClr>
          <a:schemeClr val="accent3"/>
        </a:buClr>
        <a:buFont typeface="Wingdings" panose="05000000000000000000" pitchFamily="2" charset="2"/>
        <a:buChar char="§"/>
        <a:defRPr sz="2000" kern="1200">
          <a:solidFill>
            <a:schemeClr val="tx1"/>
          </a:solidFill>
          <a:latin typeface="+mn-lt"/>
          <a:ea typeface="+mn-ea"/>
          <a:cs typeface="+mn-cs"/>
        </a:defRPr>
      </a:lvl2pPr>
      <a:lvl3pPr marL="896810" indent="-269837" algn="l" defTabSz="457135" rtl="0" eaLnBrk="1" latinLnBrk="0" hangingPunct="1">
        <a:lnSpc>
          <a:spcPct val="80000"/>
        </a:lnSpc>
        <a:spcBef>
          <a:spcPts val="0"/>
        </a:spcBef>
        <a:spcAft>
          <a:spcPts val="1200"/>
        </a:spcAft>
        <a:buClr>
          <a:schemeClr val="accent5"/>
        </a:buClr>
        <a:buFont typeface="Wingdings" panose="05000000000000000000" pitchFamily="2" charset="2"/>
        <a:buChar char="§"/>
        <a:defRPr sz="1800" kern="1200">
          <a:solidFill>
            <a:schemeClr val="tx1"/>
          </a:solidFill>
          <a:latin typeface="+mn-lt"/>
          <a:ea typeface="+mn-ea"/>
          <a:cs typeface="+mn-cs"/>
        </a:defRPr>
      </a:lvl3pPr>
      <a:lvl4pPr marL="1165059" indent="-268250" algn="l" defTabSz="457135" rtl="0" eaLnBrk="1" latinLnBrk="0" hangingPunct="1">
        <a:lnSpc>
          <a:spcPct val="80000"/>
        </a:lnSpc>
        <a:spcBef>
          <a:spcPts val="0"/>
        </a:spcBef>
        <a:spcAft>
          <a:spcPts val="1200"/>
        </a:spcAft>
        <a:buClr>
          <a:schemeClr val="accent5"/>
        </a:buClr>
        <a:buFont typeface="Wingdings" panose="05000000000000000000" pitchFamily="2" charset="2"/>
        <a:buChar char="§"/>
        <a:defRPr sz="1600" kern="1200">
          <a:solidFill>
            <a:schemeClr val="tx1"/>
          </a:solidFill>
          <a:latin typeface="+mn-lt"/>
          <a:ea typeface="+mn-ea"/>
          <a:cs typeface="+mn-cs"/>
        </a:defRPr>
      </a:lvl4pPr>
      <a:lvl5pPr marL="1434895" indent="-269837" algn="l" defTabSz="457135" rtl="0" eaLnBrk="1" latinLnBrk="0" hangingPunct="1">
        <a:lnSpc>
          <a:spcPct val="80000"/>
        </a:lnSpc>
        <a:spcBef>
          <a:spcPts val="0"/>
        </a:spcBef>
        <a:spcAft>
          <a:spcPts val="1200"/>
        </a:spcAft>
        <a:buClr>
          <a:schemeClr val="accent5"/>
        </a:buClr>
        <a:buFont typeface="Wingdings" panose="05000000000000000000" pitchFamily="2" charset="2"/>
        <a:buChar char="§"/>
        <a:defRPr sz="1600" kern="1200">
          <a:solidFill>
            <a:schemeClr val="tx1"/>
          </a:solidFill>
          <a:latin typeface="+mn-lt"/>
          <a:ea typeface="+mn-ea"/>
          <a:cs typeface="+mn-cs"/>
        </a:defRPr>
      </a:lvl5pPr>
      <a:lvl6pPr marL="2514241" indent="-228567" algn="l" defTabSz="457135" rtl="0" eaLnBrk="1" latinLnBrk="0" hangingPunct="1">
        <a:spcBef>
          <a:spcPct val="20000"/>
        </a:spcBef>
        <a:buFont typeface="Arial"/>
        <a:buChar char="•"/>
        <a:defRPr sz="2000" kern="1200">
          <a:solidFill>
            <a:schemeClr val="tx1"/>
          </a:solidFill>
          <a:latin typeface="+mn-lt"/>
          <a:ea typeface="+mn-ea"/>
          <a:cs typeface="+mn-cs"/>
        </a:defRPr>
      </a:lvl6pPr>
      <a:lvl7pPr marL="2971376" indent="-228567" algn="l" defTabSz="457135" rtl="0" eaLnBrk="1" latinLnBrk="0" hangingPunct="1">
        <a:spcBef>
          <a:spcPct val="20000"/>
        </a:spcBef>
        <a:buFont typeface="Arial"/>
        <a:buChar char="•"/>
        <a:defRPr sz="2000" kern="1200">
          <a:solidFill>
            <a:schemeClr val="tx1"/>
          </a:solidFill>
          <a:latin typeface="+mn-lt"/>
          <a:ea typeface="+mn-ea"/>
          <a:cs typeface="+mn-cs"/>
        </a:defRPr>
      </a:lvl7pPr>
      <a:lvl8pPr marL="3428511" indent="-228567" algn="l" defTabSz="457135" rtl="0" eaLnBrk="1" latinLnBrk="0" hangingPunct="1">
        <a:spcBef>
          <a:spcPct val="20000"/>
        </a:spcBef>
        <a:buFont typeface="Arial"/>
        <a:buChar char="•"/>
        <a:defRPr sz="2000" kern="1200">
          <a:solidFill>
            <a:schemeClr val="tx1"/>
          </a:solidFill>
          <a:latin typeface="+mn-lt"/>
          <a:ea typeface="+mn-ea"/>
          <a:cs typeface="+mn-cs"/>
        </a:defRPr>
      </a:lvl8pPr>
      <a:lvl9pPr marL="3885646" indent="-228567" algn="l" defTabSz="457135"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135" rtl="0" eaLnBrk="1" latinLnBrk="0" hangingPunct="1">
        <a:defRPr sz="1800" kern="1200">
          <a:solidFill>
            <a:schemeClr val="tx1"/>
          </a:solidFill>
          <a:latin typeface="+mn-lt"/>
          <a:ea typeface="+mn-ea"/>
          <a:cs typeface="+mn-cs"/>
        </a:defRPr>
      </a:lvl1pPr>
      <a:lvl2pPr marL="457135" algn="l" defTabSz="457135" rtl="0" eaLnBrk="1" latinLnBrk="0" hangingPunct="1">
        <a:defRPr sz="1800" kern="1200">
          <a:solidFill>
            <a:schemeClr val="tx1"/>
          </a:solidFill>
          <a:latin typeface="+mn-lt"/>
          <a:ea typeface="+mn-ea"/>
          <a:cs typeface="+mn-cs"/>
        </a:defRPr>
      </a:lvl2pPr>
      <a:lvl3pPr marL="914269" algn="l" defTabSz="457135" rtl="0" eaLnBrk="1" latinLnBrk="0" hangingPunct="1">
        <a:defRPr sz="1800" kern="1200">
          <a:solidFill>
            <a:schemeClr val="tx1"/>
          </a:solidFill>
          <a:latin typeface="+mn-lt"/>
          <a:ea typeface="+mn-ea"/>
          <a:cs typeface="+mn-cs"/>
        </a:defRPr>
      </a:lvl3pPr>
      <a:lvl4pPr marL="1371404" algn="l" defTabSz="457135" rtl="0" eaLnBrk="1" latinLnBrk="0" hangingPunct="1">
        <a:defRPr sz="1800" kern="1200">
          <a:solidFill>
            <a:schemeClr val="tx1"/>
          </a:solidFill>
          <a:latin typeface="+mn-lt"/>
          <a:ea typeface="+mn-ea"/>
          <a:cs typeface="+mn-cs"/>
        </a:defRPr>
      </a:lvl4pPr>
      <a:lvl5pPr marL="1828539" algn="l" defTabSz="457135" rtl="0" eaLnBrk="1" latinLnBrk="0" hangingPunct="1">
        <a:defRPr sz="1800" kern="1200">
          <a:solidFill>
            <a:schemeClr val="tx1"/>
          </a:solidFill>
          <a:latin typeface="+mn-lt"/>
          <a:ea typeface="+mn-ea"/>
          <a:cs typeface="+mn-cs"/>
        </a:defRPr>
      </a:lvl5pPr>
      <a:lvl6pPr marL="2285674" algn="l" defTabSz="457135" rtl="0" eaLnBrk="1" latinLnBrk="0" hangingPunct="1">
        <a:defRPr sz="1800" kern="1200">
          <a:solidFill>
            <a:schemeClr val="tx1"/>
          </a:solidFill>
          <a:latin typeface="+mn-lt"/>
          <a:ea typeface="+mn-ea"/>
          <a:cs typeface="+mn-cs"/>
        </a:defRPr>
      </a:lvl6pPr>
      <a:lvl7pPr marL="2742809" algn="l" defTabSz="457135" rtl="0" eaLnBrk="1" latinLnBrk="0" hangingPunct="1">
        <a:defRPr sz="1800" kern="1200">
          <a:solidFill>
            <a:schemeClr val="tx1"/>
          </a:solidFill>
          <a:latin typeface="+mn-lt"/>
          <a:ea typeface="+mn-ea"/>
          <a:cs typeface="+mn-cs"/>
        </a:defRPr>
      </a:lvl7pPr>
      <a:lvl8pPr marL="3199944" algn="l" defTabSz="457135" rtl="0" eaLnBrk="1" latinLnBrk="0" hangingPunct="1">
        <a:defRPr sz="1800" kern="1200">
          <a:solidFill>
            <a:schemeClr val="tx1"/>
          </a:solidFill>
          <a:latin typeface="+mn-lt"/>
          <a:ea typeface="+mn-ea"/>
          <a:cs typeface="+mn-cs"/>
        </a:defRPr>
      </a:lvl8pPr>
      <a:lvl9pPr marL="3657078" algn="l" defTabSz="457135"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7" name="Picture 2" descr="C:\Users\espcdummer\Pictures\Logos\Logos Centinela\2014\Logo Centinela PPT 20140705.png"/>
          <p:cNvPicPr>
            <a:picLocks noChangeAspect="1" noChangeArrowheads="1"/>
          </p:cNvPicPr>
          <p:nvPr/>
        </p:nvPicPr>
        <p:blipFill>
          <a:blip r:embed="rId11" cstate="email">
            <a:extLst>
              <a:ext uri="{28A0092B-C50C-407E-A947-70E740481C1C}">
                <a14:useLocalDpi xmlns:a14="http://schemas.microsoft.com/office/drawing/2010/main"/>
              </a:ext>
            </a:extLst>
          </a:blip>
          <a:srcRect/>
          <a:stretch>
            <a:fillRect/>
          </a:stretch>
        </p:blipFill>
        <p:spPr bwMode="auto">
          <a:xfrm>
            <a:off x="7380312" y="116632"/>
            <a:ext cx="1581026" cy="620688"/>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18 Grupo"/>
          <p:cNvGrpSpPr/>
          <p:nvPr/>
        </p:nvGrpSpPr>
        <p:grpSpPr>
          <a:xfrm rot="16200000">
            <a:off x="4535997" y="-3699284"/>
            <a:ext cx="72008" cy="9144000"/>
            <a:chOff x="3779912" y="1124744"/>
            <a:chExt cx="216024" cy="6336704"/>
          </a:xfrm>
        </p:grpSpPr>
        <p:sp>
          <p:nvSpPr>
            <p:cNvPr id="20" name="Rectángulo 10"/>
            <p:cNvSpPr/>
            <p:nvPr userDrawn="1"/>
          </p:nvSpPr>
          <p:spPr>
            <a:xfrm rot="5400000">
              <a:off x="3095836" y="1808820"/>
              <a:ext cx="1584176" cy="216024"/>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dirty="0">
                <a:solidFill>
                  <a:srgbClr val="FFFFFF"/>
                </a:solidFill>
              </a:endParaRPr>
            </a:p>
          </p:txBody>
        </p:sp>
        <p:sp>
          <p:nvSpPr>
            <p:cNvPr id="21" name="Rectángulo 11"/>
            <p:cNvSpPr/>
            <p:nvPr userDrawn="1"/>
          </p:nvSpPr>
          <p:spPr>
            <a:xfrm rot="5400000">
              <a:off x="3095835" y="3392997"/>
              <a:ext cx="1584177" cy="216024"/>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dirty="0">
                <a:solidFill>
                  <a:srgbClr val="FFFFFF"/>
                </a:solidFill>
              </a:endParaRPr>
            </a:p>
          </p:txBody>
        </p:sp>
        <p:sp>
          <p:nvSpPr>
            <p:cNvPr id="22" name="Rectángulo 12"/>
            <p:cNvSpPr/>
            <p:nvPr userDrawn="1"/>
          </p:nvSpPr>
          <p:spPr>
            <a:xfrm rot="5400000">
              <a:off x="3095835" y="4977173"/>
              <a:ext cx="1584178" cy="216024"/>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dirty="0">
                <a:solidFill>
                  <a:srgbClr val="FFFFFF"/>
                </a:solidFill>
              </a:endParaRPr>
            </a:p>
          </p:txBody>
        </p:sp>
        <p:sp>
          <p:nvSpPr>
            <p:cNvPr id="23" name="Rectángulo 13"/>
            <p:cNvSpPr/>
            <p:nvPr userDrawn="1"/>
          </p:nvSpPr>
          <p:spPr>
            <a:xfrm rot="5400000">
              <a:off x="3095836" y="6561348"/>
              <a:ext cx="1584176" cy="216024"/>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dirty="0">
                <a:solidFill>
                  <a:srgbClr val="FFFFFF"/>
                </a:solidFill>
              </a:endParaRPr>
            </a:p>
          </p:txBody>
        </p:sp>
      </p:grpSp>
      <p:sp>
        <p:nvSpPr>
          <p:cNvPr id="2" name="Marcador de título 1"/>
          <p:cNvSpPr>
            <a:spLocks noGrp="1"/>
          </p:cNvSpPr>
          <p:nvPr>
            <p:ph type="title"/>
          </p:nvPr>
        </p:nvSpPr>
        <p:spPr>
          <a:xfrm>
            <a:off x="467544" y="116632"/>
            <a:ext cx="6840760" cy="720080"/>
          </a:xfrm>
          <a:prstGeom prst="rect">
            <a:avLst/>
          </a:prstGeom>
        </p:spPr>
        <p:txBody>
          <a:bodyPr vert="horz" lIns="91427" tIns="45713" rIns="91427" bIns="45713" rtlCol="0" anchor="ctr">
            <a:noAutofit/>
          </a:bodyPr>
          <a:lstStyle/>
          <a:p>
            <a:endParaRPr lang="es-ES" dirty="0"/>
          </a:p>
        </p:txBody>
      </p:sp>
      <p:sp>
        <p:nvSpPr>
          <p:cNvPr id="3" name="Marcador de texto 2"/>
          <p:cNvSpPr>
            <a:spLocks noGrp="1"/>
          </p:cNvSpPr>
          <p:nvPr>
            <p:ph type="body" idx="1"/>
          </p:nvPr>
        </p:nvSpPr>
        <p:spPr>
          <a:xfrm>
            <a:off x="467545" y="1268760"/>
            <a:ext cx="8208912" cy="5184576"/>
          </a:xfrm>
          <a:prstGeom prst="rect">
            <a:avLst/>
          </a:prstGeom>
        </p:spPr>
        <p:txBody>
          <a:bodyPr vert="horz" lIns="91427" tIns="45713" rIns="91427" bIns="45713" rtlCol="0">
            <a:noAutofit/>
          </a:body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endParaRPr lang="es-ES" dirty="0"/>
          </a:p>
        </p:txBody>
      </p:sp>
      <p:sp>
        <p:nvSpPr>
          <p:cNvPr id="14" name="Marcador de fecha 3"/>
          <p:cNvSpPr>
            <a:spLocks noGrp="1"/>
          </p:cNvSpPr>
          <p:nvPr>
            <p:ph type="dt" sz="half" idx="2"/>
          </p:nvPr>
        </p:nvSpPr>
        <p:spPr>
          <a:xfrm>
            <a:off x="7020272" y="6525344"/>
            <a:ext cx="1080120" cy="216024"/>
          </a:xfrm>
          <a:prstGeom prst="rect">
            <a:avLst/>
          </a:prstGeom>
        </p:spPr>
        <p:txBody>
          <a:bodyPr vert="horz" wrap="none" lIns="91427" tIns="45713" rIns="91427" bIns="45713" rtlCol="0" anchor="ctr"/>
          <a:lstStyle>
            <a:lvl1pPr algn="ctr">
              <a:defRPr sz="1000">
                <a:solidFill>
                  <a:schemeClr val="tx1">
                    <a:tint val="75000"/>
                  </a:schemeClr>
                </a:solidFill>
              </a:defRPr>
            </a:lvl1pPr>
          </a:lstStyle>
          <a:p>
            <a:fld id="{27873CDE-5DF4-4B45-BE59-E76B8D71322D}" type="datetime1">
              <a:rPr lang="es-ES" smtClean="0">
                <a:solidFill>
                  <a:srgbClr val="3C3C3C">
                    <a:tint val="75000"/>
                  </a:srgbClr>
                </a:solidFill>
              </a:rPr>
              <a:pPr/>
              <a:t>09/09/2019</a:t>
            </a:fld>
            <a:endParaRPr lang="es-ES" dirty="0">
              <a:solidFill>
                <a:srgbClr val="3C3C3C">
                  <a:tint val="75000"/>
                </a:srgbClr>
              </a:solidFill>
            </a:endParaRPr>
          </a:p>
        </p:txBody>
      </p:sp>
      <p:sp>
        <p:nvSpPr>
          <p:cNvPr id="15" name="Marcador de pie de página 4"/>
          <p:cNvSpPr>
            <a:spLocks noGrp="1"/>
          </p:cNvSpPr>
          <p:nvPr>
            <p:ph type="ftr" sz="quarter" idx="3"/>
          </p:nvPr>
        </p:nvSpPr>
        <p:spPr>
          <a:xfrm>
            <a:off x="467545" y="6525344"/>
            <a:ext cx="6480720" cy="216024"/>
          </a:xfrm>
          <a:prstGeom prst="rect">
            <a:avLst/>
          </a:prstGeom>
        </p:spPr>
        <p:txBody>
          <a:bodyPr vert="horz" wrap="none" lIns="91427" tIns="45713" rIns="91427" bIns="45713" rtlCol="0" anchor="ctr"/>
          <a:lstStyle>
            <a:lvl1pPr algn="l">
              <a:defRPr sz="1000">
                <a:solidFill>
                  <a:schemeClr val="tx1">
                    <a:tint val="75000"/>
                  </a:schemeClr>
                </a:solidFill>
              </a:defRPr>
            </a:lvl1pPr>
          </a:lstStyle>
          <a:p>
            <a:endParaRPr lang="es-ES" dirty="0">
              <a:solidFill>
                <a:srgbClr val="3C3C3C">
                  <a:tint val="75000"/>
                </a:srgbClr>
              </a:solidFill>
            </a:endParaRPr>
          </a:p>
        </p:txBody>
      </p:sp>
      <p:sp>
        <p:nvSpPr>
          <p:cNvPr id="16" name="Marcador de número de diapositiva 5"/>
          <p:cNvSpPr>
            <a:spLocks noGrp="1"/>
          </p:cNvSpPr>
          <p:nvPr>
            <p:ph type="sldNum" sz="quarter" idx="4"/>
          </p:nvPr>
        </p:nvSpPr>
        <p:spPr>
          <a:xfrm>
            <a:off x="8172401" y="6525344"/>
            <a:ext cx="504056" cy="216024"/>
          </a:xfrm>
          <a:prstGeom prst="rect">
            <a:avLst/>
          </a:prstGeom>
          <a:solidFill>
            <a:schemeClr val="accent3"/>
          </a:solidFill>
        </p:spPr>
        <p:txBody>
          <a:bodyPr vert="horz" wrap="none" lIns="91427" tIns="45713" rIns="91427" bIns="45713" rtlCol="0" anchor="ctr"/>
          <a:lstStyle>
            <a:lvl1pPr algn="ctr">
              <a:defRPr sz="1000" b="1">
                <a:solidFill>
                  <a:schemeClr val="bg1"/>
                </a:solidFill>
              </a:defRPr>
            </a:lvl1pPr>
          </a:lstStyle>
          <a:p>
            <a:fld id="{6BDCBE57-3DF8-E34A-A687-20DD8272C65F}" type="slidenum">
              <a:rPr lang="es-ES" smtClean="0">
                <a:solidFill>
                  <a:srgbClr val="FFFFFF"/>
                </a:solidFill>
              </a:rPr>
              <a:pPr/>
              <a:t>‹Nº›</a:t>
            </a:fld>
            <a:endParaRPr lang="es-ES" dirty="0">
              <a:solidFill>
                <a:srgbClr val="FFFFFF"/>
              </a:solidFill>
            </a:endParaRPr>
          </a:p>
        </p:txBody>
      </p:sp>
    </p:spTree>
    <p:extLst>
      <p:ext uri="{BB962C8B-B14F-4D97-AF65-F5344CB8AC3E}">
        <p14:creationId xmlns:p14="http://schemas.microsoft.com/office/powerpoint/2010/main" val="31262024"/>
      </p:ext>
    </p:extLst>
  </p:cSld>
  <p:clrMap bg1="lt1" tx1="dk1" bg2="lt2" tx2="dk2" accent1="accent1" accent2="accent2" accent3="accent3" accent4="accent4" accent5="accent5" accent6="accent6" hlink="hlink" folHlink="folHlink"/>
  <p:sldLayoutIdLst>
    <p:sldLayoutId id="2147483824" r:id="rId1"/>
    <p:sldLayoutId id="2147483825" r:id="rId2"/>
    <p:sldLayoutId id="2147483826" r:id="rId3"/>
    <p:sldLayoutId id="2147483827" r:id="rId4"/>
    <p:sldLayoutId id="2147483828" r:id="rId5"/>
    <p:sldLayoutId id="2147483829" r:id="rId6"/>
    <p:sldLayoutId id="2147483830" r:id="rId7"/>
    <p:sldLayoutId id="2147483831" r:id="rId8"/>
    <p:sldLayoutId id="2147483832" r:id="rId9"/>
  </p:sldLayoutIdLst>
  <p:hf hdr="0" ftr="0" dt="0"/>
  <p:txStyles>
    <p:titleStyle>
      <a:lvl1pPr algn="l" defTabSz="457135" rtl="0" eaLnBrk="1" latinLnBrk="0" hangingPunct="1">
        <a:lnSpc>
          <a:spcPct val="80000"/>
        </a:lnSpc>
        <a:spcBef>
          <a:spcPct val="0"/>
        </a:spcBef>
        <a:buNone/>
        <a:defRPr sz="2800" kern="1200">
          <a:solidFill>
            <a:schemeClr val="accent5"/>
          </a:solidFill>
          <a:latin typeface="+mj-lt"/>
          <a:ea typeface="+mj-ea"/>
          <a:cs typeface="+mj-cs"/>
        </a:defRPr>
      </a:lvl1pPr>
    </p:titleStyle>
    <p:bodyStyle>
      <a:lvl1pPr marL="358723" indent="-358723" algn="l" defTabSz="457135" rtl="0" eaLnBrk="1" latinLnBrk="0" hangingPunct="1">
        <a:lnSpc>
          <a:spcPct val="80000"/>
        </a:lnSpc>
        <a:spcBef>
          <a:spcPts val="0"/>
        </a:spcBef>
        <a:spcAft>
          <a:spcPts val="1200"/>
        </a:spcAft>
        <a:buClr>
          <a:schemeClr val="accent1"/>
        </a:buClr>
        <a:buFont typeface="Wingdings" panose="05000000000000000000" pitchFamily="2" charset="2"/>
        <a:buChar char="§"/>
        <a:defRPr sz="2400" kern="1200">
          <a:solidFill>
            <a:schemeClr val="tx1"/>
          </a:solidFill>
          <a:latin typeface="+mn-lt"/>
          <a:ea typeface="+mn-ea"/>
          <a:cs typeface="+mn-cs"/>
        </a:defRPr>
      </a:lvl1pPr>
      <a:lvl2pPr marL="626973" indent="-268250" algn="l" defTabSz="457135" rtl="0" eaLnBrk="1" latinLnBrk="0" hangingPunct="1">
        <a:lnSpc>
          <a:spcPct val="80000"/>
        </a:lnSpc>
        <a:spcBef>
          <a:spcPts val="0"/>
        </a:spcBef>
        <a:spcAft>
          <a:spcPts val="1200"/>
        </a:spcAft>
        <a:buClr>
          <a:schemeClr val="accent3"/>
        </a:buClr>
        <a:buFont typeface="Wingdings" panose="05000000000000000000" pitchFamily="2" charset="2"/>
        <a:buChar char="§"/>
        <a:defRPr sz="2000" kern="1200">
          <a:solidFill>
            <a:schemeClr val="tx1"/>
          </a:solidFill>
          <a:latin typeface="+mn-lt"/>
          <a:ea typeface="+mn-ea"/>
          <a:cs typeface="+mn-cs"/>
        </a:defRPr>
      </a:lvl2pPr>
      <a:lvl3pPr marL="896810" indent="-269837" algn="l" defTabSz="457135" rtl="0" eaLnBrk="1" latinLnBrk="0" hangingPunct="1">
        <a:lnSpc>
          <a:spcPct val="80000"/>
        </a:lnSpc>
        <a:spcBef>
          <a:spcPts val="0"/>
        </a:spcBef>
        <a:spcAft>
          <a:spcPts val="1200"/>
        </a:spcAft>
        <a:buClr>
          <a:schemeClr val="accent5"/>
        </a:buClr>
        <a:buFont typeface="Wingdings" panose="05000000000000000000" pitchFamily="2" charset="2"/>
        <a:buChar char="§"/>
        <a:defRPr sz="1800" kern="1200">
          <a:solidFill>
            <a:schemeClr val="tx1"/>
          </a:solidFill>
          <a:latin typeface="+mn-lt"/>
          <a:ea typeface="+mn-ea"/>
          <a:cs typeface="+mn-cs"/>
        </a:defRPr>
      </a:lvl3pPr>
      <a:lvl4pPr marL="1165059" indent="-268250" algn="l" defTabSz="457135" rtl="0" eaLnBrk="1" latinLnBrk="0" hangingPunct="1">
        <a:lnSpc>
          <a:spcPct val="80000"/>
        </a:lnSpc>
        <a:spcBef>
          <a:spcPts val="0"/>
        </a:spcBef>
        <a:spcAft>
          <a:spcPts val="1200"/>
        </a:spcAft>
        <a:buClr>
          <a:schemeClr val="accent5"/>
        </a:buClr>
        <a:buFont typeface="Wingdings" panose="05000000000000000000" pitchFamily="2" charset="2"/>
        <a:buChar char="§"/>
        <a:defRPr sz="1600" kern="1200">
          <a:solidFill>
            <a:schemeClr val="tx1"/>
          </a:solidFill>
          <a:latin typeface="+mn-lt"/>
          <a:ea typeface="+mn-ea"/>
          <a:cs typeface="+mn-cs"/>
        </a:defRPr>
      </a:lvl4pPr>
      <a:lvl5pPr marL="1434895" indent="-269837" algn="l" defTabSz="457135" rtl="0" eaLnBrk="1" latinLnBrk="0" hangingPunct="1">
        <a:lnSpc>
          <a:spcPct val="80000"/>
        </a:lnSpc>
        <a:spcBef>
          <a:spcPts val="0"/>
        </a:spcBef>
        <a:spcAft>
          <a:spcPts val="1200"/>
        </a:spcAft>
        <a:buClr>
          <a:schemeClr val="accent5"/>
        </a:buClr>
        <a:buFont typeface="Wingdings" panose="05000000000000000000" pitchFamily="2" charset="2"/>
        <a:buChar char="§"/>
        <a:defRPr sz="1600" kern="1200">
          <a:solidFill>
            <a:schemeClr val="tx1"/>
          </a:solidFill>
          <a:latin typeface="+mn-lt"/>
          <a:ea typeface="+mn-ea"/>
          <a:cs typeface="+mn-cs"/>
        </a:defRPr>
      </a:lvl5pPr>
      <a:lvl6pPr marL="2514241" indent="-228567" algn="l" defTabSz="457135" rtl="0" eaLnBrk="1" latinLnBrk="0" hangingPunct="1">
        <a:spcBef>
          <a:spcPct val="20000"/>
        </a:spcBef>
        <a:buFont typeface="Arial"/>
        <a:buChar char="•"/>
        <a:defRPr sz="2000" kern="1200">
          <a:solidFill>
            <a:schemeClr val="tx1"/>
          </a:solidFill>
          <a:latin typeface="+mn-lt"/>
          <a:ea typeface="+mn-ea"/>
          <a:cs typeface="+mn-cs"/>
        </a:defRPr>
      </a:lvl6pPr>
      <a:lvl7pPr marL="2971376" indent="-228567" algn="l" defTabSz="457135" rtl="0" eaLnBrk="1" latinLnBrk="0" hangingPunct="1">
        <a:spcBef>
          <a:spcPct val="20000"/>
        </a:spcBef>
        <a:buFont typeface="Arial"/>
        <a:buChar char="•"/>
        <a:defRPr sz="2000" kern="1200">
          <a:solidFill>
            <a:schemeClr val="tx1"/>
          </a:solidFill>
          <a:latin typeface="+mn-lt"/>
          <a:ea typeface="+mn-ea"/>
          <a:cs typeface="+mn-cs"/>
        </a:defRPr>
      </a:lvl7pPr>
      <a:lvl8pPr marL="3428511" indent="-228567" algn="l" defTabSz="457135" rtl="0" eaLnBrk="1" latinLnBrk="0" hangingPunct="1">
        <a:spcBef>
          <a:spcPct val="20000"/>
        </a:spcBef>
        <a:buFont typeface="Arial"/>
        <a:buChar char="•"/>
        <a:defRPr sz="2000" kern="1200">
          <a:solidFill>
            <a:schemeClr val="tx1"/>
          </a:solidFill>
          <a:latin typeface="+mn-lt"/>
          <a:ea typeface="+mn-ea"/>
          <a:cs typeface="+mn-cs"/>
        </a:defRPr>
      </a:lvl8pPr>
      <a:lvl9pPr marL="3885646" indent="-228567" algn="l" defTabSz="457135"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135" rtl="0" eaLnBrk="1" latinLnBrk="0" hangingPunct="1">
        <a:defRPr sz="1800" kern="1200">
          <a:solidFill>
            <a:schemeClr val="tx1"/>
          </a:solidFill>
          <a:latin typeface="+mn-lt"/>
          <a:ea typeface="+mn-ea"/>
          <a:cs typeface="+mn-cs"/>
        </a:defRPr>
      </a:lvl1pPr>
      <a:lvl2pPr marL="457135" algn="l" defTabSz="457135" rtl="0" eaLnBrk="1" latinLnBrk="0" hangingPunct="1">
        <a:defRPr sz="1800" kern="1200">
          <a:solidFill>
            <a:schemeClr val="tx1"/>
          </a:solidFill>
          <a:latin typeface="+mn-lt"/>
          <a:ea typeface="+mn-ea"/>
          <a:cs typeface="+mn-cs"/>
        </a:defRPr>
      </a:lvl2pPr>
      <a:lvl3pPr marL="914269" algn="l" defTabSz="457135" rtl="0" eaLnBrk="1" latinLnBrk="0" hangingPunct="1">
        <a:defRPr sz="1800" kern="1200">
          <a:solidFill>
            <a:schemeClr val="tx1"/>
          </a:solidFill>
          <a:latin typeface="+mn-lt"/>
          <a:ea typeface="+mn-ea"/>
          <a:cs typeface="+mn-cs"/>
        </a:defRPr>
      </a:lvl3pPr>
      <a:lvl4pPr marL="1371404" algn="l" defTabSz="457135" rtl="0" eaLnBrk="1" latinLnBrk="0" hangingPunct="1">
        <a:defRPr sz="1800" kern="1200">
          <a:solidFill>
            <a:schemeClr val="tx1"/>
          </a:solidFill>
          <a:latin typeface="+mn-lt"/>
          <a:ea typeface="+mn-ea"/>
          <a:cs typeface="+mn-cs"/>
        </a:defRPr>
      </a:lvl4pPr>
      <a:lvl5pPr marL="1828539" algn="l" defTabSz="457135" rtl="0" eaLnBrk="1" latinLnBrk="0" hangingPunct="1">
        <a:defRPr sz="1800" kern="1200">
          <a:solidFill>
            <a:schemeClr val="tx1"/>
          </a:solidFill>
          <a:latin typeface="+mn-lt"/>
          <a:ea typeface="+mn-ea"/>
          <a:cs typeface="+mn-cs"/>
        </a:defRPr>
      </a:lvl5pPr>
      <a:lvl6pPr marL="2285674" algn="l" defTabSz="457135" rtl="0" eaLnBrk="1" latinLnBrk="0" hangingPunct="1">
        <a:defRPr sz="1800" kern="1200">
          <a:solidFill>
            <a:schemeClr val="tx1"/>
          </a:solidFill>
          <a:latin typeface="+mn-lt"/>
          <a:ea typeface="+mn-ea"/>
          <a:cs typeface="+mn-cs"/>
        </a:defRPr>
      </a:lvl6pPr>
      <a:lvl7pPr marL="2742809" algn="l" defTabSz="457135" rtl="0" eaLnBrk="1" latinLnBrk="0" hangingPunct="1">
        <a:defRPr sz="1800" kern="1200">
          <a:solidFill>
            <a:schemeClr val="tx1"/>
          </a:solidFill>
          <a:latin typeface="+mn-lt"/>
          <a:ea typeface="+mn-ea"/>
          <a:cs typeface="+mn-cs"/>
        </a:defRPr>
      </a:lvl7pPr>
      <a:lvl8pPr marL="3199944" algn="l" defTabSz="457135" rtl="0" eaLnBrk="1" latinLnBrk="0" hangingPunct="1">
        <a:defRPr sz="1800" kern="1200">
          <a:solidFill>
            <a:schemeClr val="tx1"/>
          </a:solidFill>
          <a:latin typeface="+mn-lt"/>
          <a:ea typeface="+mn-ea"/>
          <a:cs typeface="+mn-cs"/>
        </a:defRPr>
      </a:lvl8pPr>
      <a:lvl9pPr marL="3657078" algn="l" defTabSz="457135"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74638"/>
            <a:ext cx="8229600" cy="1143000"/>
          </a:xfrm>
          <a:prstGeom prst="rect">
            <a:avLst/>
          </a:prstGeom>
        </p:spPr>
        <p:txBody>
          <a:bodyPr vert="horz" lIns="91427" tIns="45713" rIns="91427" bIns="45713" rtlCol="0" anchor="ctr">
            <a:normAutofit/>
          </a:bodyPr>
          <a:lstStyle/>
          <a:p>
            <a:r>
              <a:rPr lang="es-ES_tradnl" dirty="0"/>
              <a:t>Clic para editar título</a:t>
            </a:r>
            <a:endParaRPr lang="es-ES" dirty="0"/>
          </a:p>
        </p:txBody>
      </p:sp>
      <p:sp>
        <p:nvSpPr>
          <p:cNvPr id="3" name="Marcador de texto 2"/>
          <p:cNvSpPr>
            <a:spLocks noGrp="1"/>
          </p:cNvSpPr>
          <p:nvPr>
            <p:ph type="body" idx="1"/>
          </p:nvPr>
        </p:nvSpPr>
        <p:spPr>
          <a:xfrm>
            <a:off x="457200" y="1600201"/>
            <a:ext cx="8229600" cy="4525963"/>
          </a:xfrm>
          <a:prstGeom prst="rect">
            <a:avLst/>
          </a:prstGeom>
        </p:spPr>
        <p:txBody>
          <a:bodyPr vert="horz" lIns="91427" tIns="45713" rIns="91427" bIns="45713" rtlCol="0">
            <a:normAutofit/>
          </a:body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endParaRPr lang="es-ES" dirty="0"/>
          </a:p>
        </p:txBody>
      </p:sp>
      <p:sp>
        <p:nvSpPr>
          <p:cNvPr id="4" name="Marcador de fecha 3"/>
          <p:cNvSpPr>
            <a:spLocks noGrp="1"/>
          </p:cNvSpPr>
          <p:nvPr>
            <p:ph type="dt" sz="half" idx="2"/>
          </p:nvPr>
        </p:nvSpPr>
        <p:spPr>
          <a:xfrm>
            <a:off x="457201" y="6356351"/>
            <a:ext cx="2133600" cy="365125"/>
          </a:xfrm>
          <a:prstGeom prst="rect">
            <a:avLst/>
          </a:prstGeom>
        </p:spPr>
        <p:txBody>
          <a:bodyPr vert="horz" lIns="91427" tIns="45713" rIns="91427" bIns="45713" rtlCol="0" anchor="ctr"/>
          <a:lstStyle>
            <a:lvl1pPr algn="l">
              <a:defRPr sz="1200">
                <a:solidFill>
                  <a:schemeClr val="tx1">
                    <a:tint val="75000"/>
                  </a:schemeClr>
                </a:solidFill>
              </a:defRPr>
            </a:lvl1pPr>
          </a:lstStyle>
          <a:p>
            <a:pPr defTabSz="914269"/>
            <a:fld id="{A820851F-E4DF-3F41-8E0B-5A83BFD2689A}" type="datetimeFigureOut">
              <a:rPr lang="es-ES" smtClean="0">
                <a:solidFill>
                  <a:srgbClr val="FFFFFF">
                    <a:tint val="75000"/>
                  </a:srgbClr>
                </a:solidFill>
              </a:rPr>
              <a:pPr defTabSz="914269"/>
              <a:t>09/09/2019</a:t>
            </a:fld>
            <a:endParaRPr lang="es-ES" dirty="0">
              <a:solidFill>
                <a:srgbClr val="FFFFFF">
                  <a:tint val="75000"/>
                </a:srgbClr>
              </a:solidFill>
            </a:endParaRPr>
          </a:p>
        </p:txBody>
      </p:sp>
      <p:sp>
        <p:nvSpPr>
          <p:cNvPr id="5" name="Marcador de pie de página 4"/>
          <p:cNvSpPr>
            <a:spLocks noGrp="1"/>
          </p:cNvSpPr>
          <p:nvPr>
            <p:ph type="ftr" sz="quarter" idx="3"/>
          </p:nvPr>
        </p:nvSpPr>
        <p:spPr>
          <a:xfrm>
            <a:off x="3124200" y="6356351"/>
            <a:ext cx="2895600" cy="365125"/>
          </a:xfrm>
          <a:prstGeom prst="rect">
            <a:avLst/>
          </a:prstGeom>
        </p:spPr>
        <p:txBody>
          <a:bodyPr vert="horz" lIns="91427" tIns="45713" rIns="91427" bIns="45713" rtlCol="0" anchor="ctr"/>
          <a:lstStyle>
            <a:lvl1pPr algn="ctr">
              <a:defRPr sz="1200">
                <a:solidFill>
                  <a:schemeClr val="tx1">
                    <a:tint val="75000"/>
                  </a:schemeClr>
                </a:solidFill>
              </a:defRPr>
            </a:lvl1pPr>
          </a:lstStyle>
          <a:p>
            <a:pPr defTabSz="914269"/>
            <a:endParaRPr lang="es-ES" dirty="0">
              <a:solidFill>
                <a:srgbClr val="FFFFFF">
                  <a:tint val="75000"/>
                </a:srgbClr>
              </a:solidFill>
            </a:endParaRPr>
          </a:p>
        </p:txBody>
      </p:sp>
      <p:sp>
        <p:nvSpPr>
          <p:cNvPr id="6" name="Marcador de número de diapositiva 5"/>
          <p:cNvSpPr>
            <a:spLocks noGrp="1"/>
          </p:cNvSpPr>
          <p:nvPr>
            <p:ph type="sldNum" sz="quarter" idx="4"/>
          </p:nvPr>
        </p:nvSpPr>
        <p:spPr>
          <a:xfrm>
            <a:off x="6553200" y="6356351"/>
            <a:ext cx="2133600" cy="365125"/>
          </a:xfrm>
          <a:prstGeom prst="rect">
            <a:avLst/>
          </a:prstGeom>
        </p:spPr>
        <p:txBody>
          <a:bodyPr vert="horz" lIns="91427" tIns="45713" rIns="91427" bIns="45713" rtlCol="0" anchor="ctr"/>
          <a:lstStyle>
            <a:lvl1pPr algn="r">
              <a:defRPr sz="1200">
                <a:solidFill>
                  <a:schemeClr val="tx1">
                    <a:tint val="75000"/>
                  </a:schemeClr>
                </a:solidFill>
              </a:defRPr>
            </a:lvl1pPr>
          </a:lstStyle>
          <a:p>
            <a:pPr defTabSz="914269"/>
            <a:fld id="{6BDCBE57-3DF8-E34A-A687-20DD8272C65F}" type="slidenum">
              <a:rPr lang="es-ES" smtClean="0">
                <a:solidFill>
                  <a:srgbClr val="FFFFFF">
                    <a:tint val="75000"/>
                  </a:srgbClr>
                </a:solidFill>
              </a:rPr>
              <a:pPr defTabSz="914269"/>
              <a:t>‹Nº›</a:t>
            </a:fld>
            <a:endParaRPr lang="es-ES" dirty="0">
              <a:solidFill>
                <a:srgbClr val="FFFFFF">
                  <a:tint val="75000"/>
                </a:srgbClr>
              </a:solidFill>
            </a:endParaRPr>
          </a:p>
        </p:txBody>
      </p:sp>
    </p:spTree>
    <p:extLst>
      <p:ext uri="{BB962C8B-B14F-4D97-AF65-F5344CB8AC3E}">
        <p14:creationId xmlns:p14="http://schemas.microsoft.com/office/powerpoint/2010/main" val="1266908796"/>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Lst>
  <p:txStyles>
    <p:titleStyle>
      <a:lvl1pPr algn="ctr" defTabSz="457135" rtl="0" eaLnBrk="1" latinLnBrk="0" hangingPunct="1">
        <a:spcBef>
          <a:spcPct val="0"/>
        </a:spcBef>
        <a:buNone/>
        <a:defRPr sz="4400" kern="1200">
          <a:solidFill>
            <a:schemeClr val="tx1"/>
          </a:solidFill>
          <a:latin typeface="+mj-lt"/>
          <a:ea typeface="+mj-ea"/>
          <a:cs typeface="+mj-cs"/>
        </a:defRPr>
      </a:lvl1pPr>
    </p:titleStyle>
    <p:bodyStyle>
      <a:lvl1pPr marL="342851" indent="-342851" algn="l" defTabSz="457135" rtl="0" eaLnBrk="1" latinLnBrk="0" hangingPunct="1">
        <a:spcBef>
          <a:spcPct val="20000"/>
        </a:spcBef>
        <a:buFont typeface="Arial"/>
        <a:buChar char="•"/>
        <a:defRPr sz="3200" kern="1200">
          <a:solidFill>
            <a:schemeClr val="tx1"/>
          </a:solidFill>
          <a:latin typeface="+mn-lt"/>
          <a:ea typeface="+mn-ea"/>
          <a:cs typeface="+mn-cs"/>
        </a:defRPr>
      </a:lvl1pPr>
      <a:lvl2pPr marL="742844" indent="-285709" algn="l" defTabSz="457135" rtl="0" eaLnBrk="1" latinLnBrk="0" hangingPunct="1">
        <a:spcBef>
          <a:spcPct val="20000"/>
        </a:spcBef>
        <a:buFont typeface="Arial"/>
        <a:buChar char="–"/>
        <a:defRPr sz="2800" kern="1200">
          <a:solidFill>
            <a:schemeClr val="tx1"/>
          </a:solidFill>
          <a:latin typeface="+mn-lt"/>
          <a:ea typeface="+mn-ea"/>
          <a:cs typeface="+mn-cs"/>
        </a:defRPr>
      </a:lvl2pPr>
      <a:lvl3pPr marL="1142837" indent="-228567" algn="l" defTabSz="457135" rtl="0" eaLnBrk="1" latinLnBrk="0" hangingPunct="1">
        <a:spcBef>
          <a:spcPct val="20000"/>
        </a:spcBef>
        <a:buFont typeface="Arial"/>
        <a:buChar char="•"/>
        <a:defRPr sz="2400" kern="1200">
          <a:solidFill>
            <a:schemeClr val="tx1"/>
          </a:solidFill>
          <a:latin typeface="+mn-lt"/>
          <a:ea typeface="+mn-ea"/>
          <a:cs typeface="+mn-cs"/>
        </a:defRPr>
      </a:lvl3pPr>
      <a:lvl4pPr marL="1599971" indent="-228567" algn="l" defTabSz="457135" rtl="0" eaLnBrk="1" latinLnBrk="0" hangingPunct="1">
        <a:spcBef>
          <a:spcPct val="20000"/>
        </a:spcBef>
        <a:buFont typeface="Arial"/>
        <a:buChar char="–"/>
        <a:defRPr sz="2000" kern="1200">
          <a:solidFill>
            <a:schemeClr val="tx1"/>
          </a:solidFill>
          <a:latin typeface="+mn-lt"/>
          <a:ea typeface="+mn-ea"/>
          <a:cs typeface="+mn-cs"/>
        </a:defRPr>
      </a:lvl4pPr>
      <a:lvl5pPr marL="2057106" indent="-228567" algn="l" defTabSz="457135" rtl="0" eaLnBrk="1" latinLnBrk="0" hangingPunct="1">
        <a:spcBef>
          <a:spcPct val="20000"/>
        </a:spcBef>
        <a:buFont typeface="Arial"/>
        <a:buChar char="»"/>
        <a:defRPr sz="2000" kern="1200">
          <a:solidFill>
            <a:schemeClr val="tx1"/>
          </a:solidFill>
          <a:latin typeface="+mn-lt"/>
          <a:ea typeface="+mn-ea"/>
          <a:cs typeface="+mn-cs"/>
        </a:defRPr>
      </a:lvl5pPr>
      <a:lvl6pPr marL="2514241" indent="-228567" algn="l" defTabSz="457135" rtl="0" eaLnBrk="1" latinLnBrk="0" hangingPunct="1">
        <a:spcBef>
          <a:spcPct val="20000"/>
        </a:spcBef>
        <a:buFont typeface="Arial"/>
        <a:buChar char="•"/>
        <a:defRPr sz="2000" kern="1200">
          <a:solidFill>
            <a:schemeClr val="tx1"/>
          </a:solidFill>
          <a:latin typeface="+mn-lt"/>
          <a:ea typeface="+mn-ea"/>
          <a:cs typeface="+mn-cs"/>
        </a:defRPr>
      </a:lvl6pPr>
      <a:lvl7pPr marL="2971376" indent="-228567" algn="l" defTabSz="457135" rtl="0" eaLnBrk="1" latinLnBrk="0" hangingPunct="1">
        <a:spcBef>
          <a:spcPct val="20000"/>
        </a:spcBef>
        <a:buFont typeface="Arial"/>
        <a:buChar char="•"/>
        <a:defRPr sz="2000" kern="1200">
          <a:solidFill>
            <a:schemeClr val="tx1"/>
          </a:solidFill>
          <a:latin typeface="+mn-lt"/>
          <a:ea typeface="+mn-ea"/>
          <a:cs typeface="+mn-cs"/>
        </a:defRPr>
      </a:lvl7pPr>
      <a:lvl8pPr marL="3428511" indent="-228567" algn="l" defTabSz="457135" rtl="0" eaLnBrk="1" latinLnBrk="0" hangingPunct="1">
        <a:spcBef>
          <a:spcPct val="20000"/>
        </a:spcBef>
        <a:buFont typeface="Arial"/>
        <a:buChar char="•"/>
        <a:defRPr sz="2000" kern="1200">
          <a:solidFill>
            <a:schemeClr val="tx1"/>
          </a:solidFill>
          <a:latin typeface="+mn-lt"/>
          <a:ea typeface="+mn-ea"/>
          <a:cs typeface="+mn-cs"/>
        </a:defRPr>
      </a:lvl8pPr>
      <a:lvl9pPr marL="3885646" indent="-228567" algn="l" defTabSz="457135"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135" rtl="0" eaLnBrk="1" latinLnBrk="0" hangingPunct="1">
        <a:defRPr sz="1800" kern="1200">
          <a:solidFill>
            <a:schemeClr val="tx1"/>
          </a:solidFill>
          <a:latin typeface="+mn-lt"/>
          <a:ea typeface="+mn-ea"/>
          <a:cs typeface="+mn-cs"/>
        </a:defRPr>
      </a:lvl1pPr>
      <a:lvl2pPr marL="457135" algn="l" defTabSz="457135" rtl="0" eaLnBrk="1" latinLnBrk="0" hangingPunct="1">
        <a:defRPr sz="1800" kern="1200">
          <a:solidFill>
            <a:schemeClr val="tx1"/>
          </a:solidFill>
          <a:latin typeface="+mn-lt"/>
          <a:ea typeface="+mn-ea"/>
          <a:cs typeface="+mn-cs"/>
        </a:defRPr>
      </a:lvl2pPr>
      <a:lvl3pPr marL="914269" algn="l" defTabSz="457135" rtl="0" eaLnBrk="1" latinLnBrk="0" hangingPunct="1">
        <a:defRPr sz="1800" kern="1200">
          <a:solidFill>
            <a:schemeClr val="tx1"/>
          </a:solidFill>
          <a:latin typeface="+mn-lt"/>
          <a:ea typeface="+mn-ea"/>
          <a:cs typeface="+mn-cs"/>
        </a:defRPr>
      </a:lvl3pPr>
      <a:lvl4pPr marL="1371404" algn="l" defTabSz="457135" rtl="0" eaLnBrk="1" latinLnBrk="0" hangingPunct="1">
        <a:defRPr sz="1800" kern="1200">
          <a:solidFill>
            <a:schemeClr val="tx1"/>
          </a:solidFill>
          <a:latin typeface="+mn-lt"/>
          <a:ea typeface="+mn-ea"/>
          <a:cs typeface="+mn-cs"/>
        </a:defRPr>
      </a:lvl4pPr>
      <a:lvl5pPr marL="1828539" algn="l" defTabSz="457135" rtl="0" eaLnBrk="1" latinLnBrk="0" hangingPunct="1">
        <a:defRPr sz="1800" kern="1200">
          <a:solidFill>
            <a:schemeClr val="tx1"/>
          </a:solidFill>
          <a:latin typeface="+mn-lt"/>
          <a:ea typeface="+mn-ea"/>
          <a:cs typeface="+mn-cs"/>
        </a:defRPr>
      </a:lvl5pPr>
      <a:lvl6pPr marL="2285674" algn="l" defTabSz="457135" rtl="0" eaLnBrk="1" latinLnBrk="0" hangingPunct="1">
        <a:defRPr sz="1800" kern="1200">
          <a:solidFill>
            <a:schemeClr val="tx1"/>
          </a:solidFill>
          <a:latin typeface="+mn-lt"/>
          <a:ea typeface="+mn-ea"/>
          <a:cs typeface="+mn-cs"/>
        </a:defRPr>
      </a:lvl6pPr>
      <a:lvl7pPr marL="2742809" algn="l" defTabSz="457135" rtl="0" eaLnBrk="1" latinLnBrk="0" hangingPunct="1">
        <a:defRPr sz="1800" kern="1200">
          <a:solidFill>
            <a:schemeClr val="tx1"/>
          </a:solidFill>
          <a:latin typeface="+mn-lt"/>
          <a:ea typeface="+mn-ea"/>
          <a:cs typeface="+mn-cs"/>
        </a:defRPr>
      </a:lvl7pPr>
      <a:lvl8pPr marL="3199944" algn="l" defTabSz="457135" rtl="0" eaLnBrk="1" latinLnBrk="0" hangingPunct="1">
        <a:defRPr sz="1800" kern="1200">
          <a:solidFill>
            <a:schemeClr val="tx1"/>
          </a:solidFill>
          <a:latin typeface="+mn-lt"/>
          <a:ea typeface="+mn-ea"/>
          <a:cs typeface="+mn-cs"/>
        </a:defRPr>
      </a:lvl8pPr>
      <a:lvl9pPr marL="3657078" algn="l" defTabSz="457135"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381819" y="11858"/>
            <a:ext cx="6840760" cy="720080"/>
          </a:xfrm>
          <a:prstGeom prst="rect">
            <a:avLst/>
          </a:prstGeom>
        </p:spPr>
        <p:txBody>
          <a:bodyPr vert="horz" lIns="91427" tIns="45713" rIns="91427" bIns="45713" rtlCol="0" anchor="ctr">
            <a:noAutofit/>
          </a:bodyPr>
          <a:lstStyle/>
          <a:p>
            <a:endParaRPr lang="es-ES" dirty="0"/>
          </a:p>
        </p:txBody>
      </p:sp>
      <p:sp>
        <p:nvSpPr>
          <p:cNvPr id="3" name="Marcador de texto 2"/>
          <p:cNvSpPr>
            <a:spLocks noGrp="1"/>
          </p:cNvSpPr>
          <p:nvPr>
            <p:ph type="body" idx="1"/>
          </p:nvPr>
        </p:nvSpPr>
        <p:spPr>
          <a:xfrm>
            <a:off x="467545" y="1268760"/>
            <a:ext cx="8208912" cy="5184576"/>
          </a:xfrm>
          <a:prstGeom prst="rect">
            <a:avLst/>
          </a:prstGeom>
        </p:spPr>
        <p:txBody>
          <a:bodyPr vert="horz" lIns="91427" tIns="45713" rIns="91427" bIns="45713" rtlCol="0">
            <a:noAutofit/>
          </a:body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endParaRPr lang="es-ES" dirty="0"/>
          </a:p>
        </p:txBody>
      </p:sp>
      <p:sp>
        <p:nvSpPr>
          <p:cNvPr id="14" name="Marcador de fecha 3"/>
          <p:cNvSpPr>
            <a:spLocks noGrp="1"/>
          </p:cNvSpPr>
          <p:nvPr>
            <p:ph type="dt" sz="half" idx="2"/>
          </p:nvPr>
        </p:nvSpPr>
        <p:spPr>
          <a:xfrm>
            <a:off x="7020272" y="6525344"/>
            <a:ext cx="1080120" cy="216024"/>
          </a:xfrm>
          <a:prstGeom prst="rect">
            <a:avLst/>
          </a:prstGeom>
        </p:spPr>
        <p:txBody>
          <a:bodyPr vert="horz" wrap="none" lIns="91427" tIns="45713" rIns="91427" bIns="45713" rtlCol="0" anchor="ctr"/>
          <a:lstStyle>
            <a:lvl1pPr algn="ctr">
              <a:defRPr sz="1000">
                <a:solidFill>
                  <a:schemeClr val="tx1">
                    <a:tint val="75000"/>
                  </a:schemeClr>
                </a:solidFill>
              </a:defRPr>
            </a:lvl1pPr>
          </a:lstStyle>
          <a:p>
            <a:fld id="{A820851F-E4DF-3F41-8E0B-5A83BFD2689A}" type="datetimeFigureOut">
              <a:rPr lang="es-ES" smtClean="0">
                <a:solidFill>
                  <a:srgbClr val="3C3C3C">
                    <a:tint val="75000"/>
                  </a:srgbClr>
                </a:solidFill>
              </a:rPr>
              <a:pPr/>
              <a:t>09/09/2019</a:t>
            </a:fld>
            <a:endParaRPr lang="es-ES" dirty="0">
              <a:solidFill>
                <a:srgbClr val="3C3C3C">
                  <a:tint val="75000"/>
                </a:srgbClr>
              </a:solidFill>
            </a:endParaRPr>
          </a:p>
        </p:txBody>
      </p:sp>
      <p:sp>
        <p:nvSpPr>
          <p:cNvPr id="15" name="Marcador de pie de página 4"/>
          <p:cNvSpPr>
            <a:spLocks noGrp="1"/>
          </p:cNvSpPr>
          <p:nvPr>
            <p:ph type="ftr" sz="quarter" idx="3"/>
          </p:nvPr>
        </p:nvSpPr>
        <p:spPr>
          <a:xfrm>
            <a:off x="467545" y="6525344"/>
            <a:ext cx="6480720" cy="216024"/>
          </a:xfrm>
          <a:prstGeom prst="rect">
            <a:avLst/>
          </a:prstGeom>
        </p:spPr>
        <p:txBody>
          <a:bodyPr vert="horz" wrap="none" lIns="91427" tIns="45713" rIns="91427" bIns="45713" rtlCol="0" anchor="ctr"/>
          <a:lstStyle>
            <a:lvl1pPr algn="l">
              <a:defRPr sz="1000">
                <a:solidFill>
                  <a:schemeClr val="tx1">
                    <a:tint val="75000"/>
                  </a:schemeClr>
                </a:solidFill>
              </a:defRPr>
            </a:lvl1pPr>
          </a:lstStyle>
          <a:p>
            <a:endParaRPr lang="es-ES" dirty="0">
              <a:solidFill>
                <a:srgbClr val="3C3C3C">
                  <a:tint val="75000"/>
                </a:srgbClr>
              </a:solidFill>
            </a:endParaRPr>
          </a:p>
        </p:txBody>
      </p:sp>
      <p:sp>
        <p:nvSpPr>
          <p:cNvPr id="16" name="Marcador de número de diapositiva 5"/>
          <p:cNvSpPr>
            <a:spLocks noGrp="1"/>
          </p:cNvSpPr>
          <p:nvPr>
            <p:ph type="sldNum" sz="quarter" idx="4"/>
          </p:nvPr>
        </p:nvSpPr>
        <p:spPr>
          <a:xfrm>
            <a:off x="8172401" y="6525344"/>
            <a:ext cx="504056" cy="216024"/>
          </a:xfrm>
          <a:prstGeom prst="rect">
            <a:avLst/>
          </a:prstGeom>
          <a:solidFill>
            <a:schemeClr val="accent3"/>
          </a:solidFill>
        </p:spPr>
        <p:txBody>
          <a:bodyPr vert="horz" wrap="none" lIns="91427" tIns="45713" rIns="91427" bIns="45713" rtlCol="0" anchor="ctr"/>
          <a:lstStyle>
            <a:lvl1pPr algn="ctr">
              <a:defRPr sz="1000" b="1">
                <a:solidFill>
                  <a:schemeClr val="bg1"/>
                </a:solidFill>
              </a:defRPr>
            </a:lvl1pPr>
          </a:lstStyle>
          <a:p>
            <a:fld id="{6BDCBE57-3DF8-E34A-A687-20DD8272C65F}" type="slidenum">
              <a:rPr lang="es-ES" smtClean="0">
                <a:solidFill>
                  <a:srgbClr val="FFFFFF"/>
                </a:solidFill>
              </a:rPr>
              <a:pPr/>
              <a:t>‹Nº›</a:t>
            </a:fld>
            <a:endParaRPr lang="es-ES" dirty="0">
              <a:solidFill>
                <a:srgbClr val="FFFFFF"/>
              </a:solidFill>
            </a:endParaRPr>
          </a:p>
        </p:txBody>
      </p:sp>
      <p:grpSp>
        <p:nvGrpSpPr>
          <p:cNvPr id="13" name="Agrupar 12"/>
          <p:cNvGrpSpPr/>
          <p:nvPr/>
        </p:nvGrpSpPr>
        <p:grpSpPr>
          <a:xfrm>
            <a:off x="0" y="655077"/>
            <a:ext cx="9144000" cy="90000"/>
            <a:chOff x="1443904" y="3985173"/>
            <a:chExt cx="7700096" cy="180000"/>
          </a:xfrm>
        </p:grpSpPr>
        <p:sp>
          <p:nvSpPr>
            <p:cNvPr id="18" name="Rectángulo 13"/>
            <p:cNvSpPr/>
            <p:nvPr userDrawn="1"/>
          </p:nvSpPr>
          <p:spPr>
            <a:xfrm>
              <a:off x="1443904" y="3985173"/>
              <a:ext cx="1926000" cy="180000"/>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dirty="0">
                <a:solidFill>
                  <a:srgbClr val="FFFFFF"/>
                </a:solidFill>
              </a:endParaRPr>
            </a:p>
          </p:txBody>
        </p:sp>
        <p:sp>
          <p:nvSpPr>
            <p:cNvPr id="24" name="Rectángulo 14"/>
            <p:cNvSpPr/>
            <p:nvPr userDrawn="1"/>
          </p:nvSpPr>
          <p:spPr>
            <a:xfrm>
              <a:off x="3369904" y="3985173"/>
              <a:ext cx="1926000" cy="180000"/>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dirty="0">
                <a:solidFill>
                  <a:srgbClr val="FFFFFF"/>
                </a:solidFill>
              </a:endParaRPr>
            </a:p>
          </p:txBody>
        </p:sp>
        <p:sp>
          <p:nvSpPr>
            <p:cNvPr id="25" name="Rectángulo 15"/>
            <p:cNvSpPr/>
            <p:nvPr userDrawn="1"/>
          </p:nvSpPr>
          <p:spPr>
            <a:xfrm>
              <a:off x="5295904" y="3985173"/>
              <a:ext cx="1926000" cy="180000"/>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dirty="0">
                <a:solidFill>
                  <a:srgbClr val="FFFFFF"/>
                </a:solidFill>
              </a:endParaRPr>
            </a:p>
          </p:txBody>
        </p:sp>
        <p:sp>
          <p:nvSpPr>
            <p:cNvPr id="26" name="Rectángulo 16"/>
            <p:cNvSpPr/>
            <p:nvPr userDrawn="1"/>
          </p:nvSpPr>
          <p:spPr>
            <a:xfrm>
              <a:off x="7218000" y="3985173"/>
              <a:ext cx="1926000" cy="180000"/>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dirty="0">
                <a:solidFill>
                  <a:srgbClr val="FFFFFF"/>
                </a:solidFill>
              </a:endParaRPr>
            </a:p>
          </p:txBody>
        </p:sp>
      </p:grpSp>
      <p:pic>
        <p:nvPicPr>
          <p:cNvPr id="17" name="Picture 2" descr="C:\Users\espcdummer\Pictures\Logos\Logos Centinela\2014\Logo Centinela PPT 20140705.png"/>
          <p:cNvPicPr>
            <a:picLocks noChangeAspect="1" noChangeArrowheads="1"/>
          </p:cNvPicPr>
          <p:nvPr/>
        </p:nvPicPr>
        <p:blipFill>
          <a:blip r:embed="rId18" cstate="email">
            <a:extLst>
              <a:ext uri="{28A0092B-C50C-407E-A947-70E740481C1C}">
                <a14:useLocalDpi xmlns:a14="http://schemas.microsoft.com/office/drawing/2010/main"/>
              </a:ext>
            </a:extLst>
          </a:blip>
          <a:srcRect/>
          <a:stretch>
            <a:fillRect/>
          </a:stretch>
        </p:blipFill>
        <p:spPr bwMode="auto">
          <a:xfrm>
            <a:off x="7632412" y="50283"/>
            <a:ext cx="1467197" cy="57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6005336"/>
      </p:ext>
    </p:extLst>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 id="2147483853" r:id="rId12"/>
    <p:sldLayoutId id="2147483856" r:id="rId13"/>
    <p:sldLayoutId id="2147483882" r:id="rId14"/>
    <p:sldLayoutId id="2147483883" r:id="rId15"/>
    <p:sldLayoutId id="2147483884" r:id="rId16"/>
  </p:sldLayoutIdLst>
  <p:txStyles>
    <p:titleStyle>
      <a:lvl1pPr algn="l" defTabSz="457135" rtl="0" eaLnBrk="1" latinLnBrk="0" hangingPunct="1">
        <a:lnSpc>
          <a:spcPct val="80000"/>
        </a:lnSpc>
        <a:spcBef>
          <a:spcPct val="0"/>
        </a:spcBef>
        <a:buNone/>
        <a:defRPr sz="2800" kern="1200">
          <a:solidFill>
            <a:schemeClr val="accent3"/>
          </a:solidFill>
          <a:latin typeface="Calibri" panose="020F0502020204030204" pitchFamily="34" charset="0"/>
          <a:ea typeface="+mj-ea"/>
          <a:cs typeface="+mj-cs"/>
        </a:defRPr>
      </a:lvl1pPr>
    </p:titleStyle>
    <p:bodyStyle>
      <a:lvl1pPr marL="358723" indent="-358723" algn="l" defTabSz="457135" rtl="0" eaLnBrk="1" latinLnBrk="0" hangingPunct="1">
        <a:lnSpc>
          <a:spcPct val="80000"/>
        </a:lnSpc>
        <a:spcBef>
          <a:spcPts val="0"/>
        </a:spcBef>
        <a:spcAft>
          <a:spcPts val="1200"/>
        </a:spcAft>
        <a:buClr>
          <a:schemeClr val="accent1"/>
        </a:buClr>
        <a:buFont typeface="Arial" panose="020B0604020202020204" pitchFamily="34" charset="0"/>
        <a:buChar char="•"/>
        <a:defRPr sz="2400" kern="1200">
          <a:solidFill>
            <a:schemeClr val="tx1"/>
          </a:solidFill>
          <a:latin typeface="Calibri" panose="020F0502020204030204" pitchFamily="34" charset="0"/>
          <a:ea typeface="+mn-ea"/>
          <a:cs typeface="+mn-cs"/>
        </a:defRPr>
      </a:lvl1pPr>
      <a:lvl2pPr marL="626973" indent="-268250" algn="l" defTabSz="457135" rtl="0" eaLnBrk="1" latinLnBrk="0" hangingPunct="1">
        <a:lnSpc>
          <a:spcPct val="80000"/>
        </a:lnSpc>
        <a:spcBef>
          <a:spcPts val="0"/>
        </a:spcBef>
        <a:spcAft>
          <a:spcPts val="1200"/>
        </a:spcAft>
        <a:buClr>
          <a:schemeClr val="accent3"/>
        </a:buClr>
        <a:buFont typeface="Arial" panose="020B0604020202020204" pitchFamily="34" charset="0"/>
        <a:buChar char="•"/>
        <a:defRPr sz="2000" kern="1200">
          <a:solidFill>
            <a:schemeClr val="tx1"/>
          </a:solidFill>
          <a:latin typeface="Calibri" panose="020F0502020204030204" pitchFamily="34" charset="0"/>
          <a:ea typeface="+mn-ea"/>
          <a:cs typeface="+mn-cs"/>
        </a:defRPr>
      </a:lvl2pPr>
      <a:lvl3pPr marL="896810" indent="-269837" algn="l" defTabSz="457135" rtl="0" eaLnBrk="1" latinLnBrk="0" hangingPunct="1">
        <a:lnSpc>
          <a:spcPct val="80000"/>
        </a:lnSpc>
        <a:spcBef>
          <a:spcPts val="0"/>
        </a:spcBef>
        <a:spcAft>
          <a:spcPts val="1200"/>
        </a:spcAft>
        <a:buClr>
          <a:schemeClr val="accent5"/>
        </a:buClr>
        <a:buFont typeface="Arial" panose="020B0604020202020204" pitchFamily="34" charset="0"/>
        <a:buChar char="•"/>
        <a:defRPr sz="1800" kern="1200">
          <a:solidFill>
            <a:schemeClr val="tx1"/>
          </a:solidFill>
          <a:latin typeface="Calibri" panose="020F0502020204030204" pitchFamily="34" charset="0"/>
          <a:ea typeface="+mn-ea"/>
          <a:cs typeface="+mn-cs"/>
        </a:defRPr>
      </a:lvl3pPr>
      <a:lvl4pPr marL="1165059" indent="-268250" algn="l" defTabSz="457135" rtl="0" eaLnBrk="1" latinLnBrk="0" hangingPunct="1">
        <a:lnSpc>
          <a:spcPct val="80000"/>
        </a:lnSpc>
        <a:spcBef>
          <a:spcPts val="0"/>
        </a:spcBef>
        <a:spcAft>
          <a:spcPts val="1200"/>
        </a:spcAft>
        <a:buClr>
          <a:schemeClr val="accent5"/>
        </a:buClr>
        <a:buFont typeface="Arial" panose="020B0604020202020204" pitchFamily="34" charset="0"/>
        <a:buChar char="•"/>
        <a:defRPr sz="1600" kern="1200">
          <a:solidFill>
            <a:schemeClr val="tx1"/>
          </a:solidFill>
          <a:latin typeface="Calibri" panose="020F0502020204030204" pitchFamily="34" charset="0"/>
          <a:ea typeface="+mn-ea"/>
          <a:cs typeface="+mn-cs"/>
        </a:defRPr>
      </a:lvl4pPr>
      <a:lvl5pPr marL="1434895" indent="-269837" algn="l" defTabSz="457135" rtl="0" eaLnBrk="1" latinLnBrk="0" hangingPunct="1">
        <a:lnSpc>
          <a:spcPct val="80000"/>
        </a:lnSpc>
        <a:spcBef>
          <a:spcPts val="0"/>
        </a:spcBef>
        <a:spcAft>
          <a:spcPts val="1200"/>
        </a:spcAft>
        <a:buClr>
          <a:schemeClr val="accent5"/>
        </a:buClr>
        <a:buFont typeface="Arial" panose="020B0604020202020204" pitchFamily="34" charset="0"/>
        <a:buChar char="•"/>
        <a:defRPr sz="1600" kern="1200">
          <a:solidFill>
            <a:schemeClr val="tx1"/>
          </a:solidFill>
          <a:latin typeface="Calibri" panose="020F0502020204030204" pitchFamily="34" charset="0"/>
          <a:ea typeface="+mn-ea"/>
          <a:cs typeface="+mn-cs"/>
        </a:defRPr>
      </a:lvl5pPr>
      <a:lvl6pPr marL="2514241" indent="-228567" algn="l" defTabSz="457135" rtl="0" eaLnBrk="1" latinLnBrk="0" hangingPunct="1">
        <a:spcBef>
          <a:spcPct val="20000"/>
        </a:spcBef>
        <a:buFont typeface="Arial"/>
        <a:buChar char="•"/>
        <a:defRPr sz="2000" kern="1200">
          <a:solidFill>
            <a:schemeClr val="tx1"/>
          </a:solidFill>
          <a:latin typeface="+mn-lt"/>
          <a:ea typeface="+mn-ea"/>
          <a:cs typeface="+mn-cs"/>
        </a:defRPr>
      </a:lvl6pPr>
      <a:lvl7pPr marL="2971376" indent="-228567" algn="l" defTabSz="457135" rtl="0" eaLnBrk="1" latinLnBrk="0" hangingPunct="1">
        <a:spcBef>
          <a:spcPct val="20000"/>
        </a:spcBef>
        <a:buFont typeface="Arial"/>
        <a:buChar char="•"/>
        <a:defRPr sz="2000" kern="1200">
          <a:solidFill>
            <a:schemeClr val="tx1"/>
          </a:solidFill>
          <a:latin typeface="+mn-lt"/>
          <a:ea typeface="+mn-ea"/>
          <a:cs typeface="+mn-cs"/>
        </a:defRPr>
      </a:lvl7pPr>
      <a:lvl8pPr marL="3428511" indent="-228567" algn="l" defTabSz="457135" rtl="0" eaLnBrk="1" latinLnBrk="0" hangingPunct="1">
        <a:spcBef>
          <a:spcPct val="20000"/>
        </a:spcBef>
        <a:buFont typeface="Arial"/>
        <a:buChar char="•"/>
        <a:defRPr sz="2000" kern="1200">
          <a:solidFill>
            <a:schemeClr val="tx1"/>
          </a:solidFill>
          <a:latin typeface="+mn-lt"/>
          <a:ea typeface="+mn-ea"/>
          <a:cs typeface="+mn-cs"/>
        </a:defRPr>
      </a:lvl8pPr>
      <a:lvl9pPr marL="3885646" indent="-228567" algn="l" defTabSz="457135"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135" rtl="0" eaLnBrk="1" latinLnBrk="0" hangingPunct="1">
        <a:defRPr sz="1800" kern="1200">
          <a:solidFill>
            <a:schemeClr val="tx1"/>
          </a:solidFill>
          <a:latin typeface="+mn-lt"/>
          <a:ea typeface="+mn-ea"/>
          <a:cs typeface="+mn-cs"/>
        </a:defRPr>
      </a:lvl1pPr>
      <a:lvl2pPr marL="457135" algn="l" defTabSz="457135" rtl="0" eaLnBrk="1" latinLnBrk="0" hangingPunct="1">
        <a:defRPr sz="1800" kern="1200">
          <a:solidFill>
            <a:schemeClr val="tx1"/>
          </a:solidFill>
          <a:latin typeface="+mn-lt"/>
          <a:ea typeface="+mn-ea"/>
          <a:cs typeface="+mn-cs"/>
        </a:defRPr>
      </a:lvl2pPr>
      <a:lvl3pPr marL="914269" algn="l" defTabSz="457135" rtl="0" eaLnBrk="1" latinLnBrk="0" hangingPunct="1">
        <a:defRPr sz="1800" kern="1200">
          <a:solidFill>
            <a:schemeClr val="tx1"/>
          </a:solidFill>
          <a:latin typeface="+mn-lt"/>
          <a:ea typeface="+mn-ea"/>
          <a:cs typeface="+mn-cs"/>
        </a:defRPr>
      </a:lvl3pPr>
      <a:lvl4pPr marL="1371404" algn="l" defTabSz="457135" rtl="0" eaLnBrk="1" latinLnBrk="0" hangingPunct="1">
        <a:defRPr sz="1800" kern="1200">
          <a:solidFill>
            <a:schemeClr val="tx1"/>
          </a:solidFill>
          <a:latin typeface="+mn-lt"/>
          <a:ea typeface="+mn-ea"/>
          <a:cs typeface="+mn-cs"/>
        </a:defRPr>
      </a:lvl4pPr>
      <a:lvl5pPr marL="1828539" algn="l" defTabSz="457135" rtl="0" eaLnBrk="1" latinLnBrk="0" hangingPunct="1">
        <a:defRPr sz="1800" kern="1200">
          <a:solidFill>
            <a:schemeClr val="tx1"/>
          </a:solidFill>
          <a:latin typeface="+mn-lt"/>
          <a:ea typeface="+mn-ea"/>
          <a:cs typeface="+mn-cs"/>
        </a:defRPr>
      </a:lvl5pPr>
      <a:lvl6pPr marL="2285674" algn="l" defTabSz="457135" rtl="0" eaLnBrk="1" latinLnBrk="0" hangingPunct="1">
        <a:defRPr sz="1800" kern="1200">
          <a:solidFill>
            <a:schemeClr val="tx1"/>
          </a:solidFill>
          <a:latin typeface="+mn-lt"/>
          <a:ea typeface="+mn-ea"/>
          <a:cs typeface="+mn-cs"/>
        </a:defRPr>
      </a:lvl6pPr>
      <a:lvl7pPr marL="2742809" algn="l" defTabSz="457135" rtl="0" eaLnBrk="1" latinLnBrk="0" hangingPunct="1">
        <a:defRPr sz="1800" kern="1200">
          <a:solidFill>
            <a:schemeClr val="tx1"/>
          </a:solidFill>
          <a:latin typeface="+mn-lt"/>
          <a:ea typeface="+mn-ea"/>
          <a:cs typeface="+mn-cs"/>
        </a:defRPr>
      </a:lvl7pPr>
      <a:lvl8pPr marL="3199944" algn="l" defTabSz="457135" rtl="0" eaLnBrk="1" latinLnBrk="0" hangingPunct="1">
        <a:defRPr sz="1800" kern="1200">
          <a:solidFill>
            <a:schemeClr val="tx1"/>
          </a:solidFill>
          <a:latin typeface="+mn-lt"/>
          <a:ea typeface="+mn-ea"/>
          <a:cs typeface="+mn-cs"/>
        </a:defRPr>
      </a:lvl8pPr>
      <a:lvl9pPr marL="3657078" algn="l" defTabSz="457135"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0711335"/>
      </p:ext>
    </p:extLst>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10" r:id="rId8"/>
    <p:sldLayoutId id="2147483927" r:id="rId9"/>
    <p:sldLayoutId id="2147483928" r:id="rId10"/>
  </p:sldLayoutIdLst>
  <p:txStyles>
    <p:titleStyle>
      <a:lvl1pPr algn="ctr" defTabSz="456370" rtl="0" eaLnBrk="0" fontAlgn="base" hangingPunct="0">
        <a:spcBef>
          <a:spcPct val="0"/>
        </a:spcBef>
        <a:spcAft>
          <a:spcPct val="0"/>
        </a:spcAft>
        <a:defRPr sz="4400" kern="1200">
          <a:solidFill>
            <a:schemeClr val="tx1"/>
          </a:solidFill>
          <a:latin typeface="+mj-lt"/>
          <a:ea typeface="+mj-ea"/>
          <a:cs typeface="+mj-cs"/>
        </a:defRPr>
      </a:lvl1pPr>
      <a:lvl2pPr algn="ctr" defTabSz="456370" rtl="0" eaLnBrk="0" fontAlgn="base" hangingPunct="0">
        <a:spcBef>
          <a:spcPct val="0"/>
        </a:spcBef>
        <a:spcAft>
          <a:spcPct val="0"/>
        </a:spcAft>
        <a:defRPr sz="4400">
          <a:solidFill>
            <a:schemeClr val="tx1"/>
          </a:solidFill>
          <a:latin typeface="Calibri" pitchFamily="34" charset="0"/>
        </a:defRPr>
      </a:lvl2pPr>
      <a:lvl3pPr algn="ctr" defTabSz="456370" rtl="0" eaLnBrk="0" fontAlgn="base" hangingPunct="0">
        <a:spcBef>
          <a:spcPct val="0"/>
        </a:spcBef>
        <a:spcAft>
          <a:spcPct val="0"/>
        </a:spcAft>
        <a:defRPr sz="4400">
          <a:solidFill>
            <a:schemeClr val="tx1"/>
          </a:solidFill>
          <a:latin typeface="Calibri" pitchFamily="34" charset="0"/>
        </a:defRPr>
      </a:lvl3pPr>
      <a:lvl4pPr algn="ctr" defTabSz="456370" rtl="0" eaLnBrk="0" fontAlgn="base" hangingPunct="0">
        <a:spcBef>
          <a:spcPct val="0"/>
        </a:spcBef>
        <a:spcAft>
          <a:spcPct val="0"/>
        </a:spcAft>
        <a:defRPr sz="4400">
          <a:solidFill>
            <a:schemeClr val="tx1"/>
          </a:solidFill>
          <a:latin typeface="Calibri" pitchFamily="34" charset="0"/>
        </a:defRPr>
      </a:lvl4pPr>
      <a:lvl5pPr algn="ctr" defTabSz="456370" rtl="0" eaLnBrk="0" fontAlgn="base" hangingPunct="0">
        <a:spcBef>
          <a:spcPct val="0"/>
        </a:spcBef>
        <a:spcAft>
          <a:spcPct val="0"/>
        </a:spcAft>
        <a:defRPr sz="4400">
          <a:solidFill>
            <a:schemeClr val="tx1"/>
          </a:solidFill>
          <a:latin typeface="Calibri" pitchFamily="34" charset="0"/>
        </a:defRPr>
      </a:lvl5pPr>
      <a:lvl6pPr marL="343171" algn="ctr" defTabSz="456370" rtl="0" fontAlgn="base">
        <a:spcBef>
          <a:spcPct val="0"/>
        </a:spcBef>
        <a:spcAft>
          <a:spcPct val="0"/>
        </a:spcAft>
        <a:defRPr sz="4400">
          <a:solidFill>
            <a:schemeClr val="tx1"/>
          </a:solidFill>
          <a:latin typeface="Calibri" pitchFamily="34" charset="0"/>
        </a:defRPr>
      </a:lvl6pPr>
      <a:lvl7pPr marL="686342" algn="ctr" defTabSz="456370" rtl="0" fontAlgn="base">
        <a:spcBef>
          <a:spcPct val="0"/>
        </a:spcBef>
        <a:spcAft>
          <a:spcPct val="0"/>
        </a:spcAft>
        <a:defRPr sz="4400">
          <a:solidFill>
            <a:schemeClr val="tx1"/>
          </a:solidFill>
          <a:latin typeface="Calibri" pitchFamily="34" charset="0"/>
        </a:defRPr>
      </a:lvl7pPr>
      <a:lvl8pPr marL="1029513" algn="ctr" defTabSz="456370" rtl="0" fontAlgn="base">
        <a:spcBef>
          <a:spcPct val="0"/>
        </a:spcBef>
        <a:spcAft>
          <a:spcPct val="0"/>
        </a:spcAft>
        <a:defRPr sz="4400">
          <a:solidFill>
            <a:schemeClr val="tx1"/>
          </a:solidFill>
          <a:latin typeface="Calibri" pitchFamily="34" charset="0"/>
        </a:defRPr>
      </a:lvl8pPr>
      <a:lvl9pPr marL="1372684" algn="ctr" defTabSz="456370" rtl="0" fontAlgn="base">
        <a:spcBef>
          <a:spcPct val="0"/>
        </a:spcBef>
        <a:spcAft>
          <a:spcPct val="0"/>
        </a:spcAft>
        <a:defRPr sz="4400">
          <a:solidFill>
            <a:schemeClr val="tx1"/>
          </a:solidFill>
          <a:latin typeface="Calibri" pitchFamily="34" charset="0"/>
        </a:defRPr>
      </a:lvl9pPr>
    </p:titleStyle>
    <p:bodyStyle>
      <a:lvl1pPr marL="341980" indent="-341980" algn="l" defTabSz="456370"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346" indent="-284784" algn="l" defTabSz="456370"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1520" indent="-227590" algn="l" defTabSz="456370"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599082" indent="-227590" algn="l" defTabSz="456370"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6643" indent="-227590" algn="l" defTabSz="456370"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3883" indent="-228534" algn="l" defTabSz="457070" rtl="0" eaLnBrk="1" latinLnBrk="0" hangingPunct="1">
        <a:spcBef>
          <a:spcPct val="20000"/>
        </a:spcBef>
        <a:buFont typeface="Arial"/>
        <a:buChar char="•"/>
        <a:defRPr sz="2000" kern="1200">
          <a:solidFill>
            <a:schemeClr val="tx1"/>
          </a:solidFill>
          <a:latin typeface="+mn-lt"/>
          <a:ea typeface="+mn-ea"/>
          <a:cs typeface="+mn-cs"/>
        </a:defRPr>
      </a:lvl6pPr>
      <a:lvl7pPr marL="2970952" indent="-228534" algn="l" defTabSz="457070" rtl="0" eaLnBrk="1" latinLnBrk="0" hangingPunct="1">
        <a:spcBef>
          <a:spcPct val="20000"/>
        </a:spcBef>
        <a:buFont typeface="Arial"/>
        <a:buChar char="•"/>
        <a:defRPr sz="2000" kern="1200">
          <a:solidFill>
            <a:schemeClr val="tx1"/>
          </a:solidFill>
          <a:latin typeface="+mn-lt"/>
          <a:ea typeface="+mn-ea"/>
          <a:cs typeface="+mn-cs"/>
        </a:defRPr>
      </a:lvl7pPr>
      <a:lvl8pPr marL="3428022" indent="-228534" algn="l" defTabSz="457070" rtl="0" eaLnBrk="1" latinLnBrk="0" hangingPunct="1">
        <a:spcBef>
          <a:spcPct val="20000"/>
        </a:spcBef>
        <a:buFont typeface="Arial"/>
        <a:buChar char="•"/>
        <a:defRPr sz="2000" kern="1200">
          <a:solidFill>
            <a:schemeClr val="tx1"/>
          </a:solidFill>
          <a:latin typeface="+mn-lt"/>
          <a:ea typeface="+mn-ea"/>
          <a:cs typeface="+mn-cs"/>
        </a:defRPr>
      </a:lvl8pPr>
      <a:lvl9pPr marL="3885092" indent="-228534" algn="l" defTabSz="45707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070" rtl="0" eaLnBrk="1" latinLnBrk="0" hangingPunct="1">
        <a:defRPr sz="1800" kern="1200">
          <a:solidFill>
            <a:schemeClr val="tx1"/>
          </a:solidFill>
          <a:latin typeface="+mn-lt"/>
          <a:ea typeface="+mn-ea"/>
          <a:cs typeface="+mn-cs"/>
        </a:defRPr>
      </a:lvl1pPr>
      <a:lvl2pPr marL="457070" algn="l" defTabSz="457070" rtl="0" eaLnBrk="1" latinLnBrk="0" hangingPunct="1">
        <a:defRPr sz="1800" kern="1200">
          <a:solidFill>
            <a:schemeClr val="tx1"/>
          </a:solidFill>
          <a:latin typeface="+mn-lt"/>
          <a:ea typeface="+mn-ea"/>
          <a:cs typeface="+mn-cs"/>
        </a:defRPr>
      </a:lvl2pPr>
      <a:lvl3pPr marL="914139" algn="l" defTabSz="457070" rtl="0" eaLnBrk="1" latinLnBrk="0" hangingPunct="1">
        <a:defRPr sz="1800" kern="1200">
          <a:solidFill>
            <a:schemeClr val="tx1"/>
          </a:solidFill>
          <a:latin typeface="+mn-lt"/>
          <a:ea typeface="+mn-ea"/>
          <a:cs typeface="+mn-cs"/>
        </a:defRPr>
      </a:lvl3pPr>
      <a:lvl4pPr marL="1371208" algn="l" defTabSz="457070" rtl="0" eaLnBrk="1" latinLnBrk="0" hangingPunct="1">
        <a:defRPr sz="1800" kern="1200">
          <a:solidFill>
            <a:schemeClr val="tx1"/>
          </a:solidFill>
          <a:latin typeface="+mn-lt"/>
          <a:ea typeface="+mn-ea"/>
          <a:cs typeface="+mn-cs"/>
        </a:defRPr>
      </a:lvl4pPr>
      <a:lvl5pPr marL="1828278" algn="l" defTabSz="457070" rtl="0" eaLnBrk="1" latinLnBrk="0" hangingPunct="1">
        <a:defRPr sz="1800" kern="1200">
          <a:solidFill>
            <a:schemeClr val="tx1"/>
          </a:solidFill>
          <a:latin typeface="+mn-lt"/>
          <a:ea typeface="+mn-ea"/>
          <a:cs typeface="+mn-cs"/>
        </a:defRPr>
      </a:lvl5pPr>
      <a:lvl6pPr marL="2285348" algn="l" defTabSz="457070" rtl="0" eaLnBrk="1" latinLnBrk="0" hangingPunct="1">
        <a:defRPr sz="1800" kern="1200">
          <a:solidFill>
            <a:schemeClr val="tx1"/>
          </a:solidFill>
          <a:latin typeface="+mn-lt"/>
          <a:ea typeface="+mn-ea"/>
          <a:cs typeface="+mn-cs"/>
        </a:defRPr>
      </a:lvl6pPr>
      <a:lvl7pPr marL="2742417" algn="l" defTabSz="457070" rtl="0" eaLnBrk="1" latinLnBrk="0" hangingPunct="1">
        <a:defRPr sz="1800" kern="1200">
          <a:solidFill>
            <a:schemeClr val="tx1"/>
          </a:solidFill>
          <a:latin typeface="+mn-lt"/>
          <a:ea typeface="+mn-ea"/>
          <a:cs typeface="+mn-cs"/>
        </a:defRPr>
      </a:lvl7pPr>
      <a:lvl8pPr marL="3199487" algn="l" defTabSz="457070" rtl="0" eaLnBrk="1" latinLnBrk="0" hangingPunct="1">
        <a:defRPr sz="1800" kern="1200">
          <a:solidFill>
            <a:schemeClr val="tx1"/>
          </a:solidFill>
          <a:latin typeface="+mn-lt"/>
          <a:ea typeface="+mn-ea"/>
          <a:cs typeface="+mn-cs"/>
        </a:defRPr>
      </a:lvl8pPr>
      <a:lvl9pPr marL="3656556" algn="l" defTabSz="45707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2.xml"/><Relationship Id="rId5" Type="http://schemas.openxmlformats.org/officeDocument/2006/relationships/image" Target="../media/image34.png"/><Relationship Id="rId4" Type="http://schemas.openxmlformats.org/officeDocument/2006/relationships/image" Target="../media/image33.png"/></Relationships>
</file>

<file path=ppt/slides/_rels/slide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title"/>
          </p:nvPr>
        </p:nvSpPr>
        <p:spPr>
          <a:xfrm>
            <a:off x="374073" y="3743830"/>
            <a:ext cx="8229600" cy="1143000"/>
          </a:xfrm>
        </p:spPr>
        <p:txBody>
          <a:bodyPr/>
          <a:lstStyle/>
          <a:p>
            <a:r>
              <a:rPr lang="es-ES" sz="3200" dirty="0"/>
              <a:t>PRESENTACION: </a:t>
            </a:r>
            <a:br>
              <a:rPr lang="es-ES" sz="3200" dirty="0"/>
            </a:br>
            <a:r>
              <a:rPr lang="es-CL" sz="3200" dirty="0" err="1">
                <a:solidFill>
                  <a:srgbClr val="005968"/>
                </a:solidFill>
              </a:rPr>
              <a:t>Upgrade</a:t>
            </a:r>
            <a:r>
              <a:rPr lang="es-CL" sz="3200" dirty="0">
                <a:solidFill>
                  <a:srgbClr val="005968"/>
                </a:solidFill>
              </a:rPr>
              <a:t> Espesador de Pasta 414-TK-502</a:t>
            </a:r>
            <a:br>
              <a:rPr lang="es-CL" sz="3200" dirty="0">
                <a:solidFill>
                  <a:srgbClr val="005968"/>
                </a:solidFill>
              </a:rPr>
            </a:br>
            <a:br>
              <a:rPr lang="es-CL" sz="2000" dirty="0">
                <a:solidFill>
                  <a:srgbClr val="FF0000"/>
                </a:solidFill>
              </a:rPr>
            </a:br>
            <a:r>
              <a:rPr lang="es-ES" sz="3200" dirty="0">
                <a:solidFill>
                  <a:srgbClr val="005968"/>
                </a:solidFill>
              </a:rPr>
              <a:t>Gerencia de Proyectos</a:t>
            </a:r>
            <a:br>
              <a:rPr lang="es-ES" sz="3200" dirty="0"/>
            </a:br>
            <a:endParaRPr lang="es-ES" sz="4400" dirty="0"/>
          </a:p>
        </p:txBody>
      </p:sp>
      <p:sp>
        <p:nvSpPr>
          <p:cNvPr id="4" name="3 Marcador de texto"/>
          <p:cNvSpPr>
            <a:spLocks noGrp="1"/>
          </p:cNvSpPr>
          <p:nvPr>
            <p:ph type="body" sz="quarter" idx="12"/>
          </p:nvPr>
        </p:nvSpPr>
        <p:spPr>
          <a:xfrm>
            <a:off x="457201" y="6539400"/>
            <a:ext cx="3814763" cy="212400"/>
          </a:xfrm>
          <a:noFill/>
        </p:spPr>
        <p:txBody>
          <a:bodyPr/>
          <a:lstStyle/>
          <a:p>
            <a:r>
              <a:rPr lang="es-CL" dirty="0">
                <a:solidFill>
                  <a:schemeClr val="accent5">
                    <a:lumMod val="50000"/>
                  </a:schemeClr>
                </a:solidFill>
              </a:rPr>
              <a:t>Abril, 2019 </a:t>
            </a:r>
          </a:p>
        </p:txBody>
      </p:sp>
      <p:sp>
        <p:nvSpPr>
          <p:cNvPr id="5" name="4 Marcador de texto"/>
          <p:cNvSpPr>
            <a:spLocks noGrp="1"/>
          </p:cNvSpPr>
          <p:nvPr>
            <p:ph type="body" sz="quarter" idx="11"/>
          </p:nvPr>
        </p:nvSpPr>
        <p:spPr>
          <a:xfrm>
            <a:off x="457201" y="6277082"/>
            <a:ext cx="3814763" cy="212400"/>
          </a:xfrm>
        </p:spPr>
        <p:txBody>
          <a:bodyPr/>
          <a:lstStyle/>
          <a:p>
            <a:r>
              <a:rPr lang="es-CL" dirty="0">
                <a:solidFill>
                  <a:schemeClr val="accent5">
                    <a:lumMod val="50000"/>
                  </a:schemeClr>
                </a:solidFill>
              </a:rPr>
              <a:t>Minera centinela</a:t>
            </a:r>
          </a:p>
        </p:txBody>
      </p:sp>
      <p:pic>
        <p:nvPicPr>
          <p:cNvPr id="11" name="Imagen 7"/>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594476" y="5370568"/>
            <a:ext cx="2591234" cy="1012714"/>
          </a:xfrm>
          <a:prstGeom prst="rect">
            <a:avLst/>
          </a:prstGeom>
        </p:spPr>
      </p:pic>
      <p:pic>
        <p:nvPicPr>
          <p:cNvPr id="7" name="Picture 6"/>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1874421" y="225762"/>
            <a:ext cx="5281121" cy="3034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5233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16 CuadroTexto"/>
          <p:cNvSpPr txBox="1"/>
          <p:nvPr/>
        </p:nvSpPr>
        <p:spPr>
          <a:xfrm>
            <a:off x="107504" y="6417350"/>
            <a:ext cx="3531608" cy="307777"/>
          </a:xfrm>
          <a:prstGeom prst="rect">
            <a:avLst/>
          </a:prstGeom>
          <a:noFill/>
        </p:spPr>
        <p:txBody>
          <a:bodyPr wrap="none" rtlCol="0">
            <a:spAutoFit/>
          </a:bodyPr>
          <a:lstStyle/>
          <a:p>
            <a:r>
              <a:rPr lang="es-CL" sz="1400" b="1" dirty="0">
                <a:solidFill>
                  <a:srgbClr val="00778B"/>
                </a:solidFill>
              </a:rPr>
              <a:t>SGP   </a:t>
            </a:r>
            <a:r>
              <a:rPr lang="es-CL" sz="1200" b="1" i="1" dirty="0">
                <a:solidFill>
                  <a:srgbClr val="EAAA00"/>
                </a:solidFill>
              </a:rPr>
              <a:t>“Nuestro  Modelo para Gestionar  Proyectos”</a:t>
            </a:r>
            <a:r>
              <a:rPr lang="es-CL" sz="1400" b="1" dirty="0">
                <a:solidFill>
                  <a:srgbClr val="00778B"/>
                </a:solidFill>
              </a:rPr>
              <a:t> </a:t>
            </a:r>
          </a:p>
        </p:txBody>
      </p:sp>
      <p:sp>
        <p:nvSpPr>
          <p:cNvPr id="5" name="Marcador de texto 7"/>
          <p:cNvSpPr>
            <a:spLocks noGrp="1"/>
          </p:cNvSpPr>
          <p:nvPr>
            <p:ph type="body" idx="1"/>
          </p:nvPr>
        </p:nvSpPr>
        <p:spPr>
          <a:xfrm>
            <a:off x="388239" y="7472"/>
            <a:ext cx="5621866" cy="558801"/>
          </a:xfrm>
        </p:spPr>
        <p:txBody>
          <a:bodyPr/>
          <a:lstStyle/>
          <a:p>
            <a:pPr algn="just"/>
            <a:r>
              <a:rPr lang="es-CL" sz="2400" b="1" dirty="0">
                <a:solidFill>
                  <a:srgbClr val="005968"/>
                </a:solidFill>
              </a:rPr>
              <a:t>INTRODUCCION:</a:t>
            </a:r>
          </a:p>
        </p:txBody>
      </p:sp>
      <p:sp>
        <p:nvSpPr>
          <p:cNvPr id="59" name="3 Rectángulo">
            <a:extLst>
              <a:ext uri="{FF2B5EF4-FFF2-40B4-BE49-F238E27FC236}">
                <a16:creationId xmlns:a16="http://schemas.microsoft.com/office/drawing/2014/main" id="{0AF3D9C9-2D2B-4EF2-B1C8-64F2B716B3BB}"/>
              </a:ext>
            </a:extLst>
          </p:cNvPr>
          <p:cNvSpPr/>
          <p:nvPr/>
        </p:nvSpPr>
        <p:spPr>
          <a:xfrm>
            <a:off x="110131" y="725406"/>
            <a:ext cx="8493544" cy="5789688"/>
          </a:xfrm>
          <a:prstGeom prst="rect">
            <a:avLst/>
          </a:prstGeom>
        </p:spPr>
        <p:txBody>
          <a:bodyPr vert="horz" wrap="square" lIns="91402" tIns="45701" rIns="91402" bIns="45701" rtlCol="0">
            <a:spAutoFit/>
          </a:bodyPr>
          <a:lstStyle/>
          <a:p>
            <a:pPr defTabSz="914012">
              <a:spcBef>
                <a:spcPct val="20000"/>
              </a:spcBef>
              <a:buClr>
                <a:srgbClr val="003C64"/>
              </a:buClr>
            </a:pPr>
            <a:r>
              <a:rPr lang="es-CL" sz="2000" u="sng" dirty="0">
                <a:solidFill>
                  <a:srgbClr val="005968"/>
                </a:solidFill>
                <a:latin typeface="Trebuchet MS" pitchFamily="34" charset="0"/>
              </a:rPr>
              <a:t>Situación Actual</a:t>
            </a:r>
            <a:endParaRPr lang="es-CL" sz="1400" i="1" dirty="0">
              <a:solidFill>
                <a:srgbClr val="005968"/>
              </a:solidFill>
              <a:latin typeface="Trebuchet MS" panose="020B0603020202020204" pitchFamily="34" charset="0"/>
            </a:endParaRPr>
          </a:p>
          <a:p>
            <a:pPr marL="742950" lvl="1" indent="-285750" algn="just" defTabSz="914012">
              <a:lnSpc>
                <a:spcPct val="150000"/>
              </a:lnSpc>
              <a:spcBef>
                <a:spcPct val="20000"/>
              </a:spcBef>
              <a:buClr>
                <a:srgbClr val="003C64"/>
              </a:buClr>
              <a:buFont typeface="Arial" panose="020B0604020202020204" pitchFamily="34" charset="0"/>
              <a:buChar char="•"/>
            </a:pPr>
            <a:r>
              <a:rPr lang="es-ES" sz="1400" i="1" dirty="0">
                <a:solidFill>
                  <a:srgbClr val="005968"/>
                </a:solidFill>
                <a:latin typeface="Trebuchet MS" panose="020B0603020202020204" pitchFamily="34" charset="0"/>
              </a:rPr>
              <a:t>El proyecto “Aumento de Capacidad de Espesamiento de Relaves” (2012) tenía por objetivo, aumentar la capacidad del sistema de </a:t>
            </a:r>
            <a:r>
              <a:rPr lang="es-ES" sz="1400" i="1" dirty="0" err="1">
                <a:solidFill>
                  <a:srgbClr val="005968"/>
                </a:solidFill>
                <a:latin typeface="Trebuchet MS" panose="020B0603020202020204" pitchFamily="34" charset="0"/>
              </a:rPr>
              <a:t>espesaje</a:t>
            </a:r>
            <a:r>
              <a:rPr lang="es-ES" sz="1400" i="1" dirty="0">
                <a:solidFill>
                  <a:srgbClr val="005968"/>
                </a:solidFill>
                <a:latin typeface="Trebuchet MS" panose="020B0603020202020204" pitchFamily="34" charset="0"/>
              </a:rPr>
              <a:t> de relaves  por medio de la instalación de 2 espesadores de pasta de 45m de diámetro (TK-501 y TK-502).</a:t>
            </a:r>
          </a:p>
          <a:p>
            <a:pPr marL="742950" lvl="1" indent="-285750" algn="just" defTabSz="914012">
              <a:lnSpc>
                <a:spcPct val="150000"/>
              </a:lnSpc>
              <a:spcBef>
                <a:spcPct val="20000"/>
              </a:spcBef>
              <a:buClr>
                <a:srgbClr val="003C64"/>
              </a:buClr>
              <a:buFont typeface="Arial" panose="020B0604020202020204" pitchFamily="34" charset="0"/>
              <a:buChar char="•"/>
            </a:pPr>
            <a:r>
              <a:rPr lang="es-ES" sz="1400" i="1" dirty="0">
                <a:solidFill>
                  <a:srgbClr val="005968"/>
                </a:solidFill>
                <a:latin typeface="Trebuchet MS" panose="020B0603020202020204" pitchFamily="34" charset="0"/>
              </a:rPr>
              <a:t>En Noviembre 2014 se inicia la puesta en marcha de los espesadores TK-501 y TK-502, con múltiples eventos de falla hasta marzo 2016, atendidas por </a:t>
            </a:r>
            <a:r>
              <a:rPr lang="es-ES" sz="1400" i="1" dirty="0" err="1">
                <a:solidFill>
                  <a:srgbClr val="005968"/>
                </a:solidFill>
                <a:latin typeface="Trebuchet MS" panose="020B0603020202020204" pitchFamily="34" charset="0"/>
              </a:rPr>
              <a:t>Outotec</a:t>
            </a:r>
            <a:r>
              <a:rPr lang="es-ES" sz="1400" i="1" dirty="0">
                <a:solidFill>
                  <a:srgbClr val="005968"/>
                </a:solidFill>
                <a:latin typeface="Trebuchet MS" panose="020B0603020202020204" pitchFamily="34" charset="0"/>
              </a:rPr>
              <a:t>.</a:t>
            </a:r>
          </a:p>
          <a:p>
            <a:pPr marL="742950" lvl="1" indent="-285750" algn="just" defTabSz="914012">
              <a:lnSpc>
                <a:spcPct val="150000"/>
              </a:lnSpc>
              <a:spcBef>
                <a:spcPct val="20000"/>
              </a:spcBef>
              <a:buClr>
                <a:srgbClr val="003C64"/>
              </a:buClr>
              <a:buFont typeface="Arial" panose="020B0604020202020204" pitchFamily="34" charset="0"/>
              <a:buChar char="•"/>
            </a:pPr>
            <a:r>
              <a:rPr lang="es-ES" sz="1400" i="1" dirty="0">
                <a:solidFill>
                  <a:srgbClr val="005968"/>
                </a:solidFill>
                <a:latin typeface="Trebuchet MS" panose="020B0603020202020204" pitchFamily="34" charset="0"/>
              </a:rPr>
              <a:t>Debidas a la falla estructural del sistema de accionamiento MCENT toma la decisión de ejecutar el rediseño de estos equipos, dejando fuera al proveedor.  </a:t>
            </a:r>
          </a:p>
          <a:p>
            <a:pPr marL="742950" lvl="1" indent="-285750" algn="just" defTabSz="914012">
              <a:lnSpc>
                <a:spcPct val="150000"/>
              </a:lnSpc>
              <a:spcBef>
                <a:spcPct val="20000"/>
              </a:spcBef>
              <a:buClr>
                <a:srgbClr val="003C64"/>
              </a:buClr>
              <a:buFont typeface="Arial" panose="020B0604020202020204" pitchFamily="34" charset="0"/>
              <a:buChar char="•"/>
            </a:pPr>
            <a:r>
              <a:rPr lang="es-ES" sz="1400" i="1" dirty="0">
                <a:solidFill>
                  <a:srgbClr val="005968"/>
                </a:solidFill>
                <a:latin typeface="Trebuchet MS" panose="020B0603020202020204" pitchFamily="34" charset="0"/>
              </a:rPr>
              <a:t>Las modificaciones a estos espesadores fueron ejecutadas en su totalidad en el TK-501 (Diciembre 2016) y parcialmente en el pesador TK-502 (Agosto 2016, Diferidas para dar cumplimiento al plan de producción). </a:t>
            </a:r>
          </a:p>
          <a:p>
            <a:pPr marL="742950" lvl="1" indent="-285750" algn="just" defTabSz="914012">
              <a:lnSpc>
                <a:spcPct val="150000"/>
              </a:lnSpc>
              <a:spcBef>
                <a:spcPct val="20000"/>
              </a:spcBef>
              <a:buClr>
                <a:srgbClr val="003C64"/>
              </a:buClr>
              <a:buFont typeface="Arial" panose="020B0604020202020204" pitchFamily="34" charset="0"/>
              <a:buChar char="•"/>
            </a:pPr>
            <a:r>
              <a:rPr lang="es-ES" sz="1400" i="1" dirty="0">
                <a:solidFill>
                  <a:srgbClr val="005968"/>
                </a:solidFill>
                <a:latin typeface="Trebuchet MS" panose="020B0603020202020204" pitchFamily="34" charset="0"/>
              </a:rPr>
              <a:t>El espesador TK-502 presenta una pérdida en el sólido de descarga respecto a los otros dos equipos ya modificados. No obstante, desde el punto de vista de confiabilidad la evaluación de desempeño del espesador TK-502 ha sido favorable y se ha mantenido en operación desde Agosto de 2016 sin necesidad de intervención.</a:t>
            </a:r>
          </a:p>
          <a:p>
            <a:pPr marL="742950" lvl="1" indent="-285750" algn="just" defTabSz="914012">
              <a:lnSpc>
                <a:spcPct val="150000"/>
              </a:lnSpc>
              <a:spcBef>
                <a:spcPct val="20000"/>
              </a:spcBef>
              <a:buClr>
                <a:srgbClr val="003C64"/>
              </a:buClr>
              <a:buFont typeface="Arial" panose="020B0604020202020204" pitchFamily="34" charset="0"/>
              <a:buChar char="•"/>
            </a:pPr>
            <a:r>
              <a:rPr lang="es-ES" sz="1400" i="1" dirty="0">
                <a:solidFill>
                  <a:srgbClr val="005968"/>
                </a:solidFill>
                <a:latin typeface="Trebuchet MS" panose="020B0603020202020204" pitchFamily="34" charset="0"/>
              </a:rPr>
              <a:t>Los plazos requeridos para modificar este equipo son considerables, impactando el plan de producción y el cumplimiento con la autoridad ambiental.</a:t>
            </a:r>
          </a:p>
        </p:txBody>
      </p:sp>
    </p:spTree>
    <p:extLst>
      <p:ext uri="{BB962C8B-B14F-4D97-AF65-F5344CB8AC3E}">
        <p14:creationId xmlns:p14="http://schemas.microsoft.com/office/powerpoint/2010/main" val="4238319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16 CuadroTexto"/>
          <p:cNvSpPr txBox="1"/>
          <p:nvPr/>
        </p:nvSpPr>
        <p:spPr>
          <a:xfrm>
            <a:off x="107504" y="6417350"/>
            <a:ext cx="3531608" cy="307777"/>
          </a:xfrm>
          <a:prstGeom prst="rect">
            <a:avLst/>
          </a:prstGeom>
          <a:noFill/>
        </p:spPr>
        <p:txBody>
          <a:bodyPr wrap="none" rtlCol="0">
            <a:spAutoFit/>
          </a:bodyPr>
          <a:lstStyle/>
          <a:p>
            <a:r>
              <a:rPr lang="es-CL" sz="1400" b="1" dirty="0">
                <a:solidFill>
                  <a:srgbClr val="00778B"/>
                </a:solidFill>
              </a:rPr>
              <a:t>SGP   </a:t>
            </a:r>
            <a:r>
              <a:rPr lang="es-CL" sz="1200" b="1" i="1" dirty="0">
                <a:solidFill>
                  <a:srgbClr val="EAAA00"/>
                </a:solidFill>
              </a:rPr>
              <a:t>“Nuestro  Modelo para Gestionar  Proyectos”</a:t>
            </a:r>
            <a:r>
              <a:rPr lang="es-CL" sz="1400" b="1" dirty="0">
                <a:solidFill>
                  <a:srgbClr val="00778B"/>
                </a:solidFill>
              </a:rPr>
              <a:t> </a:t>
            </a:r>
          </a:p>
        </p:txBody>
      </p:sp>
      <p:sp>
        <p:nvSpPr>
          <p:cNvPr id="5" name="Marcador de texto 7"/>
          <p:cNvSpPr>
            <a:spLocks noGrp="1"/>
          </p:cNvSpPr>
          <p:nvPr>
            <p:ph type="body" idx="1"/>
          </p:nvPr>
        </p:nvSpPr>
        <p:spPr>
          <a:xfrm>
            <a:off x="388239" y="7472"/>
            <a:ext cx="5621866" cy="558801"/>
          </a:xfrm>
        </p:spPr>
        <p:txBody>
          <a:bodyPr/>
          <a:lstStyle/>
          <a:p>
            <a:pPr algn="just"/>
            <a:r>
              <a:rPr lang="es-CL" sz="2400" b="1" dirty="0">
                <a:solidFill>
                  <a:srgbClr val="005968"/>
                </a:solidFill>
              </a:rPr>
              <a:t>INTRODUCCION:</a:t>
            </a:r>
          </a:p>
        </p:txBody>
      </p:sp>
      <p:sp>
        <p:nvSpPr>
          <p:cNvPr id="6" name="9 Rectángulo">
            <a:extLst>
              <a:ext uri="{FF2B5EF4-FFF2-40B4-BE49-F238E27FC236}">
                <a16:creationId xmlns:a16="http://schemas.microsoft.com/office/drawing/2014/main" id="{27A1E6D0-3F19-40D4-937A-1D860E98F5F2}"/>
              </a:ext>
            </a:extLst>
          </p:cNvPr>
          <p:cNvSpPr/>
          <p:nvPr/>
        </p:nvSpPr>
        <p:spPr>
          <a:xfrm>
            <a:off x="193256" y="725406"/>
            <a:ext cx="8493544" cy="3754836"/>
          </a:xfrm>
          <a:prstGeom prst="rect">
            <a:avLst/>
          </a:prstGeom>
        </p:spPr>
        <p:txBody>
          <a:bodyPr vert="horz" wrap="square" lIns="91402" tIns="45701" rIns="91402" bIns="45701" rtlCol="0">
            <a:spAutoFit/>
          </a:bodyPr>
          <a:lstStyle/>
          <a:p>
            <a:pPr marL="0" lvl="1" algn="just">
              <a:spcBef>
                <a:spcPct val="20000"/>
              </a:spcBef>
              <a:buClr>
                <a:schemeClr val="accent5">
                  <a:lumMod val="75000"/>
                </a:schemeClr>
              </a:buClr>
            </a:pPr>
            <a:r>
              <a:rPr lang="es-CL" sz="2000" b="1" dirty="0">
                <a:solidFill>
                  <a:srgbClr val="005968"/>
                </a:solidFill>
              </a:rPr>
              <a:t>Alternativa – </a:t>
            </a:r>
            <a:r>
              <a:rPr lang="es-CL" sz="2000" b="1" dirty="0" err="1">
                <a:solidFill>
                  <a:srgbClr val="005968"/>
                </a:solidFill>
              </a:rPr>
              <a:t>Upgrade</a:t>
            </a:r>
            <a:r>
              <a:rPr lang="es-CL" sz="2000" b="1" dirty="0">
                <a:solidFill>
                  <a:srgbClr val="005968"/>
                </a:solidFill>
              </a:rPr>
              <a:t> Componentes Menores (Para Aumento de Sólido Descarga)</a:t>
            </a:r>
          </a:p>
          <a:p>
            <a:pPr defTabSz="914012">
              <a:spcBef>
                <a:spcPct val="20000"/>
              </a:spcBef>
              <a:buClr>
                <a:schemeClr val="accent5">
                  <a:lumMod val="75000"/>
                </a:schemeClr>
              </a:buClr>
            </a:pPr>
            <a:r>
              <a:rPr lang="es-CL" sz="2000" u="sng" dirty="0">
                <a:solidFill>
                  <a:schemeClr val="accent5"/>
                </a:solidFill>
                <a:latin typeface="Trebuchet MS" pitchFamily="34" charset="0"/>
              </a:rPr>
              <a:t> </a:t>
            </a:r>
          </a:p>
          <a:p>
            <a:pPr algn="just">
              <a:spcBef>
                <a:spcPct val="20000"/>
              </a:spcBef>
              <a:buClr>
                <a:schemeClr val="accent5">
                  <a:lumMod val="75000"/>
                </a:schemeClr>
              </a:buClr>
            </a:pPr>
            <a:r>
              <a:rPr lang="es-ES" dirty="0">
                <a:solidFill>
                  <a:srgbClr val="005968"/>
                </a:solidFill>
              </a:rPr>
              <a:t>El espesador TK-502 presenta una performance menor en el sólido de descarga respecto a los otros dos equipos ya modificados y desde el punto de vista de confiabilidad la evaluación de desempeño del espesador TK-502 ha sido favorable.</a:t>
            </a:r>
            <a:endParaRPr lang="es-CL" dirty="0">
              <a:solidFill>
                <a:srgbClr val="005968"/>
              </a:solidFill>
            </a:endParaRPr>
          </a:p>
          <a:p>
            <a:pPr marL="285750" indent="-285750" algn="just">
              <a:spcBef>
                <a:spcPct val="20000"/>
              </a:spcBef>
              <a:buClr>
                <a:schemeClr val="accent5">
                  <a:lumMod val="75000"/>
                </a:schemeClr>
              </a:buClr>
              <a:buFontTx/>
              <a:buChar char="-"/>
            </a:pPr>
            <a:endParaRPr lang="es-CL" dirty="0">
              <a:solidFill>
                <a:srgbClr val="005968"/>
              </a:solidFill>
            </a:endParaRPr>
          </a:p>
          <a:p>
            <a:pPr algn="just">
              <a:spcBef>
                <a:spcPct val="20000"/>
              </a:spcBef>
              <a:buClr>
                <a:schemeClr val="accent5">
                  <a:lumMod val="75000"/>
                </a:schemeClr>
              </a:buClr>
            </a:pPr>
            <a:r>
              <a:rPr lang="es-CL" dirty="0">
                <a:solidFill>
                  <a:srgbClr val="005968"/>
                </a:solidFill>
              </a:rPr>
              <a:t>La propuesta consiste en cambiar alcance de las obras destinadas a la intervención del espesador por mejoras operacionales por medio de modificaciones menores, las cuales aumentarán la confiabilidad del equipo, además de compra de repuestos críticos en caso de falla de los espesadores.</a:t>
            </a:r>
          </a:p>
          <a:p>
            <a:pPr defTabSz="914012">
              <a:spcBef>
                <a:spcPct val="20000"/>
              </a:spcBef>
              <a:buClr>
                <a:schemeClr val="accent5">
                  <a:lumMod val="75000"/>
                </a:schemeClr>
              </a:buClr>
            </a:pPr>
            <a:endParaRPr lang="es-CL" sz="1600" dirty="0">
              <a:solidFill>
                <a:prstClr val="black">
                  <a:lumMod val="65000"/>
                  <a:lumOff val="35000"/>
                </a:prstClr>
              </a:solidFill>
              <a:latin typeface="Trebuchet MS" panose="020B0603020202020204" pitchFamily="34" charset="0"/>
            </a:endParaRPr>
          </a:p>
        </p:txBody>
      </p:sp>
    </p:spTree>
    <p:extLst>
      <p:ext uri="{BB962C8B-B14F-4D97-AF65-F5344CB8AC3E}">
        <p14:creationId xmlns:p14="http://schemas.microsoft.com/office/powerpoint/2010/main" val="4059632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16 CuadroTexto"/>
          <p:cNvSpPr txBox="1"/>
          <p:nvPr/>
        </p:nvSpPr>
        <p:spPr>
          <a:xfrm>
            <a:off x="107504" y="6417350"/>
            <a:ext cx="3531608" cy="307777"/>
          </a:xfrm>
          <a:prstGeom prst="rect">
            <a:avLst/>
          </a:prstGeom>
          <a:noFill/>
        </p:spPr>
        <p:txBody>
          <a:bodyPr wrap="none" rtlCol="0">
            <a:spAutoFit/>
          </a:bodyPr>
          <a:lstStyle/>
          <a:p>
            <a:r>
              <a:rPr lang="es-CL" sz="1400" b="1" dirty="0">
                <a:solidFill>
                  <a:srgbClr val="00778B"/>
                </a:solidFill>
              </a:rPr>
              <a:t>SGP   </a:t>
            </a:r>
            <a:r>
              <a:rPr lang="es-CL" sz="1200" b="1" i="1" dirty="0">
                <a:solidFill>
                  <a:srgbClr val="EAAA00"/>
                </a:solidFill>
              </a:rPr>
              <a:t>“Nuestro  Modelo para Gestionar  Proyectos”</a:t>
            </a:r>
            <a:r>
              <a:rPr lang="es-CL" sz="1400" b="1" dirty="0">
                <a:solidFill>
                  <a:srgbClr val="00778B"/>
                </a:solidFill>
              </a:rPr>
              <a:t> </a:t>
            </a:r>
          </a:p>
        </p:txBody>
      </p:sp>
      <p:sp>
        <p:nvSpPr>
          <p:cNvPr id="5" name="Marcador de texto 7"/>
          <p:cNvSpPr>
            <a:spLocks noGrp="1"/>
          </p:cNvSpPr>
          <p:nvPr>
            <p:ph type="body" idx="1"/>
          </p:nvPr>
        </p:nvSpPr>
        <p:spPr>
          <a:xfrm>
            <a:off x="388239" y="7472"/>
            <a:ext cx="5621866" cy="558801"/>
          </a:xfrm>
        </p:spPr>
        <p:txBody>
          <a:bodyPr/>
          <a:lstStyle/>
          <a:p>
            <a:pPr algn="just"/>
            <a:r>
              <a:rPr lang="es-CL" sz="2400" b="1" dirty="0">
                <a:solidFill>
                  <a:srgbClr val="005968"/>
                </a:solidFill>
              </a:rPr>
              <a:t>UPGRADE ESPESADOR PASTA TK-502</a:t>
            </a:r>
          </a:p>
        </p:txBody>
      </p:sp>
      <p:sp>
        <p:nvSpPr>
          <p:cNvPr id="8" name="Rectangle 7"/>
          <p:cNvSpPr/>
          <p:nvPr/>
        </p:nvSpPr>
        <p:spPr>
          <a:xfrm>
            <a:off x="272125" y="981414"/>
            <a:ext cx="8451676" cy="1477328"/>
          </a:xfrm>
          <a:prstGeom prst="rect">
            <a:avLst/>
          </a:prstGeom>
        </p:spPr>
        <p:txBody>
          <a:bodyPr wrap="square">
            <a:spAutoFit/>
          </a:bodyPr>
          <a:lstStyle/>
          <a:p>
            <a:pPr algn="just"/>
            <a:r>
              <a:rPr lang="es-CL" b="1" dirty="0">
                <a:solidFill>
                  <a:srgbClr val="005968"/>
                </a:solidFill>
              </a:rPr>
              <a:t>Nuevo Sistema de Alimentación: </a:t>
            </a:r>
          </a:p>
          <a:p>
            <a:pPr marL="285750" indent="-285750" algn="just">
              <a:buFontTx/>
              <a:buChar char="-"/>
            </a:pPr>
            <a:r>
              <a:rPr lang="es-CL" dirty="0">
                <a:solidFill>
                  <a:srgbClr val="005968"/>
                </a:solidFill>
              </a:rPr>
              <a:t>Cambio de tubería de alimentación</a:t>
            </a:r>
          </a:p>
          <a:p>
            <a:pPr marL="285750" indent="-285750" algn="just">
              <a:buFontTx/>
              <a:buChar char="-"/>
            </a:pPr>
            <a:r>
              <a:rPr lang="es-CL" dirty="0">
                <a:solidFill>
                  <a:srgbClr val="005968"/>
                </a:solidFill>
              </a:rPr>
              <a:t>Incorporación Break </a:t>
            </a:r>
            <a:r>
              <a:rPr lang="es-CL" dirty="0" err="1">
                <a:solidFill>
                  <a:srgbClr val="005968"/>
                </a:solidFill>
              </a:rPr>
              <a:t>Tank</a:t>
            </a:r>
            <a:endParaRPr lang="es-CL" dirty="0">
              <a:solidFill>
                <a:srgbClr val="005968"/>
              </a:solidFill>
            </a:endParaRPr>
          </a:p>
          <a:p>
            <a:pPr marL="285750" indent="-285750" algn="just">
              <a:buFontTx/>
              <a:buChar char="-"/>
            </a:pPr>
            <a:r>
              <a:rPr lang="es-CL" dirty="0">
                <a:solidFill>
                  <a:srgbClr val="005968"/>
                </a:solidFill>
              </a:rPr>
              <a:t>Nuevo </a:t>
            </a:r>
            <a:r>
              <a:rPr lang="es-CL" dirty="0" err="1">
                <a:solidFill>
                  <a:srgbClr val="005968"/>
                </a:solidFill>
              </a:rPr>
              <a:t>Feewell</a:t>
            </a:r>
            <a:r>
              <a:rPr lang="es-CL" dirty="0">
                <a:solidFill>
                  <a:srgbClr val="005968"/>
                </a:solidFill>
              </a:rPr>
              <a:t> (tecnología superior)</a:t>
            </a:r>
          </a:p>
          <a:p>
            <a:pPr algn="just"/>
            <a:endParaRPr lang="es-CL" dirty="0">
              <a:solidFill>
                <a:srgbClr val="005968"/>
              </a:solidFill>
            </a:endParaRPr>
          </a:p>
        </p:txBody>
      </p:sp>
      <p:pic>
        <p:nvPicPr>
          <p:cNvPr id="2" name="Imagen 1">
            <a:extLst>
              <a:ext uri="{FF2B5EF4-FFF2-40B4-BE49-F238E27FC236}">
                <a16:creationId xmlns:a16="http://schemas.microsoft.com/office/drawing/2014/main" id="{3BA79E70-5A9A-4C46-ACE4-7A1C4E5D79F9}"/>
              </a:ext>
            </a:extLst>
          </p:cNvPr>
          <p:cNvPicPr>
            <a:picLocks noChangeAspect="1"/>
          </p:cNvPicPr>
          <p:nvPr/>
        </p:nvPicPr>
        <p:blipFill>
          <a:blip r:embed="rId2"/>
          <a:stretch>
            <a:fillRect/>
          </a:stretch>
        </p:blipFill>
        <p:spPr>
          <a:xfrm>
            <a:off x="388239" y="2238369"/>
            <a:ext cx="7032435" cy="4321779"/>
          </a:xfrm>
          <a:prstGeom prst="rect">
            <a:avLst/>
          </a:prstGeom>
        </p:spPr>
      </p:pic>
      <p:pic>
        <p:nvPicPr>
          <p:cNvPr id="4" name="Imagen 3">
            <a:extLst>
              <a:ext uri="{FF2B5EF4-FFF2-40B4-BE49-F238E27FC236}">
                <a16:creationId xmlns:a16="http://schemas.microsoft.com/office/drawing/2014/main" id="{0C25D02C-F2CE-4581-8F9E-A2CE3987BB2D}"/>
              </a:ext>
            </a:extLst>
          </p:cNvPr>
          <p:cNvPicPr>
            <a:picLocks noChangeAspect="1"/>
          </p:cNvPicPr>
          <p:nvPr/>
        </p:nvPicPr>
        <p:blipFill>
          <a:blip r:embed="rId3"/>
          <a:stretch>
            <a:fillRect/>
          </a:stretch>
        </p:blipFill>
        <p:spPr>
          <a:xfrm>
            <a:off x="5251332" y="3968957"/>
            <a:ext cx="3892668" cy="2602281"/>
          </a:xfrm>
          <a:prstGeom prst="rect">
            <a:avLst/>
          </a:prstGeom>
        </p:spPr>
      </p:pic>
    </p:spTree>
    <p:extLst>
      <p:ext uri="{BB962C8B-B14F-4D97-AF65-F5344CB8AC3E}">
        <p14:creationId xmlns:p14="http://schemas.microsoft.com/office/powerpoint/2010/main" val="3618278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16 CuadroTexto"/>
          <p:cNvSpPr txBox="1"/>
          <p:nvPr/>
        </p:nvSpPr>
        <p:spPr>
          <a:xfrm>
            <a:off x="107504" y="6417350"/>
            <a:ext cx="3531608" cy="307777"/>
          </a:xfrm>
          <a:prstGeom prst="rect">
            <a:avLst/>
          </a:prstGeom>
          <a:noFill/>
        </p:spPr>
        <p:txBody>
          <a:bodyPr wrap="none" rtlCol="0">
            <a:spAutoFit/>
          </a:bodyPr>
          <a:lstStyle/>
          <a:p>
            <a:r>
              <a:rPr lang="es-CL" sz="1400" b="1" dirty="0">
                <a:solidFill>
                  <a:srgbClr val="00778B"/>
                </a:solidFill>
              </a:rPr>
              <a:t>SGP   </a:t>
            </a:r>
            <a:r>
              <a:rPr lang="es-CL" sz="1200" b="1" i="1" dirty="0">
                <a:solidFill>
                  <a:srgbClr val="EAAA00"/>
                </a:solidFill>
              </a:rPr>
              <a:t>“Nuestro  Modelo para Gestionar  Proyectos”</a:t>
            </a:r>
            <a:r>
              <a:rPr lang="es-CL" sz="1400" b="1" dirty="0">
                <a:solidFill>
                  <a:srgbClr val="00778B"/>
                </a:solidFill>
              </a:rPr>
              <a:t> </a:t>
            </a:r>
          </a:p>
        </p:txBody>
      </p:sp>
      <p:sp>
        <p:nvSpPr>
          <p:cNvPr id="5" name="Marcador de texto 7"/>
          <p:cNvSpPr>
            <a:spLocks noGrp="1"/>
          </p:cNvSpPr>
          <p:nvPr>
            <p:ph type="body" idx="1"/>
          </p:nvPr>
        </p:nvSpPr>
        <p:spPr>
          <a:xfrm>
            <a:off x="388239" y="7472"/>
            <a:ext cx="5621866" cy="558801"/>
          </a:xfrm>
        </p:spPr>
        <p:txBody>
          <a:bodyPr/>
          <a:lstStyle/>
          <a:p>
            <a:pPr algn="just"/>
            <a:r>
              <a:rPr lang="es-CL" sz="2400" b="1" dirty="0">
                <a:solidFill>
                  <a:srgbClr val="005968"/>
                </a:solidFill>
              </a:rPr>
              <a:t>UPGRADE ESPESADOR PASTA TK-502</a:t>
            </a:r>
          </a:p>
        </p:txBody>
      </p:sp>
      <p:sp>
        <p:nvSpPr>
          <p:cNvPr id="8" name="Rectangle 7"/>
          <p:cNvSpPr/>
          <p:nvPr/>
        </p:nvSpPr>
        <p:spPr>
          <a:xfrm>
            <a:off x="272125" y="981414"/>
            <a:ext cx="8451676" cy="646331"/>
          </a:xfrm>
          <a:prstGeom prst="rect">
            <a:avLst/>
          </a:prstGeom>
        </p:spPr>
        <p:txBody>
          <a:bodyPr wrap="square">
            <a:spAutoFit/>
          </a:bodyPr>
          <a:lstStyle/>
          <a:p>
            <a:pPr algn="just"/>
            <a:r>
              <a:rPr lang="es-CL" b="1" dirty="0">
                <a:solidFill>
                  <a:srgbClr val="005968"/>
                </a:solidFill>
              </a:rPr>
              <a:t>Nuevos Raspadores de Cono: </a:t>
            </a:r>
          </a:p>
          <a:p>
            <a:pPr marL="285750" indent="-285750" algn="just">
              <a:buFontTx/>
              <a:buChar char="-"/>
            </a:pPr>
            <a:r>
              <a:rPr lang="es-CL" dirty="0">
                <a:solidFill>
                  <a:srgbClr val="005968"/>
                </a:solidFill>
              </a:rPr>
              <a:t>Nueva configuración y cantidad de raspadores de cono (similar TK-503)</a:t>
            </a:r>
          </a:p>
        </p:txBody>
      </p:sp>
      <p:pic>
        <p:nvPicPr>
          <p:cNvPr id="6" name="Imagen 5">
            <a:extLst>
              <a:ext uri="{FF2B5EF4-FFF2-40B4-BE49-F238E27FC236}">
                <a16:creationId xmlns:a16="http://schemas.microsoft.com/office/drawing/2014/main" id="{1EBC43F8-CACE-4354-BA6B-DF1345DE394A}"/>
              </a:ext>
            </a:extLst>
          </p:cNvPr>
          <p:cNvPicPr>
            <a:picLocks noChangeAspect="1"/>
          </p:cNvPicPr>
          <p:nvPr/>
        </p:nvPicPr>
        <p:blipFill>
          <a:blip r:embed="rId2"/>
          <a:stretch>
            <a:fillRect/>
          </a:stretch>
        </p:blipFill>
        <p:spPr>
          <a:xfrm>
            <a:off x="5162306" y="1627745"/>
            <a:ext cx="3561495" cy="2215076"/>
          </a:xfrm>
          <a:prstGeom prst="rect">
            <a:avLst/>
          </a:prstGeom>
        </p:spPr>
      </p:pic>
      <p:pic>
        <p:nvPicPr>
          <p:cNvPr id="7" name="Imagen 6">
            <a:extLst>
              <a:ext uri="{FF2B5EF4-FFF2-40B4-BE49-F238E27FC236}">
                <a16:creationId xmlns:a16="http://schemas.microsoft.com/office/drawing/2014/main" id="{C3CBDC9C-431A-4ED3-AF0D-57DE5FF76E3B}"/>
              </a:ext>
            </a:extLst>
          </p:cNvPr>
          <p:cNvPicPr>
            <a:picLocks noChangeAspect="1"/>
          </p:cNvPicPr>
          <p:nvPr/>
        </p:nvPicPr>
        <p:blipFill>
          <a:blip r:embed="rId3"/>
          <a:stretch>
            <a:fillRect/>
          </a:stretch>
        </p:blipFill>
        <p:spPr>
          <a:xfrm>
            <a:off x="5772176" y="3969141"/>
            <a:ext cx="2626236" cy="2888859"/>
          </a:xfrm>
          <a:prstGeom prst="rect">
            <a:avLst/>
          </a:prstGeom>
        </p:spPr>
      </p:pic>
      <p:pic>
        <p:nvPicPr>
          <p:cNvPr id="9" name="Imagen 8">
            <a:extLst>
              <a:ext uri="{FF2B5EF4-FFF2-40B4-BE49-F238E27FC236}">
                <a16:creationId xmlns:a16="http://schemas.microsoft.com/office/drawing/2014/main" id="{995E2E10-02C0-4DFF-80EF-69777265EAFB}"/>
              </a:ext>
            </a:extLst>
          </p:cNvPr>
          <p:cNvPicPr>
            <a:picLocks noChangeAspect="1"/>
          </p:cNvPicPr>
          <p:nvPr/>
        </p:nvPicPr>
        <p:blipFill>
          <a:blip r:embed="rId4"/>
          <a:stretch>
            <a:fillRect/>
          </a:stretch>
        </p:blipFill>
        <p:spPr>
          <a:xfrm>
            <a:off x="288217" y="1853538"/>
            <a:ext cx="4799330" cy="2215075"/>
          </a:xfrm>
          <a:prstGeom prst="rect">
            <a:avLst/>
          </a:prstGeom>
        </p:spPr>
      </p:pic>
      <p:pic>
        <p:nvPicPr>
          <p:cNvPr id="10" name="Imagen 9">
            <a:extLst>
              <a:ext uri="{FF2B5EF4-FFF2-40B4-BE49-F238E27FC236}">
                <a16:creationId xmlns:a16="http://schemas.microsoft.com/office/drawing/2014/main" id="{AE0635E7-6F63-4AC2-9E30-1AD8EA2B7944}"/>
              </a:ext>
            </a:extLst>
          </p:cNvPr>
          <p:cNvPicPr>
            <a:picLocks noChangeAspect="1"/>
          </p:cNvPicPr>
          <p:nvPr/>
        </p:nvPicPr>
        <p:blipFill>
          <a:blip r:embed="rId5"/>
          <a:stretch>
            <a:fillRect/>
          </a:stretch>
        </p:blipFill>
        <p:spPr>
          <a:xfrm>
            <a:off x="770650" y="4099499"/>
            <a:ext cx="3727313" cy="2625628"/>
          </a:xfrm>
          <a:prstGeom prst="rect">
            <a:avLst/>
          </a:prstGeom>
        </p:spPr>
      </p:pic>
    </p:spTree>
    <p:extLst>
      <p:ext uri="{BB962C8B-B14F-4D97-AF65-F5344CB8AC3E}">
        <p14:creationId xmlns:p14="http://schemas.microsoft.com/office/powerpoint/2010/main" val="3863202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7"/>
          <p:cNvSpPr>
            <a:spLocks noGrp="1"/>
          </p:cNvSpPr>
          <p:nvPr>
            <p:ph type="body" idx="1"/>
          </p:nvPr>
        </p:nvSpPr>
        <p:spPr>
          <a:xfrm>
            <a:off x="252555" y="7472"/>
            <a:ext cx="5621866" cy="558801"/>
          </a:xfrm>
        </p:spPr>
        <p:txBody>
          <a:bodyPr/>
          <a:lstStyle/>
          <a:p>
            <a:pPr marL="0" lvl="1" algn="just">
              <a:spcBef>
                <a:spcPts val="0"/>
              </a:spcBef>
            </a:pPr>
            <a:r>
              <a:rPr lang="es-CL" sz="2400" b="1" dirty="0">
                <a:solidFill>
                  <a:srgbClr val="005968"/>
                </a:solidFill>
              </a:rPr>
              <a:t>PLAZOS DE INTERVENCIÓN</a:t>
            </a:r>
          </a:p>
        </p:txBody>
      </p:sp>
      <p:sp>
        <p:nvSpPr>
          <p:cNvPr id="86" name="Rectangle 7">
            <a:extLst>
              <a:ext uri="{FF2B5EF4-FFF2-40B4-BE49-F238E27FC236}">
                <a16:creationId xmlns:a16="http://schemas.microsoft.com/office/drawing/2014/main" id="{EBB86FA6-C48A-4671-90C8-C56296DB4B19}"/>
              </a:ext>
            </a:extLst>
          </p:cNvPr>
          <p:cNvSpPr/>
          <p:nvPr/>
        </p:nvSpPr>
        <p:spPr>
          <a:xfrm>
            <a:off x="272125" y="981414"/>
            <a:ext cx="8451676" cy="923330"/>
          </a:xfrm>
          <a:prstGeom prst="rect">
            <a:avLst/>
          </a:prstGeom>
        </p:spPr>
        <p:txBody>
          <a:bodyPr wrap="square">
            <a:spAutoFit/>
          </a:bodyPr>
          <a:lstStyle/>
          <a:p>
            <a:pPr algn="just"/>
            <a:r>
              <a:rPr lang="es-CL" b="1" dirty="0">
                <a:solidFill>
                  <a:srgbClr val="005968"/>
                </a:solidFill>
              </a:rPr>
              <a:t>Fecha de suministros en faena: </a:t>
            </a:r>
          </a:p>
          <a:p>
            <a:pPr marL="285750" indent="-285750" algn="just">
              <a:buFontTx/>
              <a:buChar char="-"/>
            </a:pPr>
            <a:r>
              <a:rPr lang="es-CL" dirty="0">
                <a:solidFill>
                  <a:srgbClr val="005968"/>
                </a:solidFill>
              </a:rPr>
              <a:t>Raspadores de Cono  			: Julio’19</a:t>
            </a:r>
          </a:p>
          <a:p>
            <a:pPr marL="285750" indent="-285750" algn="just">
              <a:buFontTx/>
              <a:buChar char="-"/>
            </a:pPr>
            <a:r>
              <a:rPr lang="es-CL" dirty="0" err="1">
                <a:solidFill>
                  <a:srgbClr val="005968"/>
                </a:solidFill>
              </a:rPr>
              <a:t>Feewell</a:t>
            </a:r>
            <a:r>
              <a:rPr lang="es-CL" dirty="0">
                <a:solidFill>
                  <a:srgbClr val="005968"/>
                </a:solidFill>
              </a:rPr>
              <a:t>, Break </a:t>
            </a:r>
            <a:r>
              <a:rPr lang="es-CL" dirty="0" err="1">
                <a:solidFill>
                  <a:srgbClr val="005968"/>
                </a:solidFill>
              </a:rPr>
              <a:t>Tank</a:t>
            </a:r>
            <a:r>
              <a:rPr lang="es-CL" dirty="0">
                <a:solidFill>
                  <a:srgbClr val="005968"/>
                </a:solidFill>
              </a:rPr>
              <a:t>, </a:t>
            </a:r>
            <a:r>
              <a:rPr lang="es-CL" dirty="0" err="1">
                <a:solidFill>
                  <a:srgbClr val="005968"/>
                </a:solidFill>
              </a:rPr>
              <a:t>Feedpipe</a:t>
            </a:r>
            <a:r>
              <a:rPr lang="es-CL" dirty="0">
                <a:solidFill>
                  <a:srgbClr val="005968"/>
                </a:solidFill>
              </a:rPr>
              <a:t>		: Septiembre’19</a:t>
            </a:r>
          </a:p>
        </p:txBody>
      </p:sp>
      <p:pic>
        <p:nvPicPr>
          <p:cNvPr id="6" name="Imagen 5">
            <a:extLst>
              <a:ext uri="{FF2B5EF4-FFF2-40B4-BE49-F238E27FC236}">
                <a16:creationId xmlns:a16="http://schemas.microsoft.com/office/drawing/2014/main" id="{85681FC1-A07B-4B25-883F-37C77E2B6A52}"/>
              </a:ext>
            </a:extLst>
          </p:cNvPr>
          <p:cNvPicPr>
            <a:picLocks noChangeAspect="1"/>
          </p:cNvPicPr>
          <p:nvPr/>
        </p:nvPicPr>
        <p:blipFill>
          <a:blip r:embed="rId2"/>
          <a:stretch>
            <a:fillRect/>
          </a:stretch>
        </p:blipFill>
        <p:spPr>
          <a:xfrm>
            <a:off x="0" y="2319885"/>
            <a:ext cx="9144000" cy="2833535"/>
          </a:xfrm>
          <a:prstGeom prst="rect">
            <a:avLst/>
          </a:prstGeom>
        </p:spPr>
      </p:pic>
      <p:sp>
        <p:nvSpPr>
          <p:cNvPr id="7" name="Rectangle 7">
            <a:extLst>
              <a:ext uri="{FF2B5EF4-FFF2-40B4-BE49-F238E27FC236}">
                <a16:creationId xmlns:a16="http://schemas.microsoft.com/office/drawing/2014/main" id="{444BFF32-27E2-4749-B99D-D416C99A9B75}"/>
              </a:ext>
            </a:extLst>
          </p:cNvPr>
          <p:cNvSpPr/>
          <p:nvPr/>
        </p:nvSpPr>
        <p:spPr>
          <a:xfrm>
            <a:off x="272125" y="5576274"/>
            <a:ext cx="8451676" cy="369332"/>
          </a:xfrm>
          <a:prstGeom prst="rect">
            <a:avLst/>
          </a:prstGeom>
        </p:spPr>
        <p:txBody>
          <a:bodyPr wrap="square">
            <a:spAutoFit/>
          </a:bodyPr>
          <a:lstStyle/>
          <a:p>
            <a:pPr marL="285750" indent="-285750" algn="just">
              <a:buFontTx/>
              <a:buChar char="-"/>
            </a:pPr>
            <a:r>
              <a:rPr lang="es-CL" dirty="0">
                <a:solidFill>
                  <a:srgbClr val="005968"/>
                </a:solidFill>
              </a:rPr>
              <a:t>Total días intervención: 21, no considera limpieza de espesador</a:t>
            </a:r>
          </a:p>
        </p:txBody>
      </p:sp>
    </p:spTree>
    <p:extLst>
      <p:ext uri="{BB962C8B-B14F-4D97-AF65-F5344CB8AC3E}">
        <p14:creationId xmlns:p14="http://schemas.microsoft.com/office/powerpoint/2010/main" val="772968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16 CuadroTexto"/>
          <p:cNvSpPr txBox="1"/>
          <p:nvPr/>
        </p:nvSpPr>
        <p:spPr>
          <a:xfrm>
            <a:off x="107504" y="6417350"/>
            <a:ext cx="3531608" cy="307777"/>
          </a:xfrm>
          <a:prstGeom prst="rect">
            <a:avLst/>
          </a:prstGeom>
          <a:noFill/>
        </p:spPr>
        <p:txBody>
          <a:bodyPr wrap="none" rtlCol="0">
            <a:spAutoFit/>
          </a:bodyPr>
          <a:lstStyle/>
          <a:p>
            <a:r>
              <a:rPr lang="es-CL" sz="1400" b="1" dirty="0">
                <a:solidFill>
                  <a:srgbClr val="00778B"/>
                </a:solidFill>
              </a:rPr>
              <a:t>SGP   </a:t>
            </a:r>
            <a:r>
              <a:rPr lang="es-CL" sz="1200" b="1" i="1" dirty="0">
                <a:solidFill>
                  <a:srgbClr val="EAAA00"/>
                </a:solidFill>
              </a:rPr>
              <a:t>“Nuestro  Modelo para Gestionar  Proyectos”</a:t>
            </a:r>
            <a:r>
              <a:rPr lang="es-CL" sz="1400" b="1" dirty="0">
                <a:solidFill>
                  <a:srgbClr val="00778B"/>
                </a:solidFill>
              </a:rPr>
              <a:t> </a:t>
            </a:r>
          </a:p>
        </p:txBody>
      </p:sp>
      <p:sp>
        <p:nvSpPr>
          <p:cNvPr id="6" name="Rectangle 5"/>
          <p:cNvSpPr/>
          <p:nvPr/>
        </p:nvSpPr>
        <p:spPr>
          <a:xfrm>
            <a:off x="0" y="6417350"/>
            <a:ext cx="3785864" cy="307777"/>
          </a:xfrm>
          <a:prstGeom prst="rect">
            <a:avLst/>
          </a:prstGeom>
          <a:solidFill>
            <a:schemeClr val="bg1"/>
          </a:solidFill>
          <a:ln w="12700" cap="flat" cmpd="sng" algn="ctr">
            <a:noFill/>
            <a:prstDash val="solid"/>
            <a:miter lim="800000"/>
          </a:ln>
          <a:effectLst/>
        </p:spPr>
        <p:txBody>
          <a:bodyPr vert="vert"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s-CL" sz="1200" b="1" i="0" u="none" strike="noStrike" kern="0" cap="none" spc="0" normalizeH="0" baseline="0" noProof="0" dirty="0">
              <a:ln>
                <a:noFill/>
              </a:ln>
              <a:solidFill>
                <a:schemeClr val="bg1"/>
              </a:solidFill>
              <a:effectLst/>
              <a:uLnTx/>
              <a:uFillTx/>
              <a:latin typeface="+mn-lt"/>
              <a:ea typeface="+mn-ea"/>
              <a:cs typeface="Arial" panose="020B0604020202020204" pitchFamily="34" charset="0"/>
            </a:endParaRPr>
          </a:p>
        </p:txBody>
      </p:sp>
      <p:sp>
        <p:nvSpPr>
          <p:cNvPr id="59" name="Freeform 58"/>
          <p:cNvSpPr/>
          <p:nvPr/>
        </p:nvSpPr>
        <p:spPr>
          <a:xfrm>
            <a:off x="2026444" y="4457700"/>
            <a:ext cx="90487" cy="200025"/>
          </a:xfrm>
          <a:custGeom>
            <a:avLst/>
            <a:gdLst>
              <a:gd name="connsiteX0" fmla="*/ 90487 w 90487"/>
              <a:gd name="connsiteY0" fmla="*/ 142875 h 200025"/>
              <a:gd name="connsiteX1" fmla="*/ 59531 w 90487"/>
              <a:gd name="connsiteY1" fmla="*/ 180975 h 200025"/>
              <a:gd name="connsiteX2" fmla="*/ 45244 w 90487"/>
              <a:gd name="connsiteY2" fmla="*/ 200025 h 200025"/>
              <a:gd name="connsiteX3" fmla="*/ 45244 w 90487"/>
              <a:gd name="connsiteY3" fmla="*/ 200025 h 200025"/>
              <a:gd name="connsiteX4" fmla="*/ 7144 w 90487"/>
              <a:gd name="connsiteY4" fmla="*/ 161925 h 200025"/>
              <a:gd name="connsiteX5" fmla="*/ 2381 w 90487"/>
              <a:gd name="connsiteY5" fmla="*/ 128588 h 200025"/>
              <a:gd name="connsiteX6" fmla="*/ 0 w 90487"/>
              <a:gd name="connsiteY6" fmla="*/ 83344 h 200025"/>
              <a:gd name="connsiteX7" fmla="*/ 2381 w 90487"/>
              <a:gd name="connsiteY7" fmla="*/ 40481 h 200025"/>
              <a:gd name="connsiteX8" fmla="*/ 2381 w 90487"/>
              <a:gd name="connsiteY8" fmla="*/ 14288 h 200025"/>
              <a:gd name="connsiteX9" fmla="*/ 11906 w 90487"/>
              <a:gd name="connsiteY9" fmla="*/ 4763 h 200025"/>
              <a:gd name="connsiteX10" fmla="*/ 16669 w 90487"/>
              <a:gd name="connsiteY10" fmla="*/ 0 h 200025"/>
              <a:gd name="connsiteX11" fmla="*/ 35719 w 90487"/>
              <a:gd name="connsiteY11" fmla="*/ 0 h 200025"/>
              <a:gd name="connsiteX12" fmla="*/ 50006 w 90487"/>
              <a:gd name="connsiteY12" fmla="*/ 16669 h 200025"/>
              <a:gd name="connsiteX13" fmla="*/ 61912 w 90487"/>
              <a:gd name="connsiteY13" fmla="*/ 28575 h 200025"/>
              <a:gd name="connsiteX14" fmla="*/ 71437 w 90487"/>
              <a:gd name="connsiteY14" fmla="*/ 38100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0487" h="200025">
                <a:moveTo>
                  <a:pt x="90487" y="142875"/>
                </a:moveTo>
                <a:lnTo>
                  <a:pt x="59531" y="180975"/>
                </a:lnTo>
                <a:lnTo>
                  <a:pt x="45244" y="200025"/>
                </a:lnTo>
                <a:lnTo>
                  <a:pt x="45244" y="200025"/>
                </a:lnTo>
                <a:lnTo>
                  <a:pt x="7144" y="161925"/>
                </a:lnTo>
                <a:lnTo>
                  <a:pt x="2381" y="128588"/>
                </a:lnTo>
                <a:lnTo>
                  <a:pt x="0" y="83344"/>
                </a:lnTo>
                <a:lnTo>
                  <a:pt x="2381" y="40481"/>
                </a:lnTo>
                <a:lnTo>
                  <a:pt x="2381" y="14288"/>
                </a:lnTo>
                <a:lnTo>
                  <a:pt x="11906" y="4763"/>
                </a:lnTo>
                <a:lnTo>
                  <a:pt x="16669" y="0"/>
                </a:lnTo>
                <a:lnTo>
                  <a:pt x="35719" y="0"/>
                </a:lnTo>
                <a:lnTo>
                  <a:pt x="50006" y="16669"/>
                </a:lnTo>
                <a:lnTo>
                  <a:pt x="61912" y="28575"/>
                </a:lnTo>
                <a:lnTo>
                  <a:pt x="71437" y="38100"/>
                </a:lnTo>
              </a:path>
            </a:pathLst>
          </a:custGeom>
          <a:no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algn="ctr"/>
            <a:endParaRPr lang="es-CL" dirty="0"/>
          </a:p>
        </p:txBody>
      </p:sp>
      <p:sp>
        <p:nvSpPr>
          <p:cNvPr id="42" name="TextBox 41"/>
          <p:cNvSpPr txBox="1"/>
          <p:nvPr/>
        </p:nvSpPr>
        <p:spPr>
          <a:xfrm>
            <a:off x="8541544" y="3478881"/>
            <a:ext cx="330994" cy="184666"/>
          </a:xfrm>
          <a:prstGeom prst="rect">
            <a:avLst/>
          </a:prstGeom>
          <a:solidFill>
            <a:schemeClr val="bg1"/>
          </a:solidFill>
        </p:spPr>
        <p:txBody>
          <a:bodyPr wrap="square" rtlCol="0">
            <a:spAutoFit/>
          </a:bodyPr>
          <a:lstStyle/>
          <a:p>
            <a:endParaRPr lang="es-CL" sz="600" dirty="0">
              <a:solidFill>
                <a:schemeClr val="accent5"/>
              </a:solidFill>
            </a:endParaRPr>
          </a:p>
        </p:txBody>
      </p:sp>
      <p:pic>
        <p:nvPicPr>
          <p:cNvPr id="2" name="Picture 1"/>
          <p:cNvPicPr>
            <a:picLocks noChangeAspect="1"/>
          </p:cNvPicPr>
          <p:nvPr/>
        </p:nvPicPr>
        <p:blipFill>
          <a:blip r:embed="rId2"/>
          <a:stretch>
            <a:fillRect/>
          </a:stretch>
        </p:blipFill>
        <p:spPr>
          <a:xfrm>
            <a:off x="4553868" y="3424453"/>
            <a:ext cx="36264" cy="9094"/>
          </a:xfrm>
          <a:prstGeom prst="rect">
            <a:avLst/>
          </a:prstGeom>
        </p:spPr>
      </p:pic>
      <p:sp>
        <p:nvSpPr>
          <p:cNvPr id="4" name="TextBox 3"/>
          <p:cNvSpPr txBox="1"/>
          <p:nvPr/>
        </p:nvSpPr>
        <p:spPr>
          <a:xfrm>
            <a:off x="3263900" y="2451100"/>
            <a:ext cx="2438400" cy="584775"/>
          </a:xfrm>
          <a:prstGeom prst="rect">
            <a:avLst/>
          </a:prstGeom>
          <a:noFill/>
        </p:spPr>
        <p:txBody>
          <a:bodyPr wrap="square" rtlCol="0">
            <a:spAutoFit/>
          </a:bodyPr>
          <a:lstStyle/>
          <a:p>
            <a:pPr algn="ctr"/>
            <a:r>
              <a:rPr lang="es-CL" sz="3200" dirty="0">
                <a:solidFill>
                  <a:srgbClr val="005968"/>
                </a:solidFill>
              </a:rPr>
              <a:t>FIN</a:t>
            </a:r>
          </a:p>
        </p:txBody>
      </p:sp>
    </p:spTree>
    <p:extLst>
      <p:ext uri="{BB962C8B-B14F-4D97-AF65-F5344CB8AC3E}">
        <p14:creationId xmlns:p14="http://schemas.microsoft.com/office/powerpoint/2010/main" val="1691001173"/>
      </p:ext>
    </p:extLst>
  </p:cSld>
  <p:clrMapOvr>
    <a:masterClrMapping/>
  </p:clrMapOvr>
</p:sld>
</file>

<file path=ppt/theme/theme1.xml><?xml version="1.0" encoding="utf-8"?>
<a:theme xmlns:a="http://schemas.openxmlformats.org/drawingml/2006/main" name="Tema de Office">
  <a:themeElements>
    <a:clrScheme name="Personalizado 12">
      <a:dk1>
        <a:srgbClr val="FFFFFF"/>
      </a:dk1>
      <a:lt1>
        <a:srgbClr val="FFFFFF"/>
      </a:lt1>
      <a:dk2>
        <a:srgbClr val="FFFFFF"/>
      </a:dk2>
      <a:lt2>
        <a:srgbClr val="FFFFFF"/>
      </a:lt2>
      <a:accent1>
        <a:srgbClr val="D22630"/>
      </a:accent1>
      <a:accent2>
        <a:srgbClr val="EAAA00"/>
      </a:accent2>
      <a:accent3>
        <a:srgbClr val="00778B"/>
      </a:accent3>
      <a:accent4>
        <a:srgbClr val="64CCC9"/>
      </a:accent4>
      <a:accent5>
        <a:srgbClr val="3C3C3B"/>
      </a:accent5>
      <a:accent6>
        <a:srgbClr val="FFFFFF"/>
      </a:accent6>
      <a:hlink>
        <a:srgbClr val="0000FF"/>
      </a:hlink>
      <a:folHlink>
        <a:srgbClr val="0000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50000"/>
          </a:schemeClr>
        </a:solidFill>
        <a:ln w="12700" cap="flat" cmpd="sng" algn="ctr">
          <a:noFill/>
          <a:prstDash val="solid"/>
          <a:miter lim="800000"/>
        </a:ln>
        <a:effectLst>
          <a:outerShdw blurRad="50800" dist="38100" dir="2700000" algn="tl" rotWithShape="0">
            <a:prstClr val="black">
              <a:alpha val="40000"/>
            </a:prstClr>
          </a:outerShdw>
        </a:effectLst>
      </a:spPr>
      <a:bodyPr vert="vert"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200" b="1" i="0" u="none" strike="noStrike" kern="0" cap="none" spc="0" normalizeH="0" baseline="0" noProof="0" dirty="0" smtClean="0">
            <a:ln>
              <a:noFill/>
            </a:ln>
            <a:solidFill>
              <a:schemeClr val="bg1"/>
            </a:solidFill>
            <a:effectLst/>
            <a:uLnTx/>
            <a:uFillTx/>
            <a:latin typeface="+mn-lt"/>
            <a:ea typeface="+mn-ea"/>
            <a:cs typeface="Arial" panose="020B0604020202020204" pitchFamily="34" charset="0"/>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2_PPT 1 - internas y externa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1.xml><?xml version="1.0" encoding="utf-8"?>
<a:theme xmlns:a="http://schemas.openxmlformats.org/drawingml/2006/main" name="2_Plantillas CEN - AMSA 2014">
  <a:themeElements>
    <a:clrScheme name="Antofagasta Minerals 2014">
      <a:dk1>
        <a:srgbClr val="3C3C3C"/>
      </a:dk1>
      <a:lt1>
        <a:srgbClr val="FFFFFF"/>
      </a:lt1>
      <a:dk2>
        <a:srgbClr val="1E1E1E"/>
      </a:dk2>
      <a:lt2>
        <a:srgbClr val="DDDDDD"/>
      </a:lt2>
      <a:accent1>
        <a:srgbClr val="D22630"/>
      </a:accent1>
      <a:accent2>
        <a:srgbClr val="EAAA00"/>
      </a:accent2>
      <a:accent3>
        <a:srgbClr val="00778B"/>
      </a:accent3>
      <a:accent4>
        <a:srgbClr val="64CCC9"/>
      </a:accent4>
      <a:accent5>
        <a:srgbClr val="706F6F"/>
      </a:accent5>
      <a:accent6>
        <a:srgbClr val="92D050"/>
      </a:accent6>
      <a:hlink>
        <a:srgbClr val="00778B"/>
      </a:hlink>
      <a:folHlink>
        <a:srgbClr val="64CCC9"/>
      </a:folHlink>
    </a:clrScheme>
    <a:fontScheme name="Antofagasta Minerals 2014">
      <a:majorFont>
        <a:latin typeface="Trebuchet MS"/>
        <a:ea typeface=""/>
        <a:cs typeface=""/>
      </a:majorFont>
      <a:minorFont>
        <a:latin typeface="Trebuchet MS"/>
        <a:ea typeface=""/>
        <a:cs typeface=""/>
      </a:minorFont>
    </a:fontScheme>
    <a:fmtScheme name="Opulento">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2.xml><?xml version="1.0" encoding="utf-8"?>
<a:theme xmlns:a="http://schemas.openxmlformats.org/drawingml/2006/main" name="6_Tema de Office">
  <a:themeElements>
    <a:clrScheme name="AMSA 1">
      <a:dk1>
        <a:srgbClr val="FFFFFF"/>
      </a:dk1>
      <a:lt1>
        <a:srgbClr val="FFFFFF"/>
      </a:lt1>
      <a:dk2>
        <a:srgbClr val="FFFFFF"/>
      </a:dk2>
      <a:lt2>
        <a:srgbClr val="FFFFFF"/>
      </a:lt2>
      <a:accent1>
        <a:srgbClr val="D22630"/>
      </a:accent1>
      <a:accent2>
        <a:srgbClr val="EAAA00"/>
      </a:accent2>
      <a:accent3>
        <a:srgbClr val="00778B"/>
      </a:accent3>
      <a:accent4>
        <a:srgbClr val="64CCC9"/>
      </a:accent4>
      <a:accent5>
        <a:srgbClr val="706F6F"/>
      </a:accent5>
      <a:accent6>
        <a:srgbClr val="FFFFFF"/>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3.xml><?xml version="1.0" encoding="utf-8"?>
<a:theme xmlns:a="http://schemas.openxmlformats.org/drawingml/2006/main" name="Diseño personalizad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name="8_Tema de Office">
  <a:themeElements>
    <a:clrScheme name="AMSA 1">
      <a:dk1>
        <a:srgbClr val="FFFFFF"/>
      </a:dk1>
      <a:lt1>
        <a:srgbClr val="FFFFFF"/>
      </a:lt1>
      <a:dk2>
        <a:srgbClr val="FFFFFF"/>
      </a:dk2>
      <a:lt2>
        <a:srgbClr val="FFFFFF"/>
      </a:lt2>
      <a:accent1>
        <a:srgbClr val="D22630"/>
      </a:accent1>
      <a:accent2>
        <a:srgbClr val="EAAA00"/>
      </a:accent2>
      <a:accent3>
        <a:srgbClr val="00778B"/>
      </a:accent3>
      <a:accent4>
        <a:srgbClr val="64CCC9"/>
      </a:accent4>
      <a:accent5>
        <a:srgbClr val="706F6F"/>
      </a:accent5>
      <a:accent6>
        <a:srgbClr val="FFFFFF"/>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5.xml><?xml version="1.0" encoding="utf-8"?>
<a:theme xmlns:a="http://schemas.openxmlformats.org/drawingml/2006/main" name="9_Plantillas CEN - AMSA 2014">
  <a:themeElements>
    <a:clrScheme name="Antofagasta Minerals 2014">
      <a:dk1>
        <a:srgbClr val="3C3C3C"/>
      </a:dk1>
      <a:lt1>
        <a:srgbClr val="FFFFFF"/>
      </a:lt1>
      <a:dk2>
        <a:srgbClr val="1E1E1E"/>
      </a:dk2>
      <a:lt2>
        <a:srgbClr val="DDDDDD"/>
      </a:lt2>
      <a:accent1>
        <a:srgbClr val="D22630"/>
      </a:accent1>
      <a:accent2>
        <a:srgbClr val="EAAA00"/>
      </a:accent2>
      <a:accent3>
        <a:srgbClr val="00778B"/>
      </a:accent3>
      <a:accent4>
        <a:srgbClr val="64CCC9"/>
      </a:accent4>
      <a:accent5>
        <a:srgbClr val="706F6F"/>
      </a:accent5>
      <a:accent6>
        <a:srgbClr val="92D050"/>
      </a:accent6>
      <a:hlink>
        <a:srgbClr val="00778B"/>
      </a:hlink>
      <a:folHlink>
        <a:srgbClr val="64CCC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pulento">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6.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7.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4_Plantillas CEN - AMSA 2014">
  <a:themeElements>
    <a:clrScheme name="Antofagasta Minerals 2014">
      <a:dk1>
        <a:srgbClr val="3C3C3C"/>
      </a:dk1>
      <a:lt1>
        <a:srgbClr val="FFFFFF"/>
      </a:lt1>
      <a:dk2>
        <a:srgbClr val="1E1E1E"/>
      </a:dk2>
      <a:lt2>
        <a:srgbClr val="DDDDDD"/>
      </a:lt2>
      <a:accent1>
        <a:srgbClr val="D22630"/>
      </a:accent1>
      <a:accent2>
        <a:srgbClr val="EAAA00"/>
      </a:accent2>
      <a:accent3>
        <a:srgbClr val="00778B"/>
      </a:accent3>
      <a:accent4>
        <a:srgbClr val="64CCC9"/>
      </a:accent4>
      <a:accent5>
        <a:srgbClr val="706F6F"/>
      </a:accent5>
      <a:accent6>
        <a:srgbClr val="92D050"/>
      </a:accent6>
      <a:hlink>
        <a:srgbClr val="00778B"/>
      </a:hlink>
      <a:folHlink>
        <a:srgbClr val="64CCC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pulento">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5_Plantillas CEN - AMSA 2014">
  <a:themeElements>
    <a:clrScheme name="Antofagasta Minerals 2014">
      <a:dk1>
        <a:srgbClr val="3C3C3C"/>
      </a:dk1>
      <a:lt1>
        <a:srgbClr val="FFFFFF"/>
      </a:lt1>
      <a:dk2>
        <a:srgbClr val="1E1E1E"/>
      </a:dk2>
      <a:lt2>
        <a:srgbClr val="DDDDDD"/>
      </a:lt2>
      <a:accent1>
        <a:srgbClr val="D22630"/>
      </a:accent1>
      <a:accent2>
        <a:srgbClr val="EAAA00"/>
      </a:accent2>
      <a:accent3>
        <a:srgbClr val="00778B"/>
      </a:accent3>
      <a:accent4>
        <a:srgbClr val="64CCC9"/>
      </a:accent4>
      <a:accent5>
        <a:srgbClr val="706F6F"/>
      </a:accent5>
      <a:accent6>
        <a:srgbClr val="92D050"/>
      </a:accent6>
      <a:hlink>
        <a:srgbClr val="00778B"/>
      </a:hlink>
      <a:folHlink>
        <a:srgbClr val="64CCC9"/>
      </a:folHlink>
    </a:clrScheme>
    <a:fontScheme name="Antofagasta Minerals 2014">
      <a:majorFont>
        <a:latin typeface="Trebuchet MS"/>
        <a:ea typeface=""/>
        <a:cs typeface=""/>
      </a:majorFont>
      <a:minorFont>
        <a:latin typeface="Trebuchet MS"/>
        <a:ea typeface=""/>
        <a:cs typeface=""/>
      </a:minorFont>
    </a:fontScheme>
    <a:fmtScheme name="Opulento">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6_Plantillas CEN - AMSA 2014">
  <a:themeElements>
    <a:clrScheme name="Antofagasta Minerals 2014">
      <a:dk1>
        <a:srgbClr val="3C3C3C"/>
      </a:dk1>
      <a:lt1>
        <a:srgbClr val="FFFFFF"/>
      </a:lt1>
      <a:dk2>
        <a:srgbClr val="1E1E1E"/>
      </a:dk2>
      <a:lt2>
        <a:srgbClr val="DDDDDD"/>
      </a:lt2>
      <a:accent1>
        <a:srgbClr val="D22630"/>
      </a:accent1>
      <a:accent2>
        <a:srgbClr val="EAAA00"/>
      </a:accent2>
      <a:accent3>
        <a:srgbClr val="00778B"/>
      </a:accent3>
      <a:accent4>
        <a:srgbClr val="64CCC9"/>
      </a:accent4>
      <a:accent5>
        <a:srgbClr val="706F6F"/>
      </a:accent5>
      <a:accent6>
        <a:srgbClr val="92D050"/>
      </a:accent6>
      <a:hlink>
        <a:srgbClr val="00778B"/>
      </a:hlink>
      <a:folHlink>
        <a:srgbClr val="64CCC9"/>
      </a:folHlink>
    </a:clrScheme>
    <a:fontScheme name="Antofagasta Minerals 2014">
      <a:majorFont>
        <a:latin typeface="Trebuchet MS"/>
        <a:ea typeface=""/>
        <a:cs typeface=""/>
      </a:majorFont>
      <a:minorFont>
        <a:latin typeface="Trebuchet MS"/>
        <a:ea typeface=""/>
        <a:cs typeface=""/>
      </a:minorFont>
    </a:fontScheme>
    <a:fmtScheme name="Opulento">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Plantillas CEN - AMSA 2014">
  <a:themeElements>
    <a:clrScheme name="Antofagasta Minerals 2014">
      <a:dk1>
        <a:srgbClr val="3C3C3C"/>
      </a:dk1>
      <a:lt1>
        <a:srgbClr val="FFFFFF"/>
      </a:lt1>
      <a:dk2>
        <a:srgbClr val="1E1E1E"/>
      </a:dk2>
      <a:lt2>
        <a:srgbClr val="DDDDDD"/>
      </a:lt2>
      <a:accent1>
        <a:srgbClr val="D22630"/>
      </a:accent1>
      <a:accent2>
        <a:srgbClr val="EAAA00"/>
      </a:accent2>
      <a:accent3>
        <a:srgbClr val="00778B"/>
      </a:accent3>
      <a:accent4>
        <a:srgbClr val="64CCC9"/>
      </a:accent4>
      <a:accent5>
        <a:srgbClr val="706F6F"/>
      </a:accent5>
      <a:accent6>
        <a:srgbClr val="92D050"/>
      </a:accent6>
      <a:hlink>
        <a:srgbClr val="00778B"/>
      </a:hlink>
      <a:folHlink>
        <a:srgbClr val="64CCC9"/>
      </a:folHlink>
    </a:clrScheme>
    <a:fontScheme name="Antofagasta Minerals 2014">
      <a:majorFont>
        <a:latin typeface="Trebuchet MS"/>
        <a:ea typeface=""/>
        <a:cs typeface=""/>
      </a:majorFont>
      <a:minorFont>
        <a:latin typeface="Trebuchet MS"/>
        <a:ea typeface=""/>
        <a:cs typeface=""/>
      </a:minorFont>
    </a:fontScheme>
    <a:fmtScheme name="Opulento">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1_Plantillas CEN - AMSA 2014">
  <a:themeElements>
    <a:clrScheme name="Antofagasta Minerals 2014">
      <a:dk1>
        <a:srgbClr val="3C3C3C"/>
      </a:dk1>
      <a:lt1>
        <a:srgbClr val="FFFFFF"/>
      </a:lt1>
      <a:dk2>
        <a:srgbClr val="1E1E1E"/>
      </a:dk2>
      <a:lt2>
        <a:srgbClr val="DDDDDD"/>
      </a:lt2>
      <a:accent1>
        <a:srgbClr val="D22630"/>
      </a:accent1>
      <a:accent2>
        <a:srgbClr val="EAAA00"/>
      </a:accent2>
      <a:accent3>
        <a:srgbClr val="00778B"/>
      </a:accent3>
      <a:accent4>
        <a:srgbClr val="64CCC9"/>
      </a:accent4>
      <a:accent5>
        <a:srgbClr val="706F6F"/>
      </a:accent5>
      <a:accent6>
        <a:srgbClr val="92D050"/>
      </a:accent6>
      <a:hlink>
        <a:srgbClr val="00778B"/>
      </a:hlink>
      <a:folHlink>
        <a:srgbClr val="64CCC9"/>
      </a:folHlink>
    </a:clrScheme>
    <a:fontScheme name="Antofagasta Minerals 2014">
      <a:majorFont>
        <a:latin typeface="Trebuchet MS"/>
        <a:ea typeface=""/>
        <a:cs typeface=""/>
      </a:majorFont>
      <a:minorFont>
        <a:latin typeface="Trebuchet MS"/>
        <a:ea typeface=""/>
        <a:cs typeface=""/>
      </a:minorFont>
    </a:fontScheme>
    <a:fmtScheme name="Opulento">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2_Tema de Office">
  <a:themeElements>
    <a:clrScheme name="AMSA 1">
      <a:dk1>
        <a:srgbClr val="FFFFFF"/>
      </a:dk1>
      <a:lt1>
        <a:srgbClr val="FFFFFF"/>
      </a:lt1>
      <a:dk2>
        <a:srgbClr val="FFFFFF"/>
      </a:dk2>
      <a:lt2>
        <a:srgbClr val="FFFFFF"/>
      </a:lt2>
      <a:accent1>
        <a:srgbClr val="D22630"/>
      </a:accent1>
      <a:accent2>
        <a:srgbClr val="EAAA00"/>
      </a:accent2>
      <a:accent3>
        <a:srgbClr val="00778B"/>
      </a:accent3>
      <a:accent4>
        <a:srgbClr val="64CCC9"/>
      </a:accent4>
      <a:accent5>
        <a:srgbClr val="706F6F"/>
      </a:accent5>
      <a:accent6>
        <a:srgbClr val="FFFFFF"/>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7_Plantillas CEN - AMSA 2014">
  <a:themeElements>
    <a:clrScheme name="Antofagasta Minerals 2014">
      <a:dk1>
        <a:srgbClr val="3C3C3C"/>
      </a:dk1>
      <a:lt1>
        <a:srgbClr val="FFFFFF"/>
      </a:lt1>
      <a:dk2>
        <a:srgbClr val="1E1E1E"/>
      </a:dk2>
      <a:lt2>
        <a:srgbClr val="DDDDDD"/>
      </a:lt2>
      <a:accent1>
        <a:srgbClr val="D22630"/>
      </a:accent1>
      <a:accent2>
        <a:srgbClr val="EAAA00"/>
      </a:accent2>
      <a:accent3>
        <a:srgbClr val="00778B"/>
      </a:accent3>
      <a:accent4>
        <a:srgbClr val="64CCC9"/>
      </a:accent4>
      <a:accent5>
        <a:srgbClr val="706F6F"/>
      </a:accent5>
      <a:accent6>
        <a:srgbClr val="92D050"/>
      </a:accent6>
      <a:hlink>
        <a:srgbClr val="00778B"/>
      </a:hlink>
      <a:folHlink>
        <a:srgbClr val="64CCC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pulento">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1_PPT 1 - internas y externa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SubArea xmlns="8d07087f-16cf-4e40-abba-4a2dad057c08" xsi:nil="true"/>
    <Area xmlns="8d07087f-16cf-4e40-abba-4a2dad057c08" xsi:nil="true"/>
    <Descripci_x00f3_n xmlns="7f2cc99a-92eb-4ea0-8936-4cd916335929" xsi:nil="true"/>
    <Tipo_x0020_de_x0020_Documento xmlns="0ea3fc47-cf96-41f9-9eb8-c20756debc30"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92AE72880CFF9B45A3FEBCA395C4ACC4" ma:contentTypeVersion="4" ma:contentTypeDescription="Crear nuevo documento." ma:contentTypeScope="" ma:versionID="d847aa410f475e5ee3e690870df6112f">
  <xsd:schema xmlns:xsd="http://www.w3.org/2001/XMLSchema" xmlns:p="http://schemas.microsoft.com/office/2006/metadata/properties" xmlns:ns2="0ea3fc47-cf96-41f9-9eb8-c20756debc30" xmlns:ns3="8d07087f-16cf-4e40-abba-4a2dad057c08" xmlns:ns4="7f2cc99a-92eb-4ea0-8936-4cd916335929" targetNamespace="http://schemas.microsoft.com/office/2006/metadata/properties" ma:root="true" ma:fieldsID="fe7a9fda1e06ccb77661fb440034a59a" ns2:_="" ns3:_="" ns4:_="">
    <xsd:import namespace="0ea3fc47-cf96-41f9-9eb8-c20756debc30"/>
    <xsd:import namespace="8d07087f-16cf-4e40-abba-4a2dad057c08"/>
    <xsd:import namespace="7f2cc99a-92eb-4ea0-8936-4cd916335929"/>
    <xsd:element name="properties">
      <xsd:complexType>
        <xsd:sequence>
          <xsd:element name="documentManagement">
            <xsd:complexType>
              <xsd:all>
                <xsd:element ref="ns2:Tipo_x0020_de_x0020_Documento" minOccurs="0"/>
                <xsd:element ref="ns3:Area" minOccurs="0"/>
                <xsd:element ref="ns3:SubArea" minOccurs="0"/>
                <xsd:element ref="ns4:Descripci_x00f3_n" minOccurs="0"/>
              </xsd:all>
            </xsd:complexType>
          </xsd:element>
        </xsd:sequence>
      </xsd:complexType>
    </xsd:element>
  </xsd:schema>
  <xsd:schema xmlns:xsd="http://www.w3.org/2001/XMLSchema" xmlns:dms="http://schemas.microsoft.com/office/2006/documentManagement/types" targetNamespace="0ea3fc47-cf96-41f9-9eb8-c20756debc30" elementFormDefault="qualified">
    <xsd:import namespace="http://schemas.microsoft.com/office/2006/documentManagement/types"/>
    <xsd:element name="Tipo_x0020_de_x0020_Documento" ma:index="2" nillable="true" ma:displayName="Tipo de Documento" ma:list="{997abb30-5de5-49a2-982a-137c4651e1da}" ma:internalName="Tipo_x0020_de_x0020_Documento" ma:showField="Title">
      <xsd:simpleType>
        <xsd:restriction base="dms:Lookup"/>
      </xsd:simpleType>
    </xsd:element>
  </xsd:schema>
  <xsd:schema xmlns:xsd="http://www.w3.org/2001/XMLSchema" xmlns:dms="http://schemas.microsoft.com/office/2006/documentManagement/types" targetNamespace="8d07087f-16cf-4e40-abba-4a2dad057c08" elementFormDefault="qualified">
    <xsd:import namespace="http://schemas.microsoft.com/office/2006/documentManagement/types"/>
    <xsd:element name="Area" ma:index="3" nillable="true" ma:displayName="Area" ma:list="{be077ff7-f08e-407a-86f0-3f969fd37031}" ma:internalName="Area" ma:showField="Title" ma:web="8d07087f-16cf-4e40-abba-4a2dad057c08">
      <xsd:simpleType>
        <xsd:restriction base="dms:Lookup"/>
      </xsd:simpleType>
    </xsd:element>
    <xsd:element name="SubArea" ma:index="4" nillable="true" ma:displayName="SubArea" ma:list="{ec64cfec-5602-4018-bec6-5a9888c7e69e}" ma:internalName="SubArea" ma:showField="Title" ma:web="8d07087f-16cf-4e40-abba-4a2dad057c08">
      <xsd:simpleType>
        <xsd:restriction base="dms:Lookup"/>
      </xsd:simpleType>
    </xsd:element>
  </xsd:schema>
  <xsd:schema xmlns:xsd="http://www.w3.org/2001/XMLSchema" xmlns:dms="http://schemas.microsoft.com/office/2006/documentManagement/types" targetNamespace="7f2cc99a-92eb-4ea0-8936-4cd916335929" elementFormDefault="qualified">
    <xsd:import namespace="http://schemas.microsoft.com/office/2006/documentManagement/types"/>
    <xsd:element name="Descripci_x00f3_n" ma:index="5" nillable="true" ma:displayName="Descripción" ma:internalName="Descripci_x00f3_n">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8" ma:displayName="Tipo de contenido" ma:readOnly="true"/>
        <xsd:element ref="dc:title" minOccurs="0" maxOccurs="1" ma:index="1"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E50FF39E-6D20-4A01-956E-C6B4B51051B1}">
  <ds:schemaRefs>
    <ds:schemaRef ds:uri="http://schemas.microsoft.com/sharepoint/v3/contenttype/forms"/>
  </ds:schemaRefs>
</ds:datastoreItem>
</file>

<file path=customXml/itemProps2.xml><?xml version="1.0" encoding="utf-8"?>
<ds:datastoreItem xmlns:ds="http://schemas.openxmlformats.org/officeDocument/2006/customXml" ds:itemID="{9A6EC563-F40D-4F15-B676-43B0CF0C0878}">
  <ds:schemaRefs>
    <ds:schemaRef ds:uri="http://purl.org/dc/elements/1.1/"/>
    <ds:schemaRef ds:uri="http://schemas.microsoft.com/office/2006/documentManagement/types"/>
    <ds:schemaRef ds:uri="0ea3fc47-cf96-41f9-9eb8-c20756debc30"/>
    <ds:schemaRef ds:uri="http://purl.org/dc/terms/"/>
    <ds:schemaRef ds:uri="7f2cc99a-92eb-4ea0-8936-4cd916335929"/>
    <ds:schemaRef ds:uri="http://schemas.openxmlformats.org/package/2006/metadata/core-properties"/>
    <ds:schemaRef ds:uri="http://purl.org/dc/dcmitype/"/>
    <ds:schemaRef ds:uri="8d07087f-16cf-4e40-abba-4a2dad057c08"/>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CE4A6CCD-47CE-4989-91B3-E36B685BFE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ea3fc47-cf96-41f9-9eb8-c20756debc30"/>
    <ds:schemaRef ds:uri="8d07087f-16cf-4e40-abba-4a2dad057c08"/>
    <ds:schemaRef ds:uri="7f2cc99a-92eb-4ea0-8936-4cd916335929"/>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64213</TotalTime>
  <Words>434</Words>
  <Application>Microsoft Office PowerPoint</Application>
  <PresentationFormat>Presentación en pantalla (4:3)</PresentationFormat>
  <Paragraphs>36</Paragraphs>
  <Slides>7</Slides>
  <Notes>0</Notes>
  <HiddenSlides>0</HiddenSlides>
  <MMClips>0</MMClips>
  <ScaleCrop>false</ScaleCrop>
  <HeadingPairs>
    <vt:vector size="6" baseType="variant">
      <vt:variant>
        <vt:lpstr>Fuentes usadas</vt:lpstr>
      </vt:variant>
      <vt:variant>
        <vt:i4>4</vt:i4>
      </vt:variant>
      <vt:variant>
        <vt:lpstr>Tema</vt:lpstr>
      </vt:variant>
      <vt:variant>
        <vt:i4>15</vt:i4>
      </vt:variant>
      <vt:variant>
        <vt:lpstr>Títulos de diapositiva</vt:lpstr>
      </vt:variant>
      <vt:variant>
        <vt:i4>7</vt:i4>
      </vt:variant>
    </vt:vector>
  </HeadingPairs>
  <TitlesOfParts>
    <vt:vector size="26" baseType="lpstr">
      <vt:lpstr>Arial</vt:lpstr>
      <vt:lpstr>Calibri</vt:lpstr>
      <vt:lpstr>Trebuchet MS</vt:lpstr>
      <vt:lpstr>Wingdings</vt:lpstr>
      <vt:lpstr>Tema de Office</vt:lpstr>
      <vt:lpstr>4_Plantillas CEN - AMSA 2014</vt:lpstr>
      <vt:lpstr>5_Plantillas CEN - AMSA 2014</vt:lpstr>
      <vt:lpstr>6_Plantillas CEN - AMSA 2014</vt:lpstr>
      <vt:lpstr>Plantillas CEN - AMSA 2014</vt:lpstr>
      <vt:lpstr>1_Plantillas CEN - AMSA 2014</vt:lpstr>
      <vt:lpstr>2_Tema de Office</vt:lpstr>
      <vt:lpstr>7_Plantillas CEN - AMSA 2014</vt:lpstr>
      <vt:lpstr>1_PPT 1 - internas y externas</vt:lpstr>
      <vt:lpstr>2_PPT 1 - internas y externas</vt:lpstr>
      <vt:lpstr>2_Plantillas CEN - AMSA 2014</vt:lpstr>
      <vt:lpstr>6_Tema de Office</vt:lpstr>
      <vt:lpstr>Diseño personalizado</vt:lpstr>
      <vt:lpstr>8_Tema de Office</vt:lpstr>
      <vt:lpstr>9_Plantillas CEN - AMSA 2014</vt:lpstr>
      <vt:lpstr>PRESENTACION:  Upgrade Espesador de Pasta 414-TK-502  Gerencia de Proyectos </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Particular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Administrador</dc:creator>
  <cp:lastModifiedBy>Nancy Nicole Castillo Cardenas</cp:lastModifiedBy>
  <cp:revision>3714</cp:revision>
  <cp:lastPrinted>2018-03-29T13:59:13Z</cp:lastPrinted>
  <dcterms:created xsi:type="dcterms:W3CDTF">2014-03-21T22:27:46Z</dcterms:created>
  <dcterms:modified xsi:type="dcterms:W3CDTF">2019-09-09T19:01:00Z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0x01010092AE72880CFF9B45A3FEBCA395C4ACC4</vt:lpwstr>
  </property>
</Properties>
</file>