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ermanent Marker"/>
      <p:regular r:id="rId18"/>
    </p:embeddedFont>
    <p:embeddedFont>
      <p:font typeface="Itim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FF0000"/>
          </p15:clr>
        </p15:guide>
        <p15:guide id="2" pos="454">
          <p15:clr>
            <a:srgbClr val="FF0000"/>
          </p15:clr>
        </p15:guide>
        <p15:guide id="3" pos="5306">
          <p15:clr>
            <a:srgbClr val="FF0000"/>
          </p15:clr>
        </p15:guide>
        <p15:guide id="4" orient="horz" pos="2952">
          <p15:clr>
            <a:srgbClr val="FF0000"/>
          </p15:clr>
        </p15:guide>
        <p15:guide id="5" orient="horz" pos="288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454"/>
        <p:guide pos="5306"/>
        <p:guide pos="2952" orient="horz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tim-regular.fntdata"/><Relationship Id="rId18" Type="http://schemas.openxmlformats.org/officeDocument/2006/relationships/font" Target="fonts/PermanentMark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9562c9e5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9562c9e5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9562c9e5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9562c9e5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9e66dec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9e66dec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9562c9e5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9562c9e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9562c9e5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9562c9e5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9562c9e5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9562c9e5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9562c9e5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9562c9e5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9562c9e5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19562c9e5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9562c9e5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19562c9e5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9562c9e5c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19562c9e5c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9562c9e5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9562c9e5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5" name="Google Shape;15;p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8" name="Google Shape;28;p2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0" name="Google Shape;40;p2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3" name="Google Shape;43;p2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7" name="Google Shape;267;p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93" name="Google Shape;293;p1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1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7" name="Google Shape;327;p1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13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4" name="Google Shape;344;p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7" name="Google Shape;367;p14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4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4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4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5" name="Google Shape;375;p14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" name="Google Shape;376;p14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14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4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4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3" name="Google Shape;383;p14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4" name="Google Shape;384;p14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7" name="Google Shape;387;p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5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15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12" name="Google Shape;412;p15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413" name="Google Shape;413;p15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425" name="Google Shape;425;p15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6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16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5" name="Google Shape;455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7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79" name="Google Shape;479;p17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480" name="Google Shape;480;p17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17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6" name="Google Shape;486;p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18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9" name="Google Shape;509;p18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19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19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19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p1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1" name="Google Shape;541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0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4" name="Google Shape;564;p20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5" name="Google Shape;565;p20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6" name="Google Shape;566;p20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7" name="Google Shape;567;p20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8" name="Google Shape;568;p20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0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0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1" name="Google Shape;571;p20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" name="Google Shape;54;p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9" name="Google Shape;79;p3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80" name="Google Shape;80;p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74" name="Google Shape;574;p2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6" name="Google Shape;576;p2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77" name="Google Shape;577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8" name="Google Shape;608;p2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21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21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21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21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21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3" name="Google Shape;623;p2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2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7" name="Google Shape;647;p22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8" name="Google Shape;648;p22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9" name="Google Shape;649;p22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0" name="Google Shape;650;p22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22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22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3" name="Google Shape;653;p22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5" name="Google Shape;655;p22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58" name="Google Shape;658;p2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3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23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84" name="Google Shape;684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4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0" name="Google Shape;710;p2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5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3" name="Google Shape;733;p25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4" name="Google Shape;734;p25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25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6" name="Google Shape;736;p25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7" name="Google Shape;737;p25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8" name="Google Shape;738;p25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5" name="Google Shape;745;p2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8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8" name="Google Shape;768;p28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71" name="Google Shape;771;p2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4" name="Google Shape;794;p29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7" name="Google Shape;797;p3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" name="Google Shape;94;p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solidFill>
              <a:schemeClr val="lt1"/>
            </a:solidFill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2" name="Google Shape;822;p3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4" name="Google Shape;824;p3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25" name="Google Shape;825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3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841" name="Google Shape;841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56" name="Google Shape;856;p3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3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3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2" name="Google Shape;862;p31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3" name="Google Shape;863;p31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31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5" name="Google Shape;865;p31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6" name="Google Shape;866;p31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7" name="Google Shape;867;p31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31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9" name="Google Shape;869;p31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0" name="Google Shape;870;p31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73" name="Google Shape;873;p3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2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6" name="Google Shape;896;p32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7" name="Google Shape;897;p32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8" name="Google Shape;898;p32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9" name="Google Shape;899;p32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02" name="Google Shape;902;p3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3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7" name="Google Shape;927;p3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4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2" name="Google Shape;952;p3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35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5" name="Google Shape;975;p35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6" name="Google Shape;976;p35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7" name="Google Shape;977;p35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8" name="Google Shape;978;p35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9" name="Google Shape;979;p35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80" name="Google Shape;980;p35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5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2" name="Google Shape;982;p35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3" name="Google Shape;983;p35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4" name="Google Shape;984;p35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35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6" name="Google Shape;986;p35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9" name="Google Shape;989;p3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6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2" name="Google Shape;1012;p36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3" name="Google Shape;1013;p36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4" name="Google Shape;1014;p36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5" name="Google Shape;1015;p36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6" name="Google Shape;1016;p36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7" name="Google Shape;1017;p36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0" name="Google Shape;1020;p3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37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4" name="Google Shape;1044;p37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37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9" name="Google Shape;1049;p3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38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2" name="Google Shape;1072;p38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3" name="Google Shape;1073;p38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4" name="Google Shape;1074;p38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5" name="Google Shape;1075;p38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6" name="Google Shape;1076;p38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7" name="Google Shape;1077;p38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8" name="Google Shape;1078;p38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9" name="Google Shape;1079;p38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0" name="Google Shape;1080;p38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81" name="Google Shape;1081;p38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3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84" name="Google Shape;1084;p3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39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4" name="Google Shape;1104;p39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4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7" name="Google Shape;1107;p4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0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7" name="Google Shape;1127;p40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" name="Google Shape;121;p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" name="Google Shape;155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5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5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4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130" name="Google Shape;1130;p4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1" name="Google Shape;1131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32" name="Google Shape;1132;p4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133" name="Google Shape;1133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4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149" name="Google Shape;1149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4" name="Google Shape;1164;p4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4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41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1" name="Google Shape;1171;p41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2" name="Google Shape;1172;p41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3" name="Google Shape;1173;p41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4" name="Google Shape;1174;p41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5" name="Google Shape;1175;p41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4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8" name="Google Shape;1178;p4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42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42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9" name="Google Shape;1199;p42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0" name="Google Shape;1200;p42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1" name="Google Shape;1201;p42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2" name="Google Shape;1202;p42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3" name="Google Shape;1203;p42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4" name="Google Shape;1204;p42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07" name="Google Shape;1207;p4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8" name="Google Shape;1208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9" name="Google Shape;1209;p4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4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26" name="Google Shape;1226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41" name="Google Shape;1241;p4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4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4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4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4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7" name="Google Shape;1247;p43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8" name="Google Shape;1248;p43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51" name="Google Shape;1251;p4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3" name="Google Shape;1253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54" name="Google Shape;1254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70" name="Google Shape;1270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85" name="Google Shape;1285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44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2" name="Google Shape;1292;p44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95" name="Google Shape;1295;p4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4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8" name="Google Shape;1318;p45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21" name="Google Shape;1321;p4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0" name="Google Shape;1340;p4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46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6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3" name="Google Shape;1343;p46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4" name="Google Shape;1344;p46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45" name="Google Shape;1345;p46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346" name="Google Shape;1346;p4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59" name="Google Shape;1359;p4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0" name="Google Shape;1360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1" name="Google Shape;1361;p4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7" name="Google Shape;1377;p4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78" name="Google Shape;1378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93" name="Google Shape;1393;p4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1" name="Google Shape;1401;p4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0" name="Google Shape;1420;p4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4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48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23" name="Google Shape;1423;p4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36" name="Google Shape;1436;p4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60" name="Google Shape;1460;p5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0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483" name="Google Shape;1483;p50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168" name="Google Shape;168;p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91" name="Google Shape;1491;p5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1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514" name="Google Shape;1514;p51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515" name="Google Shape;1515;p51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7" name="Google Shape;1517;p51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2" name="Google Shape;192;p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15" name="Google Shape;215;p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8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0" name="Google Shape;240;p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9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61" name="Google Shape;261;p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CMPS 4252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3" name="Google Shape;1523;p5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Rene Sanchez &amp; Jadah Castillo</a:t>
            </a:r>
            <a:endParaRPr/>
          </a:p>
        </p:txBody>
      </p:sp>
      <p:grpSp>
        <p:nvGrpSpPr>
          <p:cNvPr id="1524" name="Google Shape;1524;p52"/>
          <p:cNvGrpSpPr/>
          <p:nvPr/>
        </p:nvGrpSpPr>
        <p:grpSpPr>
          <a:xfrm>
            <a:off x="1813100" y="-1745825"/>
            <a:ext cx="6116675" cy="754200"/>
            <a:chOff x="982763" y="3498875"/>
            <a:chExt cx="6116675" cy="754200"/>
          </a:xfrm>
        </p:grpSpPr>
        <p:grpSp>
          <p:nvGrpSpPr>
            <p:cNvPr id="1525" name="Google Shape;1525;p52"/>
            <p:cNvGrpSpPr/>
            <p:nvPr/>
          </p:nvGrpSpPr>
          <p:grpSpPr>
            <a:xfrm>
              <a:off x="4184382" y="3498875"/>
              <a:ext cx="791405" cy="754200"/>
              <a:chOff x="5246182" y="3498875"/>
              <a:chExt cx="791405" cy="754200"/>
            </a:xfrm>
          </p:grpSpPr>
          <p:sp>
            <p:nvSpPr>
              <p:cNvPr id="1526" name="Google Shape;1526;p52"/>
              <p:cNvSpPr/>
              <p:nvPr/>
            </p:nvSpPr>
            <p:spPr>
              <a:xfrm>
                <a:off x="5246182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BBAA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2"/>
              <p:cNvSpPr txBox="1"/>
              <p:nvPr/>
            </p:nvSpPr>
            <p:spPr>
              <a:xfrm>
                <a:off x="5246188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#ffbbaaff</a:t>
                </a:r>
                <a:endParaRPr sz="1000"/>
              </a:p>
            </p:txBody>
          </p:sp>
        </p:grpSp>
        <p:grpSp>
          <p:nvGrpSpPr>
            <p:cNvPr id="1528" name="Google Shape;1528;p52"/>
            <p:cNvGrpSpPr/>
            <p:nvPr/>
          </p:nvGrpSpPr>
          <p:grpSpPr>
            <a:xfrm>
              <a:off x="5246202" y="3498875"/>
              <a:ext cx="791411" cy="754200"/>
              <a:chOff x="6308002" y="3498875"/>
              <a:chExt cx="791411" cy="754200"/>
            </a:xfrm>
          </p:grpSpPr>
          <p:sp>
            <p:nvSpPr>
              <p:cNvPr id="1529" name="Google Shape;1529;p52"/>
              <p:cNvSpPr/>
              <p:nvPr/>
            </p:nvSpPr>
            <p:spPr>
              <a:xfrm>
                <a:off x="6308002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DD7E6B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52"/>
              <p:cNvSpPr txBox="1"/>
              <p:nvPr/>
            </p:nvSpPr>
            <p:spPr>
              <a:xfrm>
                <a:off x="6308013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#dd7e6bff</a:t>
                </a:r>
                <a:endParaRPr sz="1000"/>
              </a:p>
            </p:txBody>
          </p:sp>
        </p:grpSp>
        <p:grpSp>
          <p:nvGrpSpPr>
            <p:cNvPr id="1531" name="Google Shape;1531;p52"/>
            <p:cNvGrpSpPr/>
            <p:nvPr/>
          </p:nvGrpSpPr>
          <p:grpSpPr>
            <a:xfrm>
              <a:off x="2044563" y="3498875"/>
              <a:ext cx="791400" cy="754200"/>
              <a:chOff x="2044563" y="3498875"/>
              <a:chExt cx="791400" cy="754200"/>
            </a:xfrm>
          </p:grpSpPr>
          <p:sp>
            <p:nvSpPr>
              <p:cNvPr id="1532" name="Google Shape;1532;p52"/>
              <p:cNvSpPr/>
              <p:nvPr/>
            </p:nvSpPr>
            <p:spPr>
              <a:xfrm>
                <a:off x="2044563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DBD9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2"/>
              <p:cNvSpPr txBox="1"/>
              <p:nvPr/>
            </p:nvSpPr>
            <p:spPr>
              <a:xfrm>
                <a:off x="2044563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000000"/>
                    </a:solidFill>
                  </a:rPr>
                  <a:t>#fdbd98ff</a:t>
                </a:r>
                <a:endParaRPr sz="10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34" name="Google Shape;1534;p52"/>
            <p:cNvGrpSpPr/>
            <p:nvPr/>
          </p:nvGrpSpPr>
          <p:grpSpPr>
            <a:xfrm>
              <a:off x="982763" y="3498875"/>
              <a:ext cx="791400" cy="754200"/>
              <a:chOff x="2052655" y="3498875"/>
              <a:chExt cx="791400" cy="754200"/>
            </a:xfrm>
          </p:grpSpPr>
          <p:sp>
            <p:nvSpPr>
              <p:cNvPr id="1535" name="Google Shape;1535;p52"/>
              <p:cNvSpPr/>
              <p:nvPr/>
            </p:nvSpPr>
            <p:spPr>
              <a:xfrm>
                <a:off x="2052655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2"/>
              <p:cNvSpPr txBox="1"/>
              <p:nvPr/>
            </p:nvSpPr>
            <p:spPr>
              <a:xfrm>
                <a:off x="2052655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#e06666ff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37" name="Google Shape;1537;p52"/>
            <p:cNvGrpSpPr/>
            <p:nvPr/>
          </p:nvGrpSpPr>
          <p:grpSpPr>
            <a:xfrm>
              <a:off x="3114463" y="3498875"/>
              <a:ext cx="791400" cy="754200"/>
              <a:chOff x="5246155" y="3498875"/>
              <a:chExt cx="791400" cy="754200"/>
            </a:xfrm>
          </p:grpSpPr>
          <p:sp>
            <p:nvSpPr>
              <p:cNvPr id="1538" name="Google Shape;1538;p52"/>
              <p:cNvSpPr/>
              <p:nvPr/>
            </p:nvSpPr>
            <p:spPr>
              <a:xfrm>
                <a:off x="5246155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6C6C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52"/>
              <p:cNvSpPr txBox="1"/>
              <p:nvPr/>
            </p:nvSpPr>
            <p:spPr>
              <a:xfrm>
                <a:off x="5246155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#ff6c6cff</a:t>
                </a:r>
                <a:endParaRPr sz="1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40" name="Google Shape;1540;p52"/>
            <p:cNvGrpSpPr/>
            <p:nvPr/>
          </p:nvGrpSpPr>
          <p:grpSpPr>
            <a:xfrm>
              <a:off x="6308027" y="3498875"/>
              <a:ext cx="791411" cy="754200"/>
              <a:chOff x="7369827" y="3498875"/>
              <a:chExt cx="791411" cy="754200"/>
            </a:xfrm>
          </p:grpSpPr>
          <p:sp>
            <p:nvSpPr>
              <p:cNvPr id="1541" name="Google Shape;1541;p52"/>
              <p:cNvSpPr/>
              <p:nvPr/>
            </p:nvSpPr>
            <p:spPr>
              <a:xfrm>
                <a:off x="7369827" y="3498875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2"/>
              <p:cNvSpPr txBox="1"/>
              <p:nvPr/>
            </p:nvSpPr>
            <p:spPr>
              <a:xfrm>
                <a:off x="7369838" y="3655925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#ffe599ff</a:t>
                </a:r>
                <a:endParaRPr sz="1000"/>
              </a:p>
            </p:txBody>
          </p:sp>
        </p:grpSp>
      </p:grpSp>
      <p:cxnSp>
        <p:nvCxnSpPr>
          <p:cNvPr id="1543" name="Google Shape;1543;p52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2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5" name="Google Shape;1545;p52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1546" name="Google Shape;1546;p52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52"/>
          <p:cNvSpPr/>
          <p:nvPr/>
        </p:nvSpPr>
        <p:spPr>
          <a:xfrm rot="489382">
            <a:off x="6587619" y="458135"/>
            <a:ext cx="932338" cy="512411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6" name="Google Shape;1556;p52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1557" name="Google Shape;1557;p52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1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26" name="Google Shape;1626;p61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27" name="Google Shape;1627;p61"/>
          <p:cNvPicPr preferRelativeResize="0"/>
          <p:nvPr/>
        </p:nvPicPr>
        <p:blipFill rotWithShape="1">
          <a:blip r:embed="rId3">
            <a:alphaModFix/>
          </a:blip>
          <a:srcRect b="7330" l="5159" r="4952" t="0"/>
          <a:stretch/>
        </p:blipFill>
        <p:spPr>
          <a:xfrm>
            <a:off x="1727737" y="1170725"/>
            <a:ext cx="5688525" cy="38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62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33" name="Google Shape;1633;p62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two 10 c = S9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10 c = S7 + S8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Return 5 c = S4 + S8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Dispense = S3 + S4 + S7 + S8 + S9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63"/>
          <p:cNvSpPr txBox="1"/>
          <p:nvPr>
            <p:ph type="title"/>
          </p:nvPr>
        </p:nvSpPr>
        <p:spPr>
          <a:xfrm>
            <a:off x="720000" y="-46575"/>
            <a:ext cx="77040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639" name="Google Shape;1639;p63"/>
          <p:cNvPicPr preferRelativeResize="0"/>
          <p:nvPr/>
        </p:nvPicPr>
        <p:blipFill rotWithShape="1">
          <a:blip r:embed="rId3">
            <a:alphaModFix/>
          </a:blip>
          <a:srcRect b="2145" l="1881" r="3564" t="2942"/>
          <a:stretch/>
        </p:blipFill>
        <p:spPr>
          <a:xfrm>
            <a:off x="2014225" y="457200"/>
            <a:ext cx="5273948" cy="46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3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modified FSM</a:t>
            </a:r>
            <a:endParaRPr/>
          </a:p>
        </p:txBody>
      </p:sp>
      <p:sp>
        <p:nvSpPr>
          <p:cNvPr id="1571" name="Google Shape;1571;p53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2" name="Google Shape;15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42" y="-71675"/>
            <a:ext cx="71386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Encoding Table</a:t>
            </a:r>
            <a:endParaRPr/>
          </a:p>
        </p:txBody>
      </p:sp>
      <p:sp>
        <p:nvSpPr>
          <p:cNvPr id="1578" name="Google Shape;1578;p54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9" name="Google Shape;1579;p54"/>
          <p:cNvPicPr preferRelativeResize="0"/>
          <p:nvPr/>
        </p:nvPicPr>
        <p:blipFill rotWithShape="1">
          <a:blip r:embed="rId3">
            <a:alphaModFix/>
          </a:blip>
          <a:srcRect b="0" l="2400" r="0" t="1516"/>
          <a:stretch/>
        </p:blipFill>
        <p:spPr>
          <a:xfrm>
            <a:off x="3259250" y="1455525"/>
            <a:ext cx="2625500" cy="3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Simplified</a:t>
            </a:r>
            <a:endParaRPr/>
          </a:p>
        </p:txBody>
      </p:sp>
      <p:pic>
        <p:nvPicPr>
          <p:cNvPr id="1585" name="Google Shape;15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571275"/>
            <a:ext cx="4285301" cy="30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00" y="55259"/>
            <a:ext cx="4285300" cy="503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6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 - Extended</a:t>
            </a:r>
            <a:endParaRPr/>
          </a:p>
        </p:txBody>
      </p:sp>
      <p:sp>
        <p:nvSpPr>
          <p:cNvPr id="1592" name="Google Shape;1592;p56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9786"/>
            <a:ext cx="9144001" cy="37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57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599" name="Google Shape;1599;p57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0" name="Google Shape;16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86" y="85125"/>
            <a:ext cx="37596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8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Equations for this Table</a:t>
            </a:r>
            <a:endParaRPr/>
          </a:p>
        </p:txBody>
      </p:sp>
      <p:sp>
        <p:nvSpPr>
          <p:cNvPr id="1606" name="Google Shape;1606;p58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S'0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F’T’S’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+S3+S4+S7+S8+S9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S'1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S'2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S'3 = S0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+S5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S'4 = 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S’5 = S1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+S2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S5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S'6 =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S2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+S5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+S6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F’T’S’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S'7 =S2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S'8 =S5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S'9 =S6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Table- Simplified</a:t>
            </a:r>
            <a:endParaRPr/>
          </a:p>
        </p:txBody>
      </p:sp>
      <p:sp>
        <p:nvSpPr>
          <p:cNvPr id="1612" name="Google Shape;1612;p59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3" name="Google Shape;16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000" y="1357313"/>
            <a:ext cx="51530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7937"/>
            <a:ext cx="4285301" cy="3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Table- Extended</a:t>
            </a:r>
            <a:endParaRPr/>
          </a:p>
        </p:txBody>
      </p:sp>
      <p:pic>
        <p:nvPicPr>
          <p:cNvPr id="1620" name="Google Shape;16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652588"/>
            <a:ext cx="75819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E06666"/>
      </a:dk1>
      <a:lt1>
        <a:srgbClr val="FFFFFF"/>
      </a:lt1>
      <a:dk2>
        <a:srgbClr val="000000"/>
      </a:dk2>
      <a:lt2>
        <a:srgbClr val="EEEEEE"/>
      </a:lt2>
      <a:accent1>
        <a:srgbClr val="FDBD98"/>
      </a:accent1>
      <a:accent2>
        <a:srgbClr val="FF6C6C"/>
      </a:accent2>
      <a:accent3>
        <a:srgbClr val="FFE599"/>
      </a:accent3>
      <a:accent4>
        <a:srgbClr val="FFBBAA"/>
      </a:accent4>
      <a:accent5>
        <a:srgbClr val="DD7E6B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