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1"/>
  </p:notesMasterIdLst>
  <p:sldIdLst>
    <p:sldId id="257" r:id="rId5"/>
    <p:sldId id="386" r:id="rId6"/>
    <p:sldId id="396" r:id="rId7"/>
    <p:sldId id="397" r:id="rId8"/>
    <p:sldId id="399" r:id="rId9"/>
    <p:sldId id="3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7" autoAdjust="0"/>
  </p:normalViewPr>
  <p:slideViewPr>
    <p:cSldViewPr showGuides="1">
      <p:cViewPr varScale="1">
        <p:scale>
          <a:sx n="97" d="100"/>
          <a:sy n="97" d="100"/>
        </p:scale>
        <p:origin x="96" y="110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iles" userId="abbca97f-aec0-4b45-a023-4fd83397ea09" providerId="ADAL" clId="{F262C2C8-A675-4D5E-80D9-3C176FCB9DE0}"/>
    <pc:docChg chg="undo redo custSel mod addSld delSld modSld sldOrd">
      <pc:chgData name="Chris Miles" userId="abbca97f-aec0-4b45-a023-4fd83397ea09" providerId="ADAL" clId="{F262C2C8-A675-4D5E-80D9-3C176FCB9DE0}" dt="2020-08-04T16:45:46.992" v="1755" actId="1076"/>
      <pc:docMkLst>
        <pc:docMk/>
      </pc:docMkLst>
      <pc:sldChg chg="modSp mod">
        <pc:chgData name="Chris Miles" userId="abbca97f-aec0-4b45-a023-4fd83397ea09" providerId="ADAL" clId="{F262C2C8-A675-4D5E-80D9-3C176FCB9DE0}" dt="2020-08-04T06:58:59.320" v="1713" actId="6549"/>
        <pc:sldMkLst>
          <pc:docMk/>
          <pc:sldMk cId="2108828312" sldId="257"/>
        </pc:sldMkLst>
        <pc:spChg chg="mod">
          <ac:chgData name="Chris Miles" userId="abbca97f-aec0-4b45-a023-4fd83397ea09" providerId="ADAL" clId="{F262C2C8-A675-4D5E-80D9-3C176FCB9DE0}" dt="2020-08-03T17:17:03.199" v="55" actId="20577"/>
          <ac:spMkLst>
            <pc:docMk/>
            <pc:sldMk cId="2108828312" sldId="257"/>
            <ac:spMk id="2" creationId="{00000000-0000-0000-0000-000000000000}"/>
          </ac:spMkLst>
        </pc:spChg>
        <pc:spChg chg="mod">
          <ac:chgData name="Chris Miles" userId="abbca97f-aec0-4b45-a023-4fd83397ea09" providerId="ADAL" clId="{F262C2C8-A675-4D5E-80D9-3C176FCB9DE0}" dt="2020-08-04T06:58:59.320" v="1713" actId="6549"/>
          <ac:spMkLst>
            <pc:docMk/>
            <pc:sldMk cId="2108828312" sldId="257"/>
            <ac:spMk id="3" creationId="{00000000-0000-0000-0000-000000000000}"/>
          </ac:spMkLst>
        </pc:spChg>
      </pc:sldChg>
      <pc:sldChg chg="del">
        <pc:chgData name="Chris Miles" userId="abbca97f-aec0-4b45-a023-4fd83397ea09" providerId="ADAL" clId="{F262C2C8-A675-4D5E-80D9-3C176FCB9DE0}" dt="2020-08-03T17:19:55.987" v="92" actId="2696"/>
        <pc:sldMkLst>
          <pc:docMk/>
          <pc:sldMk cId="2292503041" sldId="385"/>
        </pc:sldMkLst>
      </pc:sldChg>
      <pc:sldChg chg="addSp modSp mod">
        <pc:chgData name="Chris Miles" userId="abbca97f-aec0-4b45-a023-4fd83397ea09" providerId="ADAL" clId="{F262C2C8-A675-4D5E-80D9-3C176FCB9DE0}" dt="2020-08-04T06:58:25.448" v="1700" actId="20577"/>
        <pc:sldMkLst>
          <pc:docMk/>
          <pc:sldMk cId="343798364" sldId="386"/>
        </pc:sldMkLst>
        <pc:spChg chg="mod">
          <ac:chgData name="Chris Miles" userId="abbca97f-aec0-4b45-a023-4fd83397ea09" providerId="ADAL" clId="{F262C2C8-A675-4D5E-80D9-3C176FCB9DE0}" dt="2020-08-04T06:58:25.448" v="1700" actId="20577"/>
          <ac:spMkLst>
            <pc:docMk/>
            <pc:sldMk cId="343798364" sldId="386"/>
            <ac:spMk id="2" creationId="{00000000-0000-0000-0000-000000000000}"/>
          </ac:spMkLst>
        </pc:spChg>
        <pc:spChg chg="mod ord">
          <ac:chgData name="Chris Miles" userId="abbca97f-aec0-4b45-a023-4fd83397ea09" providerId="ADAL" clId="{F262C2C8-A675-4D5E-80D9-3C176FCB9DE0}" dt="2020-08-03T17:33:18.214" v="324" actId="14100"/>
          <ac:spMkLst>
            <pc:docMk/>
            <pc:sldMk cId="343798364" sldId="386"/>
            <ac:spMk id="5" creationId="{EF8D35D1-F23D-47BE-82C3-EB9BEA6B2B52}"/>
          </ac:spMkLst>
        </pc:spChg>
        <pc:spChg chg="add mod">
          <ac:chgData name="Chris Miles" userId="abbca97f-aec0-4b45-a023-4fd83397ea09" providerId="ADAL" clId="{F262C2C8-A675-4D5E-80D9-3C176FCB9DE0}" dt="2020-08-03T17:34:12.589" v="335"/>
          <ac:spMkLst>
            <pc:docMk/>
            <pc:sldMk cId="343798364" sldId="386"/>
            <ac:spMk id="6" creationId="{904496B1-E3AF-495E-BB11-C597D56439CA}"/>
          </ac:spMkLst>
        </pc:spChg>
        <pc:spChg chg="add mod">
          <ac:chgData name="Chris Miles" userId="abbca97f-aec0-4b45-a023-4fd83397ea09" providerId="ADAL" clId="{F262C2C8-A675-4D5E-80D9-3C176FCB9DE0}" dt="2020-08-03T18:22:03.658" v="1267" actId="1076"/>
          <ac:spMkLst>
            <pc:docMk/>
            <pc:sldMk cId="343798364" sldId="386"/>
            <ac:spMk id="7" creationId="{33FAD5C0-C6A4-4C3B-B682-34061FA4D652}"/>
          </ac:spMkLst>
        </pc:spChg>
        <pc:picChg chg="add mod">
          <ac:chgData name="Chris Miles" userId="abbca97f-aec0-4b45-a023-4fd83397ea09" providerId="ADAL" clId="{F262C2C8-A675-4D5E-80D9-3C176FCB9DE0}" dt="2020-08-03T17:34:25.989" v="336" actId="14100"/>
          <ac:picMkLst>
            <pc:docMk/>
            <pc:sldMk cId="343798364" sldId="386"/>
            <ac:picMk id="3" creationId="{289261A2-9355-4717-94E2-230D3A92DD01}"/>
          </ac:picMkLst>
        </pc:picChg>
        <pc:picChg chg="add mod">
          <ac:chgData name="Chris Miles" userId="abbca97f-aec0-4b45-a023-4fd83397ea09" providerId="ADAL" clId="{F262C2C8-A675-4D5E-80D9-3C176FCB9DE0}" dt="2020-08-03T18:22:12.177" v="1268" actId="1076"/>
          <ac:picMkLst>
            <pc:docMk/>
            <pc:sldMk cId="343798364" sldId="386"/>
            <ac:picMk id="4" creationId="{E71F2D57-E30A-466B-8A12-79EF76B7C282}"/>
          </ac:picMkLst>
        </pc:picChg>
      </pc:sldChg>
      <pc:sldChg chg="addSp modSp mod">
        <pc:chgData name="Chris Miles" userId="abbca97f-aec0-4b45-a023-4fd83397ea09" providerId="ADAL" clId="{F262C2C8-A675-4D5E-80D9-3C176FCB9DE0}" dt="2020-08-04T16:26:05.507" v="1720" actId="14100"/>
        <pc:sldMkLst>
          <pc:docMk/>
          <pc:sldMk cId="1258932244" sldId="387"/>
        </pc:sldMkLst>
        <pc:spChg chg="mod">
          <ac:chgData name="Chris Miles" userId="abbca97f-aec0-4b45-a023-4fd83397ea09" providerId="ADAL" clId="{F262C2C8-A675-4D5E-80D9-3C176FCB9DE0}" dt="2020-08-03T18:20:09.736" v="1097" actId="20577"/>
          <ac:spMkLst>
            <pc:docMk/>
            <pc:sldMk cId="1258932244" sldId="387"/>
            <ac:spMk id="2" creationId="{00000000-0000-0000-0000-000000000000}"/>
          </ac:spMkLst>
        </pc:spChg>
        <pc:spChg chg="mod">
          <ac:chgData name="Chris Miles" userId="abbca97f-aec0-4b45-a023-4fd83397ea09" providerId="ADAL" clId="{F262C2C8-A675-4D5E-80D9-3C176FCB9DE0}" dt="2020-08-03T18:27:42.916" v="1557" actId="20577"/>
          <ac:spMkLst>
            <pc:docMk/>
            <pc:sldMk cId="1258932244" sldId="387"/>
            <ac:spMk id="4" creationId="{00000000-0000-0000-0000-000000000000}"/>
          </ac:spMkLst>
        </pc:spChg>
        <pc:spChg chg="add mod">
          <ac:chgData name="Chris Miles" userId="abbca97f-aec0-4b45-a023-4fd83397ea09" providerId="ADAL" clId="{F262C2C8-A675-4D5E-80D9-3C176FCB9DE0}" dt="2020-08-04T16:25:13.657" v="1717" actId="14100"/>
          <ac:spMkLst>
            <pc:docMk/>
            <pc:sldMk cId="1258932244" sldId="387"/>
            <ac:spMk id="5" creationId="{19A5C4CD-42CF-4A1B-90A3-F2562BB35CA0}"/>
          </ac:spMkLst>
        </pc:spChg>
        <pc:picChg chg="add mod">
          <ac:chgData name="Chris Miles" userId="abbca97f-aec0-4b45-a023-4fd83397ea09" providerId="ADAL" clId="{F262C2C8-A675-4D5E-80D9-3C176FCB9DE0}" dt="2020-08-03T18:27:28.159" v="1548" actId="1076"/>
          <ac:picMkLst>
            <pc:docMk/>
            <pc:sldMk cId="1258932244" sldId="387"/>
            <ac:picMk id="3" creationId="{95F60ACD-EE13-4CBD-9B83-20508D8A08F0}"/>
          </ac:picMkLst>
        </pc:picChg>
        <pc:picChg chg="add mod">
          <ac:chgData name="Chris Miles" userId="abbca97f-aec0-4b45-a023-4fd83397ea09" providerId="ADAL" clId="{F262C2C8-A675-4D5E-80D9-3C176FCB9DE0}" dt="2020-08-04T16:26:05.507" v="1720" actId="14100"/>
          <ac:picMkLst>
            <pc:docMk/>
            <pc:sldMk cId="1258932244" sldId="387"/>
            <ac:picMk id="6" creationId="{204D1295-B1D4-4988-BD74-8B4A3865F961}"/>
          </ac:picMkLst>
        </pc:picChg>
      </pc:sldChg>
      <pc:sldChg chg="del">
        <pc:chgData name="Chris Miles" userId="abbca97f-aec0-4b45-a023-4fd83397ea09" providerId="ADAL" clId="{F262C2C8-A675-4D5E-80D9-3C176FCB9DE0}" dt="2020-08-03T18:15:04.145" v="843" actId="47"/>
        <pc:sldMkLst>
          <pc:docMk/>
          <pc:sldMk cId="719138458" sldId="388"/>
        </pc:sldMkLst>
      </pc:sldChg>
      <pc:sldChg chg="del">
        <pc:chgData name="Chris Miles" userId="abbca97f-aec0-4b45-a023-4fd83397ea09" providerId="ADAL" clId="{F262C2C8-A675-4D5E-80D9-3C176FCB9DE0}" dt="2020-08-03T18:15:02.337" v="842" actId="47"/>
        <pc:sldMkLst>
          <pc:docMk/>
          <pc:sldMk cId="2105040390" sldId="389"/>
        </pc:sldMkLst>
      </pc:sldChg>
      <pc:sldChg chg="del">
        <pc:chgData name="Chris Miles" userId="abbca97f-aec0-4b45-a023-4fd83397ea09" providerId="ADAL" clId="{F262C2C8-A675-4D5E-80D9-3C176FCB9DE0}" dt="2020-08-03T18:14:59.784" v="840" actId="47"/>
        <pc:sldMkLst>
          <pc:docMk/>
          <pc:sldMk cId="756780277" sldId="391"/>
        </pc:sldMkLst>
      </pc:sldChg>
      <pc:sldChg chg="del">
        <pc:chgData name="Chris Miles" userId="abbca97f-aec0-4b45-a023-4fd83397ea09" providerId="ADAL" clId="{F262C2C8-A675-4D5E-80D9-3C176FCB9DE0}" dt="2020-08-03T17:19:50.364" v="91" actId="2696"/>
        <pc:sldMkLst>
          <pc:docMk/>
          <pc:sldMk cId="3881334073" sldId="393"/>
        </pc:sldMkLst>
      </pc:sldChg>
      <pc:sldChg chg="del">
        <pc:chgData name="Chris Miles" userId="abbca97f-aec0-4b45-a023-4fd83397ea09" providerId="ADAL" clId="{F262C2C8-A675-4D5E-80D9-3C176FCB9DE0}" dt="2020-08-03T18:15:00.909" v="841" actId="47"/>
        <pc:sldMkLst>
          <pc:docMk/>
          <pc:sldMk cId="917703917" sldId="395"/>
        </pc:sldMkLst>
      </pc:sldChg>
      <pc:sldChg chg="addSp delSp modSp add mod modClrScheme chgLayout">
        <pc:chgData name="Chris Miles" userId="abbca97f-aec0-4b45-a023-4fd83397ea09" providerId="ADAL" clId="{F262C2C8-A675-4D5E-80D9-3C176FCB9DE0}" dt="2020-08-04T06:58:29.738" v="1701" actId="20577"/>
        <pc:sldMkLst>
          <pc:docMk/>
          <pc:sldMk cId="1109761022" sldId="396"/>
        </pc:sldMkLst>
        <pc:spChg chg="mod">
          <ac:chgData name="Chris Miles" userId="abbca97f-aec0-4b45-a023-4fd83397ea09" providerId="ADAL" clId="{F262C2C8-A675-4D5E-80D9-3C176FCB9DE0}" dt="2020-08-04T06:58:29.738" v="1701" actId="20577"/>
          <ac:spMkLst>
            <pc:docMk/>
            <pc:sldMk cId="1109761022" sldId="396"/>
            <ac:spMk id="2" creationId="{00000000-0000-0000-0000-000000000000}"/>
          </ac:spMkLst>
        </pc:spChg>
        <pc:spChg chg="del mod">
          <ac:chgData name="Chris Miles" userId="abbca97f-aec0-4b45-a023-4fd83397ea09" providerId="ADAL" clId="{F262C2C8-A675-4D5E-80D9-3C176FCB9DE0}" dt="2020-08-03T17:45:22.816" v="371" actId="478"/>
          <ac:spMkLst>
            <pc:docMk/>
            <pc:sldMk cId="1109761022" sldId="396"/>
            <ac:spMk id="5" creationId="{EF8D35D1-F23D-47BE-82C3-EB9BEA6B2B52}"/>
          </ac:spMkLst>
        </pc:spChg>
        <pc:spChg chg="del mod">
          <ac:chgData name="Chris Miles" userId="abbca97f-aec0-4b45-a023-4fd83397ea09" providerId="ADAL" clId="{F262C2C8-A675-4D5E-80D9-3C176FCB9DE0}" dt="2020-08-03T17:45:20.490" v="370" actId="478"/>
          <ac:spMkLst>
            <pc:docMk/>
            <pc:sldMk cId="1109761022" sldId="396"/>
            <ac:spMk id="6" creationId="{904496B1-E3AF-495E-BB11-C597D56439CA}"/>
          </ac:spMkLst>
        </pc:spChg>
        <pc:spChg chg="add del mod">
          <ac:chgData name="Chris Miles" userId="abbca97f-aec0-4b45-a023-4fd83397ea09" providerId="ADAL" clId="{F262C2C8-A675-4D5E-80D9-3C176FCB9DE0}" dt="2020-08-03T17:45:51.688" v="372" actId="3680"/>
          <ac:spMkLst>
            <pc:docMk/>
            <pc:sldMk cId="1109761022" sldId="396"/>
            <ac:spMk id="8" creationId="{A8C65C58-ED5C-4D43-A7E6-EBC14BC73767}"/>
          </ac:spMkLst>
        </pc:spChg>
        <pc:spChg chg="add del mod">
          <ac:chgData name="Chris Miles" userId="abbca97f-aec0-4b45-a023-4fd83397ea09" providerId="ADAL" clId="{F262C2C8-A675-4D5E-80D9-3C176FCB9DE0}" dt="2020-08-03T17:52:11.277" v="376"/>
          <ac:spMkLst>
            <pc:docMk/>
            <pc:sldMk cId="1109761022" sldId="396"/>
            <ac:spMk id="11" creationId="{E06F8373-940A-418E-B197-A39C4CDB2060}"/>
          </ac:spMkLst>
        </pc:spChg>
        <pc:spChg chg="add del mod">
          <ac:chgData name="Chris Miles" userId="abbca97f-aec0-4b45-a023-4fd83397ea09" providerId="ADAL" clId="{F262C2C8-A675-4D5E-80D9-3C176FCB9DE0}" dt="2020-08-03T18:07:34.621" v="599" actId="478"/>
          <ac:spMkLst>
            <pc:docMk/>
            <pc:sldMk cId="1109761022" sldId="396"/>
            <ac:spMk id="14" creationId="{064172B3-AE1B-443E-A938-D0A544370A14}"/>
          </ac:spMkLst>
        </pc:spChg>
        <pc:spChg chg="add mod">
          <ac:chgData name="Chris Miles" userId="abbca97f-aec0-4b45-a023-4fd83397ea09" providerId="ADAL" clId="{F262C2C8-A675-4D5E-80D9-3C176FCB9DE0}" dt="2020-08-03T18:14:11.343" v="837" actId="12"/>
          <ac:spMkLst>
            <pc:docMk/>
            <pc:sldMk cId="1109761022" sldId="396"/>
            <ac:spMk id="17" creationId="{7D1879A0-81D6-4BFE-957F-4CA1929F807E}"/>
          </ac:spMkLst>
        </pc:spChg>
        <pc:graphicFrameChg chg="add del mod ord modGraphic">
          <ac:chgData name="Chris Miles" userId="abbca97f-aec0-4b45-a023-4fd83397ea09" providerId="ADAL" clId="{F262C2C8-A675-4D5E-80D9-3C176FCB9DE0}" dt="2020-08-03T17:47:12.720" v="375" actId="478"/>
          <ac:graphicFrameMkLst>
            <pc:docMk/>
            <pc:sldMk cId="1109761022" sldId="396"/>
            <ac:graphicFrameMk id="9" creationId="{3B22B3CA-8067-42CE-A71D-F26D9006DB69}"/>
          </ac:graphicFrameMkLst>
        </pc:graphicFrameChg>
        <pc:graphicFrameChg chg="add del mod modGraphic">
          <ac:chgData name="Chris Miles" userId="abbca97f-aec0-4b45-a023-4fd83397ea09" providerId="ADAL" clId="{F262C2C8-A675-4D5E-80D9-3C176FCB9DE0}" dt="2020-08-03T18:05:33.384" v="567" actId="478"/>
          <ac:graphicFrameMkLst>
            <pc:docMk/>
            <pc:sldMk cId="1109761022" sldId="396"/>
            <ac:graphicFrameMk id="12" creationId="{B2B125EF-A90C-4A45-9DC5-34C0DBE4FDFD}"/>
          </ac:graphicFrameMkLst>
        </pc:graphicFrameChg>
        <pc:graphicFrameChg chg="add mod modGraphic">
          <ac:chgData name="Chris Miles" userId="abbca97f-aec0-4b45-a023-4fd83397ea09" providerId="ADAL" clId="{F262C2C8-A675-4D5E-80D9-3C176FCB9DE0}" dt="2020-08-03T18:07:08.750" v="594" actId="26606"/>
          <ac:graphicFrameMkLst>
            <pc:docMk/>
            <pc:sldMk cId="1109761022" sldId="396"/>
            <ac:graphicFrameMk id="15" creationId="{FE0FCE7D-5BF8-40AC-B4C1-CFFAA731F37E}"/>
          </ac:graphicFrameMkLst>
        </pc:graphicFrameChg>
        <pc:graphicFrameChg chg="add del mod">
          <ac:chgData name="Chris Miles" userId="abbca97f-aec0-4b45-a023-4fd83397ea09" providerId="ADAL" clId="{F262C2C8-A675-4D5E-80D9-3C176FCB9DE0}" dt="2020-08-03T18:07:22.653" v="596"/>
          <ac:graphicFrameMkLst>
            <pc:docMk/>
            <pc:sldMk cId="1109761022" sldId="396"/>
            <ac:graphicFrameMk id="16" creationId="{49E759B7-42D5-4EC6-804D-4B81BEEC8424}"/>
          </ac:graphicFrameMkLst>
        </pc:graphicFrameChg>
        <pc:graphicFrameChg chg="add mod">
          <ac:chgData name="Chris Miles" userId="abbca97f-aec0-4b45-a023-4fd83397ea09" providerId="ADAL" clId="{F262C2C8-A675-4D5E-80D9-3C176FCB9DE0}" dt="2020-08-03T18:07:38.417" v="600" actId="1076"/>
          <ac:graphicFrameMkLst>
            <pc:docMk/>
            <pc:sldMk cId="1109761022" sldId="396"/>
            <ac:graphicFrameMk id="18" creationId="{41A2EA9F-C5FF-41DF-949A-04CB4F03DE3A}"/>
          </ac:graphicFrameMkLst>
        </pc:graphicFrameChg>
        <pc:picChg chg="del">
          <ac:chgData name="Chris Miles" userId="abbca97f-aec0-4b45-a023-4fd83397ea09" providerId="ADAL" clId="{F262C2C8-A675-4D5E-80D9-3C176FCB9DE0}" dt="2020-08-03T17:45:17.639" v="367" actId="478"/>
          <ac:picMkLst>
            <pc:docMk/>
            <pc:sldMk cId="1109761022" sldId="396"/>
            <ac:picMk id="3" creationId="{289261A2-9355-4717-94E2-230D3A92DD01}"/>
          </ac:picMkLst>
        </pc:picChg>
        <pc:picChg chg="del">
          <ac:chgData name="Chris Miles" userId="abbca97f-aec0-4b45-a023-4fd83397ea09" providerId="ADAL" clId="{F262C2C8-A675-4D5E-80D9-3C176FCB9DE0}" dt="2020-08-03T17:45:16.500" v="366" actId="478"/>
          <ac:picMkLst>
            <pc:docMk/>
            <pc:sldMk cId="1109761022" sldId="396"/>
            <ac:picMk id="4" creationId="{E71F2D57-E30A-466B-8A12-79EF76B7C282}"/>
          </ac:picMkLst>
        </pc:picChg>
      </pc:sldChg>
      <pc:sldChg chg="addSp delSp modSp add mod">
        <pc:chgData name="Chris Miles" userId="abbca97f-aec0-4b45-a023-4fd83397ea09" providerId="ADAL" clId="{F262C2C8-A675-4D5E-80D9-3C176FCB9DE0}" dt="2020-08-04T06:58:33.728" v="1702" actId="20577"/>
        <pc:sldMkLst>
          <pc:docMk/>
          <pc:sldMk cId="2887178949" sldId="397"/>
        </pc:sldMkLst>
        <pc:spChg chg="mod">
          <ac:chgData name="Chris Miles" userId="abbca97f-aec0-4b45-a023-4fd83397ea09" providerId="ADAL" clId="{F262C2C8-A675-4D5E-80D9-3C176FCB9DE0}" dt="2020-08-04T06:58:33.728" v="1702" actId="20577"/>
          <ac:spMkLst>
            <pc:docMk/>
            <pc:sldMk cId="2887178949" sldId="397"/>
            <ac:spMk id="2" creationId="{00000000-0000-0000-0000-000000000000}"/>
          </ac:spMkLst>
        </pc:spChg>
        <pc:spChg chg="add del mod">
          <ac:chgData name="Chris Miles" userId="abbca97f-aec0-4b45-a023-4fd83397ea09" providerId="ADAL" clId="{F262C2C8-A675-4D5E-80D9-3C176FCB9DE0}" dt="2020-08-03T18:01:19.733" v="543" actId="26606"/>
          <ac:spMkLst>
            <pc:docMk/>
            <pc:sldMk cId="2887178949" sldId="397"/>
            <ac:spMk id="4" creationId="{AF5E571F-ED23-4621-BF70-9726EBB09BA9}"/>
          </ac:spMkLst>
        </pc:spChg>
        <pc:spChg chg="mod">
          <ac:chgData name="Chris Miles" userId="abbca97f-aec0-4b45-a023-4fd83397ea09" providerId="ADAL" clId="{F262C2C8-A675-4D5E-80D9-3C176FCB9DE0}" dt="2020-08-03T18:14:47.287" v="839" actId="20577"/>
          <ac:spMkLst>
            <pc:docMk/>
            <pc:sldMk cId="2887178949" sldId="397"/>
            <ac:spMk id="17" creationId="{7D1879A0-81D6-4BFE-957F-4CA1929F807E}"/>
          </ac:spMkLst>
        </pc:spChg>
        <pc:graphicFrameChg chg="add del mod">
          <ac:chgData name="Chris Miles" userId="abbca97f-aec0-4b45-a023-4fd83397ea09" providerId="ADAL" clId="{F262C2C8-A675-4D5E-80D9-3C176FCB9DE0}" dt="2020-08-03T18:01:04.843" v="541" actId="478"/>
          <ac:graphicFrameMkLst>
            <pc:docMk/>
            <pc:sldMk cId="2887178949" sldId="397"/>
            <ac:graphicFrameMk id="5" creationId="{E0BC9881-E250-4777-A834-510EB4EAF1BF}"/>
          </ac:graphicFrameMkLst>
        </pc:graphicFrameChg>
        <pc:graphicFrameChg chg="add del mod modGraphic">
          <ac:chgData name="Chris Miles" userId="abbca97f-aec0-4b45-a023-4fd83397ea09" providerId="ADAL" clId="{F262C2C8-A675-4D5E-80D9-3C176FCB9DE0}" dt="2020-08-03T18:07:49.343" v="601" actId="478"/>
          <ac:graphicFrameMkLst>
            <pc:docMk/>
            <pc:sldMk cId="2887178949" sldId="397"/>
            <ac:graphicFrameMk id="6" creationId="{2F03D16C-6DC1-4F52-95E9-9FAD09B7A9C5}"/>
          </ac:graphicFrameMkLst>
        </pc:graphicFrameChg>
        <pc:graphicFrameChg chg="add del mod modGraphic">
          <ac:chgData name="Chris Miles" userId="abbca97f-aec0-4b45-a023-4fd83397ea09" providerId="ADAL" clId="{F262C2C8-A675-4D5E-80D9-3C176FCB9DE0}" dt="2020-08-03T18:03:13.556" v="562" actId="478"/>
          <ac:graphicFrameMkLst>
            <pc:docMk/>
            <pc:sldMk cId="2887178949" sldId="397"/>
            <ac:graphicFrameMk id="7" creationId="{914CFBF6-E78A-4F11-BFEF-0E4BD67356D9}"/>
          </ac:graphicFrameMkLst>
        </pc:graphicFrameChg>
        <pc:graphicFrameChg chg="add del mod">
          <ac:chgData name="Chris Miles" userId="abbca97f-aec0-4b45-a023-4fd83397ea09" providerId="ADAL" clId="{F262C2C8-A675-4D5E-80D9-3C176FCB9DE0}" dt="2020-08-03T18:02:15.399" v="556"/>
          <ac:graphicFrameMkLst>
            <pc:docMk/>
            <pc:sldMk cId="2887178949" sldId="397"/>
            <ac:graphicFrameMk id="8" creationId="{F5B500EF-930F-4DC5-8E78-4BC0B13FDEAD}"/>
          </ac:graphicFrameMkLst>
        </pc:graphicFrameChg>
        <pc:graphicFrameChg chg="add mod">
          <ac:chgData name="Chris Miles" userId="abbca97f-aec0-4b45-a023-4fd83397ea09" providerId="ADAL" clId="{F262C2C8-A675-4D5E-80D9-3C176FCB9DE0}" dt="2020-08-03T18:08:03.602" v="603" actId="1076"/>
          <ac:graphicFrameMkLst>
            <pc:docMk/>
            <pc:sldMk cId="2887178949" sldId="397"/>
            <ac:graphicFrameMk id="9" creationId="{160C5710-EBCF-4747-90EB-7BD2E87FA060}"/>
          </ac:graphicFrameMkLst>
        </pc:graphicFrameChg>
        <pc:graphicFrameChg chg="add mod">
          <ac:chgData name="Chris Miles" userId="abbca97f-aec0-4b45-a023-4fd83397ea09" providerId="ADAL" clId="{F262C2C8-A675-4D5E-80D9-3C176FCB9DE0}" dt="2020-08-03T18:09:09.674" v="606" actId="1076"/>
          <ac:graphicFrameMkLst>
            <pc:docMk/>
            <pc:sldMk cId="2887178949" sldId="397"/>
            <ac:graphicFrameMk id="10" creationId="{C3F3EEFC-4F70-41B6-A728-42D3D79284C8}"/>
          </ac:graphicFrameMkLst>
        </pc:graphicFrameChg>
        <pc:graphicFrameChg chg="add del mod">
          <ac:chgData name="Chris Miles" userId="abbca97f-aec0-4b45-a023-4fd83397ea09" providerId="ADAL" clId="{F262C2C8-A675-4D5E-80D9-3C176FCB9DE0}" dt="2020-08-03T18:08:06.475" v="604" actId="478"/>
          <ac:graphicFrameMkLst>
            <pc:docMk/>
            <pc:sldMk cId="2887178949" sldId="397"/>
            <ac:graphicFrameMk id="11" creationId="{18BE8299-1C43-47A8-BD4E-156772B2D083}"/>
          </ac:graphicFrameMkLst>
        </pc:graphicFrameChg>
        <pc:graphicFrameChg chg="del modGraphic">
          <ac:chgData name="Chris Miles" userId="abbca97f-aec0-4b45-a023-4fd83397ea09" providerId="ADAL" clId="{F262C2C8-A675-4D5E-80D9-3C176FCB9DE0}" dt="2020-08-03T17:56:09.343" v="494" actId="478"/>
          <ac:graphicFrameMkLst>
            <pc:docMk/>
            <pc:sldMk cId="2887178949" sldId="397"/>
            <ac:graphicFrameMk id="12" creationId="{B2B125EF-A90C-4A45-9DC5-34C0DBE4FDFD}"/>
          </ac:graphicFrameMkLst>
        </pc:graphicFrameChg>
      </pc:sldChg>
      <pc:sldChg chg="addSp delSp modSp add mod">
        <pc:chgData name="Chris Miles" userId="abbca97f-aec0-4b45-a023-4fd83397ea09" providerId="ADAL" clId="{F262C2C8-A675-4D5E-80D9-3C176FCB9DE0}" dt="2020-08-04T06:58:41.189" v="1704" actId="20577"/>
        <pc:sldMkLst>
          <pc:docMk/>
          <pc:sldMk cId="2941781295" sldId="398"/>
        </pc:sldMkLst>
        <pc:spChg chg="mod">
          <ac:chgData name="Chris Miles" userId="abbca97f-aec0-4b45-a023-4fd83397ea09" providerId="ADAL" clId="{F262C2C8-A675-4D5E-80D9-3C176FCB9DE0}" dt="2020-08-04T06:58:36.830" v="1703" actId="20577"/>
          <ac:spMkLst>
            <pc:docMk/>
            <pc:sldMk cId="2941781295" sldId="398"/>
            <ac:spMk id="2" creationId="{00000000-0000-0000-0000-000000000000}"/>
          </ac:spMkLst>
        </pc:spChg>
        <pc:spChg chg="mod">
          <ac:chgData name="Chris Miles" userId="abbca97f-aec0-4b45-a023-4fd83397ea09" providerId="ADAL" clId="{F262C2C8-A675-4D5E-80D9-3C176FCB9DE0}" dt="2020-08-04T06:58:41.189" v="1704" actId="20577"/>
          <ac:spMkLst>
            <pc:docMk/>
            <pc:sldMk cId="2941781295" sldId="398"/>
            <ac:spMk id="17" creationId="{7D1879A0-81D6-4BFE-957F-4CA1929F807E}"/>
          </ac:spMkLst>
        </pc:spChg>
        <pc:graphicFrameChg chg="add del mod">
          <ac:chgData name="Chris Miles" userId="abbca97f-aec0-4b45-a023-4fd83397ea09" providerId="ADAL" clId="{F262C2C8-A675-4D5E-80D9-3C176FCB9DE0}" dt="2020-08-03T18:15:32.108" v="848"/>
          <ac:graphicFrameMkLst>
            <pc:docMk/>
            <pc:sldMk cId="2941781295" sldId="398"/>
            <ac:graphicFrameMk id="3" creationId="{B0877C0B-02B1-4A5D-8BEE-91694ABDDFAC}"/>
          </ac:graphicFrameMkLst>
        </pc:graphicFrameChg>
        <pc:graphicFrameChg chg="add mod">
          <ac:chgData name="Chris Miles" userId="abbca97f-aec0-4b45-a023-4fd83397ea09" providerId="ADAL" clId="{F262C2C8-A675-4D5E-80D9-3C176FCB9DE0}" dt="2020-08-03T18:15:46.102" v="852" actId="1076"/>
          <ac:graphicFrameMkLst>
            <pc:docMk/>
            <pc:sldMk cId="2941781295" sldId="398"/>
            <ac:graphicFrameMk id="4" creationId="{710594A0-35A0-4A48-8AFF-4E29920B151A}"/>
          </ac:graphicFrameMkLst>
        </pc:graphicFrameChg>
        <pc:graphicFrameChg chg="add mod">
          <ac:chgData name="Chris Miles" userId="abbca97f-aec0-4b45-a023-4fd83397ea09" providerId="ADAL" clId="{F262C2C8-A675-4D5E-80D9-3C176FCB9DE0}" dt="2020-08-03T18:16:09.231" v="856" actId="1076"/>
          <ac:graphicFrameMkLst>
            <pc:docMk/>
            <pc:sldMk cId="2941781295" sldId="398"/>
            <ac:graphicFrameMk id="5" creationId="{7DCDD0B3-F498-4D19-8363-084DFA280AAD}"/>
          </ac:graphicFrameMkLst>
        </pc:graphicFrameChg>
        <pc:graphicFrameChg chg="del">
          <ac:chgData name="Chris Miles" userId="abbca97f-aec0-4b45-a023-4fd83397ea09" providerId="ADAL" clId="{F262C2C8-A675-4D5E-80D9-3C176FCB9DE0}" dt="2020-08-03T18:15:42.601" v="851" actId="478"/>
          <ac:graphicFrameMkLst>
            <pc:docMk/>
            <pc:sldMk cId="2941781295" sldId="398"/>
            <ac:graphicFrameMk id="9" creationId="{160C5710-EBCF-4747-90EB-7BD2E87FA060}"/>
          </ac:graphicFrameMkLst>
        </pc:graphicFrameChg>
        <pc:graphicFrameChg chg="del modGraphic">
          <ac:chgData name="Chris Miles" userId="abbca97f-aec0-4b45-a023-4fd83397ea09" providerId="ADAL" clId="{F262C2C8-A675-4D5E-80D9-3C176FCB9DE0}" dt="2020-08-03T18:15:54.685" v="854" actId="478"/>
          <ac:graphicFrameMkLst>
            <pc:docMk/>
            <pc:sldMk cId="2941781295" sldId="398"/>
            <ac:graphicFrameMk id="10" creationId="{C3F3EEFC-4F70-41B6-A728-42D3D79284C8}"/>
          </ac:graphicFrameMkLst>
        </pc:graphicFrameChg>
      </pc:sldChg>
      <pc:sldChg chg="modSp new del mod ord">
        <pc:chgData name="Chris Miles" userId="abbca97f-aec0-4b45-a023-4fd83397ea09" providerId="ADAL" clId="{F262C2C8-A675-4D5E-80D9-3C176FCB9DE0}" dt="2020-08-03T18:22:24.346" v="1269" actId="47"/>
        <pc:sldMkLst>
          <pc:docMk/>
          <pc:sldMk cId="3770377582" sldId="399"/>
        </pc:sldMkLst>
        <pc:spChg chg="mod">
          <ac:chgData name="Chris Miles" userId="abbca97f-aec0-4b45-a023-4fd83397ea09" providerId="ADAL" clId="{F262C2C8-A675-4D5E-80D9-3C176FCB9DE0}" dt="2020-08-03T18:20:50.323" v="1135" actId="20577"/>
          <ac:spMkLst>
            <pc:docMk/>
            <pc:sldMk cId="3770377582" sldId="399"/>
            <ac:spMk id="2" creationId="{117C8FEC-F641-42D6-8067-F3E67EC2CE45}"/>
          </ac:spMkLst>
        </pc:spChg>
        <pc:spChg chg="mod">
          <ac:chgData name="Chris Miles" userId="abbca97f-aec0-4b45-a023-4fd83397ea09" providerId="ADAL" clId="{F262C2C8-A675-4D5E-80D9-3C176FCB9DE0}" dt="2020-08-03T18:21:53.623" v="1265" actId="20577"/>
          <ac:spMkLst>
            <pc:docMk/>
            <pc:sldMk cId="3770377582" sldId="399"/>
            <ac:spMk id="3" creationId="{19242D29-28DC-4E20-A896-37EE94745731}"/>
          </ac:spMkLst>
        </pc:spChg>
      </pc:sldChg>
      <pc:sldChg chg="addSp delSp modSp new mod">
        <pc:chgData name="Chris Miles" userId="abbca97f-aec0-4b45-a023-4fd83397ea09" providerId="ADAL" clId="{F262C2C8-A675-4D5E-80D9-3C176FCB9DE0}" dt="2020-08-04T16:44:31.858" v="1738" actId="14100"/>
        <pc:sldMkLst>
          <pc:docMk/>
          <pc:sldMk cId="4286009565" sldId="399"/>
        </pc:sldMkLst>
        <pc:spChg chg="mod">
          <ac:chgData name="Chris Miles" userId="abbca97f-aec0-4b45-a023-4fd83397ea09" providerId="ADAL" clId="{F262C2C8-A675-4D5E-80D9-3C176FCB9DE0}" dt="2020-08-04T16:44:11.109" v="1730"/>
          <ac:spMkLst>
            <pc:docMk/>
            <pc:sldMk cId="4286009565" sldId="399"/>
            <ac:spMk id="2" creationId="{50C15B54-089C-4AF3-9323-6E4136D37B40}"/>
          </ac:spMkLst>
        </pc:spChg>
        <pc:spChg chg="del">
          <ac:chgData name="Chris Miles" userId="abbca97f-aec0-4b45-a023-4fd83397ea09" providerId="ADAL" clId="{F262C2C8-A675-4D5E-80D9-3C176FCB9DE0}" dt="2020-08-04T16:44:17.352" v="1732" actId="478"/>
          <ac:spMkLst>
            <pc:docMk/>
            <pc:sldMk cId="4286009565" sldId="399"/>
            <ac:spMk id="3" creationId="{34D1E7D4-7BB7-4AD0-A6FB-AF2697557CBD}"/>
          </ac:spMkLst>
        </pc:spChg>
        <pc:spChg chg="del">
          <ac:chgData name="Chris Miles" userId="abbca97f-aec0-4b45-a023-4fd83397ea09" providerId="ADAL" clId="{F262C2C8-A675-4D5E-80D9-3C176FCB9DE0}" dt="2020-08-04T16:44:19.321" v="1733" actId="478"/>
          <ac:spMkLst>
            <pc:docMk/>
            <pc:sldMk cId="4286009565" sldId="399"/>
            <ac:spMk id="4" creationId="{C2DAFD60-F5E2-455D-BB76-9D17E14BC5F3}"/>
          </ac:spMkLst>
        </pc:spChg>
        <pc:picChg chg="add mod">
          <ac:chgData name="Chris Miles" userId="abbca97f-aec0-4b45-a023-4fd83397ea09" providerId="ADAL" clId="{F262C2C8-A675-4D5E-80D9-3C176FCB9DE0}" dt="2020-08-04T16:44:31.858" v="1738" actId="14100"/>
          <ac:picMkLst>
            <pc:docMk/>
            <pc:sldMk cId="4286009565" sldId="399"/>
            <ac:picMk id="6" creationId="{47E9BD2D-4E73-41B0-822C-D22C71F41AFB}"/>
          </ac:picMkLst>
        </pc:picChg>
        <pc:picChg chg="add mod">
          <ac:chgData name="Chris Miles" userId="abbca97f-aec0-4b45-a023-4fd83397ea09" providerId="ADAL" clId="{F262C2C8-A675-4D5E-80D9-3C176FCB9DE0}" dt="2020-08-04T16:44:27.913" v="1736" actId="14100"/>
          <ac:picMkLst>
            <pc:docMk/>
            <pc:sldMk cId="4286009565" sldId="399"/>
            <ac:picMk id="8" creationId="{A48099C4-F89F-40F9-A10D-8F04EFCF3593}"/>
          </ac:picMkLst>
        </pc:picChg>
      </pc:sldChg>
      <pc:sldChg chg="addSp delSp modSp new mod">
        <pc:chgData name="Chris Miles" userId="abbca97f-aec0-4b45-a023-4fd83397ea09" providerId="ADAL" clId="{F262C2C8-A675-4D5E-80D9-3C176FCB9DE0}" dt="2020-08-04T16:45:46.992" v="1755" actId="1076"/>
        <pc:sldMkLst>
          <pc:docMk/>
          <pc:sldMk cId="2740961403" sldId="400"/>
        </pc:sldMkLst>
        <pc:spChg chg="mod">
          <ac:chgData name="Chris Miles" userId="abbca97f-aec0-4b45-a023-4fd83397ea09" providerId="ADAL" clId="{F262C2C8-A675-4D5E-80D9-3C176FCB9DE0}" dt="2020-08-04T16:44:56.273" v="1740"/>
          <ac:spMkLst>
            <pc:docMk/>
            <pc:sldMk cId="2740961403" sldId="400"/>
            <ac:spMk id="2" creationId="{A85C5C46-ACF9-4014-BF78-9079ED879423}"/>
          </ac:spMkLst>
        </pc:spChg>
        <pc:spChg chg="del">
          <ac:chgData name="Chris Miles" userId="abbca97f-aec0-4b45-a023-4fd83397ea09" providerId="ADAL" clId="{F262C2C8-A675-4D5E-80D9-3C176FCB9DE0}" dt="2020-08-04T16:45:01.720" v="1741" actId="478"/>
          <ac:spMkLst>
            <pc:docMk/>
            <pc:sldMk cId="2740961403" sldId="400"/>
            <ac:spMk id="3" creationId="{CFB42855-1352-4D29-BE4D-17DFE9F1AD3F}"/>
          </ac:spMkLst>
        </pc:spChg>
        <pc:spChg chg="del">
          <ac:chgData name="Chris Miles" userId="abbca97f-aec0-4b45-a023-4fd83397ea09" providerId="ADAL" clId="{F262C2C8-A675-4D5E-80D9-3C176FCB9DE0}" dt="2020-08-04T16:45:05.370" v="1742" actId="478"/>
          <ac:spMkLst>
            <pc:docMk/>
            <pc:sldMk cId="2740961403" sldId="400"/>
            <ac:spMk id="4" creationId="{147D6856-CB1D-4C94-B4A2-DCA64BDEF780}"/>
          </ac:spMkLst>
        </pc:spChg>
        <pc:picChg chg="add mod">
          <ac:chgData name="Chris Miles" userId="abbca97f-aec0-4b45-a023-4fd83397ea09" providerId="ADAL" clId="{F262C2C8-A675-4D5E-80D9-3C176FCB9DE0}" dt="2020-08-04T16:45:46.992" v="1755" actId="1076"/>
          <ac:picMkLst>
            <pc:docMk/>
            <pc:sldMk cId="2740961403" sldId="400"/>
            <ac:picMk id="6" creationId="{44CF2BC0-F25C-4A59-96CF-BDB33853BC6C}"/>
          </ac:picMkLst>
        </pc:picChg>
        <pc:picChg chg="add mod">
          <ac:chgData name="Chris Miles" userId="abbca97f-aec0-4b45-a023-4fd83397ea09" providerId="ADAL" clId="{F262C2C8-A675-4D5E-80D9-3C176FCB9DE0}" dt="2020-08-04T16:45:39.673" v="1753" actId="14100"/>
          <ac:picMkLst>
            <pc:docMk/>
            <pc:sldMk cId="2740961403" sldId="400"/>
            <ac:picMk id="8" creationId="{04BCC3B8-7ADA-4578-8E56-22BA70CC94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Salvator-xs</a:t>
            </a:r>
            <a:r>
              <a:rPr lang="en-GB" dirty="0"/>
              <a:t> DRIF</a:t>
            </a:r>
          </a:p>
          <a:p>
            <a:r>
              <a:rPr lang="en-GB" dirty="0"/>
              <a:t>Hardware modifications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>
            <a:spAutoFit/>
          </a:bodyPr>
          <a:lstStyle/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oCTOBER</a:t>
            </a:r>
            <a:r>
              <a:rPr lang="en-US" dirty="0"/>
              <a:t> 2020</a:t>
            </a:r>
          </a:p>
          <a:p>
            <a:r>
              <a:rPr lang="en-US" dirty="0"/>
              <a:t>FABRIZIO </a:t>
            </a:r>
            <a:r>
              <a:rPr lang="en-US" dirty="0" err="1"/>
              <a:t>cASTRO</a:t>
            </a:r>
            <a:endParaRPr lang="en-US" dirty="0"/>
          </a:p>
          <a:p>
            <a:pPr fontAlgn="ctr"/>
            <a:r>
              <a:rPr lang="en-GB" dirty="0"/>
              <a:t>Senior Staff Engineer</a:t>
            </a:r>
          </a:p>
          <a:p>
            <a:r>
              <a:rPr lang="en-GB" dirty="0"/>
              <a:t>REE／IIBU／SDD／SPD2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 err="1"/>
              <a:t>Salvator-xs</a:t>
            </a:r>
            <a:r>
              <a:rPr lang="en-US" dirty="0"/>
              <a:t> and DRIF CONNECTORS</a:t>
            </a:r>
            <a:endParaRPr lang="en-US" sz="20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261A2-9355-4717-94E2-230D3A92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5" y="1052737"/>
            <a:ext cx="3414940" cy="4608512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269" y="5661249"/>
            <a:ext cx="4616187" cy="729531"/>
          </a:xfrm>
        </p:spPr>
        <p:txBody>
          <a:bodyPr/>
          <a:lstStyle/>
          <a:p>
            <a:r>
              <a:rPr lang="en-GB" altLang="ja-JP" dirty="0"/>
              <a:t>DRIF Board (J9):</a:t>
            </a:r>
          </a:p>
          <a:p>
            <a:r>
              <a:rPr lang="en-GB" altLang="ja-JP" dirty="0"/>
              <a:t>Maxim Integrated MAX2175 J5 Demo board Rev C</a:t>
            </a:r>
          </a:p>
          <a:p>
            <a:endParaRPr kumimoji="1" lang="en-GB" altLang="ja-JP" dirty="0"/>
          </a:p>
          <a:p>
            <a:endParaRPr kumimoji="1" lang="ja-JP" altLang="en-US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904496B1-E3AF-495E-BB11-C597D56439CA}"/>
              </a:ext>
            </a:extLst>
          </p:cNvPr>
          <p:cNvSpPr txBox="1">
            <a:spLocks/>
          </p:cNvSpPr>
          <p:nvPr/>
        </p:nvSpPr>
        <p:spPr>
          <a:xfrm>
            <a:off x="513427" y="5661249"/>
            <a:ext cx="4616187" cy="6663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dirty="0" err="1"/>
              <a:t>Salvator</a:t>
            </a:r>
            <a:r>
              <a:rPr lang="en-GB" altLang="ja-JP" dirty="0"/>
              <a:t>-XS and </a:t>
            </a:r>
            <a:r>
              <a:rPr lang="en-GB" altLang="ja-JP" dirty="0" err="1"/>
              <a:t>Salvator</a:t>
            </a:r>
            <a:r>
              <a:rPr lang="en-GB" altLang="ja-JP" dirty="0"/>
              <a:t>-X boards (CN27):</a:t>
            </a:r>
          </a:p>
          <a:p>
            <a:endParaRPr lang="ja-JP" alt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B2118D7-2956-4AA5-BFD8-8D4062DC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52196"/>
            <a:ext cx="5979674" cy="42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DRIF Control Signals</a:t>
            </a:r>
            <a:endParaRPr lang="en-US" cap="al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1A2EA9F-C5FF-41DF-949A-04CB4F03D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10247"/>
              </p:ext>
            </p:extLst>
          </p:nvPr>
        </p:nvGraphicFramePr>
        <p:xfrm>
          <a:off x="468000" y="1556792"/>
          <a:ext cx="5283749" cy="962025"/>
        </p:xfrm>
        <a:graphic>
          <a:graphicData uri="http://schemas.openxmlformats.org/drawingml/2006/table">
            <a:tbl>
              <a:tblPr/>
              <a:tblGrid>
                <a:gridCol w="952027">
                  <a:extLst>
                    <a:ext uri="{9D8B030D-6E8A-4147-A177-3AD203B41FA5}">
                      <a16:colId xmlns:a16="http://schemas.microsoft.com/office/drawing/2014/main" val="243108312"/>
                    </a:ext>
                  </a:extLst>
                </a:gridCol>
                <a:gridCol w="1739036">
                  <a:extLst>
                    <a:ext uri="{9D8B030D-6E8A-4147-A177-3AD203B41FA5}">
                      <a16:colId xmlns:a16="http://schemas.microsoft.com/office/drawing/2014/main" val="1503489691"/>
                    </a:ext>
                  </a:extLst>
                </a:gridCol>
                <a:gridCol w="447453">
                  <a:extLst>
                    <a:ext uri="{9D8B030D-6E8A-4147-A177-3AD203B41FA5}">
                      <a16:colId xmlns:a16="http://schemas.microsoft.com/office/drawing/2014/main" val="1387048060"/>
                    </a:ext>
                  </a:extLst>
                </a:gridCol>
                <a:gridCol w="685459">
                  <a:extLst>
                    <a:ext uri="{9D8B030D-6E8A-4147-A177-3AD203B41FA5}">
                      <a16:colId xmlns:a16="http://schemas.microsoft.com/office/drawing/2014/main" val="4027988065"/>
                    </a:ext>
                  </a:extLst>
                </a:gridCol>
                <a:gridCol w="1459774">
                  <a:extLst>
                    <a:ext uri="{9D8B030D-6E8A-4147-A177-3AD203B41FA5}">
                      <a16:colId xmlns:a16="http://schemas.microsoft.com/office/drawing/2014/main" val="41893594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Control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Schematic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CN27 Pin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J9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550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I2C2_SCL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SCL_J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9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I2C2_SDA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SDA_J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6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DRIF Channel 0 and 1</a:t>
            </a:r>
            <a:endParaRPr lang="en-US" cap="all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1879A0-81D6-4BFE-957F-4CA1929F80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00" y="4365104"/>
            <a:ext cx="10740568" cy="16561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Notes:</a:t>
            </a:r>
          </a:p>
          <a:p>
            <a:pPr marL="171450" indent="-17145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100" dirty="0"/>
              <a:t>Remove R638, R639, R640 to isolate the video decoder</a:t>
            </a:r>
          </a:p>
          <a:p>
            <a:pPr marL="171450" indent="-17145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100" dirty="0"/>
              <a:t>Remove R166 to isolate the voltage levelling buffer from BT_PCM_IN</a:t>
            </a:r>
          </a:p>
          <a:p>
            <a:pPr marL="171450" indent="-17145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SW14 must be in position 1, Master (out) to avoid being driven by 'BT_PCM_CLK’ through voltage leveling buffer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0C5710-EBCF-4747-90EB-7BD2E87F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44475"/>
              </p:ext>
            </p:extLst>
          </p:nvPr>
        </p:nvGraphicFramePr>
        <p:xfrm>
          <a:off x="468000" y="1394023"/>
          <a:ext cx="5283749" cy="1190625"/>
        </p:xfrm>
        <a:graphic>
          <a:graphicData uri="http://schemas.openxmlformats.org/drawingml/2006/table">
            <a:tbl>
              <a:tblPr/>
              <a:tblGrid>
                <a:gridCol w="952027">
                  <a:extLst>
                    <a:ext uri="{9D8B030D-6E8A-4147-A177-3AD203B41FA5}">
                      <a16:colId xmlns:a16="http://schemas.microsoft.com/office/drawing/2014/main" val="3379069254"/>
                    </a:ext>
                  </a:extLst>
                </a:gridCol>
                <a:gridCol w="1739036">
                  <a:extLst>
                    <a:ext uri="{9D8B030D-6E8A-4147-A177-3AD203B41FA5}">
                      <a16:colId xmlns:a16="http://schemas.microsoft.com/office/drawing/2014/main" val="3157688561"/>
                    </a:ext>
                  </a:extLst>
                </a:gridCol>
                <a:gridCol w="447453">
                  <a:extLst>
                    <a:ext uri="{9D8B030D-6E8A-4147-A177-3AD203B41FA5}">
                      <a16:colId xmlns:a16="http://schemas.microsoft.com/office/drawing/2014/main" val="1407081505"/>
                    </a:ext>
                  </a:extLst>
                </a:gridCol>
                <a:gridCol w="685459">
                  <a:extLst>
                    <a:ext uri="{9D8B030D-6E8A-4147-A177-3AD203B41FA5}">
                      <a16:colId xmlns:a16="http://schemas.microsoft.com/office/drawing/2014/main" val="4111035031"/>
                    </a:ext>
                  </a:extLst>
                </a:gridCol>
                <a:gridCol w="1459774">
                  <a:extLst>
                    <a:ext uri="{9D8B030D-6E8A-4147-A177-3AD203B41FA5}">
                      <a16:colId xmlns:a16="http://schemas.microsoft.com/office/drawing/2014/main" val="298547874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0 pins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Schematic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CN27 Pin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J9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21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SSI_SCK4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T1_SCK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8609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SSI_SDATA4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T1_SDI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7451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GP6_07/LVDS_BLEN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T1_SDQ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445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SYNC_B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SSI_WS4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T1_WS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478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F3EEFC-4F70-41B6-A728-42D3D792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46849"/>
              </p:ext>
            </p:extLst>
          </p:nvPr>
        </p:nvGraphicFramePr>
        <p:xfrm>
          <a:off x="468000" y="2833687"/>
          <a:ext cx="5283749" cy="1190625"/>
        </p:xfrm>
        <a:graphic>
          <a:graphicData uri="http://schemas.openxmlformats.org/drawingml/2006/table">
            <a:tbl>
              <a:tblPr/>
              <a:tblGrid>
                <a:gridCol w="952027">
                  <a:extLst>
                    <a:ext uri="{9D8B030D-6E8A-4147-A177-3AD203B41FA5}">
                      <a16:colId xmlns:a16="http://schemas.microsoft.com/office/drawing/2014/main" val="3553004757"/>
                    </a:ext>
                  </a:extLst>
                </a:gridCol>
                <a:gridCol w="1739036">
                  <a:extLst>
                    <a:ext uri="{9D8B030D-6E8A-4147-A177-3AD203B41FA5}">
                      <a16:colId xmlns:a16="http://schemas.microsoft.com/office/drawing/2014/main" val="4189160853"/>
                    </a:ext>
                  </a:extLst>
                </a:gridCol>
                <a:gridCol w="447453">
                  <a:extLst>
                    <a:ext uri="{9D8B030D-6E8A-4147-A177-3AD203B41FA5}">
                      <a16:colId xmlns:a16="http://schemas.microsoft.com/office/drawing/2014/main" val="29661246"/>
                    </a:ext>
                  </a:extLst>
                </a:gridCol>
                <a:gridCol w="685459">
                  <a:extLst>
                    <a:ext uri="{9D8B030D-6E8A-4147-A177-3AD203B41FA5}">
                      <a16:colId xmlns:a16="http://schemas.microsoft.com/office/drawing/2014/main" val="100290337"/>
                    </a:ext>
                  </a:extLst>
                </a:gridCol>
                <a:gridCol w="1459774">
                  <a:extLst>
                    <a:ext uri="{9D8B030D-6E8A-4147-A177-3AD203B41FA5}">
                      <a16:colId xmlns:a16="http://schemas.microsoft.com/office/drawing/2014/main" val="168830564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1 pins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Schematic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CN27 Pin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DRIF J9 signal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3843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GP6_17/SSI_SCK78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T2_SCK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964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GP6_19/SSI_SDATA7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T2_SDI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25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GP6_20/SSI_SDATA8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T2_SDQ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209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GB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GP6_18/SSI_WS78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 &gt;&gt;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T2_WS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38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1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B54-089C-4AF3-9323-6E4136D3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 Channel 0 and 1</a:t>
            </a:r>
            <a:endParaRPr lang="en-GB" dirty="0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D4F68C1-6F23-4B9C-995C-1C9B42DA4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44" y="1412776"/>
            <a:ext cx="6265438" cy="4699079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F4D670C1-C20C-46D0-BA9F-3F1E89C6F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8" y="1412776"/>
            <a:ext cx="3523320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73E9ABB-1813-4E43-94D2-02BC4479B731}" vid="{059689C2-CAE2-4497-AD31-6F9B45E6D1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0C4C955A30124DA69BA410D6B30AC7" ma:contentTypeVersion="13" ma:contentTypeDescription="Create a new document." ma:contentTypeScope="" ma:versionID="31ef94e4cec759c9393a9ea72e47685d">
  <xsd:schema xmlns:xsd="http://www.w3.org/2001/XMLSchema" xmlns:xs="http://www.w3.org/2001/XMLSchema" xmlns:p="http://schemas.microsoft.com/office/2006/metadata/properties" xmlns:ns3="4b4c5dc0-2057-4d35-ab2b-3c7f63085c6f" xmlns:ns4="5ed599db-fca5-4c30-b922-a9e29f66177c" targetNamespace="http://schemas.microsoft.com/office/2006/metadata/properties" ma:root="true" ma:fieldsID="9d150ed45962371c96e8ec725de16028" ns3:_="" ns4:_="">
    <xsd:import namespace="4b4c5dc0-2057-4d35-ab2b-3c7f63085c6f"/>
    <xsd:import namespace="5ed599db-fca5-4c30-b922-a9e29f661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c5dc0-2057-4d35-ab2b-3c7f63085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99db-fca5-4c30-b922-a9e29f6617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ed599db-fca5-4c30-b922-a9e29f66177c"/>
    <ds:schemaRef ds:uri="http://purl.org/dc/elements/1.1/"/>
    <ds:schemaRef ds:uri="http://schemas.microsoft.com/office/2006/documentManagement/types"/>
    <ds:schemaRef ds:uri="4b4c5dc0-2057-4d35-ab2b-3c7f63085c6f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D0B2C1-82F3-4694-A854-2FEED37A8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c5dc0-2057-4d35-ab2b-3c7f63085c6f"/>
    <ds:schemaRef ds:uri="5ed599db-fca5-4c30-b922-a9e29f661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Symbol</vt:lpstr>
      <vt:lpstr>Wingdings</vt:lpstr>
      <vt:lpstr>Renesas Template 2020 - EN</vt:lpstr>
      <vt:lpstr>PowerPoint Presentation</vt:lpstr>
      <vt:lpstr>Salvator-xs and DRIF CONNECTORS</vt:lpstr>
      <vt:lpstr>DRIF Control Signals</vt:lpstr>
      <vt:lpstr>DRIF Channel 0 and 1</vt:lpstr>
      <vt:lpstr>DRIF Channel 0 and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Miles</dc:creator>
  <cp:lastModifiedBy>Fabrizio Castro</cp:lastModifiedBy>
  <cp:revision>7</cp:revision>
  <dcterms:created xsi:type="dcterms:W3CDTF">2020-08-03T18:01:19Z</dcterms:created>
  <dcterms:modified xsi:type="dcterms:W3CDTF">2020-10-28T19:23:08Z</dcterms:modified>
</cp:coreProperties>
</file>