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é Steeman" initials="RS" lastIdx="1" clrIdx="0">
    <p:extLst>
      <p:ext uri="{19B8F6BF-5375-455C-9EA6-DF929625EA0E}">
        <p15:presenceInfo xmlns:p15="http://schemas.microsoft.com/office/powerpoint/2012/main" userId="0fcd40626248eb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3T13:54:29.78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2E246-C173-42A6-B2EE-064514F43457}" type="datetimeFigureOut">
              <a:rPr lang="en-US" smtClean="0"/>
              <a:t>03-Jan-19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3B064-D27A-46CF-ADEB-CAE1C04F9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/>
              <a:t>Informatica lesmethode</a:t>
            </a:r>
          </a:p>
          <a:p>
            <a:pPr marL="171450" indent="-171450">
              <a:buFontTx/>
              <a:buChar char="-"/>
            </a:pPr>
            <a:r>
              <a:rPr lang="nl-NL" dirty="0"/>
              <a:t>Havo en vwo</a:t>
            </a:r>
          </a:p>
          <a:p>
            <a:pPr marL="171450" indent="-171450">
              <a:buFontTx/>
              <a:buChar char="-"/>
            </a:pPr>
            <a:r>
              <a:rPr lang="nl-NL" dirty="0"/>
              <a:t>Flexibel en open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3B064-D27A-46CF-ADEB-CAE1C04F96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/>
              <a:t>Modern</a:t>
            </a:r>
          </a:p>
          <a:p>
            <a:pPr marL="171450" indent="-171450">
              <a:buFontTx/>
              <a:buChar char="-"/>
            </a:pPr>
            <a:r>
              <a:rPr lang="nl-NL" dirty="0"/>
              <a:t>Betere onderwerpen</a:t>
            </a:r>
          </a:p>
          <a:p>
            <a:pPr marL="171450" indent="-171450">
              <a:buFontTx/>
              <a:buChar char="-"/>
            </a:pPr>
            <a:r>
              <a:rPr lang="nl-NL" dirty="0"/>
              <a:t>Beter oefenen</a:t>
            </a:r>
          </a:p>
          <a:p>
            <a:pPr marL="171450" indent="-171450">
              <a:buFontTx/>
              <a:buChar char="-"/>
            </a:pPr>
            <a:r>
              <a:rPr lang="nl-NL" dirty="0"/>
              <a:t>Praktische zaken</a:t>
            </a:r>
          </a:p>
          <a:p>
            <a:pPr marL="171450" indent="-171450">
              <a:buFontTx/>
              <a:buChar char="-"/>
            </a:pPr>
            <a:r>
              <a:rPr lang="nl-NL" dirty="0"/>
              <a:t>Goedkoper</a:t>
            </a:r>
          </a:p>
          <a:p>
            <a:pPr marL="171450" indent="-171450">
              <a:buFontTx/>
              <a:buChar char="-"/>
            </a:pPr>
            <a:r>
              <a:rPr lang="nl-NL" dirty="0"/>
              <a:t>Tools voor docenten</a:t>
            </a:r>
          </a:p>
          <a:p>
            <a:pPr marL="171450" indent="-171450">
              <a:buFontTx/>
              <a:buChar char="-"/>
            </a:pPr>
            <a:r>
              <a:rPr lang="nl-NL" dirty="0"/>
              <a:t>privacy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3B064-D27A-46CF-ADEB-CAE1C04F96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2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/>
              <a:t>Gratis uitproberen met enkele accounts</a:t>
            </a:r>
          </a:p>
          <a:p>
            <a:pPr marL="171450" indent="-171450">
              <a:buFontTx/>
              <a:buChar char="-"/>
            </a:pPr>
            <a:r>
              <a:rPr lang="nl-NL" dirty="0"/>
              <a:t>Eerste jaar 50% korting</a:t>
            </a:r>
          </a:p>
          <a:p>
            <a:pPr marL="171450" indent="-171450">
              <a:buFontTx/>
              <a:buChar char="-"/>
            </a:pPr>
            <a:r>
              <a:rPr lang="nl-NL" dirty="0"/>
              <a:t>Gratis ondersteuning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3B064-D27A-46CF-ADEB-CAE1C04F96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1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CF47AE-0691-4328-81E6-41C6DE3C1851}" type="datetimeFigureOut">
              <a:rPr lang="en-US" smtClean="0"/>
              <a:t>03-Jan-19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CE1D6E7-8EC9-4DDB-B5EC-1829E1FA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7609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47AE-0691-4328-81E6-41C6DE3C1851}" type="datetimeFigureOut">
              <a:rPr lang="en-US" smtClean="0"/>
              <a:t>03-Jan-19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D6E7-8EC9-4DDB-B5EC-1829E1FA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04296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D5EF81-E09B-4114-9211-C68A46171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772966-2B8B-41A6-B8FF-C1508018F2A4}"/>
              </a:ext>
            </a:extLst>
          </p:cNvPr>
          <p:cNvSpPr/>
          <p:nvPr userDrawn="1"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49BD33-88AE-47D6-90F9-F166E69AE07E}"/>
              </a:ext>
            </a:extLst>
          </p:cNvPr>
          <p:cNvSpPr/>
          <p:nvPr userDrawn="1"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F7DC9-6502-4747-9E1C-5DD37F187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266" y="2219032"/>
            <a:ext cx="9784080" cy="15087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A30AC-CEEB-4818-9AC1-D149DB3F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47AE-0691-4328-81E6-41C6DE3C1851}" type="datetimeFigureOut">
              <a:rPr lang="en-US" smtClean="0"/>
              <a:t>03-Jan-19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82136-BC62-4DA5-BD16-09524FAD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D469D-2959-485B-B1C7-64E2E8EA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D6E7-8EC9-4DDB-B5EC-1829E1FA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14520"/>
      </p:ext>
    </p:extLst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CF47AE-0691-4328-81E6-41C6DE3C1851}" type="datetimeFigureOut">
              <a:rPr lang="en-US" smtClean="0"/>
              <a:t>03-Jan-19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CE1D6E7-8EC9-4DDB-B5EC-1829E1FA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0904"/>
      </p:ext>
    </p:extLst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47AE-0691-4328-81E6-41C6DE3C1851}" type="datetimeFigureOut">
              <a:rPr lang="en-US" smtClean="0"/>
              <a:t>03-Jan-19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D6E7-8EC9-4DDB-B5EC-1829E1FA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99855"/>
      </p:ext>
    </p:extLst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47AE-0691-4328-81E6-41C6DE3C1851}" type="datetimeFigureOut">
              <a:rPr lang="en-US" smtClean="0"/>
              <a:t>03-Jan-19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D6E7-8EC9-4DDB-B5EC-1829E1FA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47744"/>
      </p:ext>
    </p:extLst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47AE-0691-4328-81E6-41C6DE3C1851}" type="datetimeFigureOut">
              <a:rPr lang="en-US" smtClean="0"/>
              <a:t>03-Jan-19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D6E7-8EC9-4DDB-B5EC-1829E1FA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53286"/>
      </p:ext>
    </p:extLst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47AE-0691-4328-81E6-41C6DE3C1851}" type="datetimeFigureOut">
              <a:rPr lang="en-US" smtClean="0"/>
              <a:t>03-Jan-19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D6E7-8EC9-4DDB-B5EC-1829E1FA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10374"/>
      </p:ext>
    </p:extLst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CCF47AE-0691-4328-81E6-41C6DE3C1851}" type="datetimeFigureOut">
              <a:rPr lang="en-US" smtClean="0"/>
              <a:t>03-Jan-19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CE1D6E7-8EC9-4DDB-B5EC-1829E1FA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19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5" r:id="rId3"/>
    <p:sldLayoutId id="2147483699" r:id="rId4"/>
    <p:sldLayoutId id="2147483700" r:id="rId5"/>
    <p:sldLayoutId id="2147483701" r:id="rId6"/>
    <p:sldLayoutId id="2147483702" r:id="rId7"/>
    <p:sldLayoutId id="2147483704" r:id="rId8"/>
  </p:sldLayoutIdLst>
  <p:transition>
    <p:cover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://englishedrissis.blogspot.com/2011/04/world-book-day.html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.jpeg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martlemming.com/blog/2009/06/smart-lemming-diary-learning-patience-as-i-wait-for-an-offer/" TargetMode="External"/><Relationship Id="rId5" Type="http://schemas.openxmlformats.org/officeDocument/2006/relationships/hyperlink" Target="https://pixabay.com/pt/seta-neg%C3%B3cios-financeira-gr%C3%A1fico-1295953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://theconversation.com/impact-investing-grabbing-a-piece-of-the-650-billion-market-2483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0361-BE55-49F8-AA2C-02B6D44E9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INFORCA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7D334-2DB6-4A2B-B5A6-509285E58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2"/>
                </a:solidFill>
              </a:rPr>
              <a:t>Waarom is het voor u interessant?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28463"/>
      </p:ext>
    </p:extLst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1F1101-D50C-4D7B-BC9B-11CA00258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B28D89-0D8B-4798-9D22-47BEAD98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1AC4C39-4129-4815-BE65-F7ACE7FD4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6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61" b="1515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58AED5-6405-46CB-BE8A-767CB7AB0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DC99F-0CF1-4F0D-AA5C-89F75054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19456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/>
              <a:t>Wat is inforca?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B5C16-728C-4369-8383-B48B9344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3AA46-3363-4C81-B0A4-FD7D805A8B82}"/>
              </a:ext>
            </a:extLst>
          </p:cNvPr>
          <p:cNvSpPr txBox="1"/>
          <p:nvPr/>
        </p:nvSpPr>
        <p:spPr>
          <a:xfrm>
            <a:off x="9678151" y="6886543"/>
            <a:ext cx="251382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5" tooltip="http://englishedrissis.blogspot.com/2011/04/world-book-day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6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269603"/>
      </p:ext>
    </p:extLst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/>
              <a:schemeClr val="bg1">
                <a:shade val="91000"/>
                <a:satMod val="105000"/>
              </a:schemeClr>
            </a:duotone>
            <a:extLst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21F1101-D50C-4D7B-BC9B-11CA00258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B28D89-0D8B-4798-9D22-47BEAD98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B7BE0E-2DA0-4A43-AEF9-71FA3E196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441429A9-7E6B-410A-98C1-4D774987E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duotone>
              <a:prstClr val="black"/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DCF4FFA-4210-4EAA-B167-B470E717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65" y="2059012"/>
            <a:ext cx="12188952" cy="1828800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orbel" panose="020B050302020402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EBEFB-C1B3-4B21-A885-7A9CF7C2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19456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/>
              <a:t>Waarom Inforca?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97BF73-4655-4A12-99A4-2518B1951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65" y="3887812"/>
            <a:ext cx="12188952" cy="4572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ED084F-30E0-4A86-8A16-B672A198C3B1}"/>
              </a:ext>
            </a:extLst>
          </p:cNvPr>
          <p:cNvSpPr txBox="1"/>
          <p:nvPr/>
        </p:nvSpPr>
        <p:spPr>
          <a:xfrm>
            <a:off x="9678171" y="6870700"/>
            <a:ext cx="251382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6" tooltip="http://smartlemming.com/blog/2009/06/smart-lemming-diary-learning-patience-as-i-wait-for-an-offer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819157"/>
      </p:ext>
    </p:ext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/>
              <a:schemeClr val="bg1">
                <a:shade val="91000"/>
                <a:satMod val="105000"/>
              </a:schemeClr>
            </a:duotone>
            <a:extLst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1F1101-D50C-4D7B-BC9B-11CA00258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B28D89-0D8B-4798-9D22-47BEAD98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995496-DA17-46B9-8FD7-3D4E25A3B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77" r="10267"/>
          <a:stretch/>
        </p:blipFill>
        <p:spPr>
          <a:xfrm>
            <a:off x="-3707" y="10"/>
            <a:ext cx="1219200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8BF4ED-8696-495D-9D91-492F7952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99F65F-16DA-4C44-B6B6-130416D2E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23A40-1645-494C-A1C8-B9466151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2194560"/>
            <a:ext cx="11247120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 dirty="0" err="1">
                <a:solidFill>
                  <a:schemeClr val="tx1"/>
                </a:solidFill>
              </a:rPr>
              <a:t>inforca</a:t>
            </a:r>
            <a:r>
              <a:rPr lang="en-US" sz="6000" spc="150" dirty="0">
                <a:solidFill>
                  <a:schemeClr val="tx1"/>
                </a:solidFill>
              </a:rPr>
              <a:t> effect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54C5F-6251-4249-BA22-D995C54ADF85}"/>
              </a:ext>
            </a:extLst>
          </p:cNvPr>
          <p:cNvSpPr txBox="1"/>
          <p:nvPr/>
        </p:nvSpPr>
        <p:spPr>
          <a:xfrm>
            <a:off x="9804307" y="6886544"/>
            <a:ext cx="238398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theconversation.com/impact-investing-grabbing-a-piece-of-the-650-billion-market-248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5750"/>
      </p:ext>
    </p:extLst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/>
              <a:schemeClr val="bg1">
                <a:shade val="91000"/>
                <a:satMod val="105000"/>
              </a:schemeClr>
            </a:duotone>
            <a:extLst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1F1101-D50C-4D7B-BC9B-11CA00258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B28D89-0D8B-4798-9D22-47BEAD98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B7BE0E-2DA0-4A43-AEF9-71FA3E196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39453CCA-1965-4CEC-86C6-5FB85B3BE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duotone>
              <a:prstClr val="black"/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7" b="22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DCF4FFA-4210-4EAA-B167-B470E717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65" y="2059012"/>
            <a:ext cx="12188952" cy="1828800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orbel" panose="020B050302020402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A3C0F-2246-45E6-86A7-BF43BFDC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19456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 dirty="0"/>
              <a:t>Start </a:t>
            </a:r>
            <a:r>
              <a:rPr lang="en-US" sz="6000" spc="150" dirty="0" err="1"/>
              <a:t>inforca</a:t>
            </a:r>
            <a:endParaRPr lang="en-US" sz="6000" spc="1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97BF73-4655-4A12-99A4-2518B1951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65" y="3887812"/>
            <a:ext cx="12188952" cy="4572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41279"/>
      </p:ext>
    </p:extLst>
  </p:cSld>
  <p:clrMapOvr>
    <a:masterClrMapping/>
  </p:clrMapOvr>
  <p:transition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Inforca">
      <a:dk1>
        <a:srgbClr val="262626"/>
      </a:dk1>
      <a:lt1>
        <a:srgbClr val="E9E9E9"/>
      </a:lt1>
      <a:dk2>
        <a:srgbClr val="323232"/>
      </a:dk2>
      <a:lt2>
        <a:srgbClr val="E5C243"/>
      </a:lt2>
      <a:accent1>
        <a:srgbClr val="32646E"/>
      </a:accent1>
      <a:accent2>
        <a:srgbClr val="BEBEBE"/>
      </a:accent2>
      <a:accent3>
        <a:srgbClr val="E19825"/>
      </a:accent3>
      <a:accent4>
        <a:srgbClr val="32646E"/>
      </a:accent4>
      <a:accent5>
        <a:srgbClr val="7F5F52"/>
      </a:accent5>
      <a:accent6>
        <a:srgbClr val="B27D49"/>
      </a:accent6>
      <a:hlink>
        <a:srgbClr val="6EB0BD"/>
      </a:hlink>
      <a:folHlink>
        <a:srgbClr val="CEE4E9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84</Words>
  <Application>Microsoft Office PowerPoint</Application>
  <PresentationFormat>Widescreen</PresentationFormat>
  <Paragraphs>25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Corbel</vt:lpstr>
      <vt:lpstr>Wingdings</vt:lpstr>
      <vt:lpstr>Banded</vt:lpstr>
      <vt:lpstr>INFORCA</vt:lpstr>
      <vt:lpstr>Wat is inforca?</vt:lpstr>
      <vt:lpstr>Waarom Inforca?</vt:lpstr>
      <vt:lpstr>inforca effect</vt:lpstr>
      <vt:lpstr>Start inforca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INFORCA</dc:title>
  <dc:creator>René Steeman</dc:creator>
  <cp:lastModifiedBy>René Steeman</cp:lastModifiedBy>
  <cp:revision>3</cp:revision>
  <dcterms:created xsi:type="dcterms:W3CDTF">2019-01-03T13:07:19Z</dcterms:created>
  <dcterms:modified xsi:type="dcterms:W3CDTF">2019-01-03T13:15:35Z</dcterms:modified>
</cp:coreProperties>
</file>