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310" r:id="rId7"/>
    <p:sldId id="311" r:id="rId8"/>
    <p:sldId id="325" r:id="rId9"/>
    <p:sldId id="326" r:id="rId10"/>
    <p:sldId id="318" r:id="rId11"/>
    <p:sldId id="291" r:id="rId12"/>
    <p:sldId id="301" r:id="rId13"/>
    <p:sldId id="304" r:id="rId14"/>
    <p:sldId id="305" r:id="rId15"/>
    <p:sldId id="328" r:id="rId16"/>
    <p:sldId id="329" r:id="rId17"/>
    <p:sldId id="319" r:id="rId18"/>
    <p:sldId id="330" r:id="rId19"/>
    <p:sldId id="313" r:id="rId20"/>
    <p:sldId id="320" r:id="rId21"/>
    <p:sldId id="322" r:id="rId22"/>
    <p:sldId id="324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214" y="82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Error compared to step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E-43F4-B578-3451D73C3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E-43F4-B578-3451D73C3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0.01</c:v>
                </c:pt>
                <c:pt idx="1">
                  <c:v>0.05</c:v>
                </c:pt>
                <c:pt idx="2">
                  <c:v>0.10</c:v>
                </c:pt>
                <c:pt idx="3">
                  <c:v>0.50</c:v>
                </c:pt>
                <c:pt idx="4">
                  <c:v>1.00</c:v>
                </c:pt>
                <c:pt idx="5">
                  <c:v>5.00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E-43F4-B578-3451D73C3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7336896"/>
        <c:axId val="690337440"/>
      </c:barChart>
      <c:catAx>
        <c:axId val="5473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90337440"/>
        <c:crosses val="autoZero"/>
        <c:auto val="1"/>
        <c:lblAlgn val="ctr"/>
        <c:lblOffset val="100"/>
        <c:noMultiLvlLbl val="0"/>
      </c:catAx>
      <c:valAx>
        <c:axId val="69033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473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Euler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4-481C-893F-9AC8E01E04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54-481C-893F-9AC8E01E04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Runge-Kutta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time spent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54-481C-893F-9AC8E01E0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3243472"/>
        <c:axId val="641512976"/>
      </c:barChart>
      <c:catAx>
        <c:axId val="7232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1512976"/>
        <c:crosses val="autoZero"/>
        <c:auto val="1"/>
        <c:lblAlgn val="ctr"/>
        <c:lblOffset val="100"/>
        <c:noMultiLvlLbl val="0"/>
      </c:catAx>
      <c:valAx>
        <c:axId val="6415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232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21-6-2020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78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738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08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89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Computer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0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22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nl-NL" dirty="0"/>
                      <m:t>	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3984-7A2E-437D-8CEA-E490D994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099C-969E-4E15-AD46-4134B9E9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process(double </a:t>
            </a:r>
            <a:r>
              <a:rPr lang="en-GB" dirty="0" err="1"/>
              <a:t>deltaTime</a:t>
            </a:r>
            <a:r>
              <a:rPr lang="en-GB" dirty="0"/>
              <a:t>, (Vector position, Vector velocity))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</a:t>
            </a:r>
            <a:r>
              <a:rPr lang="en-GB" b="1" dirty="0"/>
              <a:t>FOR</a:t>
            </a:r>
            <a:r>
              <a:rPr lang="en-GB" dirty="0"/>
              <a:t> time=0 </a:t>
            </a:r>
            <a:r>
              <a:rPr lang="en-GB" b="1" dirty="0"/>
              <a:t>TO</a:t>
            </a:r>
            <a:r>
              <a:rPr lang="en-GB" dirty="0"/>
              <a:t> time=</a:t>
            </a:r>
            <a:r>
              <a:rPr lang="en-GB" dirty="0" err="1"/>
              <a:t>deltaTime</a:t>
            </a: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IF</a:t>
            </a:r>
            <a:r>
              <a:rPr lang="en-GB" dirty="0"/>
              <a:t> !</a:t>
            </a:r>
            <a:r>
              <a:rPr lang="en-GB" dirty="0" err="1"/>
              <a:t>isFlying</a:t>
            </a:r>
            <a:r>
              <a:rPr lang="en-GB" dirty="0"/>
              <a:t>(position)</a:t>
            </a:r>
            <a:endParaRPr lang="en-GB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THEN</a:t>
            </a:r>
            <a:r>
              <a:rPr lang="en-GB" dirty="0"/>
              <a:t> velocity = </a:t>
            </a:r>
            <a:r>
              <a:rPr lang="en-GB" dirty="0" err="1"/>
              <a:t>redirectVelocity</a:t>
            </a:r>
            <a:r>
              <a:rPr lang="en-GB" dirty="0"/>
              <a:t>(position, velocity)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</a:t>
            </a:r>
            <a:r>
              <a:rPr lang="en-GB" i="1" dirty="0"/>
              <a:t>calculate next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          update position and velocity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return (position, velocity)</a:t>
            </a:r>
          </a:p>
        </p:txBody>
      </p:sp>
    </p:spTree>
    <p:extLst>
      <p:ext uri="{BB962C8B-B14F-4D97-AF65-F5344CB8AC3E}">
        <p14:creationId xmlns:p14="http://schemas.microsoft.com/office/powerpoint/2010/main" val="395305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70A-B20D-4C21-A84A-39487273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3965-2F4E-4865-B65C-E38FE480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70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experiment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EE1C2D-5E0D-4DC5-AAC3-615B534E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49490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experiment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FFDC9B-A7DC-4EAD-85ED-D1DC46C73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3987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049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4DD8-CB42-424F-9E5A-2FDB23B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07E-4C00-4318-851C-0ABA7BC3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9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Table of contents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  </a:t>
            </a:r>
          </a:p>
          <a:p>
            <a:r>
              <a:rPr lang="en-US" dirty="0"/>
              <a:t>4. 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l-NL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/>
                  <a:t> 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nl-NL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Widescreen</PresentationFormat>
  <Paragraphs>107</Paragraphs>
  <Slides>20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3</vt:lpstr>
      <vt:lpstr>The challenge</vt:lpstr>
      <vt:lpstr>Table of contents</vt:lpstr>
      <vt:lpstr>Game Engine</vt:lpstr>
      <vt:lpstr>Terrain generation</vt:lpstr>
      <vt:lpstr>Collision detection</vt:lpstr>
      <vt:lpstr>Live saving and loading</vt:lpstr>
      <vt:lpstr>Our solvers</vt:lpstr>
      <vt:lpstr>The formulas 2nd-order Verlet</vt:lpstr>
      <vt:lpstr>The formulas  2nd-order Velocity Verlet</vt:lpstr>
      <vt:lpstr>The formulas  Classical 4th-order Runge-Kutta</vt:lpstr>
      <vt:lpstr>Flying balls</vt:lpstr>
      <vt:lpstr>Bouncing balls</vt:lpstr>
      <vt:lpstr>Precision experiment</vt:lpstr>
      <vt:lpstr>Speed experiment</vt:lpstr>
      <vt:lpstr>Bot</vt:lpstr>
      <vt:lpstr>Experiments</vt:lpstr>
      <vt:lpstr>Conclusion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2020-06-20T12:18:05Z</dcterms:created>
  <dcterms:modified xsi:type="dcterms:W3CDTF">2020-06-21T08:52:37Z</dcterms:modified>
</cp:coreProperties>
</file>