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sldIdLst>
    <p:sldId id="265" r:id="rId5"/>
    <p:sldId id="288" r:id="rId6"/>
    <p:sldId id="310" r:id="rId7"/>
    <p:sldId id="323" r:id="rId8"/>
    <p:sldId id="311" r:id="rId9"/>
    <p:sldId id="325" r:id="rId10"/>
    <p:sldId id="326" r:id="rId11"/>
    <p:sldId id="318" r:id="rId12"/>
    <p:sldId id="312" r:id="rId13"/>
    <p:sldId id="319" r:id="rId14"/>
    <p:sldId id="313" r:id="rId15"/>
    <p:sldId id="320" r:id="rId16"/>
    <p:sldId id="317" r:id="rId17"/>
    <p:sldId id="322" r:id="rId18"/>
    <p:sldId id="3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86364" autoAdjust="0"/>
  </p:normalViewPr>
  <p:slideViewPr>
    <p:cSldViewPr snapToGrid="0">
      <p:cViewPr varScale="1">
        <p:scale>
          <a:sx n="94" d="100"/>
          <a:sy n="94" d="100"/>
        </p:scale>
        <p:origin x="510" y="84"/>
      </p:cViewPr>
      <p:guideLst/>
    </p:cSldViewPr>
  </p:slideViewPr>
  <p:outlineViewPr>
    <p:cViewPr>
      <p:scale>
        <a:sx n="33" d="100"/>
        <a:sy n="33" d="100"/>
      </p:scale>
      <p:origin x="0" y="-3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2211-91C2-4B5D-9566-2C0C10015937}" type="datetimeFigureOut">
              <a:rPr lang="nl-NL" smtClean="0"/>
              <a:t>20-6-2020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7F88C-BACD-4A94-B7B7-C91B49D4CB7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77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606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Jean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38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890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it be there?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1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it was one of the requirements for this phase I think we should talk about it.</a:t>
            </a:r>
          </a:p>
          <a:p>
            <a:r>
              <a:rPr lang="en-US" dirty="0"/>
              <a:t>Placement of the slide to check.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7F88C-BACD-4A94-B7B7-C91B49D4CB7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777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98XWUwbvX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1WK_jSP_zk?feature=oembed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6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6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rope, laying, game&#10;&#10;Description automatically generated">
            <a:extLst>
              <a:ext uri="{FF2B5EF4-FFF2-40B4-BE49-F238E27FC236}">
                <a16:creationId xmlns:a16="http://schemas.microsoft.com/office/drawing/2014/main" id="{0A4B08F9-AB7F-4E7C-8AAF-7536950B0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" r="1" b="1"/>
          <a:stretch/>
        </p:blipFill>
        <p:spPr>
          <a:xfrm>
            <a:off x="2843" y="10"/>
            <a:ext cx="12186315" cy="6857990"/>
          </a:xfrm>
          <a:prstGeom prst="rect">
            <a:avLst/>
          </a:prstGeom>
        </p:spPr>
      </p:pic>
      <p:sp>
        <p:nvSpPr>
          <p:cNvPr id="74" name="Rectangle 66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474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648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Crazy Putting phase 3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8277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648" y="2978254"/>
            <a:ext cx="3153580" cy="2444238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René Steeman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Aaron SchapirA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Ivan Poliakov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Jean Janssen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Matthijs Kusters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Haoran Luan 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E461C7-FF45-427F-83D7-18DFBD481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033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EA66-DA16-8F4D-85C8-7C1A8AA5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8773-9B13-A84D-89BB-7F357537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23308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C2DD-6E22-274B-8E73-0864CCF3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CD13-71A0-6B4E-AD41-C79CB8F6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New bot explanation</a:t>
            </a:r>
          </a:p>
        </p:txBody>
      </p:sp>
    </p:spTree>
    <p:extLst>
      <p:ext uri="{BB962C8B-B14F-4D97-AF65-F5344CB8AC3E}">
        <p14:creationId xmlns:p14="http://schemas.microsoft.com/office/powerpoint/2010/main" val="25892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9A6B-CDB2-8D48-97AF-EC9F49EA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25E4-832A-D040-B461-E6D8A517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310771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336-2D88-4A4E-B47F-30DEE995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564E-A875-EA49-BF49-EEECA8BF2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TODO</a:t>
            </a:r>
          </a:p>
        </p:txBody>
      </p:sp>
    </p:spTree>
    <p:extLst>
      <p:ext uri="{BB962C8B-B14F-4D97-AF65-F5344CB8AC3E}">
        <p14:creationId xmlns:p14="http://schemas.microsoft.com/office/powerpoint/2010/main" val="188637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09FE0-01FE-484D-9253-00E27C5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54AC-0CDE-8E40-85E6-B44275F7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9F-FE68-4055-B7BD-13127211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92F-3F18-48D2-9AD9-5FB803B1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50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7A7-B767-4F33-9556-A970E1E2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D122-9403-42B5-8379-B228981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Having a random error in the initial position and velocity of the ball, including an analysis of the impact on the bot’s performance.</a:t>
            </a:r>
          </a:p>
          <a:p>
            <a:r>
              <a:rPr lang="en-US" dirty="0"/>
              <a:t>2. Handling different (unknown) coefficients of friction and making sure the bot can handle them.</a:t>
            </a:r>
          </a:p>
          <a:p>
            <a:r>
              <a:rPr lang="en-US" dirty="0"/>
              <a:t>3. Allow for balls that can both fly and bounce, as well as improvements to the bot so it can handle these new options.</a:t>
            </a:r>
            <a:endParaRPr lang="nl-NL" dirty="0"/>
          </a:p>
          <a:p>
            <a:r>
              <a:rPr lang="en-US" dirty="0"/>
              <a:t>4. Improve the bot to handle complex terrains like mazes.</a:t>
            </a:r>
          </a:p>
          <a:p>
            <a:r>
              <a:rPr lang="en-US" dirty="0"/>
              <a:t>5. Implement collision detection.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34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D6C6-DFFD-4C48-9BE4-B38A729C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2A33-D8C4-1A49-9B3C-14490E287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Game Engine</a:t>
            </a:r>
          </a:p>
          <a:p>
            <a:r>
              <a:rPr lang="en-US" dirty="0"/>
              <a:t>2. Physics and experiments</a:t>
            </a:r>
          </a:p>
          <a:p>
            <a:r>
              <a:rPr lang="en-US" dirty="0"/>
              <a:t>3. Bots and experiments</a:t>
            </a:r>
          </a:p>
          <a:p>
            <a:pPr marL="0" indent="0">
              <a:buNone/>
            </a:pPr>
            <a:r>
              <a:rPr lang="en-US" dirty="0"/>
              <a:t>  4. Collision Detection?</a:t>
            </a:r>
          </a:p>
          <a:p>
            <a:pPr marL="0" indent="0">
              <a:buNone/>
            </a:pPr>
            <a:r>
              <a:rPr lang="en-US" dirty="0"/>
              <a:t>  5. Conclusion</a:t>
            </a:r>
          </a:p>
        </p:txBody>
      </p:sp>
    </p:spTree>
    <p:extLst>
      <p:ext uri="{BB962C8B-B14F-4D97-AF65-F5344CB8AC3E}">
        <p14:creationId xmlns:p14="http://schemas.microsoft.com/office/powerpoint/2010/main" val="204599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4730-A284-EC4F-A8A4-D6068F18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4500-3F37-814C-BB96-FB8F7D6E2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</a:t>
            </a:r>
            <a:r>
              <a:rPr lang="en-GB" dirty="0"/>
              <a:t>s it possible to create a realistic putting game that can be played by an AI?</a:t>
            </a:r>
          </a:p>
          <a:p>
            <a:r>
              <a:rPr lang="en-GB" dirty="0"/>
              <a:t>2. What is a good physics solver that can be used in real-time? </a:t>
            </a:r>
          </a:p>
          <a:p>
            <a:r>
              <a:rPr lang="en-GB" dirty="0"/>
              <a:t>3. What kind of AI can be used in order to play the game?</a:t>
            </a:r>
          </a:p>
          <a:p>
            <a:r>
              <a:rPr lang="en-GB" dirty="0"/>
              <a:t>4. What kind of engine is required to show the game, create terrain defined by a height function and allow a human to play?</a:t>
            </a:r>
          </a:p>
        </p:txBody>
      </p:sp>
    </p:spTree>
    <p:extLst>
      <p:ext uri="{BB962C8B-B14F-4D97-AF65-F5344CB8AC3E}">
        <p14:creationId xmlns:p14="http://schemas.microsoft.com/office/powerpoint/2010/main" val="30019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157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CED30-CD80-E04C-A49F-A09261A2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Game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ABBC-ED2F-D844-94AD-153D4D5E8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 have made our own </a:t>
            </a:r>
            <a:r>
              <a:rPr lang="en-US" sz="1800" dirty="0" err="1">
                <a:solidFill>
                  <a:srgbClr val="FFFFFF"/>
                </a:solidFill>
              </a:rPr>
              <a:t>openGL</a:t>
            </a:r>
            <a:r>
              <a:rPr lang="en-US" sz="1800" dirty="0">
                <a:solidFill>
                  <a:srgbClr val="FFFFFF"/>
                </a:solidFill>
              </a:rPr>
              <a:t>-based game engine with support for the following features:</a:t>
            </a:r>
          </a:p>
          <a:p>
            <a:r>
              <a:rPr lang="en-US" sz="1800" dirty="0">
                <a:solidFill>
                  <a:srgbClr val="FFFFFF"/>
                </a:solidFill>
              </a:rPr>
              <a:t>Dynamic terrain generation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Real-time editing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Collision detection</a:t>
            </a:r>
          </a:p>
          <a:p>
            <a:r>
              <a:rPr lang="en-US" sz="1800" dirty="0">
                <a:solidFill>
                  <a:srgbClr val="FFFFFF"/>
                </a:solidFill>
              </a:rPr>
              <a:t>Realistic lighting</a:t>
            </a:r>
          </a:p>
          <a:p>
            <a:r>
              <a:rPr lang="en-US" sz="1800" dirty="0">
                <a:solidFill>
                  <a:srgbClr val="FFFFFF"/>
                </a:solidFill>
              </a:rPr>
              <a:t>Water with special effects (du/dv maps, reflections, depth effect)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3D model support (.obj)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Third person camera</a:t>
            </a:r>
          </a:p>
          <a:p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Online Media 3" title="Demonstration of the terrain editing system for Crazy Putting phase 2">
            <a:hlinkClick r:id="" action="ppaction://media"/>
            <a:extLst>
              <a:ext uri="{FF2B5EF4-FFF2-40B4-BE49-F238E27FC236}">
                <a16:creationId xmlns:a16="http://schemas.microsoft.com/office/drawing/2014/main" id="{14E3880D-A55C-574C-9412-35D40451E8A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017" y="1531787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4F3E-FD66-4E15-9705-5AF74366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Terrain generation</a:t>
            </a:r>
            <a:endParaRPr lang="nl-NL" sz="40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C6FA-7ECC-4F70-9133-D8AF06BA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Given a mathematical function with the variables x and y we can generate a terrain during runtime. </a:t>
            </a:r>
          </a:p>
          <a:p>
            <a:endParaRPr lang="en-US" sz="1800">
              <a:solidFill>
                <a:srgbClr val="FFFFFF"/>
              </a:solidFill>
            </a:endParaRPr>
          </a:p>
          <a:p>
            <a:endParaRPr lang="nl-NL" sz="180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8DA4-442C-4DAA-B407-33D705C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" y="3429000"/>
            <a:ext cx="6098137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2C41E-2112-4A71-8D00-1E456085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6000" y="3418745"/>
            <a:ext cx="6095985" cy="34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11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BD68D-F464-4D27-A89D-686E01E7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Collision detection</a:t>
            </a:r>
            <a:endParaRPr lang="nl-N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3B7A8B1-1037-4344-A0A6-A4126E5C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111744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Stages:</a:t>
            </a:r>
          </a:p>
          <a:p>
            <a:pPr marL="0" indent="0">
              <a:buNone/>
            </a:pPr>
            <a:r>
              <a:rPr lang="en-US" dirty="0"/>
              <a:t>1. Check if the smallest possible box around an object, that still contains every point making up the model, overlaps with that of the ball.</a:t>
            </a:r>
          </a:p>
          <a:p>
            <a:pPr marL="0" indent="0">
              <a:buNone/>
            </a:pPr>
            <a:r>
              <a:rPr lang="en-US" dirty="0"/>
              <a:t>2. Check if the actual mesh is colliding with the ball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7C9A6-65AE-46AC-896D-7B886CA5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083" y="3391669"/>
            <a:ext cx="2533675" cy="2481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2EA1FE-F77B-4C6D-8ED3-EF9FCC49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72481" y="3391669"/>
            <a:ext cx="2067059" cy="25314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4E6FB-0D00-4757-BCF7-3C3D502166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642216" y="3387970"/>
            <a:ext cx="1876973" cy="25724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D5E63-D634-405B-936B-02B078CA0A06}"/>
              </a:ext>
            </a:extLst>
          </p:cNvPr>
          <p:cNvSpPr txBox="1"/>
          <p:nvPr/>
        </p:nvSpPr>
        <p:spPr>
          <a:xfrm>
            <a:off x="1156083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collision</a:t>
            </a:r>
            <a:endParaRPr lang="nl-N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DBF74-E6DE-41A5-9126-2F43A4AA2232}"/>
              </a:ext>
            </a:extLst>
          </p:cNvPr>
          <p:cNvSpPr txBox="1"/>
          <p:nvPr/>
        </p:nvSpPr>
        <p:spPr>
          <a:xfrm>
            <a:off x="5122368" y="590222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Possible collision</a:t>
            </a:r>
            <a:endParaRPr lang="nl-N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237E2E-2FA2-44CE-B7C4-912BDD33DD9C}"/>
              </a:ext>
            </a:extLst>
          </p:cNvPr>
          <p:cNvSpPr txBox="1"/>
          <p:nvPr/>
        </p:nvSpPr>
        <p:spPr>
          <a:xfrm>
            <a:off x="8585041" y="5926495"/>
            <a:ext cx="1847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Collision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38794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784-9CE9-174F-9AB5-4FEC4AC2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saving and loading</a:t>
            </a:r>
            <a:endParaRPr lang="en-US" dirty="0"/>
          </a:p>
        </p:txBody>
      </p:sp>
      <p:pic>
        <p:nvPicPr>
          <p:cNvPr id="7" name="Online Media 6" title="Live save and load system 2x speed">
            <a:hlinkClick r:id="" action="ppaction://media"/>
            <a:extLst>
              <a:ext uri="{FF2B5EF4-FFF2-40B4-BE49-F238E27FC236}">
                <a16:creationId xmlns:a16="http://schemas.microsoft.com/office/drawing/2014/main" id="{CD8E8929-E429-4C84-954C-3C03DD6DDD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82888" y="2108200"/>
            <a:ext cx="6686550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0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CE6-2441-3C46-9FC0-54953D57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44B2-D01F-164B-9336-71FB8412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Flying balls explanation by Matthijs the genius</a:t>
            </a:r>
          </a:p>
        </p:txBody>
      </p:sp>
    </p:spTree>
    <p:extLst>
      <p:ext uri="{BB962C8B-B14F-4D97-AF65-F5344CB8AC3E}">
        <p14:creationId xmlns:p14="http://schemas.microsoft.com/office/powerpoint/2010/main" val="190192518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499CE6-06FC-4D3E-8B56-30558CC9D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586965-D4BF-4605-8C1C-5B8CCCAB77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6E351D-C19B-467F-A5C7-085C4CECACA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Widescreen</PresentationFormat>
  <Paragraphs>63</Paragraphs>
  <Slides>15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Bookman Old Style</vt:lpstr>
      <vt:lpstr>Calibri</vt:lpstr>
      <vt:lpstr>Franklin Gothic Book</vt:lpstr>
      <vt:lpstr>1_RetrospectVTI</vt:lpstr>
      <vt:lpstr>Crazy Putting phase 3</vt:lpstr>
      <vt:lpstr>The challenge</vt:lpstr>
      <vt:lpstr>Table of contents</vt:lpstr>
      <vt:lpstr>Our questions</vt:lpstr>
      <vt:lpstr>Game Engine</vt:lpstr>
      <vt:lpstr>Terrain generation</vt:lpstr>
      <vt:lpstr>Collision detection</vt:lpstr>
      <vt:lpstr>Live saving and loading</vt:lpstr>
      <vt:lpstr>Physics</vt:lpstr>
      <vt:lpstr>Experiments</vt:lpstr>
      <vt:lpstr>Bot</vt:lpstr>
      <vt:lpstr>Experiments</vt:lpstr>
      <vt:lpstr>Collision Detection?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2020-06-19T13:56:08Z</dcterms:created>
  <dcterms:modified xsi:type="dcterms:W3CDTF">2020-06-20T08:58:30Z</dcterms:modified>
</cp:coreProperties>
</file>