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65" r:id="rId5"/>
    <p:sldId id="288" r:id="rId6"/>
    <p:sldId id="310" r:id="rId7"/>
    <p:sldId id="323" r:id="rId8"/>
    <p:sldId id="311" r:id="rId9"/>
    <p:sldId id="312" r:id="rId10"/>
    <p:sldId id="319" r:id="rId11"/>
    <p:sldId id="313" r:id="rId12"/>
    <p:sldId id="320" r:id="rId13"/>
    <p:sldId id="314" r:id="rId14"/>
    <p:sldId id="317" r:id="rId15"/>
    <p:sldId id="318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86364" autoAdjust="0"/>
  </p:normalViewPr>
  <p:slideViewPr>
    <p:cSldViewPr snapToGrid="0">
      <p:cViewPr varScale="1">
        <p:scale>
          <a:sx n="105" d="100"/>
          <a:sy n="105" d="100"/>
        </p:scale>
        <p:origin x="1440" y="184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18-06-2020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good idea to put this in the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3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4A-DE16-334C-9AB7-734725D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AE04-0E63-2E47-B422-126D340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Should we do it?</a:t>
            </a:r>
          </a:p>
        </p:txBody>
      </p:sp>
    </p:spTree>
    <p:extLst>
      <p:ext uri="{BB962C8B-B14F-4D97-AF65-F5344CB8AC3E}">
        <p14:creationId xmlns:p14="http://schemas.microsoft.com/office/powerpoint/2010/main" val="35774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Loader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042-A589-C447-8CB7-3178BDCC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a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r>
              <a:rPr lang="en-US" dirty="0"/>
              <a:t>4. UML Diagram?</a:t>
            </a:r>
          </a:p>
          <a:p>
            <a:r>
              <a:rPr lang="en-US" dirty="0"/>
              <a:t>5. Collision Detection?</a:t>
            </a:r>
          </a:p>
          <a:p>
            <a:r>
              <a:rPr lang="en-US" dirty="0"/>
              <a:t>6. Saver Loader system?</a:t>
            </a:r>
          </a:p>
          <a:p>
            <a:r>
              <a:rPr lang="en-US" dirty="0"/>
              <a:t>7.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‘Find a name’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Macintosh PowerPoint</Application>
  <PresentationFormat>Widescreen</PresentationFormat>
  <Paragraphs>52</Paragraphs>
  <Slides>13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‘Find a name’</vt:lpstr>
      <vt:lpstr>Game Engine</vt:lpstr>
      <vt:lpstr>Physics</vt:lpstr>
      <vt:lpstr>Experiments</vt:lpstr>
      <vt:lpstr>Bot</vt:lpstr>
      <vt:lpstr>Experiments</vt:lpstr>
      <vt:lpstr>UML Diagram</vt:lpstr>
      <vt:lpstr>Collision Detection?</vt:lpstr>
      <vt:lpstr>Save Loader system?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schapira</dc:creator>
  <cp:lastModifiedBy/>
  <cp:revision>1</cp:revision>
  <dcterms:created xsi:type="dcterms:W3CDTF">2020-06-18T10:16:44Z</dcterms:created>
  <dcterms:modified xsi:type="dcterms:W3CDTF">2020-06-18T10:16:55Z</dcterms:modified>
</cp:coreProperties>
</file>