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sldIdLst>
    <p:sldId id="265" r:id="rId5"/>
    <p:sldId id="288" r:id="rId6"/>
    <p:sldId id="310" r:id="rId7"/>
    <p:sldId id="311" r:id="rId8"/>
    <p:sldId id="325" r:id="rId9"/>
    <p:sldId id="326" r:id="rId10"/>
    <p:sldId id="318" r:id="rId11"/>
    <p:sldId id="291" r:id="rId12"/>
    <p:sldId id="304" r:id="rId13"/>
    <p:sldId id="305" r:id="rId14"/>
    <p:sldId id="328" r:id="rId15"/>
    <p:sldId id="331" r:id="rId16"/>
    <p:sldId id="319" r:id="rId17"/>
    <p:sldId id="330" r:id="rId18"/>
    <p:sldId id="313" r:id="rId19"/>
    <p:sldId id="332" r:id="rId20"/>
    <p:sldId id="333" r:id="rId21"/>
    <p:sldId id="320" r:id="rId22"/>
    <p:sldId id="322" r:id="rId23"/>
    <p:sldId id="324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1214" y="82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Error compared to step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E-43F4-B578-3451D73C3D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E-43F4-B578-3451D73C3D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E-43F4-B578-3451D73C3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336896"/>
        <c:axId val="690337440"/>
      </c:barChart>
      <c:catAx>
        <c:axId val="54733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90337440"/>
        <c:crosses val="autoZero"/>
        <c:auto val="1"/>
        <c:lblAlgn val="ctr"/>
        <c:lblOffset val="100"/>
        <c:noMultiLvlLbl val="0"/>
      </c:catAx>
      <c:valAx>
        <c:axId val="6903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4733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54-481C-893F-9AC8E01E04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54-481C-893F-9AC8E01E04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54-481C-893F-9AC8E01E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243472"/>
        <c:axId val="641512976"/>
      </c:barChart>
      <c:catAx>
        <c:axId val="7232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41512976"/>
        <c:crosses val="autoZero"/>
        <c:auto val="1"/>
        <c:lblAlgn val="ctr"/>
        <c:lblOffset val="100"/>
        <c:noMultiLvlLbl val="0"/>
      </c:catAx>
      <c:valAx>
        <c:axId val="64151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232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22-6-2020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73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08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89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08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22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7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WK_jSP_zk?feature=oembed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and bouncing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099C-969E-4E15-AD46-4134B9E9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process(double </a:t>
            </a:r>
            <a:r>
              <a:rPr lang="en-GB" dirty="0" err="1"/>
              <a:t>deltaTime</a:t>
            </a:r>
            <a:r>
              <a:rPr lang="en-GB" dirty="0"/>
              <a:t>, (Vector position, Vector velocity))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</a:t>
            </a:r>
            <a:r>
              <a:rPr lang="en-GB" b="1" dirty="0"/>
              <a:t>FOR</a:t>
            </a:r>
            <a:r>
              <a:rPr lang="en-GB" dirty="0"/>
              <a:t> time=0 </a:t>
            </a:r>
            <a:r>
              <a:rPr lang="en-GB" b="1" dirty="0"/>
              <a:t>TO</a:t>
            </a:r>
            <a:r>
              <a:rPr lang="en-GB" dirty="0"/>
              <a:t> time=</a:t>
            </a:r>
            <a:r>
              <a:rPr lang="en-GB" dirty="0" err="1"/>
              <a:t>deltaTime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IF</a:t>
            </a:r>
            <a:r>
              <a:rPr lang="en-GB" dirty="0"/>
              <a:t> !</a:t>
            </a:r>
            <a:r>
              <a:rPr lang="en-GB" dirty="0" err="1"/>
              <a:t>isFlying</a:t>
            </a:r>
            <a:r>
              <a:rPr lang="en-GB" dirty="0"/>
              <a:t>(position)</a:t>
            </a:r>
            <a:endParaRPr lang="en-GB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THEN</a:t>
            </a:r>
            <a:r>
              <a:rPr lang="en-GB" dirty="0"/>
              <a:t> velocity = </a:t>
            </a:r>
            <a:r>
              <a:rPr lang="en-GB" dirty="0" err="1"/>
              <a:t>redirectVelocity</a:t>
            </a:r>
            <a:r>
              <a:rPr lang="en-GB" dirty="0"/>
              <a:t>(position, velocity)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</a:t>
            </a:r>
            <a:r>
              <a:rPr lang="en-GB" i="1" dirty="0"/>
              <a:t>calculate next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          update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return (position, velocity)</a:t>
            </a:r>
          </a:p>
        </p:txBody>
      </p:sp>
    </p:spTree>
    <p:extLst>
      <p:ext uri="{BB962C8B-B14F-4D97-AF65-F5344CB8AC3E}">
        <p14:creationId xmlns:p14="http://schemas.microsoft.com/office/powerpoint/2010/main" val="3953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acceleration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F099C-969E-4E15-AD46-4134B9E94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In the horizontal directions: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:r>
                  <a:rPr lang="en-GB" dirty="0"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</m:t>
                    </m:r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		</a:t>
                </a:r>
                <a:r>
                  <a:rPr lang="en-GB" dirty="0"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In the vertical direction: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dirty="0"/>
                  <a:t>	</a:t>
                </a:r>
                <a:r>
                  <a:rPr lang="en-GB" dirty="0">
                    <a:sym typeface="Wingdings" panose="05000000000000000000" pitchFamily="2" charset="2"/>
                  </a:rPr>
                  <a:t>	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</m:t>
                    </m:r>
                    <m:r>
                      <a:rPr lang="nl-NL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nl-NL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𝑚𝑔</m:t>
                    </m:r>
                    <m:r>
                      <a:rPr lang="nl-NL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				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F099C-969E-4E15-AD46-4134B9E94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36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experiment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EE1C2D-5E0D-4DC5-AAC3-615B534E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49490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experiment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FFDC9B-A7DC-4EAD-85ED-D1DC46C73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3987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049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6BF1-877A-4219-BA51-AF999FC0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Graph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9F7B-126A-410E-881A-6F474511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57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7E4A-2ABC-4269-A259-9DB5FCFA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Bot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2979-3BAA-4143-9ED9-BBBD2B8C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05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Graphics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Collision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Physics solvers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Flying and bouncing balls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4DD8-CB42-424F-9E5A-2FDB23B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07E-4C00-4318-851C-0ABA7BC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[1] </a:t>
            </a:r>
            <a:r>
              <a:rPr lang="nl-NL" dirty="0" err="1"/>
              <a:t>Inc</a:t>
            </a:r>
            <a:r>
              <a:rPr lang="nl-NL" dirty="0"/>
              <a:t> </a:t>
            </a:r>
            <a:r>
              <a:rPr lang="nl-NL" dirty="0" err="1"/>
              <a:t>Epic</a:t>
            </a:r>
            <a:r>
              <a:rPr lang="nl-NL" dirty="0"/>
              <a:t> games. Chaos </a:t>
            </a:r>
            <a:r>
              <a:rPr lang="nl-NL" dirty="0" err="1"/>
              <a:t>Destruction</a:t>
            </a:r>
            <a:r>
              <a:rPr lang="nl-NL" dirty="0"/>
              <a:t>, </a:t>
            </a:r>
            <a:r>
              <a:rPr lang="nl-NL" dirty="0" err="1"/>
              <a:t>accessed</a:t>
            </a:r>
            <a:r>
              <a:rPr lang="nl-NL" dirty="0"/>
              <a:t> 10-06-2020. https://docs.unrealengine.com/en-US/Engine/Chaos/ChaosDestruction/ index.html.</a:t>
            </a:r>
          </a:p>
          <a:p>
            <a:r>
              <a:rPr lang="nl-NL" dirty="0"/>
              <a:t>[2] The </a:t>
            </a:r>
            <a:r>
              <a:rPr lang="nl-NL" dirty="0" err="1"/>
              <a:t>AlphaStar</a:t>
            </a:r>
            <a:r>
              <a:rPr lang="nl-NL" dirty="0"/>
              <a:t>. </a:t>
            </a:r>
            <a:r>
              <a:rPr lang="nl-NL" dirty="0" err="1"/>
              <a:t>AlphaStar</a:t>
            </a:r>
            <a:r>
              <a:rPr lang="nl-NL" dirty="0"/>
              <a:t>: Mastering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RealTime</a:t>
            </a:r>
            <a:r>
              <a:rPr lang="nl-NL" dirty="0"/>
              <a:t> </a:t>
            </a:r>
            <a:r>
              <a:rPr lang="nl-NL" dirty="0" err="1"/>
              <a:t>Strategy</a:t>
            </a:r>
            <a:r>
              <a:rPr lang="nl-NL" dirty="0"/>
              <a:t> Game </a:t>
            </a:r>
            <a:r>
              <a:rPr lang="nl-NL" dirty="0" err="1"/>
              <a:t>StarCraft</a:t>
            </a:r>
            <a:r>
              <a:rPr lang="nl-NL" dirty="0"/>
              <a:t> II, </a:t>
            </a:r>
            <a:r>
              <a:rPr lang="nl-NL" dirty="0" err="1"/>
              <a:t>accessed</a:t>
            </a:r>
            <a:r>
              <a:rPr lang="nl-NL" dirty="0"/>
              <a:t> 10-06-2020. https://deepmind.com/blog/article/alphastar-mastering-real-time-strategy-game-starcraft-ii.</a:t>
            </a:r>
          </a:p>
          <a:p>
            <a:r>
              <a:rPr lang="nl-NL" dirty="0"/>
              <a:t>[3] </a:t>
            </a:r>
            <a:r>
              <a:rPr lang="nl-NL" dirty="0" err="1"/>
              <a:t>Cass</a:t>
            </a:r>
            <a:r>
              <a:rPr lang="nl-NL" dirty="0"/>
              <a:t> </a:t>
            </a:r>
            <a:r>
              <a:rPr lang="nl-NL" dirty="0" err="1"/>
              <a:t>Everitt</a:t>
            </a:r>
            <a:r>
              <a:rPr lang="nl-NL" dirty="0"/>
              <a:t>. </a:t>
            </a:r>
            <a:r>
              <a:rPr lang="nl-NL" dirty="0" err="1"/>
              <a:t>Projective</a:t>
            </a:r>
            <a:r>
              <a:rPr lang="nl-NL" dirty="0"/>
              <a:t> </a:t>
            </a:r>
            <a:r>
              <a:rPr lang="nl-NL" dirty="0" err="1"/>
              <a:t>Texture</a:t>
            </a:r>
            <a:r>
              <a:rPr lang="nl-NL" dirty="0"/>
              <a:t> </a:t>
            </a:r>
            <a:r>
              <a:rPr lang="nl-NL" dirty="0" err="1"/>
              <a:t>Mapping</a:t>
            </a:r>
            <a:r>
              <a:rPr lang="nl-NL" dirty="0"/>
              <a:t> [</a:t>
            </a:r>
            <a:r>
              <a:rPr lang="nl-NL" dirty="0" err="1"/>
              <a:t>white</a:t>
            </a:r>
            <a:r>
              <a:rPr lang="nl-NL" dirty="0"/>
              <a:t> paper], 2001. https://www.nvidia.com/en-us/drivers/Projective-Texture-Mapping/.</a:t>
            </a:r>
          </a:p>
          <a:p>
            <a:r>
              <a:rPr lang="nl-NL" dirty="0"/>
              <a:t>[4] </a:t>
            </a:r>
            <a:r>
              <a:rPr lang="nl-NL" dirty="0" err="1"/>
              <a:t>Department</a:t>
            </a:r>
            <a:r>
              <a:rPr lang="nl-NL" dirty="0"/>
              <a:t> of Data Science and Knowledge Engineer Maastricht University. Crazy Putting, 2019-2020.</a:t>
            </a:r>
          </a:p>
          <a:p>
            <a:r>
              <a:rPr lang="nl-NL" dirty="0"/>
              <a:t>[5] R.E.A. Bouwens, P.A.M. de Groot, W. Kranendonk, J.P. van </a:t>
            </a:r>
            <a:r>
              <a:rPr lang="nl-NL" dirty="0" err="1"/>
              <a:t>Lune</a:t>
            </a:r>
            <a:r>
              <a:rPr lang="nl-NL" dirty="0"/>
              <a:t>, </a:t>
            </a:r>
            <a:r>
              <a:rPr lang="nl-NL" dirty="0" err="1"/>
              <a:t>C.M.Prop</a:t>
            </a:r>
            <a:r>
              <a:rPr lang="nl-NL" dirty="0"/>
              <a:t>-van den Berg, J.A.M.H. van </a:t>
            </a:r>
            <a:r>
              <a:rPr lang="nl-NL" dirty="0" err="1"/>
              <a:t>Riswick</a:t>
            </a:r>
            <a:r>
              <a:rPr lang="nl-NL" dirty="0"/>
              <a:t>, and J.J. Westra. </a:t>
            </a:r>
            <a:r>
              <a:rPr lang="nl-NL" dirty="0" err="1"/>
              <a:t>BiNaS.Groningen</a:t>
            </a:r>
            <a:r>
              <a:rPr lang="nl-NL" dirty="0"/>
              <a:t>/Houten, The Netherlands, 6 </a:t>
            </a:r>
            <a:r>
              <a:rPr lang="nl-NL" dirty="0" err="1"/>
              <a:t>edition</a:t>
            </a:r>
            <a:r>
              <a:rPr lang="nl-NL" dirty="0"/>
              <a:t>, 2013. ISBN 978-90-01-81749-7.</a:t>
            </a:r>
          </a:p>
          <a:p>
            <a:r>
              <a:rPr lang="nl-NL" dirty="0"/>
              <a:t>[6] </a:t>
            </a:r>
            <a:r>
              <a:rPr lang="nl-NL" dirty="0" err="1"/>
              <a:t>Anastas</a:t>
            </a:r>
            <a:r>
              <a:rPr lang="nl-NL" dirty="0"/>
              <a:t> </a:t>
            </a:r>
            <a:r>
              <a:rPr lang="nl-NL" dirty="0" err="1"/>
              <a:t>Ivanov</a:t>
            </a:r>
            <a:r>
              <a:rPr lang="nl-NL" dirty="0"/>
              <a:t> and Juliana </a:t>
            </a:r>
            <a:r>
              <a:rPr lang="nl-NL" dirty="0" err="1"/>
              <a:t>Javorova</a:t>
            </a:r>
            <a:r>
              <a:rPr lang="nl-NL" dirty="0"/>
              <a:t>. THREE DIMENSIONAL GOLFBALL FLIGHT, 2017.</a:t>
            </a:r>
          </a:p>
          <a:p>
            <a:r>
              <a:rPr lang="nl-NL" dirty="0"/>
              <a:t>[7] Matthias </a:t>
            </a:r>
            <a:r>
              <a:rPr lang="nl-NL" dirty="0" err="1"/>
              <a:t>Teschner</a:t>
            </a:r>
            <a:r>
              <a:rPr lang="nl-NL" dirty="0"/>
              <a:t>. </a:t>
            </a:r>
            <a:r>
              <a:rPr lang="nl-NL" dirty="0" err="1"/>
              <a:t>Simulation</a:t>
            </a:r>
            <a:r>
              <a:rPr lang="nl-NL" dirty="0"/>
              <a:t> in Computer Graphics </a:t>
            </a:r>
            <a:r>
              <a:rPr lang="nl-NL" dirty="0" err="1"/>
              <a:t>Particles</a:t>
            </a:r>
            <a:r>
              <a:rPr lang="nl-NL" dirty="0"/>
              <a:t>. Computer Science </a:t>
            </a:r>
            <a:r>
              <a:rPr lang="nl-NL" dirty="0" err="1"/>
              <a:t>Department</a:t>
            </a:r>
            <a:r>
              <a:rPr lang="nl-NL" dirty="0"/>
              <a:t> University of </a:t>
            </a:r>
            <a:r>
              <a:rPr lang="nl-NL" dirty="0" err="1"/>
              <a:t>Freiburg.https</a:t>
            </a:r>
            <a:r>
              <a:rPr lang="nl-NL" dirty="0"/>
              <a:t>://cg.informatik.uni-freiburg.de/course_notes/sim_02_particles.pdf.</a:t>
            </a:r>
          </a:p>
          <a:p>
            <a:r>
              <a:rPr lang="nl-NL" dirty="0"/>
              <a:t>[8] Christian </a:t>
            </a:r>
            <a:r>
              <a:rPr lang="nl-NL" dirty="0" err="1"/>
              <a:t>Holm</a:t>
            </a:r>
            <a:r>
              <a:rPr lang="nl-NL" dirty="0"/>
              <a:t>. </a:t>
            </a:r>
            <a:r>
              <a:rPr lang="nl-NL" dirty="0" err="1"/>
              <a:t>Simulation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in Physics 1. </a:t>
            </a:r>
            <a:r>
              <a:rPr lang="nl-NL" dirty="0" err="1"/>
              <a:t>Institutefor</a:t>
            </a:r>
            <a:r>
              <a:rPr lang="nl-NL" dirty="0"/>
              <a:t> </a:t>
            </a:r>
            <a:r>
              <a:rPr lang="nl-NL" dirty="0" err="1"/>
              <a:t>Computational</a:t>
            </a:r>
            <a:r>
              <a:rPr lang="nl-NL" dirty="0"/>
              <a:t> Physics University of Stuttgart, 2012-2013.https://www2.icp.uni-stuttgart.de/~icp/mediawiki/images/5/54/Skript_sim_methods_I.pdf.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9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 of contents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</a:t>
            </a:r>
          </a:p>
          <a:p>
            <a:r>
              <a:rPr lang="en-US" dirty="0"/>
              <a:t>3. Bots</a:t>
            </a:r>
          </a:p>
          <a:p>
            <a:r>
              <a:rPr lang="en-US" dirty="0"/>
              <a:t>4.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saving and loading</a:t>
            </a:r>
            <a:endParaRPr lang="en-US" dirty="0"/>
          </a:p>
        </p:txBody>
      </p:sp>
      <p:pic>
        <p:nvPicPr>
          <p:cNvPr id="7" name="Online Media 6" title="Live save and load system 2x speed">
            <a:hlinkClick r:id="" action="ppaction://media"/>
            <a:extLst>
              <a:ext uri="{FF2B5EF4-FFF2-40B4-BE49-F238E27FC236}">
                <a16:creationId xmlns:a16="http://schemas.microsoft.com/office/drawing/2014/main" id="{CD8E8929-E429-4C84-954C-3C03DD6DD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2888" y="2108200"/>
            <a:ext cx="668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period we rewrote the entire physics engine to improve the interaction with the game. We also added 2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968</Words>
  <Application>Microsoft Office PowerPoint</Application>
  <PresentationFormat>Widescreen</PresentationFormat>
  <Paragraphs>121</Paragraphs>
  <Slides>21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3</vt:lpstr>
      <vt:lpstr>The challenge</vt:lpstr>
      <vt:lpstr>Table of contents</vt:lpstr>
      <vt:lpstr>Game Engine</vt:lpstr>
      <vt:lpstr>Terrain generation</vt:lpstr>
      <vt:lpstr>Collision detection</vt:lpstr>
      <vt:lpstr>Live saving and loading</vt:lpstr>
      <vt:lpstr>Our solvers</vt:lpstr>
      <vt:lpstr>The formulas  2nd-order Velocity Verlet</vt:lpstr>
      <vt:lpstr>The formulas  Classical 4th-order Runge-Kutta</vt:lpstr>
      <vt:lpstr>Flying and bouncing balls</vt:lpstr>
      <vt:lpstr>Flying acceleration</vt:lpstr>
      <vt:lpstr>Precision experiment</vt:lpstr>
      <vt:lpstr>Speed experiment</vt:lpstr>
      <vt:lpstr>Single Shot Bot</vt:lpstr>
      <vt:lpstr>BFS Graph Bot</vt:lpstr>
      <vt:lpstr>A* Bot</vt:lpstr>
      <vt:lpstr>Experiment</vt:lpstr>
      <vt:lpstr>Conclusion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2020-06-20T12:18:05Z</dcterms:created>
  <dcterms:modified xsi:type="dcterms:W3CDTF">2020-06-22T07:43:36Z</dcterms:modified>
</cp:coreProperties>
</file>