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8" r:id="rId12"/>
    <p:sldId id="312" r:id="rId13"/>
    <p:sldId id="319" r:id="rId14"/>
    <p:sldId id="313" r:id="rId15"/>
    <p:sldId id="320" r:id="rId16"/>
    <p:sldId id="322" r:id="rId17"/>
    <p:sldId id="324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485" y="82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20-6-2020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9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62</Paragraphs>
  <Slides>15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Live saving and loading</vt:lpstr>
      <vt:lpstr>Physics</vt:lpstr>
      <vt:lpstr>Experiments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2020-06-20T12:19:28Z</dcterms:modified>
</cp:coreProperties>
</file>