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310" r:id="rId7"/>
    <p:sldId id="311" r:id="rId8"/>
    <p:sldId id="325" r:id="rId9"/>
    <p:sldId id="326" r:id="rId10"/>
    <p:sldId id="318" r:id="rId11"/>
    <p:sldId id="291" r:id="rId12"/>
    <p:sldId id="301" r:id="rId13"/>
    <p:sldId id="304" r:id="rId14"/>
    <p:sldId id="305" r:id="rId15"/>
    <p:sldId id="328" r:id="rId16"/>
    <p:sldId id="331" r:id="rId17"/>
    <p:sldId id="319" r:id="rId18"/>
    <p:sldId id="330" r:id="rId19"/>
    <p:sldId id="313" r:id="rId20"/>
    <p:sldId id="320" r:id="rId21"/>
    <p:sldId id="322" r:id="rId22"/>
    <p:sldId id="324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214" y="82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21-6-2020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78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738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08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89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0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22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and 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acceleration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168436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  </a:t>
            </a:r>
          </a:p>
          <a:p>
            <a:r>
              <a:rPr lang="en-US" dirty="0"/>
              <a:t>4.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l-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/>
                  <a:t> 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nl-NL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694</Words>
  <Application>Microsoft Office PowerPoint</Application>
  <PresentationFormat>Widescreen</PresentationFormat>
  <Paragraphs>116</Paragraphs>
  <Slides>20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Game Engine</vt:lpstr>
      <vt:lpstr>Terrain generation</vt:lpstr>
      <vt:lpstr>Collision detection</vt:lpstr>
      <vt:lpstr>Live saving and loading</vt:lpstr>
      <vt:lpstr>Our solvers</vt:lpstr>
      <vt:lpstr>The formulas 2nd-order Verlet</vt:lpstr>
      <vt:lpstr>The formulas  2nd-order Velocity Verlet</vt:lpstr>
      <vt:lpstr>The formulas  Classical 4th-order Runge-Kutta</vt:lpstr>
      <vt:lpstr>Flying and bouncing balls</vt:lpstr>
      <vt:lpstr>Flying acceleration</vt:lpstr>
      <vt:lpstr>Precision experiment</vt:lpstr>
      <vt:lpstr>Speed experiment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2020-06-21T12:12:49Z</dcterms:modified>
</cp:coreProperties>
</file>