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9"/>
  </p:notesMasterIdLst>
  <p:sldIdLst>
    <p:sldId id="265" r:id="rId5"/>
    <p:sldId id="288" r:id="rId6"/>
    <p:sldId id="310" r:id="rId7"/>
    <p:sldId id="323" r:id="rId8"/>
    <p:sldId id="311" r:id="rId9"/>
    <p:sldId id="312" r:id="rId10"/>
    <p:sldId id="319" r:id="rId11"/>
    <p:sldId id="313" r:id="rId12"/>
    <p:sldId id="320" r:id="rId13"/>
    <p:sldId id="314" r:id="rId14"/>
    <p:sldId id="317" r:id="rId15"/>
    <p:sldId id="318" r:id="rId16"/>
    <p:sldId id="322" r:id="rId17"/>
    <p:sldId id="32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–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–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0" autoAdjust="0"/>
    <p:restoredTop sz="86364" autoAdjust="0"/>
  </p:normalViewPr>
  <p:slideViewPr>
    <p:cSldViewPr snapToGrid="0">
      <p:cViewPr varScale="1">
        <p:scale>
          <a:sx n="104" d="100"/>
          <a:sy n="104" d="100"/>
        </p:scale>
        <p:origin x="1214" y="82"/>
      </p:cViewPr>
      <p:guideLst/>
    </p:cSldViewPr>
  </p:slideViewPr>
  <p:outlineViewPr>
    <p:cViewPr>
      <p:scale>
        <a:sx n="33" d="100"/>
        <a:sy n="33" d="100"/>
      </p:scale>
      <p:origin x="0" y="-33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3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52211-91C2-4B5D-9566-2C0C10015937}" type="datetimeFigureOut">
              <a:rPr lang="nl-NL" smtClean="0"/>
              <a:t>18-6-2020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7F88C-BACD-4A94-B7B7-C91B49D4CB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1778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6062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Jean</a:t>
            </a:r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3823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it a good idea to put this in the presentation?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3832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it was one of the requirements for this phase I think we should talk about it.</a:t>
            </a:r>
          </a:p>
          <a:p>
            <a:r>
              <a:rPr lang="en-US" dirty="0"/>
              <a:t>Placement of the slide to check.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7776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Should it be there?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521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n98XWUwbvXo?feature=oembed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2" name="Straight Connector 6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3" name="Rectangle 64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rope, laying, game&#10;&#10;Description automatically generated">
            <a:extLst>
              <a:ext uri="{FF2B5EF4-FFF2-40B4-BE49-F238E27FC236}">
                <a16:creationId xmlns:a16="http://schemas.microsoft.com/office/drawing/2014/main" id="{0A4B08F9-AB7F-4E7C-8AAF-7536950B07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6" r="1" b="1"/>
          <a:stretch/>
        </p:blipFill>
        <p:spPr>
          <a:xfrm>
            <a:off x="2843" y="10"/>
            <a:ext cx="12186315" cy="6857990"/>
          </a:xfrm>
          <a:prstGeom prst="rect">
            <a:avLst/>
          </a:prstGeom>
        </p:spPr>
      </p:pic>
      <p:sp>
        <p:nvSpPr>
          <p:cNvPr id="74" name="Rectangle 66">
            <a:extLst>
              <a:ext uri="{FF2B5EF4-FFF2-40B4-BE49-F238E27FC236}">
                <a16:creationId xmlns:a16="http://schemas.microsoft.com/office/drawing/2014/main" id="{95B38FD6-641F-41BF-B466-C1C636642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474" y="1238442"/>
            <a:ext cx="3635926" cy="4355751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648" y="1419273"/>
            <a:ext cx="3153580" cy="13581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Crazy Putting phase 3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BF9119E-766E-4526-AAE5-639F577C0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8277" y="2865016"/>
            <a:ext cx="29260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8648" y="2978254"/>
            <a:ext cx="3153580" cy="2444238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René Steeman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Aaron SchapirA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Ivan Poliakov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Jean Janssen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Matthijs Kusters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Haoran Luan 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FE461C7-FF45-427F-83D7-18DFBD481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F2E4A-DE16-334C-9AB7-734725DA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9AE04-0E63-2E47-B422-126D34062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Should we do it?</a:t>
            </a:r>
          </a:p>
        </p:txBody>
      </p:sp>
    </p:spTree>
    <p:extLst>
      <p:ext uri="{BB962C8B-B14F-4D97-AF65-F5344CB8AC3E}">
        <p14:creationId xmlns:p14="http://schemas.microsoft.com/office/powerpoint/2010/main" val="3577463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11336-2D88-4A4E-B47F-30DEE9950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Detection?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3564E-A875-EA49-BF49-EEECA8BF2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TODO</a:t>
            </a:r>
          </a:p>
        </p:txBody>
      </p:sp>
    </p:spTree>
    <p:extLst>
      <p:ext uri="{BB962C8B-B14F-4D97-AF65-F5344CB8AC3E}">
        <p14:creationId xmlns:p14="http://schemas.microsoft.com/office/powerpoint/2010/main" val="1886375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E8784-9CE9-174F-9AB5-4FEC4AC28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Loader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34042-A589-C447-8CB7-3178BDCCF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105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9FE0-01FE-484D-9253-00E27C503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654AC-0CDE-8E40-85E6-B44275F7D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31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E259F-FE68-4055-B7BD-13127211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3192F-3F18-48D2-9AD9-5FB803B1B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6507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47A7-B767-4F33-9556-A970E1E21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ED122-9403-42B5-8379-B22898122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Having a random error in the initial position and velocity of the ball, including an analysis of the impact on the bot’s performance.</a:t>
            </a:r>
          </a:p>
          <a:p>
            <a:r>
              <a:rPr lang="en-US" dirty="0"/>
              <a:t>2. Handling different (unknown) coefficients of friction and making sure the bot can handle them.</a:t>
            </a:r>
          </a:p>
          <a:p>
            <a:r>
              <a:rPr lang="en-US" dirty="0"/>
              <a:t>3. Allow for balls that can both fly and bounce, as well as improvements to the bot so it can handle these new options.</a:t>
            </a:r>
            <a:endParaRPr lang="nl-NL" dirty="0"/>
          </a:p>
          <a:p>
            <a:r>
              <a:rPr lang="en-US" dirty="0"/>
              <a:t>4. Improve the bot to handle complex terrains like mazes.</a:t>
            </a:r>
          </a:p>
          <a:p>
            <a:r>
              <a:rPr lang="en-US" dirty="0"/>
              <a:t>5. Implement collision detection.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03401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D6C6-DFFD-4C48-9BE4-B38A729C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02A33-D8C4-1A49-9B3C-14490E287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Game Engine</a:t>
            </a:r>
          </a:p>
          <a:p>
            <a:r>
              <a:rPr lang="en-US" dirty="0"/>
              <a:t>2. Physics and experiments</a:t>
            </a:r>
          </a:p>
          <a:p>
            <a:r>
              <a:rPr lang="en-US" dirty="0"/>
              <a:t>3. Bots and experiments</a:t>
            </a:r>
          </a:p>
          <a:p>
            <a:pPr marL="0" indent="0">
              <a:buNone/>
            </a:pPr>
            <a:r>
              <a:rPr lang="en-US" dirty="0"/>
              <a:t>  4. Collision Detection?</a:t>
            </a:r>
          </a:p>
          <a:p>
            <a:pPr marL="0" indent="0">
              <a:buNone/>
            </a:pPr>
            <a:r>
              <a:rPr lang="en-US" dirty="0"/>
              <a:t>  5. Conclusion</a:t>
            </a:r>
          </a:p>
        </p:txBody>
      </p:sp>
    </p:spTree>
    <p:extLst>
      <p:ext uri="{BB962C8B-B14F-4D97-AF65-F5344CB8AC3E}">
        <p14:creationId xmlns:p14="http://schemas.microsoft.com/office/powerpoint/2010/main" val="2045999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B4730-A284-EC4F-A8A4-D6068F18A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D4500-3F37-814C-BB96-FB8F7D6E2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I</a:t>
            </a:r>
            <a:r>
              <a:rPr lang="en-GB" dirty="0"/>
              <a:t>s it possible to create a realistic putting game that can be played by an AI?</a:t>
            </a:r>
          </a:p>
          <a:p>
            <a:r>
              <a:rPr lang="en-GB" dirty="0"/>
              <a:t>2. What is a good physics solver that can be used in real-time? </a:t>
            </a:r>
          </a:p>
          <a:p>
            <a:r>
              <a:rPr lang="en-GB" dirty="0"/>
              <a:t>3. What kind of AI can be used in order to play the game?</a:t>
            </a:r>
          </a:p>
          <a:p>
            <a:r>
              <a:rPr lang="en-GB" dirty="0"/>
              <a:t>4. What kind of engine is required to show the game, create terrain defined by a height function and allow a human to play?</a:t>
            </a:r>
          </a:p>
        </p:txBody>
      </p:sp>
    </p:spTree>
    <p:extLst>
      <p:ext uri="{BB962C8B-B14F-4D97-AF65-F5344CB8AC3E}">
        <p14:creationId xmlns:p14="http://schemas.microsoft.com/office/powerpoint/2010/main" val="3001957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4157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2CED30-CD80-E04C-A49F-A09261A20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Game Engine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6ABBC-ED2F-D844-94AD-153D4D5E8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We wrote our own game engine based on OpenGL. This means that we made everything from creating a window, a way to render our 3D world, allowing the use of textures, adding a system for importing 3D models, lighting calculations, a third person camera and so on our selves.</a:t>
            </a:r>
          </a:p>
          <a:p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4" name="Online Media 3" title="Demonstration of the terrain editing system for Crazy Putting phase 2">
            <a:hlinkClick r:id="" action="ppaction://media"/>
            <a:extLst>
              <a:ext uri="{FF2B5EF4-FFF2-40B4-BE49-F238E27FC236}">
                <a16:creationId xmlns:a16="http://schemas.microsoft.com/office/drawing/2014/main" id="{14E3880D-A55C-574C-9412-35D40451E8A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742017" y="1517039"/>
            <a:ext cx="6798082" cy="382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97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7CE6-2441-3C46-9FC0-54953D57A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F44B2-D01F-164B-9336-71FB8412F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Flying balls explanation by Matthijs the genius</a:t>
            </a:r>
          </a:p>
        </p:txBody>
      </p:sp>
    </p:spTree>
    <p:extLst>
      <p:ext uri="{BB962C8B-B14F-4D97-AF65-F5344CB8AC3E}">
        <p14:creationId xmlns:p14="http://schemas.microsoft.com/office/powerpoint/2010/main" val="1901925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9EA66-DA16-8F4D-85C8-7C1A8AA5E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58773-9B13-A84D-89BB-7F3575370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TODO</a:t>
            </a:r>
          </a:p>
        </p:txBody>
      </p:sp>
    </p:spTree>
    <p:extLst>
      <p:ext uri="{BB962C8B-B14F-4D97-AF65-F5344CB8AC3E}">
        <p14:creationId xmlns:p14="http://schemas.microsoft.com/office/powerpoint/2010/main" val="233089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4C2DD-6E22-274B-8E73-0864CCF30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DCD13-71A0-6B4E-AD41-C79CB8F6C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New bot explanation</a:t>
            </a:r>
          </a:p>
        </p:txBody>
      </p:sp>
    </p:spTree>
    <p:extLst>
      <p:ext uri="{BB962C8B-B14F-4D97-AF65-F5344CB8AC3E}">
        <p14:creationId xmlns:p14="http://schemas.microsoft.com/office/powerpoint/2010/main" val="258929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19A6B-CDB2-8D48-97AF-EC9F49EA2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325E4-832A-D040-B461-E6D8A517B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TODO</a:t>
            </a:r>
          </a:p>
        </p:txBody>
      </p:sp>
    </p:spTree>
    <p:extLst>
      <p:ext uri="{BB962C8B-B14F-4D97-AF65-F5344CB8AC3E}">
        <p14:creationId xmlns:p14="http://schemas.microsoft.com/office/powerpoint/2010/main" val="310771455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499CE6-06FC-4D3E-8B56-30558CC9D1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26E351D-C19B-467F-A5C7-085C4CECACA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C586965-D4BF-4605-8C1C-5B8CCCAB773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</Words>
  <Application>Microsoft Office PowerPoint</Application>
  <PresentationFormat>Widescreen</PresentationFormat>
  <Paragraphs>50</Paragraphs>
  <Slides>14</Slides>
  <Notes>5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Bookman Old Style</vt:lpstr>
      <vt:lpstr>Calibri</vt:lpstr>
      <vt:lpstr>Franklin Gothic Book</vt:lpstr>
      <vt:lpstr>1_RetrospectVTI</vt:lpstr>
      <vt:lpstr>Crazy Putting phase 3</vt:lpstr>
      <vt:lpstr>The challenge</vt:lpstr>
      <vt:lpstr>Table of contents</vt:lpstr>
      <vt:lpstr>Our questions</vt:lpstr>
      <vt:lpstr>Game Engine</vt:lpstr>
      <vt:lpstr>Physics</vt:lpstr>
      <vt:lpstr>Experiments</vt:lpstr>
      <vt:lpstr>Bot</vt:lpstr>
      <vt:lpstr>Experiments</vt:lpstr>
      <vt:lpstr>UML Diagram</vt:lpstr>
      <vt:lpstr>Collision Detection?</vt:lpstr>
      <vt:lpstr>Save Loader system?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2020-06-18T10:16:44Z</dcterms:created>
  <dcterms:modified xsi:type="dcterms:W3CDTF">2020-06-18T19:51:40Z</dcterms:modified>
</cp:coreProperties>
</file>