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sldIdLst>
    <p:sldId id="265" r:id="rId5"/>
    <p:sldId id="288" r:id="rId6"/>
    <p:sldId id="310" r:id="rId7"/>
    <p:sldId id="323" r:id="rId8"/>
    <p:sldId id="311" r:id="rId9"/>
    <p:sldId id="325" r:id="rId10"/>
    <p:sldId id="326" r:id="rId11"/>
    <p:sldId id="312" r:id="rId12"/>
    <p:sldId id="319" r:id="rId13"/>
    <p:sldId id="313" r:id="rId14"/>
    <p:sldId id="320" r:id="rId15"/>
    <p:sldId id="314" r:id="rId16"/>
    <p:sldId id="317" r:id="rId17"/>
    <p:sldId id="318" r:id="rId18"/>
    <p:sldId id="322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1214" y="91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a good idea to put this in the 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83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it was one of the requirements for this phase I think we should talk about it.</a:t>
            </a:r>
          </a:p>
          <a:p>
            <a:r>
              <a:rPr lang="en-US" dirty="0"/>
              <a:t>Placement of the slide to check.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77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2E4A-DE16-334C-9AB7-734725DA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AE04-0E63-2E47-B422-126D3406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Should we do it?</a:t>
            </a:r>
          </a:p>
        </p:txBody>
      </p:sp>
    </p:spTree>
    <p:extLst>
      <p:ext uri="{BB962C8B-B14F-4D97-AF65-F5344CB8AC3E}">
        <p14:creationId xmlns:p14="http://schemas.microsoft.com/office/powerpoint/2010/main" val="357746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336-2D88-4A4E-B47F-30DEE99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564E-A875-EA49-BF49-EEECA8BF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188637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Loader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4042-A589-C447-8CB7-3178BDCC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pPr marL="0" indent="0">
              <a:buNone/>
            </a:pPr>
            <a:r>
              <a:rPr lang="en-US" dirty="0"/>
              <a:t>  4. Collision Detection?</a:t>
            </a:r>
          </a:p>
          <a:p>
            <a:pPr marL="0" indent="0">
              <a:buNone/>
            </a:pPr>
            <a:r>
              <a:rPr lang="en-US" dirty="0"/>
              <a:t>  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CE6-2441-3C46-9FC0-54953D57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44B2-D01F-164B-9336-71FB8412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Flying balls explanation by Matthijs the genius</a:t>
            </a:r>
          </a:p>
        </p:txBody>
      </p:sp>
    </p:spTree>
    <p:extLst>
      <p:ext uri="{BB962C8B-B14F-4D97-AF65-F5344CB8AC3E}">
        <p14:creationId xmlns:p14="http://schemas.microsoft.com/office/powerpoint/2010/main" val="190192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8773-9B13-A84D-89BB-7F357537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Widescreen</PresentationFormat>
  <Paragraphs>67</Paragraphs>
  <Slides>16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Crazy Putting phase 3</vt:lpstr>
      <vt:lpstr>The challenge</vt:lpstr>
      <vt:lpstr>Table of contents</vt:lpstr>
      <vt:lpstr>Our questions</vt:lpstr>
      <vt:lpstr>Game Engine</vt:lpstr>
      <vt:lpstr>Terrain generation</vt:lpstr>
      <vt:lpstr>Collision detection</vt:lpstr>
      <vt:lpstr>Physics</vt:lpstr>
      <vt:lpstr>Experiments</vt:lpstr>
      <vt:lpstr>Bot</vt:lpstr>
      <vt:lpstr>Experiments</vt:lpstr>
      <vt:lpstr>UML Diagram</vt:lpstr>
      <vt:lpstr>Collision Detection?</vt:lpstr>
      <vt:lpstr>Save Loader system?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2020-06-19T13:56:08Z</dcterms:created>
  <dcterms:modified xsi:type="dcterms:W3CDTF">2020-06-19T14:06:06Z</dcterms:modified>
</cp:coreProperties>
</file>