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65" r:id="rId5"/>
    <p:sldId id="359" r:id="rId6"/>
    <p:sldId id="378" r:id="rId7"/>
    <p:sldId id="373" r:id="rId8"/>
    <p:sldId id="376" r:id="rId9"/>
    <p:sldId id="381" r:id="rId10"/>
    <p:sldId id="384" r:id="rId11"/>
    <p:sldId id="375" r:id="rId12"/>
    <p:sldId id="386" r:id="rId13"/>
    <p:sldId id="387" r:id="rId14"/>
    <p:sldId id="388" r:id="rId15"/>
    <p:sldId id="389" r:id="rId16"/>
    <p:sldId id="390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FF5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43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2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4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2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EE956B-1D5B-DE41-B04F-FCD6CFD7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677661"/>
            <a:ext cx="12191998" cy="3215641"/>
          </a:xfrm>
        </p:spPr>
        <p:txBody>
          <a:bodyPr anchor="b"/>
          <a:lstStyle/>
          <a:p>
            <a:r>
              <a:rPr lang="bg-BG" sz="6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КУРСОВ ПРОЕКТ</a:t>
            </a:r>
            <a:br>
              <a:rPr lang="bg-BG" sz="60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bg-BG" sz="6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ПО БАЗА ОТ ДАННИ</a:t>
            </a:r>
            <a:endParaRPr lang="en-US" sz="6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816B17AD-17CB-1BCD-1E05-E0D347DD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53" y="4280227"/>
            <a:ext cx="12191997" cy="2577772"/>
          </a:xfrm>
        </p:spPr>
        <p:txBody>
          <a:bodyPr/>
          <a:lstStyle/>
          <a:p>
            <a:r>
              <a:rPr lang="bg-BG" sz="2600" dirty="0">
                <a:solidFill>
                  <a:srgbClr val="1CDFF5"/>
                </a:solidFill>
              </a:rPr>
              <a:t>ИЗГОТВИЛА</a:t>
            </a:r>
          </a:p>
          <a:p>
            <a:r>
              <a:rPr lang="bg-BG" sz="2600" dirty="0">
                <a:solidFill>
                  <a:srgbClr val="1CDFF5"/>
                </a:solidFill>
              </a:rPr>
              <a:t>Ренета Бонева</a:t>
            </a:r>
          </a:p>
          <a:p>
            <a:r>
              <a:rPr lang="bg-BG" sz="2600" dirty="0">
                <a:solidFill>
                  <a:srgbClr val="1CDFF5"/>
                </a:solidFill>
              </a:rPr>
              <a:t>ФН: 2101181011</a:t>
            </a:r>
            <a:endParaRPr lang="en-US" sz="2600" dirty="0">
              <a:solidFill>
                <a:srgbClr val="1CDF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58030" y="2061703"/>
            <a:ext cx="8886332" cy="999358"/>
          </a:xfrm>
        </p:spPr>
        <p:txBody>
          <a:bodyPr/>
          <a:lstStyle/>
          <a:p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Да се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изведе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информация за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треньори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чиито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фамилии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завършват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на "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ов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"/"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ова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" 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24F857-6374-833C-3E9D-553C12622611}"/>
              </a:ext>
            </a:extLst>
          </p:cNvPr>
          <p:cNvSpPr txBox="1">
            <a:spLocks/>
          </p:cNvSpPr>
          <p:nvPr/>
        </p:nvSpPr>
        <p:spPr>
          <a:xfrm>
            <a:off x="3258030" y="3919400"/>
            <a:ext cx="8066143" cy="64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Резултат: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241BF1A-A038-45B1-5734-E37B97EA3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73"/>
          <a:stretch/>
        </p:blipFill>
        <p:spPr>
          <a:xfrm>
            <a:off x="3305669" y="2985095"/>
            <a:ext cx="8066143" cy="769709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F957A13-5811-8130-E82D-E0D4FE635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90"/>
          <a:stretch/>
        </p:blipFill>
        <p:spPr>
          <a:xfrm>
            <a:off x="3258031" y="4474464"/>
            <a:ext cx="8113782" cy="17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58030" y="2061703"/>
            <a:ext cx="8886332" cy="999358"/>
          </a:xfrm>
        </p:spPr>
        <p:txBody>
          <a:bodyPr/>
          <a:lstStyle/>
          <a:p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Изтрийте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клиент номер 4006 от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релация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'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Клиенти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'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24F857-6374-833C-3E9D-553C12622611}"/>
              </a:ext>
            </a:extLst>
          </p:cNvPr>
          <p:cNvSpPr txBox="1">
            <a:spLocks/>
          </p:cNvSpPr>
          <p:nvPr/>
        </p:nvSpPr>
        <p:spPr>
          <a:xfrm>
            <a:off x="3258029" y="3514624"/>
            <a:ext cx="8066143" cy="64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Таблица „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clients</a:t>
            </a:r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 след промяната: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33ABD3A-EB46-96E2-C97F-EDA568E66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63"/>
          <a:stretch/>
        </p:blipFill>
        <p:spPr>
          <a:xfrm>
            <a:off x="3258030" y="2583926"/>
            <a:ext cx="8066143" cy="74258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5759E67-C03B-C139-8890-DE5E3AC03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93"/>
          <a:stretch/>
        </p:blipFill>
        <p:spPr>
          <a:xfrm>
            <a:off x="3258029" y="4019071"/>
            <a:ext cx="8201705" cy="2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58030" y="2061703"/>
            <a:ext cx="7984593" cy="999358"/>
          </a:xfrm>
        </p:spPr>
        <p:txBody>
          <a:bodyPr/>
          <a:lstStyle/>
          <a:p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Изведете таблица с информация за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тренировки с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включените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упражнения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2C965183-16FA-0703-89EB-C4FED48C9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82"/>
          <a:stretch/>
        </p:blipFill>
        <p:spPr>
          <a:xfrm>
            <a:off x="2765429" y="2981849"/>
            <a:ext cx="9118742" cy="1425259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A3323620-E51C-9EE2-7E1B-2C541C6E5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982"/>
          <a:stretch/>
        </p:blipFill>
        <p:spPr>
          <a:xfrm>
            <a:off x="2765429" y="4800939"/>
            <a:ext cx="9118742" cy="14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73019" y="2202015"/>
            <a:ext cx="7999583" cy="1656303"/>
          </a:xfrm>
        </p:spPr>
        <p:txBody>
          <a:bodyPr/>
          <a:lstStyle/>
          <a:p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Изведете таблица с информация за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тренировки с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включените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упражнения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Резултат: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1EDE3E7-6F53-D630-CF96-66F4896FE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4"/>
          <a:stretch/>
        </p:blipFill>
        <p:spPr>
          <a:xfrm>
            <a:off x="2607532" y="4025296"/>
            <a:ext cx="9330558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70" y="1686757"/>
            <a:ext cx="4900474" cy="3422786"/>
          </a:xfrm>
        </p:spPr>
        <p:txBody>
          <a:bodyPr anchor="ctr"/>
          <a:lstStyle/>
          <a:p>
            <a:r>
              <a:rPr lang="bg-BG" sz="4000" dirty="0"/>
              <a:t>Благодаря </a:t>
            </a:r>
            <a:br>
              <a:rPr lang="bg-BG" sz="4000" dirty="0"/>
            </a:br>
            <a:r>
              <a:rPr lang="bg-BG" sz="4000" dirty="0"/>
              <a:t>за вниманието!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bg-BG" sz="4000" dirty="0"/>
              <a:t>съдържание</a:t>
            </a:r>
            <a:endParaRPr lang="en-US" sz="400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853416"/>
            <a:ext cx="4861263" cy="3405187"/>
          </a:xfrm>
        </p:spPr>
        <p:txBody>
          <a:bodyPr anchor="t"/>
          <a:lstStyle/>
          <a:p>
            <a:pPr marL="342900" indent="-342900">
              <a:buFont typeface="Arial Nova" panose="020B0504020202020204" pitchFamily="34" charset="0"/>
              <a:buChar char="–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Въведение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 Nova" panose="020B0504020202020204" pitchFamily="34" charset="0"/>
              <a:buChar char="–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Структура на базата от данни</a:t>
            </a:r>
          </a:p>
          <a:p>
            <a:pPr marL="342900" indent="-342900">
              <a:buFont typeface="Arial Nova" panose="020B0504020202020204" pitchFamily="34" charset="0"/>
              <a:buChar char="–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Създаване на таблици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 Nova" panose="020B0504020202020204" pitchFamily="34" charset="0"/>
              <a:buChar char="–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Въвеждане на данни</a:t>
            </a:r>
          </a:p>
          <a:p>
            <a:pPr marL="342900" indent="-342900">
              <a:buFont typeface="Arial Nova" panose="020B0504020202020204" pitchFamily="34" charset="0"/>
              <a:buChar char="–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Операции върху въведените</a:t>
            </a:r>
            <a:b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данните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bg-BG" sz="4000" noProof="0" dirty="0">
                <a:solidFill>
                  <a:srgbClr val="1CDFF5"/>
                </a:solidFill>
              </a:rPr>
              <a:t>Въведение</a:t>
            </a:r>
            <a:endParaRPr lang="en-US" sz="4000" noProof="0" dirty="0">
              <a:solidFill>
                <a:srgbClr val="1CDFF5"/>
              </a:solidFill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2969460"/>
            <a:ext cx="4709375" cy="3022201"/>
          </a:xfrm>
        </p:spPr>
        <p:txBody>
          <a:bodyPr/>
          <a:lstStyle/>
          <a:p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Темата на проекта е „Фитнес“.</a:t>
            </a:r>
          </a:p>
          <a:p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Базата е създадена с цел изграждане на тренировъчни програми, съхраняване на информация за клиентите, треньорите и техните запазени часове.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0" y="998868"/>
            <a:ext cx="4684382" cy="1779843"/>
          </a:xfrm>
        </p:spPr>
        <p:txBody>
          <a:bodyPr/>
          <a:lstStyle/>
          <a:p>
            <a:r>
              <a:rPr lang="bg-BG" sz="4000" dirty="0">
                <a:solidFill>
                  <a:srgbClr val="1CDFF5"/>
                </a:solidFill>
              </a:rPr>
              <a:t>Структура на базата от данни</a:t>
            </a:r>
            <a:endParaRPr lang="en-US" sz="4000" dirty="0">
              <a:solidFill>
                <a:srgbClr val="1CDFF5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F78CEF-D24B-3606-490C-C6CB48191E2C}"/>
              </a:ext>
            </a:extLst>
          </p:cNvPr>
          <p:cNvSpPr txBox="1">
            <a:spLocks/>
          </p:cNvSpPr>
          <p:nvPr/>
        </p:nvSpPr>
        <p:spPr>
          <a:xfrm>
            <a:off x="7634796" y="2672179"/>
            <a:ext cx="4153686" cy="34769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Таблици и типове данни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Първични ключове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Външни ключове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6B07BC3-DC90-F9DD-3775-1BA26B534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7" t="1495"/>
          <a:stretch/>
        </p:blipFill>
        <p:spPr>
          <a:xfrm>
            <a:off x="486772" y="456748"/>
            <a:ext cx="6802985" cy="59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bg-BG" sz="4000" dirty="0"/>
              <a:t>Създаване на таблици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5CE9831-2238-5421-3889-272D4E551A45}"/>
              </a:ext>
            </a:extLst>
          </p:cNvPr>
          <p:cNvSpPr txBox="1">
            <a:spLocks/>
          </p:cNvSpPr>
          <p:nvPr/>
        </p:nvSpPr>
        <p:spPr>
          <a:xfrm>
            <a:off x="2399620" y="2263803"/>
            <a:ext cx="7420819" cy="4927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Таблица „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appointments </a:t>
            </a:r>
            <a:r>
              <a:rPr lang="bg-B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0652D38D-9A05-24FB-9528-6181DE96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08" y="2911876"/>
            <a:ext cx="9899716" cy="30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bg-BG" dirty="0"/>
              <a:t>Въвеждане на данни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84980D-29EE-D827-C2EE-C1DFFB8EFCC4}"/>
              </a:ext>
            </a:extLst>
          </p:cNvPr>
          <p:cNvSpPr txBox="1">
            <a:spLocks/>
          </p:cNvSpPr>
          <p:nvPr/>
        </p:nvSpPr>
        <p:spPr>
          <a:xfrm>
            <a:off x="817584" y="2005213"/>
            <a:ext cx="10515601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exercises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DA4B0A-AAC8-5C83-93A1-E0D7F969D09A}"/>
              </a:ext>
            </a:extLst>
          </p:cNvPr>
          <p:cNvSpPr txBox="1">
            <a:spLocks/>
          </p:cNvSpPr>
          <p:nvPr/>
        </p:nvSpPr>
        <p:spPr>
          <a:xfrm>
            <a:off x="817584" y="3896299"/>
            <a:ext cx="4913490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workouts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2EB6224D-6AF8-6B38-2805-B324BAD7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4707742"/>
            <a:ext cx="4810796" cy="94310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940A8-BDDF-8478-8268-9C11A9BEBEF1}"/>
              </a:ext>
            </a:extLst>
          </p:cNvPr>
          <p:cNvSpPr txBox="1">
            <a:spLocks/>
          </p:cNvSpPr>
          <p:nvPr/>
        </p:nvSpPr>
        <p:spPr>
          <a:xfrm>
            <a:off x="6545835" y="3896299"/>
            <a:ext cx="4913490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trainers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A6E55126-CDCA-A489-DEAC-49161B4A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60" y="4647087"/>
            <a:ext cx="4015255" cy="100630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28745598-59EB-6A31-3F1D-64A45567C5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" r="18149"/>
          <a:stretch/>
        </p:blipFill>
        <p:spPr>
          <a:xfrm>
            <a:off x="835370" y="2755310"/>
            <a:ext cx="9853345" cy="10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bg-BG" dirty="0"/>
              <a:t>Въвеждане на данни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84980D-29EE-D827-C2EE-C1DFFB8EFCC4}"/>
              </a:ext>
            </a:extLst>
          </p:cNvPr>
          <p:cNvSpPr txBox="1">
            <a:spLocks/>
          </p:cNvSpPr>
          <p:nvPr/>
        </p:nvSpPr>
        <p:spPr>
          <a:xfrm>
            <a:off x="835370" y="3791307"/>
            <a:ext cx="10515601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appointments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DA4B0A-AAC8-5C83-93A1-E0D7F969D09A}"/>
              </a:ext>
            </a:extLst>
          </p:cNvPr>
          <p:cNvSpPr txBox="1">
            <a:spLocks/>
          </p:cNvSpPr>
          <p:nvPr/>
        </p:nvSpPr>
        <p:spPr>
          <a:xfrm>
            <a:off x="835370" y="2034215"/>
            <a:ext cx="4913490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clients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940A8-BDDF-8478-8268-9C11A9BEBEF1}"/>
              </a:ext>
            </a:extLst>
          </p:cNvPr>
          <p:cNvSpPr txBox="1">
            <a:spLocks/>
          </p:cNvSpPr>
          <p:nvPr/>
        </p:nvSpPr>
        <p:spPr>
          <a:xfrm>
            <a:off x="5875867" y="2034215"/>
            <a:ext cx="5788171" cy="6137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 таблица „</a:t>
            </a:r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workouts_exercises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1FB2B2C-0171-E13C-715B-C24387027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94"/>
          <a:stretch/>
        </p:blipFill>
        <p:spPr>
          <a:xfrm>
            <a:off x="938064" y="2748709"/>
            <a:ext cx="4580478" cy="100026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CBCF354-B954-ACA8-1F82-938C361C6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16"/>
          <a:stretch/>
        </p:blipFill>
        <p:spPr>
          <a:xfrm>
            <a:off x="5875867" y="2740243"/>
            <a:ext cx="5475104" cy="100026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EB1B1300-47E7-8AA7-A4B3-82526E370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92"/>
          <a:stretch/>
        </p:blipFill>
        <p:spPr>
          <a:xfrm>
            <a:off x="938064" y="4614376"/>
            <a:ext cx="10412907" cy="10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229916"/>
            <a:ext cx="8066143" cy="999358"/>
          </a:xfrm>
        </p:spPr>
        <p:txBody>
          <a:bodyPr/>
          <a:lstStyle/>
          <a:p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Сменете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часа за тренировка на клиент с номер 4004 с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треньор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номер 3004 от '2024-03-25 15:30:00’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за '2024-03-25 17:30:00'.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7D023BD-2738-C503-8C6D-51B1164AF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29"/>
          <a:stretch/>
        </p:blipFill>
        <p:spPr>
          <a:xfrm>
            <a:off x="3170107" y="3229274"/>
            <a:ext cx="8201704" cy="1063477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65E916C-4718-6441-368B-EE27F286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7" y="5152814"/>
            <a:ext cx="8201704" cy="78260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24F857-6374-833C-3E9D-553C12622611}"/>
              </a:ext>
            </a:extLst>
          </p:cNvPr>
          <p:cNvSpPr txBox="1">
            <a:spLocks/>
          </p:cNvSpPr>
          <p:nvPr/>
        </p:nvSpPr>
        <p:spPr>
          <a:xfrm>
            <a:off x="3170107" y="4532671"/>
            <a:ext cx="8066143" cy="64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Промененият запис: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Операции върху въведените</a:t>
            </a:r>
            <a:br>
              <a:rPr lang="bg-BG" dirty="0"/>
            </a:br>
            <a:r>
              <a:rPr lang="bg-BG" dirty="0"/>
              <a:t>данните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58030" y="2226586"/>
            <a:ext cx="8886332" cy="999358"/>
          </a:xfrm>
        </p:spPr>
        <p:txBody>
          <a:bodyPr/>
          <a:lstStyle/>
          <a:p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Да се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изведе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информация за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клиенти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записани</a:t>
            </a:r>
            <a:r>
              <a:rPr lang="ru-RU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часове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24F857-6374-833C-3E9D-553C12622611}"/>
              </a:ext>
            </a:extLst>
          </p:cNvPr>
          <p:cNvSpPr txBox="1">
            <a:spLocks/>
          </p:cNvSpPr>
          <p:nvPr/>
        </p:nvSpPr>
        <p:spPr>
          <a:xfrm>
            <a:off x="3305669" y="3980574"/>
            <a:ext cx="8066143" cy="64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Резултат: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6B63AD1-EAFE-14EC-F8C4-5B974B902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5314"/>
          <a:stretch/>
        </p:blipFill>
        <p:spPr>
          <a:xfrm>
            <a:off x="3305669" y="2913666"/>
            <a:ext cx="8201705" cy="92260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1B691D9-0D60-FC54-7DFA-C64A53FAF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93"/>
          <a:stretch/>
        </p:blipFill>
        <p:spPr>
          <a:xfrm>
            <a:off x="3305669" y="4449785"/>
            <a:ext cx="8201705" cy="2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278</Words>
  <Application>Microsoft Office PowerPoint</Application>
  <PresentationFormat>Широк екран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Custom</vt:lpstr>
      <vt:lpstr>КУРСОВ ПРОЕКТ ПО БАЗА ОТ ДАННИ</vt:lpstr>
      <vt:lpstr>съдържание</vt:lpstr>
      <vt:lpstr>Въведение</vt:lpstr>
      <vt:lpstr>Презентация на PowerPoint</vt:lpstr>
      <vt:lpstr>Създаване на таблици</vt:lpstr>
      <vt:lpstr>Въвеждане на данни</vt:lpstr>
      <vt:lpstr>Въвеждане на данни</vt:lpstr>
      <vt:lpstr>Операции върху въведените данните</vt:lpstr>
      <vt:lpstr>Операции върху въведените данните</vt:lpstr>
      <vt:lpstr>Операции върху въведените данните</vt:lpstr>
      <vt:lpstr>Операции върху въведените данните</vt:lpstr>
      <vt:lpstr>Операции върху въведените данните</vt:lpstr>
      <vt:lpstr>Операции върху въведените данните</vt:lpstr>
      <vt:lpstr>Благодаря 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Win11-R</dc:creator>
  <cp:lastModifiedBy>renettab02</cp:lastModifiedBy>
  <cp:revision>16</cp:revision>
  <dcterms:created xsi:type="dcterms:W3CDTF">2024-01-05T14:58:10Z</dcterms:created>
  <dcterms:modified xsi:type="dcterms:W3CDTF">2024-04-01T21:08:57Z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