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13" r:id="rId4"/>
    <p:sldId id="257" r:id="rId5"/>
    <p:sldId id="260" r:id="rId6"/>
    <p:sldId id="264" r:id="rId7"/>
    <p:sldId id="263" r:id="rId8"/>
    <p:sldId id="259" r:id="rId9"/>
    <p:sldId id="25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334" r:id="rId23"/>
    <p:sldId id="284" r:id="rId24"/>
    <p:sldId id="285" r:id="rId25"/>
    <p:sldId id="286" r:id="rId26"/>
    <p:sldId id="287" r:id="rId27"/>
    <p:sldId id="288" r:id="rId28"/>
    <p:sldId id="274" r:id="rId29"/>
    <p:sldId id="289" r:id="rId30"/>
    <p:sldId id="290" r:id="rId31"/>
    <p:sldId id="278" r:id="rId32"/>
    <p:sldId id="279" r:id="rId33"/>
    <p:sldId id="291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83" r:id="rId42"/>
    <p:sldId id="296" r:id="rId43"/>
    <p:sldId id="301" r:id="rId44"/>
    <p:sldId id="302" r:id="rId45"/>
    <p:sldId id="303" r:id="rId46"/>
    <p:sldId id="304" r:id="rId47"/>
    <p:sldId id="305" r:id="rId48"/>
    <p:sldId id="306" r:id="rId49"/>
    <p:sldId id="314" r:id="rId50"/>
    <p:sldId id="307" r:id="rId51"/>
    <p:sldId id="308" r:id="rId52"/>
    <p:sldId id="309" r:id="rId53"/>
    <p:sldId id="297" r:id="rId54"/>
    <p:sldId id="311" r:id="rId55"/>
    <p:sldId id="310" r:id="rId56"/>
    <p:sldId id="312" r:id="rId57"/>
    <p:sldId id="315" r:id="rId58"/>
    <p:sldId id="298" r:id="rId59"/>
    <p:sldId id="299" r:id="rId60"/>
    <p:sldId id="30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0"/>
    <a:srgbClr val="F0DA5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mike1208/xian-dai-qian-duan-kai-fa-qian-hou-duan-fen-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OnlineCourse/JS_Course_Beginner_Ex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iskio.com/courses/2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camsong/blog/issues/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</p:txBody>
      </p:sp>
    </p:spTree>
    <p:extLst>
      <p:ext uri="{BB962C8B-B14F-4D97-AF65-F5344CB8AC3E}">
        <p14:creationId xmlns:p14="http://schemas.microsoft.com/office/powerpoint/2010/main" val="255259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前端與後端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1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Server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</a:p>
        </p:txBody>
      </p:sp>
    </p:spTree>
    <p:extLst>
      <p:ext uri="{BB962C8B-B14F-4D97-AF65-F5344CB8AC3E}">
        <p14:creationId xmlns:p14="http://schemas.microsoft.com/office/powerpoint/2010/main" val="5480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程式的執行順序</a:t>
            </a: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</a:p>
        </p:txBody>
      </p:sp>
    </p:spTree>
    <p:extLst>
      <p:ext uri="{BB962C8B-B14F-4D97-AF65-F5344CB8AC3E}">
        <p14:creationId xmlns:p14="http://schemas.microsoft.com/office/powerpoint/2010/main" val="130950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1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變數與表留字</a:t>
            </a: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4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89268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b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你可能沒有注意的變數型別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Undefined;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"123";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運算子（加減乘除）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</a:p>
        </p:txBody>
      </p:sp>
    </p:spTree>
    <p:extLst>
      <p:ext uri="{BB962C8B-B14F-4D97-AF65-F5344CB8AC3E}">
        <p14:creationId xmlns:p14="http://schemas.microsoft.com/office/powerpoint/2010/main" val="417080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9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三種等於的差別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default: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2"/>
              </a:rPr>
              <a:t>https://github.com/MikeOnlineCourse/JS_Course_Beginner_Example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42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又稱做「函式」，是一種透過包裝程式的方式，可以重複調用，具有區域的概念。</a:t>
            </a:r>
          </a:p>
        </p:txBody>
      </p:sp>
    </p:spTree>
    <p:extLst>
      <p:ext uri="{BB962C8B-B14F-4D97-AF65-F5344CB8AC3E}">
        <p14:creationId xmlns:p14="http://schemas.microsoft.com/office/powerpoint/2010/main" val="92714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addEventListener() 方法能將指定的事件監聽器註冊到物件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可能是 Document 中的 Element 物件、Document 物件本身、Window 物件等。</a:t>
            </a:r>
          </a:p>
        </p:txBody>
      </p:sp>
    </p:spTree>
    <p:extLst>
      <p:ext uri="{BB962C8B-B14F-4D97-AF65-F5344CB8AC3E}">
        <p14:creationId xmlns:p14="http://schemas.microsoft.com/office/powerpoint/2010/main" val="33718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8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5133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匿名函式一下</a:t>
            </a: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9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事件綁定的兩種寫法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3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5-10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 "</a:t>
            </a: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txt;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86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</a:p>
        </p:txBody>
      </p:sp>
    </p:spTree>
    <p:extLst>
      <p:ext uri="{BB962C8B-B14F-4D97-AF65-F5344CB8AC3E}">
        <p14:creationId xmlns:p14="http://schemas.microsoft.com/office/powerpoint/2010/main" val="81919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網頁技術基本專有名詞介紹</a:t>
            </a:r>
          </a:p>
        </p:txBody>
      </p:sp>
    </p:spTree>
    <p:extLst>
      <p:ext uri="{BB962C8B-B14F-4D97-AF65-F5344CB8AC3E}">
        <p14:creationId xmlns:p14="http://schemas.microsoft.com/office/powerpoint/2010/main" val="3816872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5-11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建立一個彈出視窗。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(w3c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以不支援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7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5-14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5-16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55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09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3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</a:p>
        </p:txBody>
      </p:sp>
    </p:spTree>
    <p:extLst>
      <p:ext uri="{BB962C8B-B14F-4D97-AF65-F5344CB8AC3E}">
        <p14:creationId xmlns:p14="http://schemas.microsoft.com/office/powerpoint/2010/main" val="13629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3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Array();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3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0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70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3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4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86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1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17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8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選取狀態切換</a:t>
            </a: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5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4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(go);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1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計時器進階組合</a:t>
            </a:r>
            <a:b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10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照片牆自動展示切換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(time);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31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</a:p>
        </p:txBody>
      </p:sp>
    </p:spTree>
    <p:extLst>
      <p:ext uri="{BB962C8B-B14F-4D97-AF65-F5344CB8AC3E}">
        <p14:creationId xmlns:p14="http://schemas.microsoft.com/office/powerpoint/2010/main" val="2819157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29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會無須等待網頁全部內容跟圖片下載完畢，只要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</a:p>
        </p:txBody>
      </p:sp>
    </p:spTree>
    <p:extLst>
      <p:ext uri="{BB962C8B-B14F-4D97-AF65-F5344CB8AC3E}">
        <p14:creationId xmlns:p14="http://schemas.microsoft.com/office/powerpoint/2010/main" val="39133536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1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也有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1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</a:p>
        </p:txBody>
      </p:sp>
    </p:spTree>
    <p:extLst>
      <p:ext uri="{BB962C8B-B14F-4D97-AF65-F5344CB8AC3E}">
        <p14:creationId xmlns:p14="http://schemas.microsoft.com/office/powerpoint/2010/main" val="13658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73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7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54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3492"/>
              </p:ext>
            </p:extLst>
          </p:nvPr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指令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12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原始碼與程式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748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5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7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</a:t>
            </a: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38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2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23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</a:p>
        </p:txBody>
      </p:sp>
    </p:spTree>
    <p:extLst>
      <p:ext uri="{BB962C8B-B14F-4D97-AF65-F5344CB8AC3E}">
        <p14:creationId xmlns:p14="http://schemas.microsoft.com/office/powerpoint/2010/main" val="1570986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779280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https://hiskio.com/courses/245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8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程式執行與環境</a:t>
            </a:r>
          </a:p>
        </p:txBody>
      </p:sp>
    </p:spTree>
    <p:extLst>
      <p:ext uri="{BB962C8B-B14F-4D97-AF65-F5344CB8AC3E}">
        <p14:creationId xmlns:p14="http://schemas.microsoft.com/office/powerpoint/2010/main" val="1629794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4494452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608" y="2193925"/>
            <a:ext cx="5672958" cy="722695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常見的數學函式  </a:t>
            </a:r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487" y="3386224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Math.random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之間的隨機亂數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1487" y="3993776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Math.round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(x)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回傳四捨五入後的數字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5136" y="4695921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Math.floor(x) 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去除小數點，回傳正整數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234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427" y="3758985"/>
            <a:ext cx="757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2"/>
              </a:rPr>
              <a:t>https://developer.mozilla.org/zh-CN/docs/Web/JavaScript/Reference/Global_Objects/Math</a:t>
            </a:r>
            <a:endParaRPr lang="zh-TW" altLang="en-US" sz="14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92831" y="3216166"/>
            <a:ext cx="4023935" cy="44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其他 </a:t>
            </a:r>
            <a:r>
              <a:rPr lang="en-US" altLang="zh-TW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數學函式</a:t>
            </a:r>
            <a:endParaRPr lang="zh-TW" altLang="en-US" sz="28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A4CD7F4-18CC-4897-93F7-F3294DD7575C}"/>
              </a:ext>
            </a:extLst>
          </p:cNvPr>
          <p:cNvSpPr txBox="1">
            <a:spLocks/>
          </p:cNvSpPr>
          <p:nvPr/>
        </p:nvSpPr>
        <p:spPr>
          <a:xfrm>
            <a:off x="3327006" y="3099015"/>
            <a:ext cx="4023935" cy="44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其他 </a:t>
            </a:r>
            <a:r>
              <a:rPr lang="en-US" altLang="zh-TW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數學函式</a:t>
            </a:r>
            <a:endParaRPr lang="zh-TW" altLang="en-US" sz="28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393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721" y="3788243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Math.random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 * (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最大値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-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最小値 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+ 1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  +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</a:t>
            </a:r>
            <a:endParaRPr lang="zh-TW" altLang="en-US" sz="2400" dirty="0">
              <a:solidFill>
                <a:srgbClr val="32323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721" y="2966435"/>
            <a:ext cx="5672958" cy="722695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取亂數之間的公式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672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1877" y="5861409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https://github.com/camsong/blog/issues/9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6913" y="1738727"/>
            <a:ext cx="586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323230"/>
                </a:solidFill>
              </a:rPr>
              <a:t>0.1 + 0.2 </a:t>
            </a:r>
            <a:r>
              <a:rPr lang="en-US" altLang="zh-TW" sz="3200" dirty="0">
                <a:solidFill>
                  <a:srgbClr val="323230"/>
                </a:solidFill>
              </a:rPr>
              <a:t>= 0.30000000000000004</a:t>
            </a:r>
            <a:endParaRPr lang="zh-TW" altLang="en-US" sz="3200" dirty="0">
              <a:solidFill>
                <a:srgbClr val="32323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5236" y="1034524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JavaScript 小數點的陷阱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20" y="2908012"/>
            <a:ext cx="3540234" cy="25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703" y="2936907"/>
            <a:ext cx="6319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解決方法 </a:t>
            </a:r>
            <a:r>
              <a:rPr lang="en-US" altLang="zh-TW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MathNumber.min.js</a:t>
            </a:r>
            <a:endParaRPr lang="zh-TW" altLang="en-US" sz="36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703" y="3859189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加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9074" y="3859189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minus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減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072" y="3859189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乘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7331" y="3859189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div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4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7720</Words>
  <Application>Microsoft Office PowerPoint</Application>
  <PresentationFormat>寬螢幕</PresentationFormat>
  <Paragraphs>1087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5" baseType="lpstr">
      <vt:lpstr>Adobe Gothic Std B</vt:lpstr>
      <vt:lpstr>Adobe 黑体 Std R</vt:lpstr>
      <vt:lpstr>Adobe 繁黑體 Std B</vt:lpstr>
      <vt:lpstr>Microsoft YaHei UI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# 範例下載</vt:lpstr>
      <vt:lpstr># 網頁技術基本專有名詞介紹</vt:lpstr>
      <vt:lpstr>PowerPoint 簡報</vt:lpstr>
      <vt:lpstr>PowerPoint 簡報</vt:lpstr>
      <vt:lpstr>PowerPoint 簡報</vt:lpstr>
      <vt:lpstr># 原始碼與程式</vt:lpstr>
      <vt:lpstr># 程式執行與環境</vt:lpstr>
      <vt:lpstr>PowerPoint 簡報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簡報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簡報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簡報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簡報</vt:lpstr>
      <vt:lpstr>常見的數學函式  Math </vt:lpstr>
      <vt:lpstr>PowerPoint 簡報</vt:lpstr>
      <vt:lpstr># 取亂數之間的公式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joan</cp:lastModifiedBy>
  <cp:revision>398</cp:revision>
  <dcterms:created xsi:type="dcterms:W3CDTF">2019-03-13T12:37:08Z</dcterms:created>
  <dcterms:modified xsi:type="dcterms:W3CDTF">2024-11-28T01:10:17Z</dcterms:modified>
</cp:coreProperties>
</file>