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41ca4ea8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e41ca4ea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41ca4e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41ca4e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41ca4e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41ca4e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41ca4ea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41ca4ea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41ca4ea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e41ca4ea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41ca4e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41ca4e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41ca4e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e41ca4e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e41ca4e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e41ca4e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ejalsungra@gmail.com" TargetMode="External"/><Relationship Id="rId4" Type="http://schemas.openxmlformats.org/officeDocument/2006/relationships/hyperlink" Target="mailto:skambojkhera@gmial.com" TargetMode="External"/><Relationship Id="rId5" Type="http://schemas.openxmlformats.org/officeDocument/2006/relationships/hyperlink" Target="mailto:shrav1708@gmail.com" TargetMode="External"/><Relationship Id="rId6" Type="http://schemas.openxmlformats.org/officeDocument/2006/relationships/hyperlink" Target="mailto:wollny.rene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625950" y="630225"/>
            <a:ext cx="70773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Spotify playlist using K-Means clustering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331500" cy="14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     Tejal Sungra,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tejalsungra@gmail.com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 Shavi,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skambojkhera@gmail.com</a:t>
            </a:r>
            <a:r>
              <a:rPr lang="en" sz="2000"/>
              <a:t>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</a:t>
            </a:r>
            <a:r>
              <a:rPr lang="en" sz="2000"/>
              <a:t>Shravanti ,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shrav1708@gmail.com</a:t>
            </a:r>
            <a:r>
              <a:rPr lang="en" sz="2000"/>
              <a:t> 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/>
              <a:t>René Wollny,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wollny.rene@gmail.com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658050" y="698325"/>
            <a:ext cx="46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02900" y="902700"/>
            <a:ext cx="4633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Relatively simple to implement.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Scales to large data sets.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 warm-start the positions of centroids.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Easily adapts to new examples.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576050" y="1347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     Pro’s of K-Means </a:t>
            </a:r>
            <a:endParaRPr sz="2400"/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1343850" y="22893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</a:t>
            </a:r>
            <a:r>
              <a:rPr lang="en" sz="3600">
                <a:solidFill>
                  <a:schemeClr val="dk1"/>
                </a:solidFill>
              </a:rPr>
              <a:t>’s</a:t>
            </a:r>
            <a:r>
              <a:rPr lang="en" sz="3600">
                <a:solidFill>
                  <a:schemeClr val="dk1"/>
                </a:solidFill>
              </a:rPr>
              <a:t> of K-Means</a:t>
            </a:r>
            <a:r>
              <a:rPr lang="en" sz="36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38" name="Google Shape;138;p22"/>
          <p:cNvSpPr txBox="1"/>
          <p:nvPr/>
        </p:nvSpPr>
        <p:spPr>
          <a:xfrm>
            <a:off x="602900" y="2748625"/>
            <a:ext cx="6286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Choosing the k values manually is a tough job.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Being dependent on initial values.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It is sensitive to the outliers.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As the number of dimensions increases its scalability decreases.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Overlapping the clusters.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75" y="36798"/>
            <a:ext cx="887225" cy="8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75" y="2259999"/>
            <a:ext cx="887225" cy="81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825" y="3994874"/>
            <a:ext cx="3639173" cy="109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535775" y="470400"/>
            <a:ext cx="8189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Conclusion </a:t>
            </a:r>
            <a:endParaRPr sz="2400"/>
          </a:p>
        </p:txBody>
      </p:sp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535775" y="1423800"/>
            <a:ext cx="81891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Spotify’s audio features is a good way to describe a song in numbers, but not close to human understanding of the song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K-Means is </a:t>
            </a:r>
            <a:r>
              <a:rPr b="0" lang="en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b="0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the best way to create playlists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Add more audio features: like pitch, melody, frequency, ….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Explore different methods to create playlist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99475" y="29543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535775" y="2770425"/>
            <a:ext cx="8189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Recommendation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Task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477450" y="1998575"/>
            <a:ext cx="81891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Create playlist(s) out of 5000 songs using K-Means clustering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Explore different data scaling models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101" y="3864020"/>
            <a:ext cx="4074900" cy="1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Procedure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881000"/>
            <a:ext cx="81891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Clean data set (drop unused columns, remove outliers, clean column names)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different scaling methods (MinMax-, Standard-, Robust-Scaler)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“Elbow-Method” to define amount of clusters (=playlists)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Silhouette score to decide on best scaler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Check different song-features for each cluster to name playlists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101" y="3864020"/>
            <a:ext cx="4074900" cy="1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00" y="1275250"/>
            <a:ext cx="6872575" cy="35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152138" y="348275"/>
            <a:ext cx="687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Selecting the number of clusters using the “Elbow-Method”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2709775" y="2731150"/>
            <a:ext cx="818400" cy="65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3590150" y="2421150"/>
            <a:ext cx="24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 5 clusters, it’s the “elbow”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0" y="1006575"/>
            <a:ext cx="6969926" cy="39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48900" y="174600"/>
            <a:ext cx="40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ata scaling models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063925" y="1087800"/>
            <a:ext cx="208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MinMaxScaler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Silhouette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score : 0.25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StandardScaler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Silhouette score : 0.15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Robust Scaler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Silhouette score : 0.20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844475" y="175775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between different song-features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75" y="792350"/>
            <a:ext cx="6039925" cy="4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844475" y="216050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between danceability and other features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0" y="995325"/>
            <a:ext cx="429745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450" y="995325"/>
            <a:ext cx="4647374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844475" y="216050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between danceability and other features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00" y="1606950"/>
            <a:ext cx="4549301" cy="29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00" y="1606950"/>
            <a:ext cx="4384300" cy="298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4294967295" type="title"/>
          </p:nvPr>
        </p:nvSpPr>
        <p:spPr>
          <a:xfrm>
            <a:off x="535775" y="524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Cluster 4</a:t>
            </a:r>
            <a:endParaRPr sz="2400"/>
          </a:p>
        </p:txBody>
      </p:sp>
      <p:sp>
        <p:nvSpPr>
          <p:cNvPr id="128" name="Google Shape;128;p21"/>
          <p:cNvSpPr txBox="1"/>
          <p:nvPr>
            <p:ph idx="4294967295" type="title"/>
          </p:nvPr>
        </p:nvSpPr>
        <p:spPr>
          <a:xfrm>
            <a:off x="535775" y="1379200"/>
            <a:ext cx="81891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Loud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Instrumental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Acoustic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Orchestra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Symphonies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Name of playlist: 	“Best of Instrumental Music”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776" y="3756595"/>
            <a:ext cx="4074900" cy="1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