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3" r:id="rId5"/>
    <p:sldId id="264" r:id="rId6"/>
    <p:sldId id="258" r:id="rId7"/>
    <p:sldId id="265" r:id="rId8"/>
    <p:sldId id="266" r:id="rId9"/>
    <p:sldId id="267"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0"/>
    <p:restoredTop sz="94719"/>
  </p:normalViewPr>
  <p:slideViewPr>
    <p:cSldViewPr snapToGrid="0">
      <p:cViewPr varScale="1">
        <p:scale>
          <a:sx n="152" d="100"/>
          <a:sy n="152" d="100"/>
        </p:scale>
        <p:origin x="9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A8C1F0-CD3D-49AA-B539-31328E9E1DBE}"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1D402C0-A312-409F-916D-D703A216696A}">
      <dgm:prSet/>
      <dgm:spPr/>
      <dgm:t>
        <a:bodyPr/>
        <a:lstStyle/>
        <a:p>
          <a:r>
            <a:rPr lang="fr-FR" b="0" i="0"/>
            <a:t>Une méthode d'apprentissage automatique basée sur l'ensemble d'arbres de décision.</a:t>
          </a:r>
          <a:endParaRPr lang="en-US"/>
        </a:p>
      </dgm:t>
    </dgm:pt>
    <dgm:pt modelId="{7EF41B6E-D8CD-4E7D-BE30-D796AABA981C}" type="parTrans" cxnId="{9CBFB963-1630-46C2-A899-D667E45B70EE}">
      <dgm:prSet/>
      <dgm:spPr/>
      <dgm:t>
        <a:bodyPr/>
        <a:lstStyle/>
        <a:p>
          <a:endParaRPr lang="en-US"/>
        </a:p>
      </dgm:t>
    </dgm:pt>
    <dgm:pt modelId="{EF96B427-9FA3-4DCF-AA8D-37051CCD9624}" type="sibTrans" cxnId="{9CBFB963-1630-46C2-A899-D667E45B70EE}">
      <dgm:prSet/>
      <dgm:spPr/>
      <dgm:t>
        <a:bodyPr/>
        <a:lstStyle/>
        <a:p>
          <a:endParaRPr lang="en-US"/>
        </a:p>
      </dgm:t>
    </dgm:pt>
    <dgm:pt modelId="{3E744634-80AB-4807-AEE2-10F021045F32}">
      <dgm:prSet/>
      <dgm:spPr/>
      <dgm:t>
        <a:bodyPr/>
        <a:lstStyle/>
        <a:p>
          <a:r>
            <a:rPr lang="fr-FR" b="0" i="0"/>
            <a:t>Chaque arbre est construit sur un sous-ensemble aléatoire des données d'entraînement.</a:t>
          </a:r>
          <a:endParaRPr lang="en-US"/>
        </a:p>
      </dgm:t>
    </dgm:pt>
    <dgm:pt modelId="{1661FCDC-4F18-4311-9D4B-3F8B64599122}" type="parTrans" cxnId="{72D9C8E7-7C60-4DED-BABC-E03B1ED69BA7}">
      <dgm:prSet/>
      <dgm:spPr/>
      <dgm:t>
        <a:bodyPr/>
        <a:lstStyle/>
        <a:p>
          <a:endParaRPr lang="en-US"/>
        </a:p>
      </dgm:t>
    </dgm:pt>
    <dgm:pt modelId="{F39021A5-E564-44AC-B32C-2C70D900203E}" type="sibTrans" cxnId="{72D9C8E7-7C60-4DED-BABC-E03B1ED69BA7}">
      <dgm:prSet/>
      <dgm:spPr/>
      <dgm:t>
        <a:bodyPr/>
        <a:lstStyle/>
        <a:p>
          <a:endParaRPr lang="en-US"/>
        </a:p>
      </dgm:t>
    </dgm:pt>
    <dgm:pt modelId="{0283DFE2-8758-41C6-8A12-B9D099918266}">
      <dgm:prSet/>
      <dgm:spPr/>
      <dgm:t>
        <a:bodyPr/>
        <a:lstStyle/>
        <a:p>
          <a:r>
            <a:rPr lang="fr-FR" b="0" i="0"/>
            <a:t>Les prédictions sont agrégées en utilisant la majorité des votes (classification) ou la moyenne (régression).</a:t>
          </a:r>
          <a:endParaRPr lang="en-US"/>
        </a:p>
      </dgm:t>
    </dgm:pt>
    <dgm:pt modelId="{16A607EF-3602-436C-8785-AC8016ACEC9C}" type="parTrans" cxnId="{589DB205-46FC-4BD0-BF66-BB88D38514B5}">
      <dgm:prSet/>
      <dgm:spPr/>
      <dgm:t>
        <a:bodyPr/>
        <a:lstStyle/>
        <a:p>
          <a:endParaRPr lang="en-US"/>
        </a:p>
      </dgm:t>
    </dgm:pt>
    <dgm:pt modelId="{EB62291A-E305-457E-84FD-C3619949F627}" type="sibTrans" cxnId="{589DB205-46FC-4BD0-BF66-BB88D38514B5}">
      <dgm:prSet/>
      <dgm:spPr/>
      <dgm:t>
        <a:bodyPr/>
        <a:lstStyle/>
        <a:p>
          <a:endParaRPr lang="en-US"/>
        </a:p>
      </dgm:t>
    </dgm:pt>
    <dgm:pt modelId="{ABFE85FA-FF66-D842-A58C-ED79AE0A57CB}" type="pres">
      <dgm:prSet presAssocID="{C3A8C1F0-CD3D-49AA-B539-31328E9E1DBE}" presName="hierChild1" presStyleCnt="0">
        <dgm:presLayoutVars>
          <dgm:chPref val="1"/>
          <dgm:dir/>
          <dgm:animOne val="branch"/>
          <dgm:animLvl val="lvl"/>
          <dgm:resizeHandles/>
        </dgm:presLayoutVars>
      </dgm:prSet>
      <dgm:spPr/>
    </dgm:pt>
    <dgm:pt modelId="{80FB2847-A174-9245-B62C-4EFA65BC6457}" type="pres">
      <dgm:prSet presAssocID="{61D402C0-A312-409F-916D-D703A216696A}" presName="hierRoot1" presStyleCnt="0"/>
      <dgm:spPr/>
    </dgm:pt>
    <dgm:pt modelId="{17D44CB5-A7A6-2A47-BCF3-14CD3A0900CE}" type="pres">
      <dgm:prSet presAssocID="{61D402C0-A312-409F-916D-D703A216696A}" presName="composite" presStyleCnt="0"/>
      <dgm:spPr/>
    </dgm:pt>
    <dgm:pt modelId="{87195F37-3818-B346-BF7C-F85043D2F02C}" type="pres">
      <dgm:prSet presAssocID="{61D402C0-A312-409F-916D-D703A216696A}" presName="background" presStyleLbl="node0" presStyleIdx="0" presStyleCnt="3"/>
      <dgm:spPr/>
    </dgm:pt>
    <dgm:pt modelId="{06899E7E-569D-024C-BFC3-5A4F0B18B57A}" type="pres">
      <dgm:prSet presAssocID="{61D402C0-A312-409F-916D-D703A216696A}" presName="text" presStyleLbl="fgAcc0" presStyleIdx="0" presStyleCnt="3">
        <dgm:presLayoutVars>
          <dgm:chPref val="3"/>
        </dgm:presLayoutVars>
      </dgm:prSet>
      <dgm:spPr/>
    </dgm:pt>
    <dgm:pt modelId="{D32B5599-05C2-FA49-ABF9-9E8C4BF4A19A}" type="pres">
      <dgm:prSet presAssocID="{61D402C0-A312-409F-916D-D703A216696A}" presName="hierChild2" presStyleCnt="0"/>
      <dgm:spPr/>
    </dgm:pt>
    <dgm:pt modelId="{4852BEC2-837F-2E44-A85B-468553A7E1FD}" type="pres">
      <dgm:prSet presAssocID="{3E744634-80AB-4807-AEE2-10F021045F32}" presName="hierRoot1" presStyleCnt="0"/>
      <dgm:spPr/>
    </dgm:pt>
    <dgm:pt modelId="{EB6D45E8-C334-5A4B-A502-203698ABCD9F}" type="pres">
      <dgm:prSet presAssocID="{3E744634-80AB-4807-AEE2-10F021045F32}" presName="composite" presStyleCnt="0"/>
      <dgm:spPr/>
    </dgm:pt>
    <dgm:pt modelId="{3993ED52-F249-CD4F-AEAB-4311A02B141E}" type="pres">
      <dgm:prSet presAssocID="{3E744634-80AB-4807-AEE2-10F021045F32}" presName="background" presStyleLbl="node0" presStyleIdx="1" presStyleCnt="3"/>
      <dgm:spPr/>
    </dgm:pt>
    <dgm:pt modelId="{C5D0E821-37D1-0342-AB30-04BCF659FDD3}" type="pres">
      <dgm:prSet presAssocID="{3E744634-80AB-4807-AEE2-10F021045F32}" presName="text" presStyleLbl="fgAcc0" presStyleIdx="1" presStyleCnt="3">
        <dgm:presLayoutVars>
          <dgm:chPref val="3"/>
        </dgm:presLayoutVars>
      </dgm:prSet>
      <dgm:spPr/>
    </dgm:pt>
    <dgm:pt modelId="{DFE75B3D-3880-974A-BA8A-D9069864D2DA}" type="pres">
      <dgm:prSet presAssocID="{3E744634-80AB-4807-AEE2-10F021045F32}" presName="hierChild2" presStyleCnt="0"/>
      <dgm:spPr/>
    </dgm:pt>
    <dgm:pt modelId="{57355AB1-235E-3946-B558-FADF1CDB13FC}" type="pres">
      <dgm:prSet presAssocID="{0283DFE2-8758-41C6-8A12-B9D099918266}" presName="hierRoot1" presStyleCnt="0"/>
      <dgm:spPr/>
    </dgm:pt>
    <dgm:pt modelId="{903AA4AE-6C46-F04C-965B-1E7ADCB0AC9B}" type="pres">
      <dgm:prSet presAssocID="{0283DFE2-8758-41C6-8A12-B9D099918266}" presName="composite" presStyleCnt="0"/>
      <dgm:spPr/>
    </dgm:pt>
    <dgm:pt modelId="{45CB83CD-093D-6C40-982B-0148BB2B4B05}" type="pres">
      <dgm:prSet presAssocID="{0283DFE2-8758-41C6-8A12-B9D099918266}" presName="background" presStyleLbl="node0" presStyleIdx="2" presStyleCnt="3"/>
      <dgm:spPr/>
    </dgm:pt>
    <dgm:pt modelId="{5F6E3875-8B36-264C-A6F3-798C8A6F26BE}" type="pres">
      <dgm:prSet presAssocID="{0283DFE2-8758-41C6-8A12-B9D099918266}" presName="text" presStyleLbl="fgAcc0" presStyleIdx="2" presStyleCnt="3">
        <dgm:presLayoutVars>
          <dgm:chPref val="3"/>
        </dgm:presLayoutVars>
      </dgm:prSet>
      <dgm:spPr/>
    </dgm:pt>
    <dgm:pt modelId="{BC0DB179-E365-D24A-B6BC-1B532D22FA38}" type="pres">
      <dgm:prSet presAssocID="{0283DFE2-8758-41C6-8A12-B9D099918266}" presName="hierChild2" presStyleCnt="0"/>
      <dgm:spPr/>
    </dgm:pt>
  </dgm:ptLst>
  <dgm:cxnLst>
    <dgm:cxn modelId="{589DB205-46FC-4BD0-BF66-BB88D38514B5}" srcId="{C3A8C1F0-CD3D-49AA-B539-31328E9E1DBE}" destId="{0283DFE2-8758-41C6-8A12-B9D099918266}" srcOrd="2" destOrd="0" parTransId="{16A607EF-3602-436C-8785-AC8016ACEC9C}" sibTransId="{EB62291A-E305-457E-84FD-C3619949F627}"/>
    <dgm:cxn modelId="{FB3D4D42-56C8-074C-894A-A94F3591B06D}" type="presOf" srcId="{C3A8C1F0-CD3D-49AA-B539-31328E9E1DBE}" destId="{ABFE85FA-FF66-D842-A58C-ED79AE0A57CB}" srcOrd="0" destOrd="0" presId="urn:microsoft.com/office/officeart/2005/8/layout/hierarchy1"/>
    <dgm:cxn modelId="{9CBFB963-1630-46C2-A899-D667E45B70EE}" srcId="{C3A8C1F0-CD3D-49AA-B539-31328E9E1DBE}" destId="{61D402C0-A312-409F-916D-D703A216696A}" srcOrd="0" destOrd="0" parTransId="{7EF41B6E-D8CD-4E7D-BE30-D796AABA981C}" sibTransId="{EF96B427-9FA3-4DCF-AA8D-37051CCD9624}"/>
    <dgm:cxn modelId="{5C9C686A-D751-F243-8A55-06B39AE163FB}" type="presOf" srcId="{3E744634-80AB-4807-AEE2-10F021045F32}" destId="{C5D0E821-37D1-0342-AB30-04BCF659FDD3}" srcOrd="0" destOrd="0" presId="urn:microsoft.com/office/officeart/2005/8/layout/hierarchy1"/>
    <dgm:cxn modelId="{24BBE37F-9C9A-5842-AEDF-45070A3880F0}" type="presOf" srcId="{0283DFE2-8758-41C6-8A12-B9D099918266}" destId="{5F6E3875-8B36-264C-A6F3-798C8A6F26BE}" srcOrd="0" destOrd="0" presId="urn:microsoft.com/office/officeart/2005/8/layout/hierarchy1"/>
    <dgm:cxn modelId="{72D9C8E7-7C60-4DED-BABC-E03B1ED69BA7}" srcId="{C3A8C1F0-CD3D-49AA-B539-31328E9E1DBE}" destId="{3E744634-80AB-4807-AEE2-10F021045F32}" srcOrd="1" destOrd="0" parTransId="{1661FCDC-4F18-4311-9D4B-3F8B64599122}" sibTransId="{F39021A5-E564-44AC-B32C-2C70D900203E}"/>
    <dgm:cxn modelId="{5C6488EE-B3C0-EC4E-A142-89D3A38399C8}" type="presOf" srcId="{61D402C0-A312-409F-916D-D703A216696A}" destId="{06899E7E-569D-024C-BFC3-5A4F0B18B57A}" srcOrd="0" destOrd="0" presId="urn:microsoft.com/office/officeart/2005/8/layout/hierarchy1"/>
    <dgm:cxn modelId="{5B6DC916-FD5B-7B48-BF2A-B9D5C84D8350}" type="presParOf" srcId="{ABFE85FA-FF66-D842-A58C-ED79AE0A57CB}" destId="{80FB2847-A174-9245-B62C-4EFA65BC6457}" srcOrd="0" destOrd="0" presId="urn:microsoft.com/office/officeart/2005/8/layout/hierarchy1"/>
    <dgm:cxn modelId="{6426FFB1-81B9-0B4E-A6D4-ADDB48E42206}" type="presParOf" srcId="{80FB2847-A174-9245-B62C-4EFA65BC6457}" destId="{17D44CB5-A7A6-2A47-BCF3-14CD3A0900CE}" srcOrd="0" destOrd="0" presId="urn:microsoft.com/office/officeart/2005/8/layout/hierarchy1"/>
    <dgm:cxn modelId="{213B2922-F97A-6F40-820C-EEE6A39CCEF4}" type="presParOf" srcId="{17D44CB5-A7A6-2A47-BCF3-14CD3A0900CE}" destId="{87195F37-3818-B346-BF7C-F85043D2F02C}" srcOrd="0" destOrd="0" presId="urn:microsoft.com/office/officeart/2005/8/layout/hierarchy1"/>
    <dgm:cxn modelId="{CF085E1F-2853-184D-B6D8-E062B9DCC8CF}" type="presParOf" srcId="{17D44CB5-A7A6-2A47-BCF3-14CD3A0900CE}" destId="{06899E7E-569D-024C-BFC3-5A4F0B18B57A}" srcOrd="1" destOrd="0" presId="urn:microsoft.com/office/officeart/2005/8/layout/hierarchy1"/>
    <dgm:cxn modelId="{704952F2-D648-D34C-A5A9-F03ED33777AA}" type="presParOf" srcId="{80FB2847-A174-9245-B62C-4EFA65BC6457}" destId="{D32B5599-05C2-FA49-ABF9-9E8C4BF4A19A}" srcOrd="1" destOrd="0" presId="urn:microsoft.com/office/officeart/2005/8/layout/hierarchy1"/>
    <dgm:cxn modelId="{3CF65ECC-0CAA-0B47-936A-EB12AFEB4603}" type="presParOf" srcId="{ABFE85FA-FF66-D842-A58C-ED79AE0A57CB}" destId="{4852BEC2-837F-2E44-A85B-468553A7E1FD}" srcOrd="1" destOrd="0" presId="urn:microsoft.com/office/officeart/2005/8/layout/hierarchy1"/>
    <dgm:cxn modelId="{8EF742A6-6B16-1840-9A72-DD6EF0A6BFC1}" type="presParOf" srcId="{4852BEC2-837F-2E44-A85B-468553A7E1FD}" destId="{EB6D45E8-C334-5A4B-A502-203698ABCD9F}" srcOrd="0" destOrd="0" presId="urn:microsoft.com/office/officeart/2005/8/layout/hierarchy1"/>
    <dgm:cxn modelId="{3AFDF742-000A-B242-A142-440638FB51F2}" type="presParOf" srcId="{EB6D45E8-C334-5A4B-A502-203698ABCD9F}" destId="{3993ED52-F249-CD4F-AEAB-4311A02B141E}" srcOrd="0" destOrd="0" presId="urn:microsoft.com/office/officeart/2005/8/layout/hierarchy1"/>
    <dgm:cxn modelId="{2F47E190-C861-9648-A4BD-34C5F2F3B138}" type="presParOf" srcId="{EB6D45E8-C334-5A4B-A502-203698ABCD9F}" destId="{C5D0E821-37D1-0342-AB30-04BCF659FDD3}" srcOrd="1" destOrd="0" presId="urn:microsoft.com/office/officeart/2005/8/layout/hierarchy1"/>
    <dgm:cxn modelId="{878B5331-AE62-F44B-BBC3-0D1DD863E5CF}" type="presParOf" srcId="{4852BEC2-837F-2E44-A85B-468553A7E1FD}" destId="{DFE75B3D-3880-974A-BA8A-D9069864D2DA}" srcOrd="1" destOrd="0" presId="urn:microsoft.com/office/officeart/2005/8/layout/hierarchy1"/>
    <dgm:cxn modelId="{EE26A9C5-6BE5-6249-A932-C3B987FC03E4}" type="presParOf" srcId="{ABFE85FA-FF66-D842-A58C-ED79AE0A57CB}" destId="{57355AB1-235E-3946-B558-FADF1CDB13FC}" srcOrd="2" destOrd="0" presId="urn:microsoft.com/office/officeart/2005/8/layout/hierarchy1"/>
    <dgm:cxn modelId="{5107BC85-8736-E44E-900F-555C393EC69C}" type="presParOf" srcId="{57355AB1-235E-3946-B558-FADF1CDB13FC}" destId="{903AA4AE-6C46-F04C-965B-1E7ADCB0AC9B}" srcOrd="0" destOrd="0" presId="urn:microsoft.com/office/officeart/2005/8/layout/hierarchy1"/>
    <dgm:cxn modelId="{5A40E62A-160B-824C-98F2-716D14692161}" type="presParOf" srcId="{903AA4AE-6C46-F04C-965B-1E7ADCB0AC9B}" destId="{45CB83CD-093D-6C40-982B-0148BB2B4B05}" srcOrd="0" destOrd="0" presId="urn:microsoft.com/office/officeart/2005/8/layout/hierarchy1"/>
    <dgm:cxn modelId="{5E5A760F-A8C0-AD42-ADFC-C259F7E763F5}" type="presParOf" srcId="{903AA4AE-6C46-F04C-965B-1E7ADCB0AC9B}" destId="{5F6E3875-8B36-264C-A6F3-798C8A6F26BE}" srcOrd="1" destOrd="0" presId="urn:microsoft.com/office/officeart/2005/8/layout/hierarchy1"/>
    <dgm:cxn modelId="{667D94F8-0E9A-D94B-B1B3-F717E34CCC9E}" type="presParOf" srcId="{57355AB1-235E-3946-B558-FADF1CDB13FC}" destId="{BC0DB179-E365-D24A-B6BC-1B532D22FA3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055C31-74A6-4DDE-8D2E-B0391A91617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5F8820D-1EE2-47D5-9DFA-4C1F33EBDDEF}">
      <dgm:prSet/>
      <dgm:spPr/>
      <dgm:t>
        <a:bodyPr/>
        <a:lstStyle/>
        <a:p>
          <a:r>
            <a:rPr lang="fr-FR" b="0" i="0"/>
            <a:t>Robustesse aux données manquantes ou bruitées.</a:t>
          </a:r>
          <a:endParaRPr lang="en-US"/>
        </a:p>
      </dgm:t>
    </dgm:pt>
    <dgm:pt modelId="{E392846F-1404-4C43-8EDA-7053C92B9C49}" type="parTrans" cxnId="{D887A0A9-3D22-4839-AF72-1150897052A8}">
      <dgm:prSet/>
      <dgm:spPr/>
      <dgm:t>
        <a:bodyPr/>
        <a:lstStyle/>
        <a:p>
          <a:endParaRPr lang="en-US"/>
        </a:p>
      </dgm:t>
    </dgm:pt>
    <dgm:pt modelId="{248941D9-D09B-43B8-B083-63454101126D}" type="sibTrans" cxnId="{D887A0A9-3D22-4839-AF72-1150897052A8}">
      <dgm:prSet/>
      <dgm:spPr/>
      <dgm:t>
        <a:bodyPr/>
        <a:lstStyle/>
        <a:p>
          <a:endParaRPr lang="en-US"/>
        </a:p>
      </dgm:t>
    </dgm:pt>
    <dgm:pt modelId="{9A0BE72C-35C4-450D-AE5C-9650CE8EF1B7}">
      <dgm:prSet/>
      <dgm:spPr/>
      <dgm:t>
        <a:bodyPr/>
        <a:lstStyle/>
        <a:p>
          <a:r>
            <a:rPr lang="fr-FR" b="0" i="0"/>
            <a:t>Capacité à gérer les problèmes à grande dimension et à variables multiples.</a:t>
          </a:r>
          <a:endParaRPr lang="en-US"/>
        </a:p>
      </dgm:t>
    </dgm:pt>
    <dgm:pt modelId="{03C546D1-D902-427A-9729-58E80CDDC689}" type="parTrans" cxnId="{E11722DC-00B5-4655-98DF-DF7D2CD95936}">
      <dgm:prSet/>
      <dgm:spPr/>
      <dgm:t>
        <a:bodyPr/>
        <a:lstStyle/>
        <a:p>
          <a:endParaRPr lang="en-US"/>
        </a:p>
      </dgm:t>
    </dgm:pt>
    <dgm:pt modelId="{4168F283-9AB4-403C-A071-0C58C89093E8}" type="sibTrans" cxnId="{E11722DC-00B5-4655-98DF-DF7D2CD95936}">
      <dgm:prSet/>
      <dgm:spPr/>
      <dgm:t>
        <a:bodyPr/>
        <a:lstStyle/>
        <a:p>
          <a:endParaRPr lang="en-US"/>
        </a:p>
      </dgm:t>
    </dgm:pt>
    <dgm:pt modelId="{A396B726-B3AF-4350-8D9A-BF8D364EF956}">
      <dgm:prSet/>
      <dgm:spPr/>
      <dgm:t>
        <a:bodyPr/>
        <a:lstStyle/>
        <a:p>
          <a:r>
            <a:rPr lang="fr-FR" b="0" i="0"/>
            <a:t>Évite le surajustement en utilisant des techniques de sous-échantillonnage et de sélection de variables.</a:t>
          </a:r>
          <a:endParaRPr lang="en-US"/>
        </a:p>
      </dgm:t>
    </dgm:pt>
    <dgm:pt modelId="{CE273367-98A9-4F34-A811-9A3DD62E4C80}" type="parTrans" cxnId="{8896DC61-D9A8-4CC7-861B-DFF8BD09DDFB}">
      <dgm:prSet/>
      <dgm:spPr/>
      <dgm:t>
        <a:bodyPr/>
        <a:lstStyle/>
        <a:p>
          <a:endParaRPr lang="en-US"/>
        </a:p>
      </dgm:t>
    </dgm:pt>
    <dgm:pt modelId="{618601D8-AC64-45ED-8A26-F09E62A3BB62}" type="sibTrans" cxnId="{8896DC61-D9A8-4CC7-861B-DFF8BD09DDFB}">
      <dgm:prSet/>
      <dgm:spPr/>
      <dgm:t>
        <a:bodyPr/>
        <a:lstStyle/>
        <a:p>
          <a:endParaRPr lang="en-US"/>
        </a:p>
      </dgm:t>
    </dgm:pt>
    <dgm:pt modelId="{B85C3A33-CD0C-3241-B5DB-8EBBD06506B4}" type="pres">
      <dgm:prSet presAssocID="{04055C31-74A6-4DDE-8D2E-B0391A91617E}" presName="hierChild1" presStyleCnt="0">
        <dgm:presLayoutVars>
          <dgm:chPref val="1"/>
          <dgm:dir/>
          <dgm:animOne val="branch"/>
          <dgm:animLvl val="lvl"/>
          <dgm:resizeHandles/>
        </dgm:presLayoutVars>
      </dgm:prSet>
      <dgm:spPr/>
    </dgm:pt>
    <dgm:pt modelId="{AC7F47ED-BE8B-CC49-A012-BF027DFED09E}" type="pres">
      <dgm:prSet presAssocID="{A5F8820D-1EE2-47D5-9DFA-4C1F33EBDDEF}" presName="hierRoot1" presStyleCnt="0"/>
      <dgm:spPr/>
    </dgm:pt>
    <dgm:pt modelId="{671A4FA1-FCD7-BE45-98A3-94AA4AC55ACD}" type="pres">
      <dgm:prSet presAssocID="{A5F8820D-1EE2-47D5-9DFA-4C1F33EBDDEF}" presName="composite" presStyleCnt="0"/>
      <dgm:spPr/>
    </dgm:pt>
    <dgm:pt modelId="{4A300EA7-AF07-654C-93B3-B5C5C00A273B}" type="pres">
      <dgm:prSet presAssocID="{A5F8820D-1EE2-47D5-9DFA-4C1F33EBDDEF}" presName="background" presStyleLbl="node0" presStyleIdx="0" presStyleCnt="3"/>
      <dgm:spPr/>
    </dgm:pt>
    <dgm:pt modelId="{FD340239-1F09-0846-9F6A-E343A037859F}" type="pres">
      <dgm:prSet presAssocID="{A5F8820D-1EE2-47D5-9DFA-4C1F33EBDDEF}" presName="text" presStyleLbl="fgAcc0" presStyleIdx="0" presStyleCnt="3">
        <dgm:presLayoutVars>
          <dgm:chPref val="3"/>
        </dgm:presLayoutVars>
      </dgm:prSet>
      <dgm:spPr/>
    </dgm:pt>
    <dgm:pt modelId="{4248AD43-8C6D-3948-BBE3-E70851A9AD95}" type="pres">
      <dgm:prSet presAssocID="{A5F8820D-1EE2-47D5-9DFA-4C1F33EBDDEF}" presName="hierChild2" presStyleCnt="0"/>
      <dgm:spPr/>
    </dgm:pt>
    <dgm:pt modelId="{803462B5-DA18-B64B-BF50-24E93A17F83A}" type="pres">
      <dgm:prSet presAssocID="{9A0BE72C-35C4-450D-AE5C-9650CE8EF1B7}" presName="hierRoot1" presStyleCnt="0"/>
      <dgm:spPr/>
    </dgm:pt>
    <dgm:pt modelId="{4A60B71C-F81E-BB4A-94C8-0A25AB75AAB4}" type="pres">
      <dgm:prSet presAssocID="{9A0BE72C-35C4-450D-AE5C-9650CE8EF1B7}" presName="composite" presStyleCnt="0"/>
      <dgm:spPr/>
    </dgm:pt>
    <dgm:pt modelId="{D578DA17-DF88-F64A-9067-8CF9B3D13615}" type="pres">
      <dgm:prSet presAssocID="{9A0BE72C-35C4-450D-AE5C-9650CE8EF1B7}" presName="background" presStyleLbl="node0" presStyleIdx="1" presStyleCnt="3"/>
      <dgm:spPr/>
    </dgm:pt>
    <dgm:pt modelId="{3B7BC720-2BEC-3041-A561-F3FEB6A277D1}" type="pres">
      <dgm:prSet presAssocID="{9A0BE72C-35C4-450D-AE5C-9650CE8EF1B7}" presName="text" presStyleLbl="fgAcc0" presStyleIdx="1" presStyleCnt="3">
        <dgm:presLayoutVars>
          <dgm:chPref val="3"/>
        </dgm:presLayoutVars>
      </dgm:prSet>
      <dgm:spPr/>
    </dgm:pt>
    <dgm:pt modelId="{4CB3BE66-4259-3045-BD5A-F5DD4DCDFE75}" type="pres">
      <dgm:prSet presAssocID="{9A0BE72C-35C4-450D-AE5C-9650CE8EF1B7}" presName="hierChild2" presStyleCnt="0"/>
      <dgm:spPr/>
    </dgm:pt>
    <dgm:pt modelId="{E465AD4C-28B7-8441-8B2A-3DE02DB29C3C}" type="pres">
      <dgm:prSet presAssocID="{A396B726-B3AF-4350-8D9A-BF8D364EF956}" presName="hierRoot1" presStyleCnt="0"/>
      <dgm:spPr/>
    </dgm:pt>
    <dgm:pt modelId="{08441946-F938-7F40-9C60-FB85BCBB962E}" type="pres">
      <dgm:prSet presAssocID="{A396B726-B3AF-4350-8D9A-BF8D364EF956}" presName="composite" presStyleCnt="0"/>
      <dgm:spPr/>
    </dgm:pt>
    <dgm:pt modelId="{B9129AD3-3821-9745-AC60-451E9CF4096F}" type="pres">
      <dgm:prSet presAssocID="{A396B726-B3AF-4350-8D9A-BF8D364EF956}" presName="background" presStyleLbl="node0" presStyleIdx="2" presStyleCnt="3"/>
      <dgm:spPr/>
    </dgm:pt>
    <dgm:pt modelId="{D826DC0A-F1F9-C24E-9C6A-45DCF6CD0D6F}" type="pres">
      <dgm:prSet presAssocID="{A396B726-B3AF-4350-8D9A-BF8D364EF956}" presName="text" presStyleLbl="fgAcc0" presStyleIdx="2" presStyleCnt="3">
        <dgm:presLayoutVars>
          <dgm:chPref val="3"/>
        </dgm:presLayoutVars>
      </dgm:prSet>
      <dgm:spPr/>
    </dgm:pt>
    <dgm:pt modelId="{BF9DD540-8463-E04C-B913-1398E447CEEF}" type="pres">
      <dgm:prSet presAssocID="{A396B726-B3AF-4350-8D9A-BF8D364EF956}" presName="hierChild2" presStyleCnt="0"/>
      <dgm:spPr/>
    </dgm:pt>
  </dgm:ptLst>
  <dgm:cxnLst>
    <dgm:cxn modelId="{8896DC61-D9A8-4CC7-861B-DFF8BD09DDFB}" srcId="{04055C31-74A6-4DDE-8D2E-B0391A91617E}" destId="{A396B726-B3AF-4350-8D9A-BF8D364EF956}" srcOrd="2" destOrd="0" parTransId="{CE273367-98A9-4F34-A811-9A3DD62E4C80}" sibTransId="{618601D8-AC64-45ED-8A26-F09E62A3BB62}"/>
    <dgm:cxn modelId="{E8AD6D7A-D06C-0A48-A6AE-F28E59B8F89E}" type="presOf" srcId="{9A0BE72C-35C4-450D-AE5C-9650CE8EF1B7}" destId="{3B7BC720-2BEC-3041-A561-F3FEB6A277D1}" srcOrd="0" destOrd="0" presId="urn:microsoft.com/office/officeart/2005/8/layout/hierarchy1"/>
    <dgm:cxn modelId="{D887A0A9-3D22-4839-AF72-1150897052A8}" srcId="{04055C31-74A6-4DDE-8D2E-B0391A91617E}" destId="{A5F8820D-1EE2-47D5-9DFA-4C1F33EBDDEF}" srcOrd="0" destOrd="0" parTransId="{E392846F-1404-4C43-8EDA-7053C92B9C49}" sibTransId="{248941D9-D09B-43B8-B083-63454101126D}"/>
    <dgm:cxn modelId="{37D394B3-2FD0-8848-8CF6-E8A689FC21BB}" type="presOf" srcId="{04055C31-74A6-4DDE-8D2E-B0391A91617E}" destId="{B85C3A33-CD0C-3241-B5DB-8EBBD06506B4}" srcOrd="0" destOrd="0" presId="urn:microsoft.com/office/officeart/2005/8/layout/hierarchy1"/>
    <dgm:cxn modelId="{D2CEB1CF-6B2E-7645-8E6A-7892C95215B9}" type="presOf" srcId="{A396B726-B3AF-4350-8D9A-BF8D364EF956}" destId="{D826DC0A-F1F9-C24E-9C6A-45DCF6CD0D6F}" srcOrd="0" destOrd="0" presId="urn:microsoft.com/office/officeart/2005/8/layout/hierarchy1"/>
    <dgm:cxn modelId="{E11722DC-00B5-4655-98DF-DF7D2CD95936}" srcId="{04055C31-74A6-4DDE-8D2E-B0391A91617E}" destId="{9A0BE72C-35C4-450D-AE5C-9650CE8EF1B7}" srcOrd="1" destOrd="0" parTransId="{03C546D1-D902-427A-9729-58E80CDDC689}" sibTransId="{4168F283-9AB4-403C-A071-0C58C89093E8}"/>
    <dgm:cxn modelId="{F4DED3F1-0437-B645-9045-6C631C974AC8}" type="presOf" srcId="{A5F8820D-1EE2-47D5-9DFA-4C1F33EBDDEF}" destId="{FD340239-1F09-0846-9F6A-E343A037859F}" srcOrd="0" destOrd="0" presId="urn:microsoft.com/office/officeart/2005/8/layout/hierarchy1"/>
    <dgm:cxn modelId="{B65DC7EE-AF0E-9D46-90DC-864557804A80}" type="presParOf" srcId="{B85C3A33-CD0C-3241-B5DB-8EBBD06506B4}" destId="{AC7F47ED-BE8B-CC49-A012-BF027DFED09E}" srcOrd="0" destOrd="0" presId="urn:microsoft.com/office/officeart/2005/8/layout/hierarchy1"/>
    <dgm:cxn modelId="{2A89D649-8745-9445-BF23-4164751C9E0E}" type="presParOf" srcId="{AC7F47ED-BE8B-CC49-A012-BF027DFED09E}" destId="{671A4FA1-FCD7-BE45-98A3-94AA4AC55ACD}" srcOrd="0" destOrd="0" presId="urn:microsoft.com/office/officeart/2005/8/layout/hierarchy1"/>
    <dgm:cxn modelId="{4EF7927A-862F-1A4D-98E3-D98E9F8B7DD7}" type="presParOf" srcId="{671A4FA1-FCD7-BE45-98A3-94AA4AC55ACD}" destId="{4A300EA7-AF07-654C-93B3-B5C5C00A273B}" srcOrd="0" destOrd="0" presId="urn:microsoft.com/office/officeart/2005/8/layout/hierarchy1"/>
    <dgm:cxn modelId="{46D7B87E-27C1-2344-920C-C29B2F1162C6}" type="presParOf" srcId="{671A4FA1-FCD7-BE45-98A3-94AA4AC55ACD}" destId="{FD340239-1F09-0846-9F6A-E343A037859F}" srcOrd="1" destOrd="0" presId="urn:microsoft.com/office/officeart/2005/8/layout/hierarchy1"/>
    <dgm:cxn modelId="{9475F8C4-6BBF-544B-9606-FBBF63B2E5B8}" type="presParOf" srcId="{AC7F47ED-BE8B-CC49-A012-BF027DFED09E}" destId="{4248AD43-8C6D-3948-BBE3-E70851A9AD95}" srcOrd="1" destOrd="0" presId="urn:microsoft.com/office/officeart/2005/8/layout/hierarchy1"/>
    <dgm:cxn modelId="{FB2FB891-D3AC-E64B-8291-FAF665DEAFD0}" type="presParOf" srcId="{B85C3A33-CD0C-3241-B5DB-8EBBD06506B4}" destId="{803462B5-DA18-B64B-BF50-24E93A17F83A}" srcOrd="1" destOrd="0" presId="urn:microsoft.com/office/officeart/2005/8/layout/hierarchy1"/>
    <dgm:cxn modelId="{3607D376-4F86-844F-A1CE-9DED06CA7F19}" type="presParOf" srcId="{803462B5-DA18-B64B-BF50-24E93A17F83A}" destId="{4A60B71C-F81E-BB4A-94C8-0A25AB75AAB4}" srcOrd="0" destOrd="0" presId="urn:microsoft.com/office/officeart/2005/8/layout/hierarchy1"/>
    <dgm:cxn modelId="{C9ECE25D-5EB4-2C43-B250-C8A14D90B9D0}" type="presParOf" srcId="{4A60B71C-F81E-BB4A-94C8-0A25AB75AAB4}" destId="{D578DA17-DF88-F64A-9067-8CF9B3D13615}" srcOrd="0" destOrd="0" presId="urn:microsoft.com/office/officeart/2005/8/layout/hierarchy1"/>
    <dgm:cxn modelId="{FC675EEF-CBC7-EE49-B88E-78C8ECC8B20B}" type="presParOf" srcId="{4A60B71C-F81E-BB4A-94C8-0A25AB75AAB4}" destId="{3B7BC720-2BEC-3041-A561-F3FEB6A277D1}" srcOrd="1" destOrd="0" presId="urn:microsoft.com/office/officeart/2005/8/layout/hierarchy1"/>
    <dgm:cxn modelId="{7ADFCFEF-191B-7D47-A430-29A553E1DF89}" type="presParOf" srcId="{803462B5-DA18-B64B-BF50-24E93A17F83A}" destId="{4CB3BE66-4259-3045-BD5A-F5DD4DCDFE75}" srcOrd="1" destOrd="0" presId="urn:microsoft.com/office/officeart/2005/8/layout/hierarchy1"/>
    <dgm:cxn modelId="{B02799DE-81DF-DE40-8988-878EC033DE3C}" type="presParOf" srcId="{B85C3A33-CD0C-3241-B5DB-8EBBD06506B4}" destId="{E465AD4C-28B7-8441-8B2A-3DE02DB29C3C}" srcOrd="2" destOrd="0" presId="urn:microsoft.com/office/officeart/2005/8/layout/hierarchy1"/>
    <dgm:cxn modelId="{BC924B09-164A-1344-A5AF-10FDAB1C8C4E}" type="presParOf" srcId="{E465AD4C-28B7-8441-8B2A-3DE02DB29C3C}" destId="{08441946-F938-7F40-9C60-FB85BCBB962E}" srcOrd="0" destOrd="0" presId="urn:microsoft.com/office/officeart/2005/8/layout/hierarchy1"/>
    <dgm:cxn modelId="{BC04356E-5C51-9C46-AF5A-EEF9FD2159E9}" type="presParOf" srcId="{08441946-F938-7F40-9C60-FB85BCBB962E}" destId="{B9129AD3-3821-9745-AC60-451E9CF4096F}" srcOrd="0" destOrd="0" presId="urn:microsoft.com/office/officeart/2005/8/layout/hierarchy1"/>
    <dgm:cxn modelId="{57C5302B-49F5-5242-9ADE-D51F36B70BDA}" type="presParOf" srcId="{08441946-F938-7F40-9C60-FB85BCBB962E}" destId="{D826DC0A-F1F9-C24E-9C6A-45DCF6CD0D6F}" srcOrd="1" destOrd="0" presId="urn:microsoft.com/office/officeart/2005/8/layout/hierarchy1"/>
    <dgm:cxn modelId="{BB7381C5-57A4-D347-8057-3F187F780779}" type="presParOf" srcId="{E465AD4C-28B7-8441-8B2A-3DE02DB29C3C}" destId="{BF9DD540-8463-E04C-B913-1398E447CEE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D13200-7F1B-4214-B086-CE7F60D745B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351EA3E-E327-4DED-95CE-74E0505D79FB}">
      <dgm:prSet/>
      <dgm:spPr/>
      <dgm:t>
        <a:bodyPr/>
        <a:lstStyle/>
        <a:p>
          <a:r>
            <a:rPr lang="fr-FR"/>
            <a:t>Validation croisée</a:t>
          </a:r>
          <a:endParaRPr lang="en-US"/>
        </a:p>
      </dgm:t>
    </dgm:pt>
    <dgm:pt modelId="{D5468725-A502-4584-B548-EB34B7B3D802}" type="parTrans" cxnId="{8A1BBFFC-9659-4DA8-89AF-19BAB9B542A1}">
      <dgm:prSet/>
      <dgm:spPr/>
      <dgm:t>
        <a:bodyPr/>
        <a:lstStyle/>
        <a:p>
          <a:endParaRPr lang="en-US"/>
        </a:p>
      </dgm:t>
    </dgm:pt>
    <dgm:pt modelId="{AB89FD9A-F830-4E86-BF23-CED9ACC55E8C}" type="sibTrans" cxnId="{8A1BBFFC-9659-4DA8-89AF-19BAB9B542A1}">
      <dgm:prSet/>
      <dgm:spPr/>
      <dgm:t>
        <a:bodyPr/>
        <a:lstStyle/>
        <a:p>
          <a:endParaRPr lang="en-US"/>
        </a:p>
      </dgm:t>
    </dgm:pt>
    <dgm:pt modelId="{38FA4453-9CA8-4D64-8E5C-B11207565749}">
      <dgm:prSet/>
      <dgm:spPr/>
      <dgm:t>
        <a:bodyPr/>
        <a:lstStyle/>
        <a:p>
          <a:r>
            <a:rPr lang="fr-FR"/>
            <a:t>Importances des variables: pour comprendre les caractéristiques les plus utiles pour faire la prédiction</a:t>
          </a:r>
          <a:endParaRPr lang="en-US"/>
        </a:p>
      </dgm:t>
    </dgm:pt>
    <dgm:pt modelId="{9F3271F0-9EDC-4AA1-8FF8-83CE482C99E2}" type="parTrans" cxnId="{58D2302C-487A-406F-8004-0E6CD55CC6BB}">
      <dgm:prSet/>
      <dgm:spPr/>
      <dgm:t>
        <a:bodyPr/>
        <a:lstStyle/>
        <a:p>
          <a:endParaRPr lang="en-US"/>
        </a:p>
      </dgm:t>
    </dgm:pt>
    <dgm:pt modelId="{69FE446C-E949-4419-B37D-F37D87B9EF55}" type="sibTrans" cxnId="{58D2302C-487A-406F-8004-0E6CD55CC6BB}">
      <dgm:prSet/>
      <dgm:spPr/>
      <dgm:t>
        <a:bodyPr/>
        <a:lstStyle/>
        <a:p>
          <a:endParaRPr lang="en-US"/>
        </a:p>
      </dgm:t>
    </dgm:pt>
    <dgm:pt modelId="{C1A0FFC2-D20E-4E97-8E67-5351C9AFD11F}">
      <dgm:prSet/>
      <dgm:spPr/>
      <dgm:t>
        <a:bodyPr/>
        <a:lstStyle/>
        <a:p>
          <a:r>
            <a:rPr lang="fr-FR"/>
            <a:t>Métrique de performance: AUC, AR, RMSE, R2</a:t>
          </a:r>
          <a:endParaRPr lang="en-US"/>
        </a:p>
      </dgm:t>
    </dgm:pt>
    <dgm:pt modelId="{3ED3CBEE-07E0-440D-91FA-92741C33B17B}" type="parTrans" cxnId="{7C1CCCAD-2CD0-4E52-973F-B35B3A2D8A18}">
      <dgm:prSet/>
      <dgm:spPr/>
      <dgm:t>
        <a:bodyPr/>
        <a:lstStyle/>
        <a:p>
          <a:endParaRPr lang="en-US"/>
        </a:p>
      </dgm:t>
    </dgm:pt>
    <dgm:pt modelId="{C10F1A46-D190-4CDC-B8DA-CB8165D51613}" type="sibTrans" cxnId="{7C1CCCAD-2CD0-4E52-973F-B35B3A2D8A18}">
      <dgm:prSet/>
      <dgm:spPr/>
      <dgm:t>
        <a:bodyPr/>
        <a:lstStyle/>
        <a:p>
          <a:endParaRPr lang="en-US"/>
        </a:p>
      </dgm:t>
    </dgm:pt>
    <dgm:pt modelId="{18C020C6-924F-3249-A6E2-5E23A84B7173}" type="pres">
      <dgm:prSet presAssocID="{2FD13200-7F1B-4214-B086-CE7F60D745B7}" presName="hierChild1" presStyleCnt="0">
        <dgm:presLayoutVars>
          <dgm:chPref val="1"/>
          <dgm:dir/>
          <dgm:animOne val="branch"/>
          <dgm:animLvl val="lvl"/>
          <dgm:resizeHandles/>
        </dgm:presLayoutVars>
      </dgm:prSet>
      <dgm:spPr/>
    </dgm:pt>
    <dgm:pt modelId="{2C1CAA83-CEBD-1F43-A11A-E927E4BD457C}" type="pres">
      <dgm:prSet presAssocID="{8351EA3E-E327-4DED-95CE-74E0505D79FB}" presName="hierRoot1" presStyleCnt="0"/>
      <dgm:spPr/>
    </dgm:pt>
    <dgm:pt modelId="{94E97C5B-E11E-874E-887A-572D3ECB024F}" type="pres">
      <dgm:prSet presAssocID="{8351EA3E-E327-4DED-95CE-74E0505D79FB}" presName="composite" presStyleCnt="0"/>
      <dgm:spPr/>
    </dgm:pt>
    <dgm:pt modelId="{AAA5AD17-7773-6E49-BCCC-256D31574CC2}" type="pres">
      <dgm:prSet presAssocID="{8351EA3E-E327-4DED-95CE-74E0505D79FB}" presName="background" presStyleLbl="node0" presStyleIdx="0" presStyleCnt="3"/>
      <dgm:spPr/>
    </dgm:pt>
    <dgm:pt modelId="{55DB95E8-4E49-D542-AFF7-9D1F1028D87C}" type="pres">
      <dgm:prSet presAssocID="{8351EA3E-E327-4DED-95CE-74E0505D79FB}" presName="text" presStyleLbl="fgAcc0" presStyleIdx="0" presStyleCnt="3">
        <dgm:presLayoutVars>
          <dgm:chPref val="3"/>
        </dgm:presLayoutVars>
      </dgm:prSet>
      <dgm:spPr/>
    </dgm:pt>
    <dgm:pt modelId="{C75C6E74-D0FF-2E4B-A5AD-29EB28160A24}" type="pres">
      <dgm:prSet presAssocID="{8351EA3E-E327-4DED-95CE-74E0505D79FB}" presName="hierChild2" presStyleCnt="0"/>
      <dgm:spPr/>
    </dgm:pt>
    <dgm:pt modelId="{31BC4A65-2ED4-474A-A990-B4943F44BEAA}" type="pres">
      <dgm:prSet presAssocID="{38FA4453-9CA8-4D64-8E5C-B11207565749}" presName="hierRoot1" presStyleCnt="0"/>
      <dgm:spPr/>
    </dgm:pt>
    <dgm:pt modelId="{2EEB8C71-9CD4-174F-9D31-E821DCA6A732}" type="pres">
      <dgm:prSet presAssocID="{38FA4453-9CA8-4D64-8E5C-B11207565749}" presName="composite" presStyleCnt="0"/>
      <dgm:spPr/>
    </dgm:pt>
    <dgm:pt modelId="{3BFE6434-3768-6643-AE2B-9BA17C8A80DE}" type="pres">
      <dgm:prSet presAssocID="{38FA4453-9CA8-4D64-8E5C-B11207565749}" presName="background" presStyleLbl="node0" presStyleIdx="1" presStyleCnt="3"/>
      <dgm:spPr/>
    </dgm:pt>
    <dgm:pt modelId="{E93A1D1C-FF6E-2A47-86B5-E4A20A332D3E}" type="pres">
      <dgm:prSet presAssocID="{38FA4453-9CA8-4D64-8E5C-B11207565749}" presName="text" presStyleLbl="fgAcc0" presStyleIdx="1" presStyleCnt="3">
        <dgm:presLayoutVars>
          <dgm:chPref val="3"/>
        </dgm:presLayoutVars>
      </dgm:prSet>
      <dgm:spPr/>
    </dgm:pt>
    <dgm:pt modelId="{A2980736-B79B-924C-B792-EE26D29CE1FE}" type="pres">
      <dgm:prSet presAssocID="{38FA4453-9CA8-4D64-8E5C-B11207565749}" presName="hierChild2" presStyleCnt="0"/>
      <dgm:spPr/>
    </dgm:pt>
    <dgm:pt modelId="{07232DD5-8264-044E-B845-9A7921B098F2}" type="pres">
      <dgm:prSet presAssocID="{C1A0FFC2-D20E-4E97-8E67-5351C9AFD11F}" presName="hierRoot1" presStyleCnt="0"/>
      <dgm:spPr/>
    </dgm:pt>
    <dgm:pt modelId="{A7B20D8F-6255-2C47-B7F9-37828014DBC0}" type="pres">
      <dgm:prSet presAssocID="{C1A0FFC2-D20E-4E97-8E67-5351C9AFD11F}" presName="composite" presStyleCnt="0"/>
      <dgm:spPr/>
    </dgm:pt>
    <dgm:pt modelId="{24BF37D9-E644-F043-9A77-D6A661FED77C}" type="pres">
      <dgm:prSet presAssocID="{C1A0FFC2-D20E-4E97-8E67-5351C9AFD11F}" presName="background" presStyleLbl="node0" presStyleIdx="2" presStyleCnt="3"/>
      <dgm:spPr/>
    </dgm:pt>
    <dgm:pt modelId="{CADA273A-B4F5-7A42-9BE8-E78321189B53}" type="pres">
      <dgm:prSet presAssocID="{C1A0FFC2-D20E-4E97-8E67-5351C9AFD11F}" presName="text" presStyleLbl="fgAcc0" presStyleIdx="2" presStyleCnt="3">
        <dgm:presLayoutVars>
          <dgm:chPref val="3"/>
        </dgm:presLayoutVars>
      </dgm:prSet>
      <dgm:spPr/>
    </dgm:pt>
    <dgm:pt modelId="{F56B6FF2-B714-5B4F-AADC-A2EBE5D4C16E}" type="pres">
      <dgm:prSet presAssocID="{C1A0FFC2-D20E-4E97-8E67-5351C9AFD11F}" presName="hierChild2" presStyleCnt="0"/>
      <dgm:spPr/>
    </dgm:pt>
  </dgm:ptLst>
  <dgm:cxnLst>
    <dgm:cxn modelId="{58D2302C-487A-406F-8004-0E6CD55CC6BB}" srcId="{2FD13200-7F1B-4214-B086-CE7F60D745B7}" destId="{38FA4453-9CA8-4D64-8E5C-B11207565749}" srcOrd="1" destOrd="0" parTransId="{9F3271F0-9EDC-4AA1-8FF8-83CE482C99E2}" sibTransId="{69FE446C-E949-4419-B37D-F37D87B9EF55}"/>
    <dgm:cxn modelId="{A1481B33-77CE-D446-A55E-585C3BDDCBB5}" type="presOf" srcId="{38FA4453-9CA8-4D64-8E5C-B11207565749}" destId="{E93A1D1C-FF6E-2A47-86B5-E4A20A332D3E}" srcOrd="0" destOrd="0" presId="urn:microsoft.com/office/officeart/2005/8/layout/hierarchy1"/>
    <dgm:cxn modelId="{7C1CCCAD-2CD0-4E52-973F-B35B3A2D8A18}" srcId="{2FD13200-7F1B-4214-B086-CE7F60D745B7}" destId="{C1A0FFC2-D20E-4E97-8E67-5351C9AFD11F}" srcOrd="2" destOrd="0" parTransId="{3ED3CBEE-07E0-440D-91FA-92741C33B17B}" sibTransId="{C10F1A46-D190-4CDC-B8DA-CB8165D51613}"/>
    <dgm:cxn modelId="{6B1D81AF-4178-9649-BC47-0A60D440D51F}" type="presOf" srcId="{C1A0FFC2-D20E-4E97-8E67-5351C9AFD11F}" destId="{CADA273A-B4F5-7A42-9BE8-E78321189B53}" srcOrd="0" destOrd="0" presId="urn:microsoft.com/office/officeart/2005/8/layout/hierarchy1"/>
    <dgm:cxn modelId="{8EE3FEBA-9F01-F249-8A8C-98340CFD8025}" type="presOf" srcId="{8351EA3E-E327-4DED-95CE-74E0505D79FB}" destId="{55DB95E8-4E49-D542-AFF7-9D1F1028D87C}" srcOrd="0" destOrd="0" presId="urn:microsoft.com/office/officeart/2005/8/layout/hierarchy1"/>
    <dgm:cxn modelId="{A86B27F1-0096-FC43-9C05-CE9F674B022D}" type="presOf" srcId="{2FD13200-7F1B-4214-B086-CE7F60D745B7}" destId="{18C020C6-924F-3249-A6E2-5E23A84B7173}" srcOrd="0" destOrd="0" presId="urn:microsoft.com/office/officeart/2005/8/layout/hierarchy1"/>
    <dgm:cxn modelId="{8A1BBFFC-9659-4DA8-89AF-19BAB9B542A1}" srcId="{2FD13200-7F1B-4214-B086-CE7F60D745B7}" destId="{8351EA3E-E327-4DED-95CE-74E0505D79FB}" srcOrd="0" destOrd="0" parTransId="{D5468725-A502-4584-B548-EB34B7B3D802}" sibTransId="{AB89FD9A-F830-4E86-BF23-CED9ACC55E8C}"/>
    <dgm:cxn modelId="{E72AEF97-DD22-EF4A-AB3A-0C455EE331BE}" type="presParOf" srcId="{18C020C6-924F-3249-A6E2-5E23A84B7173}" destId="{2C1CAA83-CEBD-1F43-A11A-E927E4BD457C}" srcOrd="0" destOrd="0" presId="urn:microsoft.com/office/officeart/2005/8/layout/hierarchy1"/>
    <dgm:cxn modelId="{3E422AD4-BF87-4D4A-AC1C-B06E155870ED}" type="presParOf" srcId="{2C1CAA83-CEBD-1F43-A11A-E927E4BD457C}" destId="{94E97C5B-E11E-874E-887A-572D3ECB024F}" srcOrd="0" destOrd="0" presId="urn:microsoft.com/office/officeart/2005/8/layout/hierarchy1"/>
    <dgm:cxn modelId="{E6135155-B803-2B4A-82F8-E4A8CD5057C7}" type="presParOf" srcId="{94E97C5B-E11E-874E-887A-572D3ECB024F}" destId="{AAA5AD17-7773-6E49-BCCC-256D31574CC2}" srcOrd="0" destOrd="0" presId="urn:microsoft.com/office/officeart/2005/8/layout/hierarchy1"/>
    <dgm:cxn modelId="{EFE1A96B-0091-E74F-A62E-7E6959B3A77C}" type="presParOf" srcId="{94E97C5B-E11E-874E-887A-572D3ECB024F}" destId="{55DB95E8-4E49-D542-AFF7-9D1F1028D87C}" srcOrd="1" destOrd="0" presId="urn:microsoft.com/office/officeart/2005/8/layout/hierarchy1"/>
    <dgm:cxn modelId="{E7A92AE6-3D0D-EA4F-B7F8-3670C9681215}" type="presParOf" srcId="{2C1CAA83-CEBD-1F43-A11A-E927E4BD457C}" destId="{C75C6E74-D0FF-2E4B-A5AD-29EB28160A24}" srcOrd="1" destOrd="0" presId="urn:microsoft.com/office/officeart/2005/8/layout/hierarchy1"/>
    <dgm:cxn modelId="{5BDFD9A0-B778-FF4D-B014-96B4A233C8D6}" type="presParOf" srcId="{18C020C6-924F-3249-A6E2-5E23A84B7173}" destId="{31BC4A65-2ED4-474A-A990-B4943F44BEAA}" srcOrd="1" destOrd="0" presId="urn:microsoft.com/office/officeart/2005/8/layout/hierarchy1"/>
    <dgm:cxn modelId="{A8791DEB-AC4E-F94E-A152-E3DF9198EB19}" type="presParOf" srcId="{31BC4A65-2ED4-474A-A990-B4943F44BEAA}" destId="{2EEB8C71-9CD4-174F-9D31-E821DCA6A732}" srcOrd="0" destOrd="0" presId="urn:microsoft.com/office/officeart/2005/8/layout/hierarchy1"/>
    <dgm:cxn modelId="{26C9E892-674A-6845-9A59-81AED7CF50DE}" type="presParOf" srcId="{2EEB8C71-9CD4-174F-9D31-E821DCA6A732}" destId="{3BFE6434-3768-6643-AE2B-9BA17C8A80DE}" srcOrd="0" destOrd="0" presId="urn:microsoft.com/office/officeart/2005/8/layout/hierarchy1"/>
    <dgm:cxn modelId="{3BE170D7-D47A-4149-8509-A9955FD97EC8}" type="presParOf" srcId="{2EEB8C71-9CD4-174F-9D31-E821DCA6A732}" destId="{E93A1D1C-FF6E-2A47-86B5-E4A20A332D3E}" srcOrd="1" destOrd="0" presId="urn:microsoft.com/office/officeart/2005/8/layout/hierarchy1"/>
    <dgm:cxn modelId="{56B3756C-909A-E542-8B62-66F2619083F7}" type="presParOf" srcId="{31BC4A65-2ED4-474A-A990-B4943F44BEAA}" destId="{A2980736-B79B-924C-B792-EE26D29CE1FE}" srcOrd="1" destOrd="0" presId="urn:microsoft.com/office/officeart/2005/8/layout/hierarchy1"/>
    <dgm:cxn modelId="{5290A9B5-0D79-914F-AAE3-B381E5F28205}" type="presParOf" srcId="{18C020C6-924F-3249-A6E2-5E23A84B7173}" destId="{07232DD5-8264-044E-B845-9A7921B098F2}" srcOrd="2" destOrd="0" presId="urn:microsoft.com/office/officeart/2005/8/layout/hierarchy1"/>
    <dgm:cxn modelId="{84DAA769-245F-D841-B0DC-830A15A55AD3}" type="presParOf" srcId="{07232DD5-8264-044E-B845-9A7921B098F2}" destId="{A7B20D8F-6255-2C47-B7F9-37828014DBC0}" srcOrd="0" destOrd="0" presId="urn:microsoft.com/office/officeart/2005/8/layout/hierarchy1"/>
    <dgm:cxn modelId="{9B714A78-8C9E-2F40-B2D7-AB6C43A81BEC}" type="presParOf" srcId="{A7B20D8F-6255-2C47-B7F9-37828014DBC0}" destId="{24BF37D9-E644-F043-9A77-D6A661FED77C}" srcOrd="0" destOrd="0" presId="urn:microsoft.com/office/officeart/2005/8/layout/hierarchy1"/>
    <dgm:cxn modelId="{7B9A5E3F-4739-034C-A196-7A0F4D58F843}" type="presParOf" srcId="{A7B20D8F-6255-2C47-B7F9-37828014DBC0}" destId="{CADA273A-B4F5-7A42-9BE8-E78321189B53}" srcOrd="1" destOrd="0" presId="urn:microsoft.com/office/officeart/2005/8/layout/hierarchy1"/>
    <dgm:cxn modelId="{A83C2746-C68A-4248-9F4E-2D076A572524}" type="presParOf" srcId="{07232DD5-8264-044E-B845-9A7921B098F2}" destId="{F56B6FF2-B714-5B4F-AADC-A2EBE5D4C16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5F37-3818-B346-BF7C-F85043D2F02C}">
      <dsp:nvSpPr>
        <dsp:cNvPr id="0" name=""/>
        <dsp:cNvSpPr/>
      </dsp:nvSpPr>
      <dsp:spPr>
        <a:xfrm>
          <a:off x="0"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899E7E-569D-024C-BFC3-5A4F0B18B57A}">
      <dsp:nvSpPr>
        <dsp:cNvPr id="0" name=""/>
        <dsp:cNvSpPr/>
      </dsp:nvSpPr>
      <dsp:spPr>
        <a:xfrm>
          <a:off x="338137"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b="0" i="0" kern="1200"/>
            <a:t>Une méthode d'apprentissage automatique basée sur l'ensemble d'arbres de décision.</a:t>
          </a:r>
          <a:endParaRPr lang="en-US" sz="2300" kern="1200"/>
        </a:p>
      </dsp:txBody>
      <dsp:txXfrm>
        <a:off x="394737" y="1117886"/>
        <a:ext cx="2930037" cy="1819255"/>
      </dsp:txXfrm>
    </dsp:sp>
    <dsp:sp modelId="{3993ED52-F249-CD4F-AEAB-4311A02B141E}">
      <dsp:nvSpPr>
        <dsp:cNvPr id="0" name=""/>
        <dsp:cNvSpPr/>
      </dsp:nvSpPr>
      <dsp:spPr>
        <a:xfrm>
          <a:off x="3719512"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D0E821-37D1-0342-AB30-04BCF659FDD3}">
      <dsp:nvSpPr>
        <dsp:cNvPr id="0" name=""/>
        <dsp:cNvSpPr/>
      </dsp:nvSpPr>
      <dsp:spPr>
        <a:xfrm>
          <a:off x="4057650"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b="0" i="0" kern="1200"/>
            <a:t>Chaque arbre est construit sur un sous-ensemble aléatoire des données d'entraînement.</a:t>
          </a:r>
          <a:endParaRPr lang="en-US" sz="2300" kern="1200"/>
        </a:p>
      </dsp:txBody>
      <dsp:txXfrm>
        <a:off x="4114250" y="1117886"/>
        <a:ext cx="2930037" cy="1819255"/>
      </dsp:txXfrm>
    </dsp:sp>
    <dsp:sp modelId="{45CB83CD-093D-6C40-982B-0148BB2B4B05}">
      <dsp:nvSpPr>
        <dsp:cNvPr id="0" name=""/>
        <dsp:cNvSpPr/>
      </dsp:nvSpPr>
      <dsp:spPr>
        <a:xfrm>
          <a:off x="7439025"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6E3875-8B36-264C-A6F3-798C8A6F26BE}">
      <dsp:nvSpPr>
        <dsp:cNvPr id="0" name=""/>
        <dsp:cNvSpPr/>
      </dsp:nvSpPr>
      <dsp:spPr>
        <a:xfrm>
          <a:off x="7777162"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b="0" i="0" kern="1200"/>
            <a:t>Les prédictions sont agrégées en utilisant la majorité des votes (classification) ou la moyenne (régression).</a:t>
          </a:r>
          <a:endParaRPr lang="en-US" sz="2300" kern="1200"/>
        </a:p>
      </dsp:txBody>
      <dsp:txXfrm>
        <a:off x="7833762" y="1117886"/>
        <a:ext cx="2930037" cy="1819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00EA7-AF07-654C-93B3-B5C5C00A273B}">
      <dsp:nvSpPr>
        <dsp:cNvPr id="0" name=""/>
        <dsp:cNvSpPr/>
      </dsp:nvSpPr>
      <dsp:spPr>
        <a:xfrm>
          <a:off x="0" y="993277"/>
          <a:ext cx="3193256" cy="20277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340239-1F09-0846-9F6A-E343A037859F}">
      <dsp:nvSpPr>
        <dsp:cNvPr id="0" name=""/>
        <dsp:cNvSpPr/>
      </dsp:nvSpPr>
      <dsp:spPr>
        <a:xfrm>
          <a:off x="354806" y="1330343"/>
          <a:ext cx="3193256" cy="20277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b="0" i="0" kern="1200"/>
            <a:t>Robustesse aux données manquantes ou bruitées.</a:t>
          </a:r>
          <a:endParaRPr lang="en-US" sz="2400" kern="1200"/>
        </a:p>
      </dsp:txBody>
      <dsp:txXfrm>
        <a:off x="414196" y="1389733"/>
        <a:ext cx="3074476" cy="1908937"/>
      </dsp:txXfrm>
    </dsp:sp>
    <dsp:sp modelId="{D578DA17-DF88-F64A-9067-8CF9B3D13615}">
      <dsp:nvSpPr>
        <dsp:cNvPr id="0" name=""/>
        <dsp:cNvSpPr/>
      </dsp:nvSpPr>
      <dsp:spPr>
        <a:xfrm>
          <a:off x="3902868" y="993277"/>
          <a:ext cx="3193256" cy="20277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7BC720-2BEC-3041-A561-F3FEB6A277D1}">
      <dsp:nvSpPr>
        <dsp:cNvPr id="0" name=""/>
        <dsp:cNvSpPr/>
      </dsp:nvSpPr>
      <dsp:spPr>
        <a:xfrm>
          <a:off x="4257674" y="1330343"/>
          <a:ext cx="3193256" cy="20277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b="0" i="0" kern="1200"/>
            <a:t>Capacité à gérer les problèmes à grande dimension et à variables multiples.</a:t>
          </a:r>
          <a:endParaRPr lang="en-US" sz="2400" kern="1200"/>
        </a:p>
      </dsp:txBody>
      <dsp:txXfrm>
        <a:off x="4317064" y="1389733"/>
        <a:ext cx="3074476" cy="1908937"/>
      </dsp:txXfrm>
    </dsp:sp>
    <dsp:sp modelId="{B9129AD3-3821-9745-AC60-451E9CF4096F}">
      <dsp:nvSpPr>
        <dsp:cNvPr id="0" name=""/>
        <dsp:cNvSpPr/>
      </dsp:nvSpPr>
      <dsp:spPr>
        <a:xfrm>
          <a:off x="7805737" y="993277"/>
          <a:ext cx="3193256" cy="20277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26DC0A-F1F9-C24E-9C6A-45DCF6CD0D6F}">
      <dsp:nvSpPr>
        <dsp:cNvPr id="0" name=""/>
        <dsp:cNvSpPr/>
      </dsp:nvSpPr>
      <dsp:spPr>
        <a:xfrm>
          <a:off x="8160543" y="1330343"/>
          <a:ext cx="3193256" cy="20277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b="0" i="0" kern="1200"/>
            <a:t>Évite le surajustement en utilisant des techniques de sous-échantillonnage et de sélection de variables.</a:t>
          </a:r>
          <a:endParaRPr lang="en-US" sz="2400" kern="1200"/>
        </a:p>
      </dsp:txBody>
      <dsp:txXfrm>
        <a:off x="8219933" y="1389733"/>
        <a:ext cx="3074476" cy="1908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5AD17-7773-6E49-BCCC-256D31574CC2}">
      <dsp:nvSpPr>
        <dsp:cNvPr id="0" name=""/>
        <dsp:cNvSpPr/>
      </dsp:nvSpPr>
      <dsp:spPr>
        <a:xfrm>
          <a:off x="0"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DB95E8-4E49-D542-AFF7-9D1F1028D87C}">
      <dsp:nvSpPr>
        <dsp:cNvPr id="0" name=""/>
        <dsp:cNvSpPr/>
      </dsp:nvSpPr>
      <dsp:spPr>
        <a:xfrm>
          <a:off x="338137"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t>Validation croisée</a:t>
          </a:r>
          <a:endParaRPr lang="en-US" sz="2000" kern="1200"/>
        </a:p>
      </dsp:txBody>
      <dsp:txXfrm>
        <a:off x="394737" y="1117886"/>
        <a:ext cx="2930037" cy="1819255"/>
      </dsp:txXfrm>
    </dsp:sp>
    <dsp:sp modelId="{3BFE6434-3768-6643-AE2B-9BA17C8A80DE}">
      <dsp:nvSpPr>
        <dsp:cNvPr id="0" name=""/>
        <dsp:cNvSpPr/>
      </dsp:nvSpPr>
      <dsp:spPr>
        <a:xfrm>
          <a:off x="3719512"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3A1D1C-FF6E-2A47-86B5-E4A20A332D3E}">
      <dsp:nvSpPr>
        <dsp:cNvPr id="0" name=""/>
        <dsp:cNvSpPr/>
      </dsp:nvSpPr>
      <dsp:spPr>
        <a:xfrm>
          <a:off x="4057650"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t>Importances des variables: pour comprendre les caractéristiques les plus utiles pour faire la prédiction</a:t>
          </a:r>
          <a:endParaRPr lang="en-US" sz="2000" kern="1200"/>
        </a:p>
      </dsp:txBody>
      <dsp:txXfrm>
        <a:off x="4114250" y="1117886"/>
        <a:ext cx="2930037" cy="1819255"/>
      </dsp:txXfrm>
    </dsp:sp>
    <dsp:sp modelId="{24BF37D9-E644-F043-9A77-D6A661FED77C}">
      <dsp:nvSpPr>
        <dsp:cNvPr id="0" name=""/>
        <dsp:cNvSpPr/>
      </dsp:nvSpPr>
      <dsp:spPr>
        <a:xfrm>
          <a:off x="7439025"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DA273A-B4F5-7A42-9BE8-E78321189B53}">
      <dsp:nvSpPr>
        <dsp:cNvPr id="0" name=""/>
        <dsp:cNvSpPr/>
      </dsp:nvSpPr>
      <dsp:spPr>
        <a:xfrm>
          <a:off x="7777162"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t>Métrique de performance: AUC, AR, RMSE, R2</a:t>
          </a:r>
          <a:endParaRPr lang="en-US" sz="2000" kern="1200"/>
        </a:p>
      </dsp:txBody>
      <dsp:txXfrm>
        <a:off x="7833762" y="1117886"/>
        <a:ext cx="2930037" cy="18192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26C019-496F-129F-6BBF-6FB7F46A2C9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4F25F79-58F2-4D4B-A0D2-9B6E91E6EE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D1E1E89-3F47-41E3-6F73-6F86C979A017}"/>
              </a:ext>
            </a:extLst>
          </p:cNvPr>
          <p:cNvSpPr>
            <a:spLocks noGrp="1"/>
          </p:cNvSpPr>
          <p:nvPr>
            <p:ph type="dt" sz="half" idx="10"/>
          </p:nvPr>
        </p:nvSpPr>
        <p:spPr/>
        <p:txBody>
          <a:bodyPr/>
          <a:lstStyle/>
          <a:p>
            <a:fld id="{A1DF496E-DAB1-DB4D-95F9-390197D5CA74}" type="datetimeFigureOut">
              <a:rPr lang="fr-FR" smtClean="0"/>
              <a:t>12/05/2023</a:t>
            </a:fld>
            <a:endParaRPr lang="fr-FR"/>
          </a:p>
        </p:txBody>
      </p:sp>
      <p:sp>
        <p:nvSpPr>
          <p:cNvPr id="5" name="Espace réservé du pied de page 4">
            <a:extLst>
              <a:ext uri="{FF2B5EF4-FFF2-40B4-BE49-F238E27FC236}">
                <a16:creationId xmlns:a16="http://schemas.microsoft.com/office/drawing/2014/main" id="{FAD13B7A-78DB-5C7A-CB09-CA5210C71A2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813A59-5A17-8EE9-AC92-0CEE7DCD9B1E}"/>
              </a:ext>
            </a:extLst>
          </p:cNvPr>
          <p:cNvSpPr>
            <a:spLocks noGrp="1"/>
          </p:cNvSpPr>
          <p:nvPr>
            <p:ph type="sldNum" sz="quarter" idx="12"/>
          </p:nvPr>
        </p:nvSpPr>
        <p:spPr/>
        <p:txBody>
          <a:bodyPr/>
          <a:lstStyle/>
          <a:p>
            <a:fld id="{6AD79018-4CDC-164B-BF5B-2D97697EB8B1}" type="slidenum">
              <a:rPr lang="fr-FR" smtClean="0"/>
              <a:t>‹N°›</a:t>
            </a:fld>
            <a:endParaRPr lang="fr-FR"/>
          </a:p>
        </p:txBody>
      </p:sp>
    </p:spTree>
    <p:extLst>
      <p:ext uri="{BB962C8B-B14F-4D97-AF65-F5344CB8AC3E}">
        <p14:creationId xmlns:p14="http://schemas.microsoft.com/office/powerpoint/2010/main" val="363210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C76192-8D57-E7CB-F1A1-5EF337053B2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02A2433-6904-E2E7-0100-ACDBDCEEF2C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FC5EC4F-1656-9042-BF72-A605D351CFF5}"/>
              </a:ext>
            </a:extLst>
          </p:cNvPr>
          <p:cNvSpPr>
            <a:spLocks noGrp="1"/>
          </p:cNvSpPr>
          <p:nvPr>
            <p:ph type="dt" sz="half" idx="10"/>
          </p:nvPr>
        </p:nvSpPr>
        <p:spPr/>
        <p:txBody>
          <a:bodyPr/>
          <a:lstStyle/>
          <a:p>
            <a:fld id="{A1DF496E-DAB1-DB4D-95F9-390197D5CA74}" type="datetimeFigureOut">
              <a:rPr lang="fr-FR" smtClean="0"/>
              <a:t>12/05/2023</a:t>
            </a:fld>
            <a:endParaRPr lang="fr-FR"/>
          </a:p>
        </p:txBody>
      </p:sp>
      <p:sp>
        <p:nvSpPr>
          <p:cNvPr id="5" name="Espace réservé du pied de page 4">
            <a:extLst>
              <a:ext uri="{FF2B5EF4-FFF2-40B4-BE49-F238E27FC236}">
                <a16:creationId xmlns:a16="http://schemas.microsoft.com/office/drawing/2014/main" id="{AE067EA1-D1F6-A1C9-1A27-DFC2141645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BDADDA-115C-BF56-CD01-DC44040CB541}"/>
              </a:ext>
            </a:extLst>
          </p:cNvPr>
          <p:cNvSpPr>
            <a:spLocks noGrp="1"/>
          </p:cNvSpPr>
          <p:nvPr>
            <p:ph type="sldNum" sz="quarter" idx="12"/>
          </p:nvPr>
        </p:nvSpPr>
        <p:spPr/>
        <p:txBody>
          <a:bodyPr/>
          <a:lstStyle/>
          <a:p>
            <a:fld id="{6AD79018-4CDC-164B-BF5B-2D97697EB8B1}" type="slidenum">
              <a:rPr lang="fr-FR" smtClean="0"/>
              <a:t>‹N°›</a:t>
            </a:fld>
            <a:endParaRPr lang="fr-FR"/>
          </a:p>
        </p:txBody>
      </p:sp>
    </p:spTree>
    <p:extLst>
      <p:ext uri="{BB962C8B-B14F-4D97-AF65-F5344CB8AC3E}">
        <p14:creationId xmlns:p14="http://schemas.microsoft.com/office/powerpoint/2010/main" val="118875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3A761AD-1069-3625-E332-A652F822982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AEAD0AC-9B65-3AC9-5F0A-0DBFA5ED3D9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BAC0641-AF3D-0337-4C95-67C9FEF732DD}"/>
              </a:ext>
            </a:extLst>
          </p:cNvPr>
          <p:cNvSpPr>
            <a:spLocks noGrp="1"/>
          </p:cNvSpPr>
          <p:nvPr>
            <p:ph type="dt" sz="half" idx="10"/>
          </p:nvPr>
        </p:nvSpPr>
        <p:spPr/>
        <p:txBody>
          <a:bodyPr/>
          <a:lstStyle/>
          <a:p>
            <a:fld id="{A1DF496E-DAB1-DB4D-95F9-390197D5CA74}" type="datetimeFigureOut">
              <a:rPr lang="fr-FR" smtClean="0"/>
              <a:t>12/05/2023</a:t>
            </a:fld>
            <a:endParaRPr lang="fr-FR"/>
          </a:p>
        </p:txBody>
      </p:sp>
      <p:sp>
        <p:nvSpPr>
          <p:cNvPr id="5" name="Espace réservé du pied de page 4">
            <a:extLst>
              <a:ext uri="{FF2B5EF4-FFF2-40B4-BE49-F238E27FC236}">
                <a16:creationId xmlns:a16="http://schemas.microsoft.com/office/drawing/2014/main" id="{D00B67D8-D50D-B31C-8DD4-844F77A015E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1B6F05-36D3-CCF1-493F-C59088619EF2}"/>
              </a:ext>
            </a:extLst>
          </p:cNvPr>
          <p:cNvSpPr>
            <a:spLocks noGrp="1"/>
          </p:cNvSpPr>
          <p:nvPr>
            <p:ph type="sldNum" sz="quarter" idx="12"/>
          </p:nvPr>
        </p:nvSpPr>
        <p:spPr/>
        <p:txBody>
          <a:bodyPr/>
          <a:lstStyle/>
          <a:p>
            <a:fld id="{6AD79018-4CDC-164B-BF5B-2D97697EB8B1}" type="slidenum">
              <a:rPr lang="fr-FR" smtClean="0"/>
              <a:t>‹N°›</a:t>
            </a:fld>
            <a:endParaRPr lang="fr-FR"/>
          </a:p>
        </p:txBody>
      </p:sp>
    </p:spTree>
    <p:extLst>
      <p:ext uri="{BB962C8B-B14F-4D97-AF65-F5344CB8AC3E}">
        <p14:creationId xmlns:p14="http://schemas.microsoft.com/office/powerpoint/2010/main" val="297410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E9B6DC-7CC6-1AAD-7F08-F9E82A3C133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6F6F761-58DB-3F23-46FF-24E02F15E29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37EF29-F9D4-FE7F-59D9-967CE16A494C}"/>
              </a:ext>
            </a:extLst>
          </p:cNvPr>
          <p:cNvSpPr>
            <a:spLocks noGrp="1"/>
          </p:cNvSpPr>
          <p:nvPr>
            <p:ph type="dt" sz="half" idx="10"/>
          </p:nvPr>
        </p:nvSpPr>
        <p:spPr/>
        <p:txBody>
          <a:bodyPr/>
          <a:lstStyle/>
          <a:p>
            <a:fld id="{A1DF496E-DAB1-DB4D-95F9-390197D5CA74}" type="datetimeFigureOut">
              <a:rPr lang="fr-FR" smtClean="0"/>
              <a:t>12/05/2023</a:t>
            </a:fld>
            <a:endParaRPr lang="fr-FR"/>
          </a:p>
        </p:txBody>
      </p:sp>
      <p:sp>
        <p:nvSpPr>
          <p:cNvPr id="5" name="Espace réservé du pied de page 4">
            <a:extLst>
              <a:ext uri="{FF2B5EF4-FFF2-40B4-BE49-F238E27FC236}">
                <a16:creationId xmlns:a16="http://schemas.microsoft.com/office/drawing/2014/main" id="{313808B5-50DA-AF80-4AE5-AA5AFE33FE7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89F121-5387-0E89-BCFB-C00F9F10271E}"/>
              </a:ext>
            </a:extLst>
          </p:cNvPr>
          <p:cNvSpPr>
            <a:spLocks noGrp="1"/>
          </p:cNvSpPr>
          <p:nvPr>
            <p:ph type="sldNum" sz="quarter" idx="12"/>
          </p:nvPr>
        </p:nvSpPr>
        <p:spPr/>
        <p:txBody>
          <a:bodyPr/>
          <a:lstStyle/>
          <a:p>
            <a:fld id="{6AD79018-4CDC-164B-BF5B-2D97697EB8B1}" type="slidenum">
              <a:rPr lang="fr-FR" smtClean="0"/>
              <a:t>‹N°›</a:t>
            </a:fld>
            <a:endParaRPr lang="fr-FR"/>
          </a:p>
        </p:txBody>
      </p:sp>
    </p:spTree>
    <p:extLst>
      <p:ext uri="{BB962C8B-B14F-4D97-AF65-F5344CB8AC3E}">
        <p14:creationId xmlns:p14="http://schemas.microsoft.com/office/powerpoint/2010/main" val="20801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64DAA2-3D89-4B85-5D3A-0582BB89222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90762FA-8883-DCAB-4129-B8C26AD6B4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7E590AA-A5AF-9024-099D-C92AEC2A0E37}"/>
              </a:ext>
            </a:extLst>
          </p:cNvPr>
          <p:cNvSpPr>
            <a:spLocks noGrp="1"/>
          </p:cNvSpPr>
          <p:nvPr>
            <p:ph type="dt" sz="half" idx="10"/>
          </p:nvPr>
        </p:nvSpPr>
        <p:spPr/>
        <p:txBody>
          <a:bodyPr/>
          <a:lstStyle/>
          <a:p>
            <a:fld id="{A1DF496E-DAB1-DB4D-95F9-390197D5CA74}" type="datetimeFigureOut">
              <a:rPr lang="fr-FR" smtClean="0"/>
              <a:t>12/05/2023</a:t>
            </a:fld>
            <a:endParaRPr lang="fr-FR"/>
          </a:p>
        </p:txBody>
      </p:sp>
      <p:sp>
        <p:nvSpPr>
          <p:cNvPr id="5" name="Espace réservé du pied de page 4">
            <a:extLst>
              <a:ext uri="{FF2B5EF4-FFF2-40B4-BE49-F238E27FC236}">
                <a16:creationId xmlns:a16="http://schemas.microsoft.com/office/drawing/2014/main" id="{4753ECB1-8520-E93D-C2DA-9D2CCA14FD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6443E43-C5F0-7C78-ECE2-E33D8647733F}"/>
              </a:ext>
            </a:extLst>
          </p:cNvPr>
          <p:cNvSpPr>
            <a:spLocks noGrp="1"/>
          </p:cNvSpPr>
          <p:nvPr>
            <p:ph type="sldNum" sz="quarter" idx="12"/>
          </p:nvPr>
        </p:nvSpPr>
        <p:spPr/>
        <p:txBody>
          <a:bodyPr/>
          <a:lstStyle/>
          <a:p>
            <a:fld id="{6AD79018-4CDC-164B-BF5B-2D97697EB8B1}" type="slidenum">
              <a:rPr lang="fr-FR" smtClean="0"/>
              <a:t>‹N°›</a:t>
            </a:fld>
            <a:endParaRPr lang="fr-FR"/>
          </a:p>
        </p:txBody>
      </p:sp>
    </p:spTree>
    <p:extLst>
      <p:ext uri="{BB962C8B-B14F-4D97-AF65-F5344CB8AC3E}">
        <p14:creationId xmlns:p14="http://schemas.microsoft.com/office/powerpoint/2010/main" val="3059829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725EAB-C21D-F6EC-8025-2C0769DD9DB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E61D31D-4EDA-6983-7440-264CC4D2866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6833AB9-FB42-D52F-03F6-ABBA166639C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2F3A1B0-80F5-6C18-CE10-72C9087DF118}"/>
              </a:ext>
            </a:extLst>
          </p:cNvPr>
          <p:cNvSpPr>
            <a:spLocks noGrp="1"/>
          </p:cNvSpPr>
          <p:nvPr>
            <p:ph type="dt" sz="half" idx="10"/>
          </p:nvPr>
        </p:nvSpPr>
        <p:spPr/>
        <p:txBody>
          <a:bodyPr/>
          <a:lstStyle/>
          <a:p>
            <a:fld id="{A1DF496E-DAB1-DB4D-95F9-390197D5CA74}" type="datetimeFigureOut">
              <a:rPr lang="fr-FR" smtClean="0"/>
              <a:t>12/05/2023</a:t>
            </a:fld>
            <a:endParaRPr lang="fr-FR"/>
          </a:p>
        </p:txBody>
      </p:sp>
      <p:sp>
        <p:nvSpPr>
          <p:cNvPr id="6" name="Espace réservé du pied de page 5">
            <a:extLst>
              <a:ext uri="{FF2B5EF4-FFF2-40B4-BE49-F238E27FC236}">
                <a16:creationId xmlns:a16="http://schemas.microsoft.com/office/drawing/2014/main" id="{431ED090-A0D5-AF12-9D24-E60E0DFA746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DA69A12-B9EF-1424-B1BE-F2E3CF49235C}"/>
              </a:ext>
            </a:extLst>
          </p:cNvPr>
          <p:cNvSpPr>
            <a:spLocks noGrp="1"/>
          </p:cNvSpPr>
          <p:nvPr>
            <p:ph type="sldNum" sz="quarter" idx="12"/>
          </p:nvPr>
        </p:nvSpPr>
        <p:spPr/>
        <p:txBody>
          <a:bodyPr/>
          <a:lstStyle/>
          <a:p>
            <a:fld id="{6AD79018-4CDC-164B-BF5B-2D97697EB8B1}" type="slidenum">
              <a:rPr lang="fr-FR" smtClean="0"/>
              <a:t>‹N°›</a:t>
            </a:fld>
            <a:endParaRPr lang="fr-FR"/>
          </a:p>
        </p:txBody>
      </p:sp>
    </p:spTree>
    <p:extLst>
      <p:ext uri="{BB962C8B-B14F-4D97-AF65-F5344CB8AC3E}">
        <p14:creationId xmlns:p14="http://schemas.microsoft.com/office/powerpoint/2010/main" val="155244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824193-3A12-F311-7861-E4377F61913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C873D05-1CD7-A790-578C-55C9CDC31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CDE72D0-4115-E40B-B02B-BB3552E2F79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F719D6A-845E-F3F3-0443-BA31BF088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005BA32-1217-0605-D20C-4182F1EA415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F2C985A-1AB2-072E-D942-78C1BEFA0C09}"/>
              </a:ext>
            </a:extLst>
          </p:cNvPr>
          <p:cNvSpPr>
            <a:spLocks noGrp="1"/>
          </p:cNvSpPr>
          <p:nvPr>
            <p:ph type="dt" sz="half" idx="10"/>
          </p:nvPr>
        </p:nvSpPr>
        <p:spPr/>
        <p:txBody>
          <a:bodyPr/>
          <a:lstStyle/>
          <a:p>
            <a:fld id="{A1DF496E-DAB1-DB4D-95F9-390197D5CA74}" type="datetimeFigureOut">
              <a:rPr lang="fr-FR" smtClean="0"/>
              <a:t>12/05/2023</a:t>
            </a:fld>
            <a:endParaRPr lang="fr-FR"/>
          </a:p>
        </p:txBody>
      </p:sp>
      <p:sp>
        <p:nvSpPr>
          <p:cNvPr id="8" name="Espace réservé du pied de page 7">
            <a:extLst>
              <a:ext uri="{FF2B5EF4-FFF2-40B4-BE49-F238E27FC236}">
                <a16:creationId xmlns:a16="http://schemas.microsoft.com/office/drawing/2014/main" id="{F1066192-D74A-5DE3-6E9E-D6674C05ADA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1239579-FC26-27EA-6A80-A570FB654152}"/>
              </a:ext>
            </a:extLst>
          </p:cNvPr>
          <p:cNvSpPr>
            <a:spLocks noGrp="1"/>
          </p:cNvSpPr>
          <p:nvPr>
            <p:ph type="sldNum" sz="quarter" idx="12"/>
          </p:nvPr>
        </p:nvSpPr>
        <p:spPr/>
        <p:txBody>
          <a:bodyPr/>
          <a:lstStyle/>
          <a:p>
            <a:fld id="{6AD79018-4CDC-164B-BF5B-2D97697EB8B1}" type="slidenum">
              <a:rPr lang="fr-FR" smtClean="0"/>
              <a:t>‹N°›</a:t>
            </a:fld>
            <a:endParaRPr lang="fr-FR"/>
          </a:p>
        </p:txBody>
      </p:sp>
    </p:spTree>
    <p:extLst>
      <p:ext uri="{BB962C8B-B14F-4D97-AF65-F5344CB8AC3E}">
        <p14:creationId xmlns:p14="http://schemas.microsoft.com/office/powerpoint/2010/main" val="177794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57319D-AF1A-6CEA-CA5A-2F55A5049F6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3540955-8C77-3A5C-05D3-E3AF402830B8}"/>
              </a:ext>
            </a:extLst>
          </p:cNvPr>
          <p:cNvSpPr>
            <a:spLocks noGrp="1"/>
          </p:cNvSpPr>
          <p:nvPr>
            <p:ph type="dt" sz="half" idx="10"/>
          </p:nvPr>
        </p:nvSpPr>
        <p:spPr/>
        <p:txBody>
          <a:bodyPr/>
          <a:lstStyle/>
          <a:p>
            <a:fld id="{A1DF496E-DAB1-DB4D-95F9-390197D5CA74}" type="datetimeFigureOut">
              <a:rPr lang="fr-FR" smtClean="0"/>
              <a:t>12/05/2023</a:t>
            </a:fld>
            <a:endParaRPr lang="fr-FR"/>
          </a:p>
        </p:txBody>
      </p:sp>
      <p:sp>
        <p:nvSpPr>
          <p:cNvPr id="4" name="Espace réservé du pied de page 3">
            <a:extLst>
              <a:ext uri="{FF2B5EF4-FFF2-40B4-BE49-F238E27FC236}">
                <a16:creationId xmlns:a16="http://schemas.microsoft.com/office/drawing/2014/main" id="{3B4EDD75-F8BA-B28A-2DF7-92135211485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58F934D-2CFA-DD7A-B108-DAEEFE2F1175}"/>
              </a:ext>
            </a:extLst>
          </p:cNvPr>
          <p:cNvSpPr>
            <a:spLocks noGrp="1"/>
          </p:cNvSpPr>
          <p:nvPr>
            <p:ph type="sldNum" sz="quarter" idx="12"/>
          </p:nvPr>
        </p:nvSpPr>
        <p:spPr/>
        <p:txBody>
          <a:bodyPr/>
          <a:lstStyle/>
          <a:p>
            <a:fld id="{6AD79018-4CDC-164B-BF5B-2D97697EB8B1}" type="slidenum">
              <a:rPr lang="fr-FR" smtClean="0"/>
              <a:t>‹N°›</a:t>
            </a:fld>
            <a:endParaRPr lang="fr-FR"/>
          </a:p>
        </p:txBody>
      </p:sp>
    </p:spTree>
    <p:extLst>
      <p:ext uri="{BB962C8B-B14F-4D97-AF65-F5344CB8AC3E}">
        <p14:creationId xmlns:p14="http://schemas.microsoft.com/office/powerpoint/2010/main" val="407344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183B23D-A5C7-8611-9D59-BB0BEABCD1FD}"/>
              </a:ext>
            </a:extLst>
          </p:cNvPr>
          <p:cNvSpPr>
            <a:spLocks noGrp="1"/>
          </p:cNvSpPr>
          <p:nvPr>
            <p:ph type="dt" sz="half" idx="10"/>
          </p:nvPr>
        </p:nvSpPr>
        <p:spPr/>
        <p:txBody>
          <a:bodyPr/>
          <a:lstStyle/>
          <a:p>
            <a:fld id="{A1DF496E-DAB1-DB4D-95F9-390197D5CA74}" type="datetimeFigureOut">
              <a:rPr lang="fr-FR" smtClean="0"/>
              <a:t>12/05/2023</a:t>
            </a:fld>
            <a:endParaRPr lang="fr-FR"/>
          </a:p>
        </p:txBody>
      </p:sp>
      <p:sp>
        <p:nvSpPr>
          <p:cNvPr id="3" name="Espace réservé du pied de page 2">
            <a:extLst>
              <a:ext uri="{FF2B5EF4-FFF2-40B4-BE49-F238E27FC236}">
                <a16:creationId xmlns:a16="http://schemas.microsoft.com/office/drawing/2014/main" id="{7233ACFB-12E4-A134-F6B8-2D05B140665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8467A9D-257D-A54F-6FF8-692011729927}"/>
              </a:ext>
            </a:extLst>
          </p:cNvPr>
          <p:cNvSpPr>
            <a:spLocks noGrp="1"/>
          </p:cNvSpPr>
          <p:nvPr>
            <p:ph type="sldNum" sz="quarter" idx="12"/>
          </p:nvPr>
        </p:nvSpPr>
        <p:spPr/>
        <p:txBody>
          <a:bodyPr/>
          <a:lstStyle/>
          <a:p>
            <a:fld id="{6AD79018-4CDC-164B-BF5B-2D97697EB8B1}" type="slidenum">
              <a:rPr lang="fr-FR" smtClean="0"/>
              <a:t>‹N°›</a:t>
            </a:fld>
            <a:endParaRPr lang="fr-FR"/>
          </a:p>
        </p:txBody>
      </p:sp>
    </p:spTree>
    <p:extLst>
      <p:ext uri="{BB962C8B-B14F-4D97-AF65-F5344CB8AC3E}">
        <p14:creationId xmlns:p14="http://schemas.microsoft.com/office/powerpoint/2010/main" val="2577950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C77B2-261A-A9E5-4A43-76FDDD5C67C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3A1448F-DF28-3694-DC03-CBAFBA519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EBEC95D-184F-933E-F99B-504DAC0D6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A78CF45-3B7D-727A-DD5C-575A7AAD46EE}"/>
              </a:ext>
            </a:extLst>
          </p:cNvPr>
          <p:cNvSpPr>
            <a:spLocks noGrp="1"/>
          </p:cNvSpPr>
          <p:nvPr>
            <p:ph type="dt" sz="half" idx="10"/>
          </p:nvPr>
        </p:nvSpPr>
        <p:spPr/>
        <p:txBody>
          <a:bodyPr/>
          <a:lstStyle/>
          <a:p>
            <a:fld id="{A1DF496E-DAB1-DB4D-95F9-390197D5CA74}" type="datetimeFigureOut">
              <a:rPr lang="fr-FR" smtClean="0"/>
              <a:t>12/05/2023</a:t>
            </a:fld>
            <a:endParaRPr lang="fr-FR"/>
          </a:p>
        </p:txBody>
      </p:sp>
      <p:sp>
        <p:nvSpPr>
          <p:cNvPr id="6" name="Espace réservé du pied de page 5">
            <a:extLst>
              <a:ext uri="{FF2B5EF4-FFF2-40B4-BE49-F238E27FC236}">
                <a16:creationId xmlns:a16="http://schemas.microsoft.com/office/drawing/2014/main" id="{42E81AB9-97B4-03DF-6FA4-E1EC8ACBDA2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561B55B-4BC5-26BB-82AD-FCF8845E846B}"/>
              </a:ext>
            </a:extLst>
          </p:cNvPr>
          <p:cNvSpPr>
            <a:spLocks noGrp="1"/>
          </p:cNvSpPr>
          <p:nvPr>
            <p:ph type="sldNum" sz="quarter" idx="12"/>
          </p:nvPr>
        </p:nvSpPr>
        <p:spPr/>
        <p:txBody>
          <a:bodyPr/>
          <a:lstStyle/>
          <a:p>
            <a:fld id="{6AD79018-4CDC-164B-BF5B-2D97697EB8B1}" type="slidenum">
              <a:rPr lang="fr-FR" smtClean="0"/>
              <a:t>‹N°›</a:t>
            </a:fld>
            <a:endParaRPr lang="fr-FR"/>
          </a:p>
        </p:txBody>
      </p:sp>
    </p:spTree>
    <p:extLst>
      <p:ext uri="{BB962C8B-B14F-4D97-AF65-F5344CB8AC3E}">
        <p14:creationId xmlns:p14="http://schemas.microsoft.com/office/powerpoint/2010/main" val="220469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B07747-B644-DF52-FD55-24711E0DC02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90462CA-6F8B-9092-52BC-37A64CA10C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555164B-DA1C-E7B2-8271-A4B7BDFC0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C91D8CF-5B37-D186-E35F-1D59E4119393}"/>
              </a:ext>
            </a:extLst>
          </p:cNvPr>
          <p:cNvSpPr>
            <a:spLocks noGrp="1"/>
          </p:cNvSpPr>
          <p:nvPr>
            <p:ph type="dt" sz="half" idx="10"/>
          </p:nvPr>
        </p:nvSpPr>
        <p:spPr/>
        <p:txBody>
          <a:bodyPr/>
          <a:lstStyle/>
          <a:p>
            <a:fld id="{A1DF496E-DAB1-DB4D-95F9-390197D5CA74}" type="datetimeFigureOut">
              <a:rPr lang="fr-FR" smtClean="0"/>
              <a:t>12/05/2023</a:t>
            </a:fld>
            <a:endParaRPr lang="fr-FR"/>
          </a:p>
        </p:txBody>
      </p:sp>
      <p:sp>
        <p:nvSpPr>
          <p:cNvPr id="6" name="Espace réservé du pied de page 5">
            <a:extLst>
              <a:ext uri="{FF2B5EF4-FFF2-40B4-BE49-F238E27FC236}">
                <a16:creationId xmlns:a16="http://schemas.microsoft.com/office/drawing/2014/main" id="{1FB3BB51-5039-3030-62D1-641DC5FB3B1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274983D-577E-68A9-B377-EC849DFFD649}"/>
              </a:ext>
            </a:extLst>
          </p:cNvPr>
          <p:cNvSpPr>
            <a:spLocks noGrp="1"/>
          </p:cNvSpPr>
          <p:nvPr>
            <p:ph type="sldNum" sz="quarter" idx="12"/>
          </p:nvPr>
        </p:nvSpPr>
        <p:spPr/>
        <p:txBody>
          <a:bodyPr/>
          <a:lstStyle/>
          <a:p>
            <a:fld id="{6AD79018-4CDC-164B-BF5B-2D97697EB8B1}" type="slidenum">
              <a:rPr lang="fr-FR" smtClean="0"/>
              <a:t>‹N°›</a:t>
            </a:fld>
            <a:endParaRPr lang="fr-FR"/>
          </a:p>
        </p:txBody>
      </p:sp>
    </p:spTree>
    <p:extLst>
      <p:ext uri="{BB962C8B-B14F-4D97-AF65-F5344CB8AC3E}">
        <p14:creationId xmlns:p14="http://schemas.microsoft.com/office/powerpoint/2010/main" val="425512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9EFD988-C468-4820-EE0B-836D44C521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AB198DD-F665-50F8-67DA-42D2C10F4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577B5FA-D447-FE9D-037C-07E974610C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F496E-DAB1-DB4D-95F9-390197D5CA74}" type="datetimeFigureOut">
              <a:rPr lang="fr-FR" smtClean="0"/>
              <a:t>12/05/2023</a:t>
            </a:fld>
            <a:endParaRPr lang="fr-FR"/>
          </a:p>
        </p:txBody>
      </p:sp>
      <p:sp>
        <p:nvSpPr>
          <p:cNvPr id="5" name="Espace réservé du pied de page 4">
            <a:extLst>
              <a:ext uri="{FF2B5EF4-FFF2-40B4-BE49-F238E27FC236}">
                <a16:creationId xmlns:a16="http://schemas.microsoft.com/office/drawing/2014/main" id="{8E16C325-1A99-58EB-5833-469C8EBAD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11D8947-D644-BF44-C2B8-64E15F9EF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79018-4CDC-164B-BF5B-2D97697EB8B1}" type="slidenum">
              <a:rPr lang="fr-FR" smtClean="0"/>
              <a:t>‹N°›</a:t>
            </a:fld>
            <a:endParaRPr lang="fr-FR"/>
          </a:p>
        </p:txBody>
      </p:sp>
    </p:spTree>
    <p:extLst>
      <p:ext uri="{BB962C8B-B14F-4D97-AF65-F5344CB8AC3E}">
        <p14:creationId xmlns:p14="http://schemas.microsoft.com/office/powerpoint/2010/main" val="34523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7B18C89-9621-9050-A270-27916CC0D76F}"/>
              </a:ext>
            </a:extLst>
          </p:cNvPr>
          <p:cNvSpPr>
            <a:spLocks noGrp="1"/>
          </p:cNvSpPr>
          <p:nvPr>
            <p:ph type="ctrTitle"/>
          </p:nvPr>
        </p:nvSpPr>
        <p:spPr>
          <a:xfrm>
            <a:off x="804672" y="4267832"/>
            <a:ext cx="4805996" cy="1297115"/>
          </a:xfrm>
        </p:spPr>
        <p:txBody>
          <a:bodyPr anchor="t">
            <a:normAutofit/>
          </a:bodyPr>
          <a:lstStyle/>
          <a:p>
            <a:pPr algn="l"/>
            <a:r>
              <a:rPr lang="fr-FR" sz="4000">
                <a:solidFill>
                  <a:schemeClr val="tx2"/>
                </a:solidFill>
              </a:rPr>
              <a:t>RADOM FOREST</a:t>
            </a:r>
          </a:p>
        </p:txBody>
      </p:sp>
      <p:sp>
        <p:nvSpPr>
          <p:cNvPr id="3" name="Sous-titre 2">
            <a:extLst>
              <a:ext uri="{FF2B5EF4-FFF2-40B4-BE49-F238E27FC236}">
                <a16:creationId xmlns:a16="http://schemas.microsoft.com/office/drawing/2014/main" id="{053D4AF3-00B1-D1FE-1A70-2415DAEFBA86}"/>
              </a:ext>
            </a:extLst>
          </p:cNvPr>
          <p:cNvSpPr>
            <a:spLocks noGrp="1"/>
          </p:cNvSpPr>
          <p:nvPr>
            <p:ph type="subTitle" idx="1"/>
          </p:nvPr>
        </p:nvSpPr>
        <p:spPr>
          <a:xfrm>
            <a:off x="804672" y="3428999"/>
            <a:ext cx="4805691" cy="838831"/>
          </a:xfrm>
        </p:spPr>
        <p:txBody>
          <a:bodyPr anchor="b">
            <a:normAutofit/>
          </a:bodyPr>
          <a:lstStyle/>
          <a:p>
            <a:pPr algn="l"/>
            <a:r>
              <a:rPr lang="fr-FR" sz="2000">
                <a:solidFill>
                  <a:schemeClr val="tx2"/>
                </a:solidFill>
              </a:rPr>
              <a:t>Forêt Aléatoire</a:t>
            </a:r>
          </a:p>
        </p:txBody>
      </p:sp>
      <p:grpSp>
        <p:nvGrpSpPr>
          <p:cNvPr id="21"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2"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5" name="Graphic 6" descr="Deciduous tree">
            <a:extLst>
              <a:ext uri="{FF2B5EF4-FFF2-40B4-BE49-F238E27FC236}">
                <a16:creationId xmlns:a16="http://schemas.microsoft.com/office/drawing/2014/main" id="{8D75F76D-90C9-365E-E25F-7DE9E8EBB3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266839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re 1">
            <a:extLst>
              <a:ext uri="{FF2B5EF4-FFF2-40B4-BE49-F238E27FC236}">
                <a16:creationId xmlns:a16="http://schemas.microsoft.com/office/drawing/2014/main" id="{35C3FA95-8A87-B29D-7536-92477E4BB5A4}"/>
              </a:ext>
            </a:extLst>
          </p:cNvPr>
          <p:cNvSpPr>
            <a:spLocks noGrp="1"/>
          </p:cNvSpPr>
          <p:nvPr>
            <p:ph type="title"/>
          </p:nvPr>
        </p:nvSpPr>
        <p:spPr>
          <a:xfrm>
            <a:off x="1143000" y="990599"/>
            <a:ext cx="9906000" cy="685800"/>
          </a:xfrm>
        </p:spPr>
        <p:txBody>
          <a:bodyPr anchor="t">
            <a:normAutofit/>
          </a:bodyPr>
          <a:lstStyle/>
          <a:p>
            <a:r>
              <a:rPr lang="fr-FR" sz="4000"/>
              <a:t>Qu’est ce qu’une forêt aléatoire</a:t>
            </a:r>
          </a:p>
        </p:txBody>
      </p:sp>
      <p:graphicFrame>
        <p:nvGraphicFramePr>
          <p:cNvPr id="5" name="Espace réservé du contenu 2">
            <a:extLst>
              <a:ext uri="{FF2B5EF4-FFF2-40B4-BE49-F238E27FC236}">
                <a16:creationId xmlns:a16="http://schemas.microsoft.com/office/drawing/2014/main" id="{0CAB53FB-E23C-24CC-1EA8-61489D48E0FC}"/>
              </a:ext>
            </a:extLst>
          </p:cNvPr>
          <p:cNvGraphicFramePr>
            <a:graphicFrameLocks noGrp="1"/>
          </p:cNvGraphicFramePr>
          <p:nvPr>
            <p:ph idx="1"/>
            <p:extLst>
              <p:ext uri="{D42A27DB-BD31-4B8C-83A1-F6EECF244321}">
                <p14:modId xmlns:p14="http://schemas.microsoft.com/office/powerpoint/2010/main" val="1254955220"/>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930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CFCB7B4-86F1-B975-E154-2898BD894128}"/>
              </a:ext>
            </a:extLst>
          </p:cNvPr>
          <p:cNvSpPr>
            <a:spLocks noGrp="1"/>
          </p:cNvSpPr>
          <p:nvPr>
            <p:ph type="title"/>
          </p:nvPr>
        </p:nvSpPr>
        <p:spPr>
          <a:xfrm>
            <a:off x="427383" y="-1261672"/>
            <a:ext cx="12692270" cy="3368767"/>
          </a:xfrm>
        </p:spPr>
        <p:txBody>
          <a:bodyPr>
            <a:normAutofit/>
          </a:bodyPr>
          <a:lstStyle/>
          <a:p>
            <a:r>
              <a:rPr lang="fr-FR" sz="4800"/>
              <a:t>Processus de construction d’une forêt aléatoire</a:t>
            </a:r>
            <a:endParaRPr lang="fr-FR" sz="4800" dirty="0"/>
          </a:p>
        </p:txBody>
      </p:sp>
      <p:sp>
        <p:nvSpPr>
          <p:cNvPr id="6" name="Rectangle : coins arrondis 5">
            <a:extLst>
              <a:ext uri="{FF2B5EF4-FFF2-40B4-BE49-F238E27FC236}">
                <a16:creationId xmlns:a16="http://schemas.microsoft.com/office/drawing/2014/main" id="{E36B5284-1237-2170-7E0D-FBDE0985A747}"/>
              </a:ext>
            </a:extLst>
          </p:cNvPr>
          <p:cNvSpPr/>
          <p:nvPr/>
        </p:nvSpPr>
        <p:spPr>
          <a:xfrm>
            <a:off x="318052" y="906106"/>
            <a:ext cx="9334732" cy="1000044"/>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7" name="Rectangle 6" descr="Coche">
            <a:extLst>
              <a:ext uri="{FF2B5EF4-FFF2-40B4-BE49-F238E27FC236}">
                <a16:creationId xmlns:a16="http://schemas.microsoft.com/office/drawing/2014/main" id="{1DA330F2-3165-9911-ECD8-3432FB0B23DE}"/>
              </a:ext>
            </a:extLst>
          </p:cNvPr>
          <p:cNvSpPr/>
          <p:nvPr/>
        </p:nvSpPr>
        <p:spPr>
          <a:xfrm>
            <a:off x="602206" y="1091805"/>
            <a:ext cx="710100" cy="7101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8" name="Forme libre 7">
            <a:extLst>
              <a:ext uri="{FF2B5EF4-FFF2-40B4-BE49-F238E27FC236}">
                <a16:creationId xmlns:a16="http://schemas.microsoft.com/office/drawing/2014/main" id="{9023E1B6-58FA-F5D6-BD88-141830D2F1A7}"/>
              </a:ext>
            </a:extLst>
          </p:cNvPr>
          <p:cNvSpPr/>
          <p:nvPr/>
        </p:nvSpPr>
        <p:spPr>
          <a:xfrm>
            <a:off x="1779446" y="869672"/>
            <a:ext cx="8300722" cy="1291091"/>
          </a:xfrm>
          <a:custGeom>
            <a:avLst/>
            <a:gdLst>
              <a:gd name="connsiteX0" fmla="*/ 0 w 3591462"/>
              <a:gd name="connsiteY0" fmla="*/ 0 h 1291091"/>
              <a:gd name="connsiteX1" fmla="*/ 3591462 w 3591462"/>
              <a:gd name="connsiteY1" fmla="*/ 0 h 1291091"/>
              <a:gd name="connsiteX2" fmla="*/ 3591462 w 3591462"/>
              <a:gd name="connsiteY2" fmla="*/ 1291091 h 1291091"/>
              <a:gd name="connsiteX3" fmla="*/ 0 w 3591462"/>
              <a:gd name="connsiteY3" fmla="*/ 1291091 h 1291091"/>
              <a:gd name="connsiteX4" fmla="*/ 0 w 3591462"/>
              <a:gd name="connsiteY4" fmla="*/ 0 h 1291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1462" h="1291091">
                <a:moveTo>
                  <a:pt x="0" y="0"/>
                </a:moveTo>
                <a:lnTo>
                  <a:pt x="3591462" y="0"/>
                </a:lnTo>
                <a:lnTo>
                  <a:pt x="3591462" y="1291091"/>
                </a:lnTo>
                <a:lnTo>
                  <a:pt x="0" y="12910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6640" tIns="136640" rIns="136640" bIns="136640" numCol="1" spcCol="1270" anchor="ctr" anchorCtr="0">
            <a:noAutofit/>
          </a:bodyPr>
          <a:lstStyle/>
          <a:p>
            <a:pPr marL="0" lvl="0" indent="0" algn="l" defTabSz="711200">
              <a:lnSpc>
                <a:spcPct val="100000"/>
              </a:lnSpc>
              <a:spcBef>
                <a:spcPct val="0"/>
              </a:spcBef>
              <a:spcAft>
                <a:spcPct val="35000"/>
              </a:spcAft>
              <a:buNone/>
            </a:pPr>
            <a:r>
              <a:rPr lang="fr-FR" b="0" i="0" kern="1200" dirty="0"/>
              <a:t>Étape 1 : Échantillonnage aléatoire avec remplacement des données d'entraînement.</a:t>
            </a:r>
            <a:endParaRPr lang="en-US" kern="1200" dirty="0"/>
          </a:p>
        </p:txBody>
      </p:sp>
      <p:graphicFrame>
        <p:nvGraphicFramePr>
          <p:cNvPr id="3" name="Tableau 2">
            <a:extLst>
              <a:ext uri="{FF2B5EF4-FFF2-40B4-BE49-F238E27FC236}">
                <a16:creationId xmlns:a16="http://schemas.microsoft.com/office/drawing/2014/main" id="{E81AD8FD-BBDB-332C-C1F3-697AA0210A0B}"/>
              </a:ext>
            </a:extLst>
          </p:cNvPr>
          <p:cNvGraphicFramePr>
            <a:graphicFrameLocks noGrp="1"/>
          </p:cNvGraphicFramePr>
          <p:nvPr>
            <p:extLst>
              <p:ext uri="{D42A27DB-BD31-4B8C-83A1-F6EECF244321}">
                <p14:modId xmlns:p14="http://schemas.microsoft.com/office/powerpoint/2010/main" val="311533358"/>
              </p:ext>
            </p:extLst>
          </p:nvPr>
        </p:nvGraphicFramePr>
        <p:xfrm>
          <a:off x="6525613" y="2072298"/>
          <a:ext cx="5250095" cy="4436399"/>
        </p:xfrm>
        <a:graphic>
          <a:graphicData uri="http://schemas.openxmlformats.org/drawingml/2006/table">
            <a:tbl>
              <a:tblPr/>
              <a:tblGrid>
                <a:gridCol w="1050019">
                  <a:extLst>
                    <a:ext uri="{9D8B030D-6E8A-4147-A177-3AD203B41FA5}">
                      <a16:colId xmlns:a16="http://schemas.microsoft.com/office/drawing/2014/main" val="1357031735"/>
                    </a:ext>
                  </a:extLst>
                </a:gridCol>
                <a:gridCol w="1050019">
                  <a:extLst>
                    <a:ext uri="{9D8B030D-6E8A-4147-A177-3AD203B41FA5}">
                      <a16:colId xmlns:a16="http://schemas.microsoft.com/office/drawing/2014/main" val="3968441747"/>
                    </a:ext>
                  </a:extLst>
                </a:gridCol>
                <a:gridCol w="1050019">
                  <a:extLst>
                    <a:ext uri="{9D8B030D-6E8A-4147-A177-3AD203B41FA5}">
                      <a16:colId xmlns:a16="http://schemas.microsoft.com/office/drawing/2014/main" val="3458096601"/>
                    </a:ext>
                  </a:extLst>
                </a:gridCol>
                <a:gridCol w="1050019">
                  <a:extLst>
                    <a:ext uri="{9D8B030D-6E8A-4147-A177-3AD203B41FA5}">
                      <a16:colId xmlns:a16="http://schemas.microsoft.com/office/drawing/2014/main" val="846218062"/>
                    </a:ext>
                  </a:extLst>
                </a:gridCol>
                <a:gridCol w="1050019">
                  <a:extLst>
                    <a:ext uri="{9D8B030D-6E8A-4147-A177-3AD203B41FA5}">
                      <a16:colId xmlns:a16="http://schemas.microsoft.com/office/drawing/2014/main" val="3588116236"/>
                    </a:ext>
                  </a:extLst>
                </a:gridCol>
              </a:tblGrid>
              <a:tr h="609598">
                <a:tc>
                  <a:txBody>
                    <a:bodyPr/>
                    <a:lstStyle/>
                    <a:p>
                      <a:pPr algn="ctr" fontAlgn="b"/>
                      <a:r>
                        <a:rPr lang="fr-FR" sz="1700" b="1" dirty="0">
                          <a:effectLst/>
                        </a:rPr>
                        <a:t>Échantillon 1</a:t>
                      </a:r>
                    </a:p>
                  </a:txBody>
                  <a:tcPr marL="85320" marR="85320" marT="42660" marB="426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700" b="1" dirty="0">
                          <a:effectLst/>
                        </a:rPr>
                        <a:t>Échantillon 2</a:t>
                      </a:r>
                    </a:p>
                  </a:txBody>
                  <a:tcPr marL="85320" marR="85320" marT="42660" marB="426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700" b="1" dirty="0">
                          <a:effectLst/>
                        </a:rPr>
                        <a:t>Échantillon 3</a:t>
                      </a:r>
                    </a:p>
                  </a:txBody>
                  <a:tcPr marL="85320" marR="85320" marT="42660" marB="426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700" b="1" dirty="0">
                          <a:effectLst/>
                        </a:rPr>
                        <a:t>...</a:t>
                      </a:r>
                    </a:p>
                  </a:txBody>
                  <a:tcPr marL="85320" marR="85320" marT="42660" marB="426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700" b="1" dirty="0">
                          <a:effectLst/>
                        </a:rPr>
                        <a:t>Échantillon K</a:t>
                      </a:r>
                    </a:p>
                  </a:txBody>
                  <a:tcPr marL="85320" marR="85320" marT="42660" marB="426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42423150"/>
                  </a:ext>
                </a:extLst>
              </a:tr>
              <a:tr h="347891">
                <a:tc>
                  <a:txBody>
                    <a:bodyPr/>
                    <a:lstStyle/>
                    <a:p>
                      <a:pPr algn="ctr" fontAlgn="base"/>
                      <a:r>
                        <a:rPr lang="fr-FR" sz="1700">
                          <a:effectLst/>
                        </a:rPr>
                        <a:t>10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33</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20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90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2033543484"/>
                  </a:ext>
                </a:extLst>
              </a:tr>
              <a:tr h="347891">
                <a:tc>
                  <a:txBody>
                    <a:bodyPr/>
                    <a:lstStyle/>
                    <a:p>
                      <a:pPr algn="ctr" fontAlgn="base"/>
                      <a:r>
                        <a:rPr lang="fr-FR" sz="1700">
                          <a:effectLst/>
                        </a:rPr>
                        <a:t>42</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75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42</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37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4232458576"/>
                  </a:ext>
                </a:extLst>
              </a:tr>
              <a:tr h="347891">
                <a:tc>
                  <a:txBody>
                    <a:bodyPr/>
                    <a:lstStyle/>
                    <a:p>
                      <a:pPr algn="ctr" fontAlgn="base"/>
                      <a:r>
                        <a:rPr lang="fr-FR" sz="1700" dirty="0">
                          <a:effectLst/>
                        </a:rPr>
                        <a:t>37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51</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10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42</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3721405666"/>
                  </a:ext>
                </a:extLst>
              </a:tr>
              <a:tr h="347891">
                <a:tc>
                  <a:txBody>
                    <a:bodyPr/>
                    <a:lstStyle/>
                    <a:p>
                      <a:pPr algn="ctr" fontAlgn="base"/>
                      <a:r>
                        <a:rPr lang="fr-FR" sz="1700" dirty="0">
                          <a:effectLst/>
                        </a:rPr>
                        <a:t>75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12</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90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15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2810287482"/>
                  </a:ext>
                </a:extLst>
              </a:tr>
              <a:tr h="347891">
                <a:tc>
                  <a:txBody>
                    <a:bodyPr/>
                    <a:lstStyle/>
                    <a:p>
                      <a:pPr algn="ctr" fontAlgn="base"/>
                      <a:r>
                        <a:rPr lang="fr-FR" sz="1700">
                          <a:effectLst/>
                        </a:rPr>
                        <a:t>90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42</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75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55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3905364323"/>
                  </a:ext>
                </a:extLst>
              </a:tr>
              <a:tr h="347891">
                <a:tc>
                  <a:txBody>
                    <a:bodyPr/>
                    <a:lstStyle/>
                    <a:p>
                      <a:pPr algn="ctr" fontAlgn="base"/>
                      <a:r>
                        <a:rPr lang="fr-FR" sz="1700">
                          <a:effectLst/>
                        </a:rPr>
                        <a:t>15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90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15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20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1539653041"/>
                  </a:ext>
                </a:extLst>
              </a:tr>
              <a:tr h="347891">
                <a:tc>
                  <a:txBody>
                    <a:bodyPr/>
                    <a:lstStyle/>
                    <a:p>
                      <a:pPr algn="ctr" fontAlgn="base"/>
                      <a:r>
                        <a:rPr lang="fr-FR" sz="1700">
                          <a:effectLst/>
                        </a:rPr>
                        <a:t>64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20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64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75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117500829"/>
                  </a:ext>
                </a:extLst>
              </a:tr>
              <a:tr h="347891">
                <a:tc>
                  <a:txBody>
                    <a:bodyPr/>
                    <a:lstStyle/>
                    <a:p>
                      <a:pPr algn="ctr" fontAlgn="base"/>
                      <a:r>
                        <a:rPr lang="fr-FR" sz="1700">
                          <a:effectLst/>
                        </a:rPr>
                        <a:t>20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10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37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10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3975408829"/>
                  </a:ext>
                </a:extLst>
              </a:tr>
              <a:tr h="347891">
                <a:tc>
                  <a:txBody>
                    <a:bodyPr/>
                    <a:lstStyle/>
                    <a:p>
                      <a:pPr algn="ctr" fontAlgn="base"/>
                      <a:r>
                        <a:rPr lang="fr-FR" sz="1700">
                          <a:effectLst/>
                        </a:rPr>
                        <a:t>37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64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51</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33</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3459640509"/>
                  </a:ext>
                </a:extLst>
              </a:tr>
              <a:tr h="347891">
                <a:tc>
                  <a:txBody>
                    <a:bodyPr/>
                    <a:lstStyle/>
                    <a:p>
                      <a:pPr algn="ctr" fontAlgn="base"/>
                      <a:r>
                        <a:rPr lang="fr-FR" sz="1700">
                          <a:effectLst/>
                        </a:rPr>
                        <a:t>55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55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55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64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3424640886"/>
                  </a:ext>
                </a:extLst>
              </a:tr>
              <a:tr h="347891">
                <a:tc>
                  <a:txBody>
                    <a:bodyPr/>
                    <a:lstStyle/>
                    <a:p>
                      <a:pPr algn="ctr" fontAlgn="base"/>
                      <a:r>
                        <a:rPr lang="fr-FR" sz="1700" dirty="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dirty="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dirty="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dirty="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3720364480"/>
                  </a:ext>
                </a:extLst>
              </a:tr>
            </a:tbl>
          </a:graphicData>
        </a:graphic>
      </p:graphicFrame>
      <p:graphicFrame>
        <p:nvGraphicFramePr>
          <p:cNvPr id="4" name="Tableau 3">
            <a:extLst>
              <a:ext uri="{FF2B5EF4-FFF2-40B4-BE49-F238E27FC236}">
                <a16:creationId xmlns:a16="http://schemas.microsoft.com/office/drawing/2014/main" id="{470F9A26-B4DB-FA46-2F52-56B306DD6305}"/>
              </a:ext>
            </a:extLst>
          </p:cNvPr>
          <p:cNvGraphicFramePr>
            <a:graphicFrameLocks noGrp="1"/>
          </p:cNvGraphicFramePr>
          <p:nvPr>
            <p:extLst>
              <p:ext uri="{D42A27DB-BD31-4B8C-83A1-F6EECF244321}">
                <p14:modId xmlns:p14="http://schemas.microsoft.com/office/powerpoint/2010/main" val="3806862176"/>
              </p:ext>
            </p:extLst>
          </p:nvPr>
        </p:nvGraphicFramePr>
        <p:xfrm>
          <a:off x="83906" y="2055401"/>
          <a:ext cx="5729784" cy="4436402"/>
        </p:xfrm>
        <a:graphic>
          <a:graphicData uri="http://schemas.openxmlformats.org/drawingml/2006/table">
            <a:tbl>
              <a:tblPr/>
              <a:tblGrid>
                <a:gridCol w="954964">
                  <a:extLst>
                    <a:ext uri="{9D8B030D-6E8A-4147-A177-3AD203B41FA5}">
                      <a16:colId xmlns:a16="http://schemas.microsoft.com/office/drawing/2014/main" val="2526829517"/>
                    </a:ext>
                  </a:extLst>
                </a:gridCol>
                <a:gridCol w="954964">
                  <a:extLst>
                    <a:ext uri="{9D8B030D-6E8A-4147-A177-3AD203B41FA5}">
                      <a16:colId xmlns:a16="http://schemas.microsoft.com/office/drawing/2014/main" val="2180612000"/>
                    </a:ext>
                  </a:extLst>
                </a:gridCol>
                <a:gridCol w="954964">
                  <a:extLst>
                    <a:ext uri="{9D8B030D-6E8A-4147-A177-3AD203B41FA5}">
                      <a16:colId xmlns:a16="http://schemas.microsoft.com/office/drawing/2014/main" val="3485708038"/>
                    </a:ext>
                  </a:extLst>
                </a:gridCol>
                <a:gridCol w="954964">
                  <a:extLst>
                    <a:ext uri="{9D8B030D-6E8A-4147-A177-3AD203B41FA5}">
                      <a16:colId xmlns:a16="http://schemas.microsoft.com/office/drawing/2014/main" val="682366907"/>
                    </a:ext>
                  </a:extLst>
                </a:gridCol>
                <a:gridCol w="954964">
                  <a:extLst>
                    <a:ext uri="{9D8B030D-6E8A-4147-A177-3AD203B41FA5}">
                      <a16:colId xmlns:a16="http://schemas.microsoft.com/office/drawing/2014/main" val="1514772785"/>
                    </a:ext>
                  </a:extLst>
                </a:gridCol>
                <a:gridCol w="954964">
                  <a:extLst>
                    <a:ext uri="{9D8B030D-6E8A-4147-A177-3AD203B41FA5}">
                      <a16:colId xmlns:a16="http://schemas.microsoft.com/office/drawing/2014/main" val="691416319"/>
                    </a:ext>
                  </a:extLst>
                </a:gridCol>
              </a:tblGrid>
              <a:tr h="492509">
                <a:tc>
                  <a:txBody>
                    <a:bodyPr/>
                    <a:lstStyle/>
                    <a:p>
                      <a:pPr algn="ctr" fontAlgn="b"/>
                      <a:r>
                        <a:rPr lang="fr-FR" sz="1700" b="1" dirty="0">
                          <a:effectLst/>
                        </a:rPr>
                        <a:t>Exemple</a:t>
                      </a:r>
                    </a:p>
                  </a:txBody>
                  <a:tcPr marL="85320" marR="85320" marT="42660" marB="426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700" b="1" dirty="0">
                          <a:effectLst/>
                        </a:rPr>
                        <a:t>Attribut 1</a:t>
                      </a:r>
                    </a:p>
                  </a:txBody>
                  <a:tcPr marL="85320" marR="85320" marT="42660" marB="426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700" b="1" dirty="0">
                          <a:effectLst/>
                        </a:rPr>
                        <a:t>Attribut 2</a:t>
                      </a:r>
                    </a:p>
                  </a:txBody>
                  <a:tcPr marL="85320" marR="85320" marT="42660" marB="426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700" b="1" dirty="0">
                          <a:effectLst/>
                        </a:rPr>
                        <a:t>Attribut 3</a:t>
                      </a:r>
                    </a:p>
                  </a:txBody>
                  <a:tcPr marL="85320" marR="85320" marT="42660" marB="426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700" b="1" dirty="0">
                          <a:effectLst/>
                        </a:rPr>
                        <a:t>...</a:t>
                      </a:r>
                    </a:p>
                  </a:txBody>
                  <a:tcPr marL="85320" marR="85320" marT="42660" marB="426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700" b="1" dirty="0">
                          <a:effectLst/>
                        </a:rPr>
                        <a:t>Attribut M</a:t>
                      </a:r>
                    </a:p>
                  </a:txBody>
                  <a:tcPr marL="85320" marR="85320" marT="42660" marB="426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25870933"/>
                  </a:ext>
                </a:extLst>
              </a:tr>
              <a:tr h="388922">
                <a:tc>
                  <a:txBody>
                    <a:bodyPr/>
                    <a:lstStyle/>
                    <a:p>
                      <a:pPr algn="ctr" fontAlgn="base"/>
                      <a:r>
                        <a:rPr lang="fr-FR" sz="1700">
                          <a:effectLst/>
                        </a:rPr>
                        <a:t>1</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3122472712"/>
                  </a:ext>
                </a:extLst>
              </a:tr>
              <a:tr h="281070">
                <a:tc>
                  <a:txBody>
                    <a:bodyPr/>
                    <a:lstStyle/>
                    <a:p>
                      <a:pPr algn="ctr" fontAlgn="base"/>
                      <a:r>
                        <a:rPr lang="fr-FR" sz="1700">
                          <a:effectLst/>
                        </a:rPr>
                        <a:t>2</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dirty="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1633297059"/>
                  </a:ext>
                </a:extLst>
              </a:tr>
              <a:tr h="281070">
                <a:tc>
                  <a:txBody>
                    <a:bodyPr/>
                    <a:lstStyle/>
                    <a:p>
                      <a:pPr algn="ctr" fontAlgn="base"/>
                      <a:r>
                        <a:rPr lang="fr-FR" sz="1700">
                          <a:effectLst/>
                        </a:rPr>
                        <a:t>3</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dirty="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1040216063"/>
                  </a:ext>
                </a:extLst>
              </a:tr>
              <a:tr h="281070">
                <a:tc>
                  <a:txBody>
                    <a:bodyPr/>
                    <a:lstStyle/>
                    <a:p>
                      <a:pPr algn="ctr" fontAlgn="base"/>
                      <a:r>
                        <a:rPr lang="fr-FR" sz="1700">
                          <a:effectLst/>
                        </a:rPr>
                        <a:t>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2409202890"/>
                  </a:ext>
                </a:extLst>
              </a:tr>
              <a:tr h="281070">
                <a:tc>
                  <a:txBody>
                    <a:bodyPr/>
                    <a:lstStyle/>
                    <a:p>
                      <a:pPr algn="ctr" fontAlgn="base"/>
                      <a:r>
                        <a:rPr lang="fr-FR" sz="1700">
                          <a:effectLst/>
                        </a:rPr>
                        <a:t>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337608642"/>
                  </a:ext>
                </a:extLst>
              </a:tr>
              <a:tr h="281070">
                <a:tc>
                  <a:txBody>
                    <a:bodyPr/>
                    <a:lstStyle/>
                    <a:p>
                      <a:pPr algn="ctr" fontAlgn="base"/>
                      <a:r>
                        <a:rPr lang="fr-FR" sz="1700">
                          <a:effectLst/>
                        </a:rPr>
                        <a:t>6</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4086156575"/>
                  </a:ext>
                </a:extLst>
              </a:tr>
              <a:tr h="281070">
                <a:tc>
                  <a:txBody>
                    <a:bodyPr/>
                    <a:lstStyle/>
                    <a:p>
                      <a:pPr algn="ctr" fontAlgn="base"/>
                      <a:r>
                        <a:rPr lang="fr-FR" sz="1700">
                          <a:effectLst/>
                        </a:rPr>
                        <a:t>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749404641"/>
                  </a:ext>
                </a:extLst>
              </a:tr>
              <a:tr h="281070">
                <a:tc>
                  <a:txBody>
                    <a:bodyPr/>
                    <a:lstStyle/>
                    <a:p>
                      <a:pPr algn="ctr" fontAlgn="base"/>
                      <a:r>
                        <a:rPr lang="fr-FR" sz="1700">
                          <a:effectLst/>
                        </a:rPr>
                        <a:t>8</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3482120668"/>
                  </a:ext>
                </a:extLst>
              </a:tr>
              <a:tr h="330460">
                <a:tc>
                  <a:txBody>
                    <a:bodyPr/>
                    <a:lstStyle/>
                    <a:p>
                      <a:pPr algn="ctr" fontAlgn="base"/>
                      <a:r>
                        <a:rPr lang="fr-FR" sz="1700">
                          <a:effectLst/>
                        </a:rPr>
                        <a:t>9</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dirty="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1762355628"/>
                  </a:ext>
                </a:extLst>
              </a:tr>
              <a:tr h="281070">
                <a:tc>
                  <a:txBody>
                    <a:bodyPr/>
                    <a:lstStyle/>
                    <a:p>
                      <a:pPr algn="ctr" fontAlgn="base"/>
                      <a:r>
                        <a:rPr lang="fr-FR" sz="1700">
                          <a:effectLst/>
                        </a:rPr>
                        <a:t>10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endParaRPr lang="fr-FR" sz="1700"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2951906766"/>
                  </a:ext>
                </a:extLst>
              </a:tr>
              <a:tr h="281070">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dirty="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tc>
                  <a:txBody>
                    <a:bodyPr/>
                    <a:lstStyle/>
                    <a:p>
                      <a:pPr algn="ctr" fontAlgn="base"/>
                      <a:r>
                        <a:rPr lang="fr-FR" sz="1700" dirty="0">
                          <a:effectLst/>
                        </a:rPr>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8"/>
                    </a:solidFill>
                  </a:tcPr>
                </a:tc>
                <a:extLst>
                  <a:ext uri="{0D108BD9-81ED-4DB2-BD59-A6C34878D82A}">
                    <a16:rowId xmlns:a16="http://schemas.microsoft.com/office/drawing/2014/main" val="3869063650"/>
                  </a:ext>
                </a:extLst>
              </a:tr>
            </a:tbl>
          </a:graphicData>
        </a:graphic>
      </p:graphicFrame>
    </p:spTree>
    <p:extLst>
      <p:ext uri="{BB962C8B-B14F-4D97-AF65-F5344CB8AC3E}">
        <p14:creationId xmlns:p14="http://schemas.microsoft.com/office/powerpoint/2010/main" val="70701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CFCB7B4-86F1-B975-E154-2898BD894128}"/>
              </a:ext>
            </a:extLst>
          </p:cNvPr>
          <p:cNvSpPr>
            <a:spLocks noGrp="1"/>
          </p:cNvSpPr>
          <p:nvPr>
            <p:ph type="title"/>
          </p:nvPr>
        </p:nvSpPr>
        <p:spPr>
          <a:xfrm>
            <a:off x="427383" y="-1261672"/>
            <a:ext cx="12692270" cy="3368767"/>
          </a:xfrm>
        </p:spPr>
        <p:txBody>
          <a:bodyPr>
            <a:normAutofit/>
          </a:bodyPr>
          <a:lstStyle/>
          <a:p>
            <a:r>
              <a:rPr lang="fr-FR" sz="4800" dirty="0"/>
              <a:t>Processus de construction d’une forêt aléatoire</a:t>
            </a:r>
          </a:p>
        </p:txBody>
      </p:sp>
      <p:sp>
        <p:nvSpPr>
          <p:cNvPr id="10" name="Rectangle : coins arrondis 9">
            <a:extLst>
              <a:ext uri="{FF2B5EF4-FFF2-40B4-BE49-F238E27FC236}">
                <a16:creationId xmlns:a16="http://schemas.microsoft.com/office/drawing/2014/main" id="{2CCC86AB-31C0-23D9-3FF7-880DF55B9E02}"/>
              </a:ext>
            </a:extLst>
          </p:cNvPr>
          <p:cNvSpPr/>
          <p:nvPr/>
        </p:nvSpPr>
        <p:spPr>
          <a:xfrm>
            <a:off x="232172" y="1222512"/>
            <a:ext cx="11655028" cy="800235"/>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2" name="Rectangle 11" descr="Bulldozer">
            <a:extLst>
              <a:ext uri="{FF2B5EF4-FFF2-40B4-BE49-F238E27FC236}">
                <a16:creationId xmlns:a16="http://schemas.microsoft.com/office/drawing/2014/main" id="{62417C40-7BF0-2921-81C2-9CF7CEFCBAEE}"/>
              </a:ext>
            </a:extLst>
          </p:cNvPr>
          <p:cNvSpPr/>
          <p:nvPr/>
        </p:nvSpPr>
        <p:spPr>
          <a:xfrm>
            <a:off x="686840" y="1312647"/>
            <a:ext cx="710100" cy="7101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3379271"/>
              <a:satOff val="-8710"/>
              <a:lumOff val="-5883"/>
              <a:alphaOff val="0"/>
            </a:schemeClr>
          </a:effectRef>
          <a:fontRef idx="minor">
            <a:schemeClr val="lt1"/>
          </a:fontRef>
        </p:style>
      </p:sp>
      <p:sp>
        <p:nvSpPr>
          <p:cNvPr id="14" name="Forme libre 13">
            <a:extLst>
              <a:ext uri="{FF2B5EF4-FFF2-40B4-BE49-F238E27FC236}">
                <a16:creationId xmlns:a16="http://schemas.microsoft.com/office/drawing/2014/main" id="{4615A342-F72B-537D-C4CF-CA0D9C64E3BC}"/>
              </a:ext>
            </a:extLst>
          </p:cNvPr>
          <p:cNvSpPr/>
          <p:nvPr/>
        </p:nvSpPr>
        <p:spPr>
          <a:xfrm>
            <a:off x="1656397" y="1022151"/>
            <a:ext cx="9127560" cy="1291091"/>
          </a:xfrm>
          <a:custGeom>
            <a:avLst/>
            <a:gdLst>
              <a:gd name="connsiteX0" fmla="*/ 0 w 3591462"/>
              <a:gd name="connsiteY0" fmla="*/ 0 h 1291091"/>
              <a:gd name="connsiteX1" fmla="*/ 3591462 w 3591462"/>
              <a:gd name="connsiteY1" fmla="*/ 0 h 1291091"/>
              <a:gd name="connsiteX2" fmla="*/ 3591462 w 3591462"/>
              <a:gd name="connsiteY2" fmla="*/ 1291091 h 1291091"/>
              <a:gd name="connsiteX3" fmla="*/ 0 w 3591462"/>
              <a:gd name="connsiteY3" fmla="*/ 1291091 h 1291091"/>
              <a:gd name="connsiteX4" fmla="*/ 0 w 3591462"/>
              <a:gd name="connsiteY4" fmla="*/ 0 h 1291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1462" h="1291091">
                <a:moveTo>
                  <a:pt x="0" y="0"/>
                </a:moveTo>
                <a:lnTo>
                  <a:pt x="3591462" y="0"/>
                </a:lnTo>
                <a:lnTo>
                  <a:pt x="3591462" y="1291091"/>
                </a:lnTo>
                <a:lnTo>
                  <a:pt x="0" y="12910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6640" tIns="136640" rIns="136640" bIns="136640" numCol="1" spcCol="1270" anchor="ctr" anchorCtr="0">
            <a:noAutofit/>
          </a:bodyPr>
          <a:lstStyle/>
          <a:p>
            <a:pPr marL="0" lvl="0" indent="0" algn="l" defTabSz="711200">
              <a:lnSpc>
                <a:spcPct val="100000"/>
              </a:lnSpc>
              <a:spcBef>
                <a:spcPct val="0"/>
              </a:spcBef>
              <a:spcAft>
                <a:spcPct val="35000"/>
              </a:spcAft>
              <a:buNone/>
            </a:pPr>
            <a:r>
              <a:rPr lang="fr-FR" sz="2400" b="0" i="0" kern="1200" dirty="0"/>
              <a:t>Étape 2 : Construction d'un arbre de décision sur chaque échantillon.</a:t>
            </a:r>
            <a:endParaRPr lang="en-US" sz="2400" kern="1200" dirty="0"/>
          </a:p>
        </p:txBody>
      </p:sp>
      <p:pic>
        <p:nvPicPr>
          <p:cNvPr id="5124" name="Picture 4" descr="Decision tree - Free computer icons">
            <a:extLst>
              <a:ext uri="{FF2B5EF4-FFF2-40B4-BE49-F238E27FC236}">
                <a16:creationId xmlns:a16="http://schemas.microsoft.com/office/drawing/2014/main" id="{0325E663-96DD-6980-89C2-9601C5DCFB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224" y="2174042"/>
            <a:ext cx="2205431" cy="220543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ecision tree - Free computer icons">
            <a:extLst>
              <a:ext uri="{FF2B5EF4-FFF2-40B4-BE49-F238E27FC236}">
                <a16:creationId xmlns:a16="http://schemas.microsoft.com/office/drawing/2014/main" id="{01E125FB-5B16-F936-7C7A-1E89894D6F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5157" y="2022747"/>
            <a:ext cx="3065973" cy="252012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Decision tree - Free computer icons">
            <a:extLst>
              <a:ext uri="{FF2B5EF4-FFF2-40B4-BE49-F238E27FC236}">
                <a16:creationId xmlns:a16="http://schemas.microsoft.com/office/drawing/2014/main" id="{45240539-3452-012A-B3A7-A314746F85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140" y="4083042"/>
            <a:ext cx="2520121" cy="252012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Decision tree - Free computer icons">
            <a:extLst>
              <a:ext uri="{FF2B5EF4-FFF2-40B4-BE49-F238E27FC236}">
                <a16:creationId xmlns:a16="http://schemas.microsoft.com/office/drawing/2014/main" id="{303649B9-35C4-0726-1BF5-39DA30EA49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587" y="1920252"/>
            <a:ext cx="2520121" cy="25201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Decision tree - Free computer icons">
            <a:extLst>
              <a:ext uri="{FF2B5EF4-FFF2-40B4-BE49-F238E27FC236}">
                <a16:creationId xmlns:a16="http://schemas.microsoft.com/office/drawing/2014/main" id="{30952D32-E7AF-3B3D-FBEC-E19E73525F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94" y="3987113"/>
            <a:ext cx="2520121" cy="25201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Decision tree - Free computer icons">
            <a:extLst>
              <a:ext uri="{FF2B5EF4-FFF2-40B4-BE49-F238E27FC236}">
                <a16:creationId xmlns:a16="http://schemas.microsoft.com/office/drawing/2014/main" id="{7255D9C4-28E5-631D-BCE7-A406CABD94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9187" y="1773004"/>
            <a:ext cx="2520121" cy="25201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ecision tree - Free computer icons">
            <a:extLst>
              <a:ext uri="{FF2B5EF4-FFF2-40B4-BE49-F238E27FC236}">
                <a16:creationId xmlns:a16="http://schemas.microsoft.com/office/drawing/2014/main" id="{E31123AE-96E6-B39C-B5F7-272C6BAE05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9519" y="2905724"/>
            <a:ext cx="2520121" cy="25201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Decision tree - Free computer icons">
            <a:extLst>
              <a:ext uri="{FF2B5EF4-FFF2-40B4-BE49-F238E27FC236}">
                <a16:creationId xmlns:a16="http://schemas.microsoft.com/office/drawing/2014/main" id="{C9D13B70-B52B-18E9-6C70-1A6F738094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3175" y="4050748"/>
            <a:ext cx="2520121" cy="25201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Decision tree - Free computer icons">
            <a:extLst>
              <a:ext uri="{FF2B5EF4-FFF2-40B4-BE49-F238E27FC236}">
                <a16:creationId xmlns:a16="http://schemas.microsoft.com/office/drawing/2014/main" id="{46E7DE00-5F66-7E60-2137-D3AB8E30A6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1130" y="3987113"/>
            <a:ext cx="2520121" cy="2520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2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CFCB7B4-86F1-B975-E154-2898BD894128}"/>
              </a:ext>
            </a:extLst>
          </p:cNvPr>
          <p:cNvSpPr>
            <a:spLocks noGrp="1"/>
          </p:cNvSpPr>
          <p:nvPr>
            <p:ph type="title"/>
          </p:nvPr>
        </p:nvSpPr>
        <p:spPr>
          <a:xfrm>
            <a:off x="427383" y="-1261672"/>
            <a:ext cx="12692270" cy="3368767"/>
          </a:xfrm>
        </p:spPr>
        <p:txBody>
          <a:bodyPr>
            <a:normAutofit/>
          </a:bodyPr>
          <a:lstStyle/>
          <a:p>
            <a:r>
              <a:rPr lang="fr-FR" sz="4800"/>
              <a:t>Processus de construction d’une forêt aléatoire</a:t>
            </a:r>
            <a:endParaRPr lang="fr-FR" sz="4800" dirty="0"/>
          </a:p>
        </p:txBody>
      </p:sp>
      <p:sp>
        <p:nvSpPr>
          <p:cNvPr id="16" name="Rectangle : coins arrondis 15">
            <a:extLst>
              <a:ext uri="{FF2B5EF4-FFF2-40B4-BE49-F238E27FC236}">
                <a16:creationId xmlns:a16="http://schemas.microsoft.com/office/drawing/2014/main" id="{CD95C9E3-7D87-4AD0-4EDD-5A7203574224}"/>
              </a:ext>
            </a:extLst>
          </p:cNvPr>
          <p:cNvSpPr/>
          <p:nvPr/>
        </p:nvSpPr>
        <p:spPr>
          <a:xfrm>
            <a:off x="427383" y="1338655"/>
            <a:ext cx="11468332" cy="1291091"/>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7" name="Rectangle 16" descr="Deciduous tree">
            <a:extLst>
              <a:ext uri="{FF2B5EF4-FFF2-40B4-BE49-F238E27FC236}">
                <a16:creationId xmlns:a16="http://schemas.microsoft.com/office/drawing/2014/main" id="{06707C6B-E926-A3D0-0CCB-6839BA6F1788}"/>
              </a:ext>
            </a:extLst>
          </p:cNvPr>
          <p:cNvSpPr/>
          <p:nvPr/>
        </p:nvSpPr>
        <p:spPr>
          <a:xfrm>
            <a:off x="746475" y="1553595"/>
            <a:ext cx="710100" cy="7101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6758543"/>
              <a:satOff val="-17419"/>
              <a:lumOff val="-11765"/>
              <a:alphaOff val="0"/>
            </a:schemeClr>
          </a:effectRef>
          <a:fontRef idx="minor">
            <a:schemeClr val="lt1"/>
          </a:fontRef>
        </p:style>
      </p:sp>
      <p:sp>
        <p:nvSpPr>
          <p:cNvPr id="18" name="Forme libre 17">
            <a:extLst>
              <a:ext uri="{FF2B5EF4-FFF2-40B4-BE49-F238E27FC236}">
                <a16:creationId xmlns:a16="http://schemas.microsoft.com/office/drawing/2014/main" id="{9BD010D9-220D-B0BA-6447-85FF1F2E8980}"/>
              </a:ext>
            </a:extLst>
          </p:cNvPr>
          <p:cNvSpPr/>
          <p:nvPr/>
        </p:nvSpPr>
        <p:spPr>
          <a:xfrm>
            <a:off x="1542050" y="1388662"/>
            <a:ext cx="10353665" cy="1291091"/>
          </a:xfrm>
          <a:custGeom>
            <a:avLst/>
            <a:gdLst>
              <a:gd name="connsiteX0" fmla="*/ 0 w 3591462"/>
              <a:gd name="connsiteY0" fmla="*/ 0 h 1291091"/>
              <a:gd name="connsiteX1" fmla="*/ 3591462 w 3591462"/>
              <a:gd name="connsiteY1" fmla="*/ 0 h 1291091"/>
              <a:gd name="connsiteX2" fmla="*/ 3591462 w 3591462"/>
              <a:gd name="connsiteY2" fmla="*/ 1291091 h 1291091"/>
              <a:gd name="connsiteX3" fmla="*/ 0 w 3591462"/>
              <a:gd name="connsiteY3" fmla="*/ 1291091 h 1291091"/>
              <a:gd name="connsiteX4" fmla="*/ 0 w 3591462"/>
              <a:gd name="connsiteY4" fmla="*/ 0 h 1291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1462" h="1291091">
                <a:moveTo>
                  <a:pt x="0" y="0"/>
                </a:moveTo>
                <a:lnTo>
                  <a:pt x="3591462" y="0"/>
                </a:lnTo>
                <a:lnTo>
                  <a:pt x="3591462" y="1291091"/>
                </a:lnTo>
                <a:lnTo>
                  <a:pt x="0" y="12910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6640" tIns="136640" rIns="136640" bIns="136640" numCol="1" spcCol="1270" anchor="ctr" anchorCtr="0">
            <a:noAutofit/>
          </a:bodyPr>
          <a:lstStyle/>
          <a:p>
            <a:pPr marL="0" lvl="0" indent="0" algn="l" defTabSz="711200">
              <a:lnSpc>
                <a:spcPct val="100000"/>
              </a:lnSpc>
              <a:spcBef>
                <a:spcPct val="0"/>
              </a:spcBef>
              <a:spcAft>
                <a:spcPct val="35000"/>
              </a:spcAft>
              <a:buNone/>
            </a:pPr>
            <a:r>
              <a:rPr lang="fr-FR" sz="2400" b="0" i="0" kern="1200" dirty="0"/>
              <a:t>Étape 3 : Agrégation des prédictions des arbres individuels (vote à la majorité en classification ou moyenne en régression)</a:t>
            </a:r>
            <a:endParaRPr lang="en-US" sz="2400" kern="1200" dirty="0"/>
          </a:p>
        </p:txBody>
      </p:sp>
      <p:pic>
        <p:nvPicPr>
          <p:cNvPr id="1026" name="Picture 2" descr="Classification Random Forest - Random Forest In R - Edureka">
            <a:extLst>
              <a:ext uri="{FF2B5EF4-FFF2-40B4-BE49-F238E27FC236}">
                <a16:creationId xmlns:a16="http://schemas.microsoft.com/office/drawing/2014/main" id="{713E0433-4D9D-05BE-60F9-CF054EB39B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7549" y="2629746"/>
            <a:ext cx="5936974" cy="4079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50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B9EA27-079C-1EB4-2399-0BBB0326E303}"/>
              </a:ext>
            </a:extLst>
          </p:cNvPr>
          <p:cNvSpPr>
            <a:spLocks noGrp="1"/>
          </p:cNvSpPr>
          <p:nvPr>
            <p:ph type="title"/>
          </p:nvPr>
        </p:nvSpPr>
        <p:spPr>
          <a:xfrm>
            <a:off x="753139" y="99311"/>
            <a:ext cx="10515600" cy="1325563"/>
          </a:xfrm>
        </p:spPr>
        <p:txBody>
          <a:bodyPr/>
          <a:lstStyle/>
          <a:p>
            <a:r>
              <a:rPr lang="fr-FR" dirty="0"/>
              <a:t>Avantages des forêts aléatoires</a:t>
            </a:r>
          </a:p>
        </p:txBody>
      </p:sp>
      <p:graphicFrame>
        <p:nvGraphicFramePr>
          <p:cNvPr id="5" name="Espace réservé du contenu 2">
            <a:extLst>
              <a:ext uri="{FF2B5EF4-FFF2-40B4-BE49-F238E27FC236}">
                <a16:creationId xmlns:a16="http://schemas.microsoft.com/office/drawing/2014/main" id="{5EEEA67F-138B-1901-0296-5EC6960AF2F6}"/>
              </a:ext>
            </a:extLst>
          </p:cNvPr>
          <p:cNvGraphicFramePr>
            <a:graphicFrameLocks noGrp="1"/>
          </p:cNvGraphicFramePr>
          <p:nvPr>
            <p:ph idx="1"/>
          </p:nvPr>
        </p:nvGraphicFramePr>
        <p:xfrm>
          <a:off x="753139" y="2141537"/>
          <a:ext cx="11353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579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8949B-73FD-F830-3D63-0677506FC784}"/>
              </a:ext>
            </a:extLst>
          </p:cNvPr>
          <p:cNvSpPr>
            <a:spLocks noGrp="1"/>
          </p:cNvSpPr>
          <p:nvPr>
            <p:ph type="title"/>
          </p:nvPr>
        </p:nvSpPr>
        <p:spPr>
          <a:xfrm>
            <a:off x="737507" y="-135617"/>
            <a:ext cx="10515600" cy="1325563"/>
          </a:xfrm>
        </p:spPr>
        <p:txBody>
          <a:bodyPr>
            <a:normAutofit/>
          </a:bodyPr>
          <a:lstStyle/>
          <a:p>
            <a:r>
              <a:rPr lang="fr-FR" sz="3600" dirty="0"/>
              <a:t>Comment choisir les paramètres des forêts aléatoires</a:t>
            </a:r>
          </a:p>
        </p:txBody>
      </p:sp>
      <p:graphicFrame>
        <p:nvGraphicFramePr>
          <p:cNvPr id="4" name="Tableau 4">
            <a:extLst>
              <a:ext uri="{FF2B5EF4-FFF2-40B4-BE49-F238E27FC236}">
                <a16:creationId xmlns:a16="http://schemas.microsoft.com/office/drawing/2014/main" id="{C5190199-9ABF-9493-06D8-FAF49111B74F}"/>
              </a:ext>
            </a:extLst>
          </p:cNvPr>
          <p:cNvGraphicFramePr>
            <a:graphicFrameLocks noGrp="1"/>
          </p:cNvGraphicFramePr>
          <p:nvPr>
            <p:ph idx="1"/>
            <p:extLst>
              <p:ext uri="{D42A27DB-BD31-4B8C-83A1-F6EECF244321}">
                <p14:modId xmlns:p14="http://schemas.microsoft.com/office/powerpoint/2010/main" val="398120457"/>
              </p:ext>
            </p:extLst>
          </p:nvPr>
        </p:nvGraphicFramePr>
        <p:xfrm>
          <a:off x="274864" y="1120333"/>
          <a:ext cx="11642271" cy="4617333"/>
        </p:xfrm>
        <a:graphic>
          <a:graphicData uri="http://schemas.openxmlformats.org/drawingml/2006/table">
            <a:tbl>
              <a:tblPr firstRow="1" bandRow="1">
                <a:tableStyleId>{5C22544A-7EE6-4342-B048-85BDC9FD1C3A}</a:tableStyleId>
              </a:tblPr>
              <a:tblGrid>
                <a:gridCol w="3880757">
                  <a:extLst>
                    <a:ext uri="{9D8B030D-6E8A-4147-A177-3AD203B41FA5}">
                      <a16:colId xmlns:a16="http://schemas.microsoft.com/office/drawing/2014/main" val="1882491014"/>
                    </a:ext>
                  </a:extLst>
                </a:gridCol>
                <a:gridCol w="3880757">
                  <a:extLst>
                    <a:ext uri="{9D8B030D-6E8A-4147-A177-3AD203B41FA5}">
                      <a16:colId xmlns:a16="http://schemas.microsoft.com/office/drawing/2014/main" val="1302021959"/>
                    </a:ext>
                  </a:extLst>
                </a:gridCol>
                <a:gridCol w="3880757">
                  <a:extLst>
                    <a:ext uri="{9D8B030D-6E8A-4147-A177-3AD203B41FA5}">
                      <a16:colId xmlns:a16="http://schemas.microsoft.com/office/drawing/2014/main" val="3076048745"/>
                    </a:ext>
                  </a:extLst>
                </a:gridCol>
              </a:tblGrid>
              <a:tr h="410430">
                <a:tc>
                  <a:txBody>
                    <a:bodyPr/>
                    <a:lstStyle/>
                    <a:p>
                      <a:pPr algn="ctr"/>
                      <a:r>
                        <a:rPr lang="fr-FR" dirty="0"/>
                        <a:t>Indicateur</a:t>
                      </a:r>
                    </a:p>
                  </a:txBody>
                  <a:tcPr/>
                </a:tc>
                <a:tc>
                  <a:txBody>
                    <a:bodyPr/>
                    <a:lstStyle/>
                    <a:p>
                      <a:pPr algn="ctr"/>
                      <a:r>
                        <a:rPr lang="fr-FR" dirty="0"/>
                        <a:t>Choix pratique</a:t>
                      </a:r>
                    </a:p>
                  </a:txBody>
                  <a:tcPr/>
                </a:tc>
                <a:tc>
                  <a:txBody>
                    <a:bodyPr/>
                    <a:lstStyle/>
                    <a:p>
                      <a:pPr algn="ctr"/>
                      <a:r>
                        <a:rPr lang="fr-FR" dirty="0"/>
                        <a:t>Impact sur le modèle</a:t>
                      </a:r>
                    </a:p>
                  </a:txBody>
                  <a:tcPr/>
                </a:tc>
                <a:extLst>
                  <a:ext uri="{0D108BD9-81ED-4DB2-BD59-A6C34878D82A}">
                    <a16:rowId xmlns:a16="http://schemas.microsoft.com/office/drawing/2014/main" val="1972432236"/>
                  </a:ext>
                </a:extLst>
              </a:tr>
              <a:tr h="1333896">
                <a:tc>
                  <a:txBody>
                    <a:bodyPr/>
                    <a:lstStyle/>
                    <a:p>
                      <a:pPr algn="ctr"/>
                      <a:r>
                        <a:rPr lang="fr-FR" dirty="0"/>
                        <a:t>Nombre d’arbres</a:t>
                      </a:r>
                    </a:p>
                  </a:txBody>
                  <a:tcPr/>
                </a:tc>
                <a:tc>
                  <a:txBody>
                    <a:bodyPr/>
                    <a:lstStyle/>
                    <a:p>
                      <a:pPr algn="ctr"/>
                      <a:r>
                        <a:rPr lang="fr-FR" b="1" dirty="0"/>
                        <a:t>Plus d’arbres augmente la robustesse des forêts aléatoires</a:t>
                      </a:r>
                      <a:r>
                        <a:rPr lang="fr-FR" dirty="0"/>
                        <a:t>: pas de règle fixe vous pouvez tester 100,200,500 etc.</a:t>
                      </a:r>
                    </a:p>
                  </a:txBody>
                  <a:tcPr/>
                </a:tc>
                <a:tc>
                  <a:txBody>
                    <a:bodyPr/>
                    <a:lstStyle/>
                    <a:p>
                      <a:pPr algn="ctr"/>
                      <a:r>
                        <a:rPr lang="fr-FR" sz="1800" b="0" i="0" kern="1200" dirty="0">
                          <a:solidFill>
                            <a:schemeClr val="dk1"/>
                          </a:solidFill>
                          <a:effectLst/>
                          <a:latin typeface="+mn-lt"/>
                          <a:ea typeface="+mn-ea"/>
                          <a:cs typeface="+mn-cs"/>
                        </a:rPr>
                        <a:t>Si le nombre d'arbres est trop faible, le modèle peut ne pas capter suffisamment la complexité des données et donc sous-estimer.</a:t>
                      </a:r>
                      <a:endParaRPr lang="fr-FR" dirty="0"/>
                    </a:p>
                  </a:txBody>
                  <a:tcPr/>
                </a:tc>
                <a:extLst>
                  <a:ext uri="{0D108BD9-81ED-4DB2-BD59-A6C34878D82A}">
                    <a16:rowId xmlns:a16="http://schemas.microsoft.com/office/drawing/2014/main" val="3994383479"/>
                  </a:ext>
                </a:extLst>
              </a:tr>
              <a:tr h="2873007">
                <a:tc>
                  <a:txBody>
                    <a:bodyPr/>
                    <a:lstStyle/>
                    <a:p>
                      <a:pPr algn="ctr"/>
                      <a:r>
                        <a:rPr lang="fr-FR" dirty="0"/>
                        <a:t>Nombre de variables</a:t>
                      </a:r>
                    </a:p>
                  </a:txBody>
                  <a:tcPr/>
                </a:tc>
                <a:tc>
                  <a:txBody>
                    <a:bodyPr/>
                    <a:lstStyle/>
                    <a:p>
                      <a:pPr marL="285750" indent="-285750" algn="ctr">
                        <a:buFont typeface="Arial" panose="020B0604020202020204" pitchFamily="34" charset="0"/>
                        <a:buChar char="•"/>
                      </a:pPr>
                      <a:r>
                        <a:rPr lang="fr-FR" sz="1800" b="0" i="0" kern="1200" dirty="0">
                          <a:solidFill>
                            <a:schemeClr val="dk1"/>
                          </a:solidFill>
                          <a:effectLst/>
                          <a:latin typeface="+mn-lt"/>
                          <a:ea typeface="+mn-ea"/>
                          <a:cs typeface="+mn-cs"/>
                        </a:rPr>
                        <a:t>Pour les problèmes de </a:t>
                      </a:r>
                      <a:r>
                        <a:rPr lang="fr-FR" sz="1800" b="1" i="0" kern="1200" dirty="0">
                          <a:solidFill>
                            <a:schemeClr val="dk1"/>
                          </a:solidFill>
                          <a:effectLst/>
                          <a:latin typeface="+mn-lt"/>
                          <a:ea typeface="+mn-ea"/>
                          <a:cs typeface="+mn-cs"/>
                        </a:rPr>
                        <a:t>classification</a:t>
                      </a:r>
                      <a:r>
                        <a:rPr lang="fr-FR" sz="1800" b="0" i="0" kern="1200" dirty="0">
                          <a:solidFill>
                            <a:schemeClr val="dk1"/>
                          </a:solidFill>
                          <a:effectLst/>
                          <a:latin typeface="+mn-lt"/>
                          <a:ea typeface="+mn-ea"/>
                          <a:cs typeface="+mn-cs"/>
                        </a:rPr>
                        <a:t>, on utilise généralement </a:t>
                      </a:r>
                      <a:r>
                        <a:rPr lang="fr-FR" sz="1800" b="1" i="0" kern="1200" dirty="0">
                          <a:solidFill>
                            <a:schemeClr val="dk1"/>
                          </a:solidFill>
                          <a:effectLst/>
                          <a:latin typeface="+mn-lt"/>
                          <a:ea typeface="+mn-ea"/>
                          <a:cs typeface="+mn-cs"/>
                        </a:rPr>
                        <a:t>la racine carrée du nombre total de caractéristiques (</a:t>
                      </a:r>
                      <a:r>
                        <a:rPr lang="fr-FR" sz="1800" b="1" i="0" kern="1200" dirty="0" err="1">
                          <a:solidFill>
                            <a:schemeClr val="dk1"/>
                          </a:solidFill>
                          <a:effectLst/>
                          <a:latin typeface="+mn-lt"/>
                          <a:ea typeface="+mn-ea"/>
                          <a:cs typeface="+mn-cs"/>
                        </a:rPr>
                        <a:t>features</a:t>
                      </a:r>
                      <a:r>
                        <a:rPr lang="fr-FR" sz="1800" b="1" i="0" kern="1200" dirty="0">
                          <a:solidFill>
                            <a:schemeClr val="dk1"/>
                          </a:solidFill>
                          <a:effectLst/>
                          <a:latin typeface="+mn-lt"/>
                          <a:ea typeface="+mn-ea"/>
                          <a:cs typeface="+mn-cs"/>
                        </a:rPr>
                        <a:t>)</a:t>
                      </a:r>
                      <a:r>
                        <a:rPr lang="fr-FR" sz="1800" b="0" i="0" kern="1200" dirty="0">
                          <a:solidFill>
                            <a:schemeClr val="dk1"/>
                          </a:solidFill>
                          <a:effectLst/>
                          <a:latin typeface="+mn-lt"/>
                          <a:ea typeface="+mn-ea"/>
                          <a:cs typeface="+mn-cs"/>
                        </a:rPr>
                        <a:t>.</a:t>
                      </a:r>
                    </a:p>
                    <a:p>
                      <a:pPr algn="ctr"/>
                      <a:endParaRPr lang="fr-FR" sz="1800" b="0" i="0" kern="1200" dirty="0">
                        <a:solidFill>
                          <a:schemeClr val="dk1"/>
                        </a:solidFill>
                        <a:effectLst/>
                        <a:latin typeface="+mn-lt"/>
                        <a:ea typeface="+mn-ea"/>
                        <a:cs typeface="+mn-cs"/>
                      </a:endParaRPr>
                    </a:p>
                    <a:p>
                      <a:pPr marL="285750" indent="-285750" algn="ctr">
                        <a:buFont typeface="Arial" panose="020B0604020202020204" pitchFamily="34" charset="0"/>
                        <a:buChar char="•"/>
                      </a:pPr>
                      <a:r>
                        <a:rPr lang="fr-FR" sz="1800" b="0" i="0" kern="1200" dirty="0">
                          <a:solidFill>
                            <a:schemeClr val="dk1"/>
                          </a:solidFill>
                          <a:effectLst/>
                          <a:latin typeface="+mn-lt"/>
                          <a:ea typeface="+mn-ea"/>
                          <a:cs typeface="+mn-cs"/>
                        </a:rPr>
                        <a:t>Pour les problèmes de régression, on utilise généralement </a:t>
                      </a:r>
                      <a:r>
                        <a:rPr lang="fr-FR" sz="1800" b="1" i="0" kern="1200" dirty="0">
                          <a:solidFill>
                            <a:schemeClr val="dk1"/>
                          </a:solidFill>
                          <a:effectLst/>
                          <a:latin typeface="+mn-lt"/>
                          <a:ea typeface="+mn-ea"/>
                          <a:cs typeface="+mn-cs"/>
                        </a:rPr>
                        <a:t>un tiers du nombre total de caractéristiques</a:t>
                      </a:r>
                      <a:r>
                        <a:rPr lang="fr-FR" sz="1800" b="0" i="0" kern="1200" dirty="0">
                          <a:solidFill>
                            <a:schemeClr val="dk1"/>
                          </a:solidFill>
                          <a:effectLst/>
                          <a:latin typeface="+mn-lt"/>
                          <a:ea typeface="+mn-ea"/>
                          <a:cs typeface="+mn-cs"/>
                        </a:rPr>
                        <a:t>.</a:t>
                      </a:r>
                    </a:p>
                    <a:p>
                      <a:pPr algn="ctr"/>
                      <a:endParaRPr lang="fr-FR" dirty="0"/>
                    </a:p>
                  </a:txBody>
                  <a:tcPr/>
                </a:tc>
                <a:tc>
                  <a:txBody>
                    <a:bodyPr/>
                    <a:lstStyle/>
                    <a:p>
                      <a:pPr algn="ctr"/>
                      <a:endParaRPr lang="fr-FR" sz="1800" b="0" i="0" kern="1200" dirty="0">
                        <a:solidFill>
                          <a:schemeClr val="dk1"/>
                        </a:solidFill>
                        <a:effectLst/>
                        <a:latin typeface="+mn-lt"/>
                        <a:ea typeface="+mn-ea"/>
                        <a:cs typeface="+mn-cs"/>
                      </a:endParaRPr>
                    </a:p>
                    <a:p>
                      <a:pPr algn="ctr"/>
                      <a:r>
                        <a:rPr lang="fr-FR" sz="1800" b="0" i="0" kern="1200" dirty="0">
                          <a:solidFill>
                            <a:schemeClr val="dk1"/>
                          </a:solidFill>
                          <a:effectLst/>
                          <a:latin typeface="+mn-lt"/>
                          <a:ea typeface="+mn-ea"/>
                          <a:cs typeface="+mn-cs"/>
                        </a:rPr>
                        <a:t>Si le nombre de variables sélectionnées pour chaque division est trop élevé, chaque arbre de la forêt aléatoire deviendra plus similaire, ce qui peut augmenter le risque de surajustement car les arbres deviennent moins diversifiés.</a:t>
                      </a:r>
                      <a:endParaRPr lang="fr-FR" dirty="0"/>
                    </a:p>
                  </a:txBody>
                  <a:tcPr/>
                </a:tc>
                <a:extLst>
                  <a:ext uri="{0D108BD9-81ED-4DB2-BD59-A6C34878D82A}">
                    <a16:rowId xmlns:a16="http://schemas.microsoft.com/office/drawing/2014/main" val="3262356517"/>
                  </a:ext>
                </a:extLst>
              </a:tr>
            </a:tbl>
          </a:graphicData>
        </a:graphic>
      </p:graphicFrame>
    </p:spTree>
    <p:extLst>
      <p:ext uri="{BB962C8B-B14F-4D97-AF65-F5344CB8AC3E}">
        <p14:creationId xmlns:p14="http://schemas.microsoft.com/office/powerpoint/2010/main" val="1053394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3" name="Group 12">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4" name="Rectangle 13">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 name="Freeform: Shape 16">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9" name="Rectangle 18">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re 1">
            <a:extLst>
              <a:ext uri="{FF2B5EF4-FFF2-40B4-BE49-F238E27FC236}">
                <a16:creationId xmlns:a16="http://schemas.microsoft.com/office/drawing/2014/main" id="{1878949B-73FD-F830-3D63-0677506FC784}"/>
              </a:ext>
            </a:extLst>
          </p:cNvPr>
          <p:cNvSpPr>
            <a:spLocks noGrp="1"/>
          </p:cNvSpPr>
          <p:nvPr>
            <p:ph type="title"/>
          </p:nvPr>
        </p:nvSpPr>
        <p:spPr>
          <a:xfrm>
            <a:off x="1143000" y="990599"/>
            <a:ext cx="9906000" cy="685800"/>
          </a:xfrm>
        </p:spPr>
        <p:txBody>
          <a:bodyPr anchor="t">
            <a:normAutofit/>
          </a:bodyPr>
          <a:lstStyle/>
          <a:p>
            <a:r>
              <a:rPr lang="fr-FR" sz="4000"/>
              <a:t>Analyse des performances des forêts aléatoires</a:t>
            </a:r>
          </a:p>
        </p:txBody>
      </p:sp>
      <p:graphicFrame>
        <p:nvGraphicFramePr>
          <p:cNvPr id="7" name="Espace réservé du contenu 4">
            <a:extLst>
              <a:ext uri="{FF2B5EF4-FFF2-40B4-BE49-F238E27FC236}">
                <a16:creationId xmlns:a16="http://schemas.microsoft.com/office/drawing/2014/main" id="{F4D53A44-3635-E356-56B0-DFFCC6D63036}"/>
              </a:ext>
            </a:extLst>
          </p:cNvPr>
          <p:cNvGraphicFramePr>
            <a:graphicFrameLocks noGrp="1"/>
          </p:cNvGraphicFramePr>
          <p:nvPr>
            <p:ph idx="1"/>
            <p:extLst>
              <p:ext uri="{D42A27DB-BD31-4B8C-83A1-F6EECF244321}">
                <p14:modId xmlns:p14="http://schemas.microsoft.com/office/powerpoint/2010/main" val="1317932116"/>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668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re 1">
            <a:extLst>
              <a:ext uri="{FF2B5EF4-FFF2-40B4-BE49-F238E27FC236}">
                <a16:creationId xmlns:a16="http://schemas.microsoft.com/office/drawing/2014/main" id="{3816CA53-50DA-67F5-8096-AC80C4BA3D4A}"/>
              </a:ext>
            </a:extLst>
          </p:cNvPr>
          <p:cNvSpPr>
            <a:spLocks noGrp="1"/>
          </p:cNvSpPr>
          <p:nvPr>
            <p:ph type="title"/>
          </p:nvPr>
        </p:nvSpPr>
        <p:spPr>
          <a:xfrm>
            <a:off x="1143000" y="990599"/>
            <a:ext cx="9906000" cy="685800"/>
          </a:xfrm>
        </p:spPr>
        <p:txBody>
          <a:bodyPr anchor="t">
            <a:normAutofit/>
          </a:bodyPr>
          <a:lstStyle/>
          <a:p>
            <a:r>
              <a:rPr lang="fr-FR" sz="4000"/>
              <a:t>L’erreur Out-of-Bag (OBB)</a:t>
            </a:r>
          </a:p>
        </p:txBody>
      </p:sp>
      <p:sp>
        <p:nvSpPr>
          <p:cNvPr id="6" name="Forme libre 5">
            <a:extLst>
              <a:ext uri="{FF2B5EF4-FFF2-40B4-BE49-F238E27FC236}">
                <a16:creationId xmlns:a16="http://schemas.microsoft.com/office/drawing/2014/main" id="{A12C5600-C992-B1E9-ABF3-635DBC4C85B0}"/>
              </a:ext>
            </a:extLst>
          </p:cNvPr>
          <p:cNvSpPr/>
          <p:nvPr/>
        </p:nvSpPr>
        <p:spPr>
          <a:xfrm>
            <a:off x="552972" y="2048056"/>
            <a:ext cx="11040614" cy="1776926"/>
          </a:xfrm>
          <a:custGeom>
            <a:avLst/>
            <a:gdLst>
              <a:gd name="connsiteX0" fmla="*/ 0 w 10820400"/>
              <a:gd name="connsiteY0" fmla="*/ 0 h 1511999"/>
              <a:gd name="connsiteX1" fmla="*/ 10820400 w 10820400"/>
              <a:gd name="connsiteY1" fmla="*/ 0 h 1511999"/>
              <a:gd name="connsiteX2" fmla="*/ 10820400 w 10820400"/>
              <a:gd name="connsiteY2" fmla="*/ 1511999 h 1511999"/>
              <a:gd name="connsiteX3" fmla="*/ 0 w 10820400"/>
              <a:gd name="connsiteY3" fmla="*/ 1511999 h 1511999"/>
              <a:gd name="connsiteX4" fmla="*/ 0 w 10820400"/>
              <a:gd name="connsiteY4" fmla="*/ 0 h 151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0400" h="1511999">
                <a:moveTo>
                  <a:pt x="0" y="0"/>
                </a:moveTo>
                <a:lnTo>
                  <a:pt x="10820400" y="0"/>
                </a:lnTo>
                <a:lnTo>
                  <a:pt x="10820400" y="1511999"/>
                </a:lnTo>
                <a:lnTo>
                  <a:pt x="0" y="1511999"/>
                </a:lnTo>
                <a:lnTo>
                  <a:pt x="0" y="0"/>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39783" tIns="333248" rIns="839783" bIns="128016" numCol="1" spcCol="1270" anchor="t" anchorCtr="0">
            <a:noAutofit/>
          </a:bodyPr>
          <a:lstStyle/>
          <a:p>
            <a:pPr marL="171450" lvl="1" indent="-171450" algn="l" defTabSz="800100">
              <a:lnSpc>
                <a:spcPct val="90000"/>
              </a:lnSpc>
              <a:spcBef>
                <a:spcPct val="0"/>
              </a:spcBef>
              <a:spcAft>
                <a:spcPct val="15000"/>
              </a:spcAft>
              <a:buChar char="•"/>
            </a:pPr>
            <a:r>
              <a:rPr lang="fr-FR" sz="2000" b="0" i="0" kern="1200" dirty="0"/>
              <a:t>Lors de la construction d'un arbre dans une forêt aléatoire, un sous-ensemble d'échantillons est sélectionné aléatoirement avec remplacement (un échantillonnage </a:t>
            </a:r>
            <a:r>
              <a:rPr lang="fr-FR" sz="2000" b="0" i="0" kern="1200" dirty="0" err="1"/>
              <a:t>bootstrap</a:t>
            </a:r>
            <a:r>
              <a:rPr lang="fr-FR" sz="2000" b="0" i="0" kern="1200" dirty="0"/>
              <a:t>). </a:t>
            </a:r>
            <a:endParaRPr lang="en-US" sz="2000" kern="1200" dirty="0"/>
          </a:p>
          <a:p>
            <a:pPr marL="171450" lvl="1" indent="-171450" algn="l" defTabSz="800100">
              <a:lnSpc>
                <a:spcPct val="90000"/>
              </a:lnSpc>
              <a:spcBef>
                <a:spcPct val="0"/>
              </a:spcBef>
              <a:spcAft>
                <a:spcPct val="15000"/>
              </a:spcAft>
              <a:buChar char="•"/>
            </a:pPr>
            <a:r>
              <a:rPr lang="fr-FR" sz="2000" dirty="0"/>
              <a:t>C</a:t>
            </a:r>
            <a:r>
              <a:rPr lang="fr-FR" sz="2000" b="0" i="0" kern="1200" dirty="0"/>
              <a:t>es échantillons sont appelés échantillons "out-of-bag" (OOB). </a:t>
            </a:r>
            <a:r>
              <a:rPr lang="fr-FR" sz="2000" b="1" i="0" kern="1200" dirty="0"/>
              <a:t>L'erreur OOB est calculée en utilisant ces échantillons OOB pour estimer l'erreur de prédiction du modèle</a:t>
            </a:r>
            <a:r>
              <a:rPr lang="fr-FR" sz="2000" b="0" i="0" kern="1200" dirty="0"/>
              <a:t>.</a:t>
            </a:r>
            <a:endParaRPr lang="en-US" sz="2000" kern="1200" dirty="0"/>
          </a:p>
        </p:txBody>
      </p:sp>
      <p:sp>
        <p:nvSpPr>
          <p:cNvPr id="7" name="Forme libre 6">
            <a:extLst>
              <a:ext uri="{FF2B5EF4-FFF2-40B4-BE49-F238E27FC236}">
                <a16:creationId xmlns:a16="http://schemas.microsoft.com/office/drawing/2014/main" id="{3C1F276F-CD65-E37D-FBBE-F0D75FE59CBB}"/>
              </a:ext>
            </a:extLst>
          </p:cNvPr>
          <p:cNvSpPr/>
          <p:nvPr/>
        </p:nvSpPr>
        <p:spPr>
          <a:xfrm>
            <a:off x="1226820" y="1836558"/>
            <a:ext cx="7574280" cy="472320"/>
          </a:xfrm>
          <a:custGeom>
            <a:avLst/>
            <a:gdLst>
              <a:gd name="connsiteX0" fmla="*/ 0 w 7574280"/>
              <a:gd name="connsiteY0" fmla="*/ 78722 h 472320"/>
              <a:gd name="connsiteX1" fmla="*/ 78722 w 7574280"/>
              <a:gd name="connsiteY1" fmla="*/ 0 h 472320"/>
              <a:gd name="connsiteX2" fmla="*/ 7495558 w 7574280"/>
              <a:gd name="connsiteY2" fmla="*/ 0 h 472320"/>
              <a:gd name="connsiteX3" fmla="*/ 7574280 w 7574280"/>
              <a:gd name="connsiteY3" fmla="*/ 78722 h 472320"/>
              <a:gd name="connsiteX4" fmla="*/ 7574280 w 7574280"/>
              <a:gd name="connsiteY4" fmla="*/ 393598 h 472320"/>
              <a:gd name="connsiteX5" fmla="*/ 7495558 w 7574280"/>
              <a:gd name="connsiteY5" fmla="*/ 472320 h 472320"/>
              <a:gd name="connsiteX6" fmla="*/ 78722 w 7574280"/>
              <a:gd name="connsiteY6" fmla="*/ 472320 h 472320"/>
              <a:gd name="connsiteX7" fmla="*/ 0 w 7574280"/>
              <a:gd name="connsiteY7" fmla="*/ 393598 h 472320"/>
              <a:gd name="connsiteX8" fmla="*/ 0 w 7574280"/>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74280" h="472320">
                <a:moveTo>
                  <a:pt x="0" y="78722"/>
                </a:moveTo>
                <a:cubicBezTo>
                  <a:pt x="0" y="35245"/>
                  <a:pt x="35245" y="0"/>
                  <a:pt x="78722" y="0"/>
                </a:cubicBezTo>
                <a:lnTo>
                  <a:pt x="7495558" y="0"/>
                </a:lnTo>
                <a:cubicBezTo>
                  <a:pt x="7539035" y="0"/>
                  <a:pt x="7574280" y="35245"/>
                  <a:pt x="7574280" y="78722"/>
                </a:cubicBezTo>
                <a:lnTo>
                  <a:pt x="7574280" y="393598"/>
                </a:lnTo>
                <a:cubicBezTo>
                  <a:pt x="7574280" y="437075"/>
                  <a:pt x="7539035" y="472320"/>
                  <a:pt x="7495558" y="472320"/>
                </a:cubicBezTo>
                <a:lnTo>
                  <a:pt x="78722" y="472320"/>
                </a:lnTo>
                <a:cubicBezTo>
                  <a:pt x="35245" y="472320"/>
                  <a:pt x="0" y="437075"/>
                  <a:pt x="0" y="393598"/>
                </a:cubicBezTo>
                <a:lnTo>
                  <a:pt x="0" y="7872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09347" tIns="23057" rIns="309347" bIns="23057" numCol="1" spcCol="1270" anchor="ctr" anchorCtr="0">
            <a:noAutofit/>
          </a:bodyPr>
          <a:lstStyle/>
          <a:p>
            <a:pPr marL="0" lvl="0" indent="0" algn="l" defTabSz="711200">
              <a:lnSpc>
                <a:spcPct val="90000"/>
              </a:lnSpc>
              <a:spcBef>
                <a:spcPct val="0"/>
              </a:spcBef>
              <a:spcAft>
                <a:spcPct val="35000"/>
              </a:spcAft>
              <a:buNone/>
            </a:pPr>
            <a:r>
              <a:rPr lang="fr-FR" sz="1600" b="1" i="0" kern="1200"/>
              <a:t>Explication de l'erreur OOB:</a:t>
            </a:r>
            <a:r>
              <a:rPr lang="fr-FR" sz="1600" b="0" i="0" kern="1200"/>
              <a:t> </a:t>
            </a:r>
            <a:endParaRPr lang="en-US" sz="1600" kern="1200"/>
          </a:p>
        </p:txBody>
      </p:sp>
      <p:sp>
        <p:nvSpPr>
          <p:cNvPr id="8" name="Forme libre 7">
            <a:extLst>
              <a:ext uri="{FF2B5EF4-FFF2-40B4-BE49-F238E27FC236}">
                <a16:creationId xmlns:a16="http://schemas.microsoft.com/office/drawing/2014/main" id="{D2F5E5D3-E76B-DC70-16FB-0F43DD50B25F}"/>
              </a:ext>
            </a:extLst>
          </p:cNvPr>
          <p:cNvSpPr/>
          <p:nvPr/>
        </p:nvSpPr>
        <p:spPr>
          <a:xfrm>
            <a:off x="685797" y="4091773"/>
            <a:ext cx="10820400" cy="2246570"/>
          </a:xfrm>
          <a:custGeom>
            <a:avLst/>
            <a:gdLst>
              <a:gd name="connsiteX0" fmla="*/ 0 w 10820400"/>
              <a:gd name="connsiteY0" fmla="*/ 0 h 1612799"/>
              <a:gd name="connsiteX1" fmla="*/ 10820400 w 10820400"/>
              <a:gd name="connsiteY1" fmla="*/ 0 h 1612799"/>
              <a:gd name="connsiteX2" fmla="*/ 10820400 w 10820400"/>
              <a:gd name="connsiteY2" fmla="*/ 1612799 h 1612799"/>
              <a:gd name="connsiteX3" fmla="*/ 0 w 10820400"/>
              <a:gd name="connsiteY3" fmla="*/ 1612799 h 1612799"/>
              <a:gd name="connsiteX4" fmla="*/ 0 w 10820400"/>
              <a:gd name="connsiteY4" fmla="*/ 0 h 161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0400" h="1612799">
                <a:moveTo>
                  <a:pt x="0" y="0"/>
                </a:moveTo>
                <a:lnTo>
                  <a:pt x="10820400" y="0"/>
                </a:lnTo>
                <a:lnTo>
                  <a:pt x="10820400" y="1612799"/>
                </a:lnTo>
                <a:lnTo>
                  <a:pt x="0" y="1612799"/>
                </a:lnTo>
                <a:lnTo>
                  <a:pt x="0" y="0"/>
                </a:lnTo>
                <a:close/>
              </a:path>
            </a:pathLst>
          </a:cu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39783" tIns="333248" rIns="839783" bIns="113792" numCol="1" spcCol="1270" anchor="t" anchorCtr="0">
            <a:noAutofit/>
          </a:bodyPr>
          <a:lstStyle/>
          <a:p>
            <a:pPr marL="171450" lvl="1" indent="-171450" algn="l" defTabSz="711200">
              <a:lnSpc>
                <a:spcPct val="90000"/>
              </a:lnSpc>
              <a:spcBef>
                <a:spcPct val="0"/>
              </a:spcBef>
              <a:spcAft>
                <a:spcPct val="15000"/>
              </a:spcAft>
              <a:buChar char="•"/>
            </a:pPr>
            <a:r>
              <a:rPr lang="fr-FR" sz="2000" b="0" i="0" kern="1200" dirty="0"/>
              <a:t>L'erreur OOB est une forme interne de validation croisée. Parce qu'elle utilise les échantillons qui n'ont pas été utilisés pour entraîner chaque arbre, elle peut fournir une estimation non biaisée de l'erreur de prédiction du modèle.</a:t>
            </a:r>
          </a:p>
          <a:p>
            <a:pPr marL="0" lvl="1" algn="l" defTabSz="711200">
              <a:lnSpc>
                <a:spcPct val="90000"/>
              </a:lnSpc>
              <a:spcBef>
                <a:spcPct val="0"/>
              </a:spcBef>
              <a:spcAft>
                <a:spcPct val="15000"/>
              </a:spcAft>
            </a:pPr>
            <a:endParaRPr lang="en-US" sz="2000" kern="1200" dirty="0"/>
          </a:p>
          <a:p>
            <a:pPr marL="171450" lvl="1" indent="-171450" algn="l" defTabSz="711200">
              <a:lnSpc>
                <a:spcPct val="90000"/>
              </a:lnSpc>
              <a:spcBef>
                <a:spcPct val="0"/>
              </a:spcBef>
              <a:spcAft>
                <a:spcPct val="15000"/>
              </a:spcAft>
              <a:buChar char="•"/>
            </a:pPr>
            <a:r>
              <a:rPr lang="fr-FR" sz="2000" b="0" i="0" kern="1200" dirty="0"/>
              <a:t>Cela peut être particulièrement utile lorsque le jeu de données est grand, car il peut être coûteux en temps et en ressources de faire une validation croisée traditionnelle.</a:t>
            </a:r>
            <a:endParaRPr lang="en-US" sz="2000" kern="1200" dirty="0"/>
          </a:p>
        </p:txBody>
      </p:sp>
      <p:sp>
        <p:nvSpPr>
          <p:cNvPr id="10" name="Forme libre 9">
            <a:extLst>
              <a:ext uri="{FF2B5EF4-FFF2-40B4-BE49-F238E27FC236}">
                <a16:creationId xmlns:a16="http://schemas.microsoft.com/office/drawing/2014/main" id="{204C00C8-47B7-1F32-A7D9-944580938837}"/>
              </a:ext>
            </a:extLst>
          </p:cNvPr>
          <p:cNvSpPr/>
          <p:nvPr/>
        </p:nvSpPr>
        <p:spPr>
          <a:xfrm>
            <a:off x="1226820" y="3874959"/>
            <a:ext cx="7574280" cy="472320"/>
          </a:xfrm>
          <a:custGeom>
            <a:avLst/>
            <a:gdLst>
              <a:gd name="connsiteX0" fmla="*/ 0 w 7574280"/>
              <a:gd name="connsiteY0" fmla="*/ 78722 h 472320"/>
              <a:gd name="connsiteX1" fmla="*/ 78722 w 7574280"/>
              <a:gd name="connsiteY1" fmla="*/ 0 h 472320"/>
              <a:gd name="connsiteX2" fmla="*/ 7495558 w 7574280"/>
              <a:gd name="connsiteY2" fmla="*/ 0 h 472320"/>
              <a:gd name="connsiteX3" fmla="*/ 7574280 w 7574280"/>
              <a:gd name="connsiteY3" fmla="*/ 78722 h 472320"/>
              <a:gd name="connsiteX4" fmla="*/ 7574280 w 7574280"/>
              <a:gd name="connsiteY4" fmla="*/ 393598 h 472320"/>
              <a:gd name="connsiteX5" fmla="*/ 7495558 w 7574280"/>
              <a:gd name="connsiteY5" fmla="*/ 472320 h 472320"/>
              <a:gd name="connsiteX6" fmla="*/ 78722 w 7574280"/>
              <a:gd name="connsiteY6" fmla="*/ 472320 h 472320"/>
              <a:gd name="connsiteX7" fmla="*/ 0 w 7574280"/>
              <a:gd name="connsiteY7" fmla="*/ 393598 h 472320"/>
              <a:gd name="connsiteX8" fmla="*/ 0 w 7574280"/>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74280" h="472320">
                <a:moveTo>
                  <a:pt x="0" y="78722"/>
                </a:moveTo>
                <a:cubicBezTo>
                  <a:pt x="0" y="35245"/>
                  <a:pt x="35245" y="0"/>
                  <a:pt x="78722" y="0"/>
                </a:cubicBezTo>
                <a:lnTo>
                  <a:pt x="7495558" y="0"/>
                </a:lnTo>
                <a:cubicBezTo>
                  <a:pt x="7539035" y="0"/>
                  <a:pt x="7574280" y="35245"/>
                  <a:pt x="7574280" y="78722"/>
                </a:cubicBezTo>
                <a:lnTo>
                  <a:pt x="7574280" y="393598"/>
                </a:lnTo>
                <a:cubicBezTo>
                  <a:pt x="7574280" y="437075"/>
                  <a:pt x="7539035" y="472320"/>
                  <a:pt x="7495558" y="472320"/>
                </a:cubicBezTo>
                <a:lnTo>
                  <a:pt x="78722" y="472320"/>
                </a:lnTo>
                <a:cubicBezTo>
                  <a:pt x="35245" y="472320"/>
                  <a:pt x="0" y="437075"/>
                  <a:pt x="0" y="393598"/>
                </a:cubicBezTo>
                <a:lnTo>
                  <a:pt x="0" y="78722"/>
                </a:lnTo>
                <a:close/>
              </a:path>
            </a:pathLst>
          </a:cu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309347" tIns="23057" rIns="309347" bIns="23057" numCol="1" spcCol="1270" anchor="ctr" anchorCtr="0">
            <a:noAutofit/>
          </a:bodyPr>
          <a:lstStyle/>
          <a:p>
            <a:pPr marL="0" lvl="0" indent="0" algn="l" defTabSz="711200">
              <a:lnSpc>
                <a:spcPct val="90000"/>
              </a:lnSpc>
              <a:spcBef>
                <a:spcPct val="0"/>
              </a:spcBef>
              <a:spcAft>
                <a:spcPct val="35000"/>
              </a:spcAft>
              <a:buNone/>
            </a:pPr>
            <a:r>
              <a:rPr lang="fr-FR" sz="1600" b="1" i="0" kern="1200"/>
              <a:t>Avantages de l'erreur OOB:</a:t>
            </a:r>
            <a:endParaRPr lang="en-US" sz="1600" kern="1200"/>
          </a:p>
        </p:txBody>
      </p:sp>
    </p:spTree>
    <p:extLst>
      <p:ext uri="{BB962C8B-B14F-4D97-AF65-F5344CB8AC3E}">
        <p14:creationId xmlns:p14="http://schemas.microsoft.com/office/powerpoint/2010/main" val="110958079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1501</TotalTime>
  <Words>558</Words>
  <Application>Microsoft Macintosh PowerPoint</Application>
  <PresentationFormat>Grand écran</PresentationFormat>
  <Paragraphs>133</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RADOM FOREST</vt:lpstr>
      <vt:lpstr>Qu’est ce qu’une forêt aléatoire</vt:lpstr>
      <vt:lpstr>Processus de construction d’une forêt aléatoire</vt:lpstr>
      <vt:lpstr>Processus de construction d’une forêt aléatoire</vt:lpstr>
      <vt:lpstr>Processus de construction d’une forêt aléatoire</vt:lpstr>
      <vt:lpstr>Avantages des forêts aléatoires</vt:lpstr>
      <vt:lpstr>Comment choisir les paramètres des forêts aléatoires</vt:lpstr>
      <vt:lpstr>Analyse des performances des forêts aléatoires</vt:lpstr>
      <vt:lpstr>L’erreur Out-of-Bag (OBB)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RADOM FOREST</dc:title>
  <dc:creator>Natacha NJONGWA</dc:creator>
  <cp:lastModifiedBy>Natacha NJONGWA</cp:lastModifiedBy>
  <cp:revision>2</cp:revision>
  <dcterms:created xsi:type="dcterms:W3CDTF">2023-05-11T19:27:03Z</dcterms:created>
  <dcterms:modified xsi:type="dcterms:W3CDTF">2023-05-12T21:09:02Z</dcterms:modified>
</cp:coreProperties>
</file>