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6"/>
  </p:notesMasterIdLst>
  <p:sldIdLst>
    <p:sldId id="423" r:id="rId3"/>
    <p:sldId id="412" r:id="rId4"/>
    <p:sldId id="666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FF0066"/>
    <a:srgbClr val="CC66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132" autoAdjust="0"/>
    <p:restoredTop sz="94845" autoAdjust="0"/>
  </p:normalViewPr>
  <p:slideViewPr>
    <p:cSldViewPr>
      <p:cViewPr>
        <p:scale>
          <a:sx n="75" d="100"/>
          <a:sy n="75" d="100"/>
        </p:scale>
        <p:origin x="-117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 dirty="0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 dirty="0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310E26-D0C0-492C-B586-65AC738E5564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9047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2F07AB-CF97-45B6-8965-F14B499CE5F9}" type="slidenum">
              <a:rPr lang="en-US" altLang="zh-CN"/>
              <a:pPr/>
              <a:t>1</a:t>
            </a:fld>
            <a:endParaRPr lang="en-US" altLang="zh-CN" dirty="0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0AEBE1-89B9-48AD-A612-E99EE045DC8B}" type="slidenum">
              <a:rPr lang="en-US" altLang="zh-CN"/>
              <a:pPr/>
              <a:t>2</a:t>
            </a:fld>
            <a:endParaRPr lang="en-US" altLang="zh-CN" dirty="0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0AEBE1-89B9-48AD-A612-E99EE045DC8B}" type="slidenum">
              <a:rPr lang="en-US" altLang="zh-CN"/>
              <a:pPr/>
              <a:t>3</a:t>
            </a:fld>
            <a:endParaRPr lang="en-US" altLang="zh-CN" dirty="0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5ACE8F-A9F7-4BE1-86F3-8BAA81F8E7F8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3C325B-7E1D-4A82-9CF0-E11B8490A7E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81B983-509A-4ED9-ABFB-F05E1EAAE95D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086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453188"/>
            <a:ext cx="1905000" cy="252412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2771775" y="6570663"/>
            <a:ext cx="1905000" cy="287337"/>
          </a:xfrm>
        </p:spPr>
        <p:txBody>
          <a:bodyPr/>
          <a:lstStyle>
            <a:lvl1pPr>
              <a:defRPr/>
            </a:lvl1pPr>
          </a:lstStyle>
          <a:p>
            <a:fld id="{DA5A4044-D307-4BB4-A627-3A5ADC651B2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086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453188"/>
            <a:ext cx="1905000" cy="252412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771775" y="6570663"/>
            <a:ext cx="1905000" cy="287337"/>
          </a:xfrm>
        </p:spPr>
        <p:txBody>
          <a:bodyPr/>
          <a:lstStyle>
            <a:lvl1pPr>
              <a:defRPr/>
            </a:lvl1pPr>
          </a:lstStyle>
          <a:p>
            <a:fld id="{D0B1340F-6ED6-447E-AB7B-900312C47A72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1EAFDA-347E-4FEC-BC43-3EDC4D792E5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4F59EC-056F-49C6-B2C5-7BFC7B980ED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DA955E-D6A9-49A0-A1EC-E1AF44EC57D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1F5FB2-3191-4319-8CA0-EABFE54438CE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DBAA5F-0CC2-43B5-AD3C-6E318762B64E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AAEED8-BC95-4317-8C4A-36B5F4FC571D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7F297F-4DD4-4D31-AC65-3C16CE6CD850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449690-14C7-4182-92D6-CFAB2034C4B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5312F2-571F-4E6D-9DE7-1B8BF6BA8FED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74E253-A070-4851-9F52-1BE1A2F89FE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4E508B-2654-4D3F-AB0B-E4DDD927F93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E762A4-5D10-43E5-9F0A-0ABAE69AA50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222672-5C10-45A3-AA11-FB9FB4F9D887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A2A040-4DB5-402F-B9DB-292770830482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2645DB-8752-4C09-9B8C-FAEB7E412C41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61C0DC-FFC3-405D-8780-4F2C43BCF5F8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4EE74F-1294-44FA-920E-0BF4952AB316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16FD3-21CD-4E63-9C06-151CECE91790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574FA0-20C7-46D2-BACC-21E327BA0720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52400" y="152400"/>
            <a:ext cx="8839200" cy="6400800"/>
          </a:xfrm>
          <a:prstGeom prst="rect">
            <a:avLst/>
          </a:prstGeom>
          <a:solidFill>
            <a:srgbClr val="FCFEB9"/>
          </a:solidFill>
          <a:ln w="12700">
            <a:solidFill>
              <a:srgbClr val="009094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152400" y="990600"/>
            <a:ext cx="8839200" cy="548640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53188"/>
            <a:ext cx="19050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71775" y="6570663"/>
            <a:ext cx="19050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E468AE3-97A1-4DFE-B21D-651FB3B9B504}" type="slidenum">
              <a:rPr lang="en-US" altLang="zh-CN"/>
              <a:pPr/>
              <a:t>‹#›</a:t>
            </a:fld>
            <a:endParaRPr lang="en-US" altLang="zh-CN" dirty="0"/>
          </a:p>
        </p:txBody>
      </p:sp>
      <p:pic>
        <p:nvPicPr>
          <p:cNvPr id="1035" name="图片 5" descr="LOGO白副本.pn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956550" y="188913"/>
            <a:ext cx="881063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  <p:sldLayoutId id="2147483673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8747F69-5850-4A40-99D8-E948FBE40F5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d"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B0B6FE-B0DD-49B3-977E-9F8757CA6989}" type="slidenum">
              <a:rPr lang="en-US" altLang="zh-CN"/>
              <a:pPr/>
              <a:t>1</a:t>
            </a:fld>
            <a:endParaRPr lang="en-US" altLang="zh-CN" dirty="0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60350"/>
            <a:ext cx="7086600" cy="685800"/>
          </a:xfrm>
        </p:spPr>
        <p:txBody>
          <a:bodyPr/>
          <a:lstStyle/>
          <a:p>
            <a:pPr algn="l"/>
            <a:r>
              <a:rPr lang="zh-CN" altLang="en-US"/>
              <a:t>第一</a:t>
            </a:r>
            <a:r>
              <a:rPr lang="zh-CN" altLang="en-US" smtClean="0"/>
              <a:t>个界面</a:t>
            </a:r>
            <a:r>
              <a:rPr lang="en-US" altLang="zh-CN" smtClean="0"/>
              <a:t>Authorization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052736"/>
            <a:ext cx="8731275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BF3C46-DB8C-4971-94A0-CD38AA97FD76}" type="slidenum">
              <a:rPr lang="en-US" altLang="zh-CN"/>
              <a:pPr/>
              <a:t>2</a:t>
            </a:fld>
            <a:endParaRPr lang="en-US" altLang="zh-CN" dirty="0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086600" cy="685800"/>
          </a:xfrm>
        </p:spPr>
        <p:txBody>
          <a:bodyPr/>
          <a:lstStyle/>
          <a:p>
            <a:pPr algn="l"/>
            <a:r>
              <a:rPr lang="zh-CN" altLang="en-US" smtClean="0">
                <a:solidFill>
                  <a:schemeClr val="tx1"/>
                </a:solidFill>
              </a:rPr>
              <a:t>第二个界面</a:t>
            </a:r>
            <a:r>
              <a:rPr lang="en-US" altLang="zh-CN" smtClean="0">
                <a:solidFill>
                  <a:schemeClr val="tx1"/>
                </a:solidFill>
              </a:rPr>
              <a:t>Headers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207291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BF3C46-DB8C-4971-94A0-CD38AA97FD76}" type="slidenum">
              <a:rPr lang="en-US" altLang="zh-CN"/>
              <a:pPr/>
              <a:t>3</a:t>
            </a:fld>
            <a:endParaRPr lang="en-US" altLang="zh-CN" dirty="0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086600" cy="685800"/>
          </a:xfrm>
        </p:spPr>
        <p:txBody>
          <a:bodyPr/>
          <a:lstStyle/>
          <a:p>
            <a:pPr algn="l"/>
            <a:r>
              <a:rPr lang="zh-CN" altLang="en-US" smtClean="0">
                <a:solidFill>
                  <a:schemeClr val="tx1"/>
                </a:solidFill>
              </a:rPr>
              <a:t>第三个界面</a:t>
            </a:r>
            <a:r>
              <a:rPr lang="en-US" altLang="zh-CN" smtClean="0">
                <a:solidFill>
                  <a:schemeClr val="tx1"/>
                </a:solidFill>
              </a:rPr>
              <a:t>Body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86958"/>
            <a:ext cx="8352928" cy="558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ger detailed design template">
  <a:themeElements>
    <a:clrScheme name="Rodger detailed design 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Rodger detailed design templat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Rodger detailed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dger detailed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dger detailed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dger detailed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dger detailed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dger detailed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dger detailed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odger main design template">
  <a:themeElements>
    <a:clrScheme name="Rodger main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odger main design template">
      <a:majorFont>
        <a:latin typeface="Century Gothic"/>
        <a:ea typeface="宋体"/>
        <a:cs typeface=""/>
      </a:majorFont>
      <a:minorFont>
        <a:latin typeface="Century Gothic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Rodger main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dger main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dger main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dger main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dger main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dger main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dger main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dger main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dger main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dger main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dger main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dger main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4346</TotalTime>
  <Words>18</Words>
  <Application>Microsoft Office PowerPoint</Application>
  <PresentationFormat>全屏显示(4:3)</PresentationFormat>
  <Paragraphs>9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Rodger detailed design template</vt:lpstr>
      <vt:lpstr>Rodger main design template</vt:lpstr>
      <vt:lpstr>第一个界面Authorization</vt:lpstr>
      <vt:lpstr>第二个界面Headers</vt:lpstr>
      <vt:lpstr>第三个界面Body</vt:lpstr>
    </vt:vector>
  </TitlesOfParts>
  <Company>云南大学软件工程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项目管理和评估</dc:title>
  <dc:creator>任钢</dc:creator>
  <cp:lastModifiedBy>任钢</cp:lastModifiedBy>
  <cp:revision>767</cp:revision>
  <dcterms:created xsi:type="dcterms:W3CDTF">2003-04-15T07:50:10Z</dcterms:created>
  <dcterms:modified xsi:type="dcterms:W3CDTF">2021-10-18T13:02:39Z</dcterms:modified>
</cp:coreProperties>
</file>