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293" r:id="rId6"/>
    <p:sldId id="276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7" r:id="rId18"/>
    <p:sldId id="306" r:id="rId19"/>
    <p:sldId id="308" r:id="rId20"/>
    <p:sldId id="310" r:id="rId21"/>
    <p:sldId id="311" r:id="rId22"/>
    <p:sldId id="312" r:id="rId23"/>
    <p:sldId id="309" r:id="rId24"/>
    <p:sldId id="313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349E1-4DDE-4F60-BDB5-31477EAA04C2}" v="53" dt="2024-09-25T13:37:38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67" d="100"/>
          <a:sy n="67" d="100"/>
        </p:scale>
        <p:origin x="604" y="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, Mallibabu {PEP}" userId="143b2184-1a86-4858-b5d4-d43ed7ea1ee2" providerId="ADAL" clId="{DD6349E1-4DDE-4F60-BDB5-31477EAA04C2}"/>
    <pc:docChg chg="undo custSel addSld delSld modSld">
      <pc:chgData name="Balla, Mallibabu {PEP}" userId="143b2184-1a86-4858-b5d4-d43ed7ea1ee2" providerId="ADAL" clId="{DD6349E1-4DDE-4F60-BDB5-31477EAA04C2}" dt="2024-09-25T13:59:50.772" v="4170" actId="1037"/>
      <pc:docMkLst>
        <pc:docMk/>
      </pc:docMkLst>
      <pc:sldChg chg="del">
        <pc:chgData name="Balla, Mallibabu {PEP}" userId="143b2184-1a86-4858-b5d4-d43ed7ea1ee2" providerId="ADAL" clId="{DD6349E1-4DDE-4F60-BDB5-31477EAA04C2}" dt="2024-09-25T08:47:03.810" v="0" actId="47"/>
        <pc:sldMkLst>
          <pc:docMk/>
          <pc:sldMk cId="2775535166" sldId="275"/>
        </pc:sldMkLst>
      </pc:sldChg>
      <pc:sldChg chg="delSp modSp add del mod">
        <pc:chgData name="Balla, Mallibabu {PEP}" userId="143b2184-1a86-4858-b5d4-d43ed7ea1ee2" providerId="ADAL" clId="{DD6349E1-4DDE-4F60-BDB5-31477EAA04C2}" dt="2024-09-25T08:51:12.539" v="254" actId="404"/>
        <pc:sldMkLst>
          <pc:docMk/>
          <pc:sldMk cId="77554804" sldId="276"/>
        </pc:sldMkLst>
        <pc:spChg chg="del">
          <ac:chgData name="Balla, Mallibabu {PEP}" userId="143b2184-1a86-4858-b5d4-d43ed7ea1ee2" providerId="ADAL" clId="{DD6349E1-4DDE-4F60-BDB5-31477EAA04C2}" dt="2024-09-25T08:49:39.491" v="199" actId="478"/>
          <ac:spMkLst>
            <pc:docMk/>
            <pc:sldMk cId="77554804" sldId="276"/>
            <ac:spMk id="4" creationId="{0A01EC1F-42C9-66C4-9D49-F6AF79D5BE91}"/>
          </ac:spMkLst>
        </pc:spChg>
        <pc:spChg chg="mod">
          <ac:chgData name="Balla, Mallibabu {PEP}" userId="143b2184-1a86-4858-b5d4-d43ed7ea1ee2" providerId="ADAL" clId="{DD6349E1-4DDE-4F60-BDB5-31477EAA04C2}" dt="2024-09-25T08:51:12.539" v="254" actId="404"/>
          <ac:spMkLst>
            <pc:docMk/>
            <pc:sldMk cId="77554804" sldId="276"/>
            <ac:spMk id="5" creationId="{81D18537-D028-9E9C-FB87-93F24955DFC7}"/>
          </ac:spMkLst>
        </pc:spChg>
      </pc:sldChg>
      <pc:sldChg chg="add del">
        <pc:chgData name="Balla, Mallibabu {PEP}" userId="143b2184-1a86-4858-b5d4-d43ed7ea1ee2" providerId="ADAL" clId="{DD6349E1-4DDE-4F60-BDB5-31477EAA04C2}" dt="2024-09-25T08:47:32.214" v="31" actId="47"/>
        <pc:sldMkLst>
          <pc:docMk/>
          <pc:sldMk cId="2478079616" sldId="277"/>
        </pc:sldMkLst>
      </pc:sldChg>
      <pc:sldChg chg="addSp delSp modSp add del mod">
        <pc:chgData name="Balla, Mallibabu {PEP}" userId="143b2184-1a86-4858-b5d4-d43ed7ea1ee2" providerId="ADAL" clId="{DD6349E1-4DDE-4F60-BDB5-31477EAA04C2}" dt="2024-09-25T13:59:50.772" v="4170" actId="1037"/>
        <pc:sldMkLst>
          <pc:docMk/>
          <pc:sldMk cId="1640288181" sldId="278"/>
        </pc:sldMkLst>
        <pc:spChg chg="add del mod">
          <ac:chgData name="Balla, Mallibabu {PEP}" userId="143b2184-1a86-4858-b5d4-d43ed7ea1ee2" providerId="ADAL" clId="{DD6349E1-4DDE-4F60-BDB5-31477EAA04C2}" dt="2024-09-25T13:03:45.605" v="3275" actId="478"/>
          <ac:spMkLst>
            <pc:docMk/>
            <pc:sldMk cId="1640288181" sldId="278"/>
            <ac:spMk id="3" creationId="{DD207408-0790-3237-EB57-48754EE5A6B4}"/>
          </ac:spMkLst>
        </pc:spChg>
        <pc:spChg chg="del">
          <ac:chgData name="Balla, Mallibabu {PEP}" userId="143b2184-1a86-4858-b5d4-d43ed7ea1ee2" providerId="ADAL" clId="{DD6349E1-4DDE-4F60-BDB5-31477EAA04C2}" dt="2024-09-25T08:49:42.345" v="200" actId="478"/>
          <ac:spMkLst>
            <pc:docMk/>
            <pc:sldMk cId="1640288181" sldId="278"/>
            <ac:spMk id="4" creationId="{8FD23934-4A07-2183-483D-999C4EEC4F76}"/>
          </ac:spMkLst>
        </pc:spChg>
        <pc:spChg chg="add mod">
          <ac:chgData name="Balla, Mallibabu {PEP}" userId="143b2184-1a86-4858-b5d4-d43ed7ea1ee2" providerId="ADAL" clId="{DD6349E1-4DDE-4F60-BDB5-31477EAA04C2}" dt="2024-09-25T13:59:50.772" v="4170" actId="1037"/>
          <ac:spMkLst>
            <pc:docMk/>
            <pc:sldMk cId="1640288181" sldId="278"/>
            <ac:spMk id="6" creationId="{5E645DA3-AFF6-64E9-C125-4926A4B7BD9B}"/>
          </ac:spMkLst>
        </pc:spChg>
        <pc:spChg chg="mod">
          <ac:chgData name="Balla, Mallibabu {PEP}" userId="143b2184-1a86-4858-b5d4-d43ed7ea1ee2" providerId="ADAL" clId="{DD6349E1-4DDE-4F60-BDB5-31477EAA04C2}" dt="2024-09-25T13:59:43.383" v="4123" actId="14100"/>
          <ac:spMkLst>
            <pc:docMk/>
            <pc:sldMk cId="1640288181" sldId="278"/>
            <ac:spMk id="10" creationId="{4C6EC6F6-F346-241D-C2AD-CEA21AF2E091}"/>
          </ac:spMkLst>
        </pc:spChg>
        <pc:graphicFrameChg chg="del">
          <ac:chgData name="Balla, Mallibabu {PEP}" userId="143b2184-1a86-4858-b5d4-d43ed7ea1ee2" providerId="ADAL" clId="{DD6349E1-4DDE-4F60-BDB5-31477EAA04C2}" dt="2024-09-25T13:03:43.715" v="3274" actId="478"/>
          <ac:graphicFrameMkLst>
            <pc:docMk/>
            <pc:sldMk cId="1640288181" sldId="278"/>
            <ac:graphicFrameMk id="14" creationId="{B7C287C2-FD80-40E0-BEEE-ABC91A81663B}"/>
          </ac:graphicFrameMkLst>
        </pc:graphicFrameChg>
      </pc:sldChg>
      <pc:sldChg chg="delSp modSp add del mod">
        <pc:chgData name="Balla, Mallibabu {PEP}" userId="143b2184-1a86-4858-b5d4-d43ed7ea1ee2" providerId="ADAL" clId="{DD6349E1-4DDE-4F60-BDB5-31477EAA04C2}" dt="2024-09-25T12:25:22.667" v="2589" actId="47"/>
        <pc:sldMkLst>
          <pc:docMk/>
          <pc:sldMk cId="1246021298" sldId="279"/>
        </pc:sldMkLst>
        <pc:spChg chg="mod">
          <ac:chgData name="Balla, Mallibabu {PEP}" userId="143b2184-1a86-4858-b5d4-d43ed7ea1ee2" providerId="ADAL" clId="{DD6349E1-4DDE-4F60-BDB5-31477EAA04C2}" dt="2024-09-25T08:51:26.009" v="265" actId="404"/>
          <ac:spMkLst>
            <pc:docMk/>
            <pc:sldMk cId="1246021298" sldId="279"/>
            <ac:spMk id="3" creationId="{4379BBF1-9BC2-6DCE-0154-8873469878A5}"/>
          </ac:spMkLst>
        </pc:spChg>
        <pc:spChg chg="del mod">
          <ac:chgData name="Balla, Mallibabu {PEP}" userId="143b2184-1a86-4858-b5d4-d43ed7ea1ee2" providerId="ADAL" clId="{DD6349E1-4DDE-4F60-BDB5-31477EAA04C2}" dt="2024-09-25T08:49:44.822" v="202" actId="478"/>
          <ac:spMkLst>
            <pc:docMk/>
            <pc:sldMk cId="1246021298" sldId="279"/>
            <ac:spMk id="5" creationId="{6D18E7F7-120D-E343-B41C-E8DF89FC0F49}"/>
          </ac:spMkLst>
        </pc:spChg>
      </pc:sldChg>
      <pc:sldChg chg="add del">
        <pc:chgData name="Balla, Mallibabu {PEP}" userId="143b2184-1a86-4858-b5d4-d43ed7ea1ee2" providerId="ADAL" clId="{DD6349E1-4DDE-4F60-BDB5-31477EAA04C2}" dt="2024-09-25T08:47:38.862" v="34" actId="47"/>
        <pc:sldMkLst>
          <pc:docMk/>
          <pc:sldMk cId="2107888131" sldId="281"/>
        </pc:sldMkLst>
      </pc:sldChg>
      <pc:sldChg chg="del">
        <pc:chgData name="Balla, Mallibabu {PEP}" userId="143b2184-1a86-4858-b5d4-d43ed7ea1ee2" providerId="ADAL" clId="{DD6349E1-4DDE-4F60-BDB5-31477EAA04C2}" dt="2024-09-25T08:47:17.919" v="10" actId="47"/>
        <pc:sldMkLst>
          <pc:docMk/>
          <pc:sldMk cId="3157109385" sldId="282"/>
        </pc:sldMkLst>
      </pc:sldChg>
      <pc:sldChg chg="del">
        <pc:chgData name="Balla, Mallibabu {PEP}" userId="143b2184-1a86-4858-b5d4-d43ed7ea1ee2" providerId="ADAL" clId="{DD6349E1-4DDE-4F60-BDB5-31477EAA04C2}" dt="2024-09-25T08:47:17.888" v="9" actId="47"/>
        <pc:sldMkLst>
          <pc:docMk/>
          <pc:sldMk cId="2517140333" sldId="283"/>
        </pc:sldMkLst>
      </pc:sldChg>
      <pc:sldChg chg="del">
        <pc:chgData name="Balla, Mallibabu {PEP}" userId="143b2184-1a86-4858-b5d4-d43ed7ea1ee2" providerId="ADAL" clId="{DD6349E1-4DDE-4F60-BDB5-31477EAA04C2}" dt="2024-09-25T08:47:17.865" v="8" actId="47"/>
        <pc:sldMkLst>
          <pc:docMk/>
          <pc:sldMk cId="2624021206" sldId="284"/>
        </pc:sldMkLst>
      </pc:sldChg>
      <pc:sldChg chg="del">
        <pc:chgData name="Balla, Mallibabu {PEP}" userId="143b2184-1a86-4858-b5d4-d43ed7ea1ee2" providerId="ADAL" clId="{DD6349E1-4DDE-4F60-BDB5-31477EAA04C2}" dt="2024-09-25T08:47:17.203" v="3" actId="47"/>
        <pc:sldMkLst>
          <pc:docMk/>
          <pc:sldMk cId="3760906987" sldId="285"/>
        </pc:sldMkLst>
      </pc:sldChg>
      <pc:sldChg chg="del">
        <pc:chgData name="Balla, Mallibabu {PEP}" userId="143b2184-1a86-4858-b5d4-d43ed7ea1ee2" providerId="ADAL" clId="{DD6349E1-4DDE-4F60-BDB5-31477EAA04C2}" dt="2024-09-25T08:47:17.772" v="6" actId="47"/>
        <pc:sldMkLst>
          <pc:docMk/>
          <pc:sldMk cId="4157533387" sldId="288"/>
        </pc:sldMkLst>
      </pc:sldChg>
      <pc:sldChg chg="del">
        <pc:chgData name="Balla, Mallibabu {PEP}" userId="143b2184-1a86-4858-b5d4-d43ed7ea1ee2" providerId="ADAL" clId="{DD6349E1-4DDE-4F60-BDB5-31477EAA04C2}" dt="2024-09-25T08:47:17.819" v="7" actId="47"/>
        <pc:sldMkLst>
          <pc:docMk/>
          <pc:sldMk cId="529279411" sldId="289"/>
        </pc:sldMkLst>
      </pc:sldChg>
      <pc:sldChg chg="modSp add del mod">
        <pc:chgData name="Balla, Mallibabu {PEP}" userId="143b2184-1a86-4858-b5d4-d43ed7ea1ee2" providerId="ADAL" clId="{DD6349E1-4DDE-4F60-BDB5-31477EAA04C2}" dt="2024-09-25T13:03:06.879" v="3244" actId="20577"/>
        <pc:sldMkLst>
          <pc:docMk/>
          <pc:sldMk cId="3898447929" sldId="292"/>
        </pc:sldMkLst>
        <pc:spChg chg="mod">
          <ac:chgData name="Balla, Mallibabu {PEP}" userId="143b2184-1a86-4858-b5d4-d43ed7ea1ee2" providerId="ADAL" clId="{DD6349E1-4DDE-4F60-BDB5-31477EAA04C2}" dt="2024-09-25T13:03:06.879" v="3244" actId="20577"/>
          <ac:spMkLst>
            <pc:docMk/>
            <pc:sldMk cId="3898447929" sldId="292"/>
            <ac:spMk id="9" creationId="{485E0237-B9A1-0B58-E0AA-05EF84817EB4}"/>
          </ac:spMkLst>
        </pc:spChg>
      </pc:sldChg>
      <pc:sldChg chg="modSp new mod">
        <pc:chgData name="Balla, Mallibabu {PEP}" userId="143b2184-1a86-4858-b5d4-d43ed7ea1ee2" providerId="ADAL" clId="{DD6349E1-4DDE-4F60-BDB5-31477EAA04C2}" dt="2024-09-25T13:48:08.382" v="3691" actId="20577"/>
        <pc:sldMkLst>
          <pc:docMk/>
          <pc:sldMk cId="2018181883" sldId="293"/>
        </pc:sldMkLst>
        <pc:spChg chg="mod">
          <ac:chgData name="Balla, Mallibabu {PEP}" userId="143b2184-1a86-4858-b5d4-d43ed7ea1ee2" providerId="ADAL" clId="{DD6349E1-4DDE-4F60-BDB5-31477EAA04C2}" dt="2024-09-25T08:51:06.627" v="251" actId="404"/>
          <ac:spMkLst>
            <pc:docMk/>
            <pc:sldMk cId="2018181883" sldId="293"/>
            <ac:spMk id="2" creationId="{3B82DF7D-FC5C-0AA8-BACC-735E73556E19}"/>
          </ac:spMkLst>
        </pc:spChg>
        <pc:spChg chg="mod">
          <ac:chgData name="Balla, Mallibabu {PEP}" userId="143b2184-1a86-4858-b5d4-d43ed7ea1ee2" providerId="ADAL" clId="{DD6349E1-4DDE-4F60-BDB5-31477EAA04C2}" dt="2024-09-25T13:48:08.382" v="3691" actId="20577"/>
          <ac:spMkLst>
            <pc:docMk/>
            <pc:sldMk cId="2018181883" sldId="293"/>
            <ac:spMk id="3" creationId="{5E75F778-3E16-73F9-4B8A-D3BC894CAFC1}"/>
          </ac:spMkLst>
        </pc:spChg>
        <pc:spChg chg="mod">
          <ac:chgData name="Balla, Mallibabu {PEP}" userId="143b2184-1a86-4858-b5d4-d43ed7ea1ee2" providerId="ADAL" clId="{DD6349E1-4DDE-4F60-BDB5-31477EAA04C2}" dt="2024-09-25T08:49:32.453" v="198" actId="20577"/>
          <ac:spMkLst>
            <pc:docMk/>
            <pc:sldMk cId="2018181883" sldId="293"/>
            <ac:spMk id="4" creationId="{6264D290-DD27-2345-CEDE-3C010D14A003}"/>
          </ac:spMkLst>
        </pc:spChg>
      </pc:sldChg>
      <pc:sldChg chg="del">
        <pc:chgData name="Balla, Mallibabu {PEP}" userId="143b2184-1a86-4858-b5d4-d43ed7ea1ee2" providerId="ADAL" clId="{DD6349E1-4DDE-4F60-BDB5-31477EAA04C2}" dt="2024-09-25T08:47:17.720" v="4" actId="47"/>
        <pc:sldMkLst>
          <pc:docMk/>
          <pc:sldMk cId="4182148033" sldId="293"/>
        </pc:sldMkLst>
      </pc:sldChg>
      <pc:sldChg chg="add del">
        <pc:chgData name="Balla, Mallibabu {PEP}" userId="143b2184-1a86-4858-b5d4-d43ed7ea1ee2" providerId="ADAL" clId="{DD6349E1-4DDE-4F60-BDB5-31477EAA04C2}" dt="2024-09-25T08:47:41.069" v="35" actId="47"/>
        <pc:sldMkLst>
          <pc:docMk/>
          <pc:sldMk cId="32955924" sldId="294"/>
        </pc:sldMkLst>
      </pc:sldChg>
      <pc:sldChg chg="addSp delSp modSp add mod">
        <pc:chgData name="Balla, Mallibabu {PEP}" userId="143b2184-1a86-4858-b5d4-d43ed7ea1ee2" providerId="ADAL" clId="{DD6349E1-4DDE-4F60-BDB5-31477EAA04C2}" dt="2024-09-25T09:13:31.644" v="606" actId="1076"/>
        <pc:sldMkLst>
          <pc:docMk/>
          <pc:sldMk cId="3091411166" sldId="294"/>
        </pc:sldMkLst>
        <pc:spChg chg="add del mod">
          <ac:chgData name="Balla, Mallibabu {PEP}" userId="143b2184-1a86-4858-b5d4-d43ed7ea1ee2" providerId="ADAL" clId="{DD6349E1-4DDE-4F60-BDB5-31477EAA04C2}" dt="2024-09-25T08:50:04.984" v="205" actId="478"/>
          <ac:spMkLst>
            <pc:docMk/>
            <pc:sldMk cId="3091411166" sldId="294"/>
            <ac:spMk id="3" creationId="{C08FFA66-125A-F9DF-A04B-50F9B6E024F4}"/>
          </ac:spMkLst>
        </pc:spChg>
        <pc:spChg chg="add mod">
          <ac:chgData name="Balla, Mallibabu {PEP}" userId="143b2184-1a86-4858-b5d4-d43ed7ea1ee2" providerId="ADAL" clId="{DD6349E1-4DDE-4F60-BDB5-31477EAA04C2}" dt="2024-09-25T09:13:25.965" v="604" actId="14100"/>
          <ac:spMkLst>
            <pc:docMk/>
            <pc:sldMk cId="3091411166" sldId="294"/>
            <ac:spMk id="7" creationId="{E055DE2B-F97F-ED4D-F6C5-DF720A2E067D}"/>
          </ac:spMkLst>
        </pc:spChg>
        <pc:spChg chg="mod">
          <ac:chgData name="Balla, Mallibabu {PEP}" userId="143b2184-1a86-4858-b5d4-d43ed7ea1ee2" providerId="ADAL" clId="{DD6349E1-4DDE-4F60-BDB5-31477EAA04C2}" dt="2024-09-25T08:51:17.907" v="259" actId="403"/>
          <ac:spMkLst>
            <pc:docMk/>
            <pc:sldMk cId="3091411166" sldId="294"/>
            <ac:spMk id="10" creationId="{4C6EC6F6-F346-241D-C2AD-CEA21AF2E091}"/>
          </ac:spMkLst>
        </pc:spChg>
        <pc:graphicFrameChg chg="del">
          <ac:chgData name="Balla, Mallibabu {PEP}" userId="143b2184-1a86-4858-b5d4-d43ed7ea1ee2" providerId="ADAL" clId="{DD6349E1-4DDE-4F60-BDB5-31477EAA04C2}" dt="2024-09-25T08:50:02.751" v="204" actId="478"/>
          <ac:graphicFrameMkLst>
            <pc:docMk/>
            <pc:sldMk cId="3091411166" sldId="294"/>
            <ac:graphicFrameMk id="14" creationId="{B7C287C2-FD80-40E0-BEEE-ABC91A81663B}"/>
          </ac:graphicFrameMkLst>
        </pc:graphicFrameChg>
        <pc:picChg chg="add mod modCrop">
          <ac:chgData name="Balla, Mallibabu {PEP}" userId="143b2184-1a86-4858-b5d4-d43ed7ea1ee2" providerId="ADAL" clId="{DD6349E1-4DDE-4F60-BDB5-31477EAA04C2}" dt="2024-09-25T09:13:29.738" v="605" actId="1076"/>
          <ac:picMkLst>
            <pc:docMk/>
            <pc:sldMk cId="3091411166" sldId="294"/>
            <ac:picMk id="6" creationId="{D9CF049B-DD6F-2BCA-04A2-CED0F6E65687}"/>
          </ac:picMkLst>
        </pc:picChg>
        <pc:picChg chg="add mod">
          <ac:chgData name="Balla, Mallibabu {PEP}" userId="143b2184-1a86-4858-b5d4-d43ed7ea1ee2" providerId="ADAL" clId="{DD6349E1-4DDE-4F60-BDB5-31477EAA04C2}" dt="2024-09-25T09:13:31.644" v="606" actId="1076"/>
          <ac:picMkLst>
            <pc:docMk/>
            <pc:sldMk cId="3091411166" sldId="294"/>
            <ac:picMk id="9" creationId="{236310D5-0A39-597B-8CF7-4E7D7AB84673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1:44:01.469" v="879" actId="14100"/>
        <pc:sldMkLst>
          <pc:docMk/>
          <pc:sldMk cId="1486725795" sldId="295"/>
        </pc:sldMkLst>
        <pc:spChg chg="add mod">
          <ac:chgData name="Balla, Mallibabu {PEP}" userId="143b2184-1a86-4858-b5d4-d43ed7ea1ee2" providerId="ADAL" clId="{DD6349E1-4DDE-4F60-BDB5-31477EAA04C2}" dt="2024-09-25T11:43:45.868" v="872" actId="14100"/>
          <ac:spMkLst>
            <pc:docMk/>
            <pc:sldMk cId="1486725795" sldId="295"/>
            <ac:spMk id="2" creationId="{FC494A65-FA19-6EF2-E817-09E5E481C15A}"/>
          </ac:spMkLst>
        </pc:spChg>
        <pc:spChg chg="del">
          <ac:chgData name="Balla, Mallibabu {PEP}" userId="143b2184-1a86-4858-b5d4-d43ed7ea1ee2" providerId="ADAL" clId="{DD6349E1-4DDE-4F60-BDB5-31477EAA04C2}" dt="2024-09-25T09:14:59.437" v="656" actId="478"/>
          <ac:spMkLst>
            <pc:docMk/>
            <pc:sldMk cId="1486725795" sldId="295"/>
            <ac:spMk id="7" creationId="{E055DE2B-F97F-ED4D-F6C5-DF720A2E067D}"/>
          </ac:spMkLst>
        </pc:spChg>
        <pc:spChg chg="mod">
          <ac:chgData name="Balla, Mallibabu {PEP}" userId="143b2184-1a86-4858-b5d4-d43ed7ea1ee2" providerId="ADAL" clId="{DD6349E1-4DDE-4F60-BDB5-31477EAA04C2}" dt="2024-09-25T11:43:27.239" v="840" actId="1036"/>
          <ac:spMkLst>
            <pc:docMk/>
            <pc:sldMk cId="1486725795" sldId="295"/>
            <ac:spMk id="10" creationId="{4C6EC6F6-F346-241D-C2AD-CEA21AF2E091}"/>
          </ac:spMkLst>
        </pc:spChg>
        <pc:picChg chg="add del mod">
          <ac:chgData name="Balla, Mallibabu {PEP}" userId="143b2184-1a86-4858-b5d4-d43ed7ea1ee2" providerId="ADAL" clId="{DD6349E1-4DDE-4F60-BDB5-31477EAA04C2}" dt="2024-09-25T11:43:20.479" v="814" actId="478"/>
          <ac:picMkLst>
            <pc:docMk/>
            <pc:sldMk cId="1486725795" sldId="295"/>
            <ac:picMk id="4" creationId="{3FC3C165-AEA9-26DA-DCEA-3BC77ED4A863}"/>
          </ac:picMkLst>
        </pc:picChg>
        <pc:picChg chg="del">
          <ac:chgData name="Balla, Mallibabu {PEP}" userId="143b2184-1a86-4858-b5d4-d43ed7ea1ee2" providerId="ADAL" clId="{DD6349E1-4DDE-4F60-BDB5-31477EAA04C2}" dt="2024-09-25T09:14:56.600" v="654" actId="478"/>
          <ac:picMkLst>
            <pc:docMk/>
            <pc:sldMk cId="1486725795" sldId="295"/>
            <ac:picMk id="6" creationId="{D9CF049B-DD6F-2BCA-04A2-CED0F6E65687}"/>
          </ac:picMkLst>
        </pc:picChg>
        <pc:picChg chg="del">
          <ac:chgData name="Balla, Mallibabu {PEP}" userId="143b2184-1a86-4858-b5d4-d43ed7ea1ee2" providerId="ADAL" clId="{DD6349E1-4DDE-4F60-BDB5-31477EAA04C2}" dt="2024-09-25T09:14:57.117" v="655" actId="478"/>
          <ac:picMkLst>
            <pc:docMk/>
            <pc:sldMk cId="1486725795" sldId="295"/>
            <ac:picMk id="9" creationId="{236310D5-0A39-597B-8CF7-4E7D7AB84673}"/>
          </ac:picMkLst>
        </pc:picChg>
        <pc:picChg chg="add mod">
          <ac:chgData name="Balla, Mallibabu {PEP}" userId="143b2184-1a86-4858-b5d4-d43ed7ea1ee2" providerId="ADAL" clId="{DD6349E1-4DDE-4F60-BDB5-31477EAA04C2}" dt="2024-09-25T11:44:01.469" v="879" actId="14100"/>
          <ac:picMkLst>
            <pc:docMk/>
            <pc:sldMk cId="1486725795" sldId="295"/>
            <ac:picMk id="11" creationId="{13699EAA-B797-1E75-9B33-DC36833E6362}"/>
          </ac:picMkLst>
        </pc:picChg>
      </pc:sldChg>
      <pc:sldChg chg="del">
        <pc:chgData name="Balla, Mallibabu {PEP}" userId="143b2184-1a86-4858-b5d4-d43ed7ea1ee2" providerId="ADAL" clId="{DD6349E1-4DDE-4F60-BDB5-31477EAA04C2}" dt="2024-09-25T08:47:17.757" v="5" actId="47"/>
        <pc:sldMkLst>
          <pc:docMk/>
          <pc:sldMk cId="2519727083" sldId="295"/>
        </pc:sldMkLst>
      </pc:sldChg>
      <pc:sldChg chg="addSp delSp modSp add mod">
        <pc:chgData name="Balla, Mallibabu {PEP}" userId="143b2184-1a86-4858-b5d4-d43ed7ea1ee2" providerId="ADAL" clId="{DD6349E1-4DDE-4F60-BDB5-31477EAA04C2}" dt="2024-09-25T11:49:48.948" v="1058" actId="20577"/>
        <pc:sldMkLst>
          <pc:docMk/>
          <pc:sldMk cId="272665454" sldId="296"/>
        </pc:sldMkLst>
        <pc:spChg chg="add del mod">
          <ac:chgData name="Balla, Mallibabu {PEP}" userId="143b2184-1a86-4858-b5d4-d43ed7ea1ee2" providerId="ADAL" clId="{DD6349E1-4DDE-4F60-BDB5-31477EAA04C2}" dt="2024-09-25T11:49:48.948" v="1058" actId="20577"/>
          <ac:spMkLst>
            <pc:docMk/>
            <pc:sldMk cId="272665454" sldId="296"/>
            <ac:spMk id="2" creationId="{FC494A65-FA19-6EF2-E817-09E5E481C15A}"/>
          </ac:spMkLst>
        </pc:spChg>
        <pc:spChg chg="add del">
          <ac:chgData name="Balla, Mallibabu {PEP}" userId="143b2184-1a86-4858-b5d4-d43ed7ea1ee2" providerId="ADAL" clId="{DD6349E1-4DDE-4F60-BDB5-31477EAA04C2}" dt="2024-09-25T11:47:20.583" v="958" actId="478"/>
          <ac:spMkLst>
            <pc:docMk/>
            <pc:sldMk cId="272665454" sldId="296"/>
            <ac:spMk id="3" creationId="{4321ECFD-2C9A-8823-C2C3-63920B4182D5}"/>
          </ac:spMkLst>
        </pc:spChg>
        <pc:picChg chg="add mod modCrop">
          <ac:chgData name="Balla, Mallibabu {PEP}" userId="143b2184-1a86-4858-b5d4-d43ed7ea1ee2" providerId="ADAL" clId="{DD6349E1-4DDE-4F60-BDB5-31477EAA04C2}" dt="2024-09-25T11:49:42.967" v="1048" actId="1076"/>
          <ac:picMkLst>
            <pc:docMk/>
            <pc:sldMk cId="272665454" sldId="296"/>
            <ac:picMk id="6" creationId="{D7C61FB2-138D-C3A5-A871-19773FC89F5A}"/>
          </ac:picMkLst>
        </pc:picChg>
        <pc:picChg chg="del">
          <ac:chgData name="Balla, Mallibabu {PEP}" userId="143b2184-1a86-4858-b5d4-d43ed7ea1ee2" providerId="ADAL" clId="{DD6349E1-4DDE-4F60-BDB5-31477EAA04C2}" dt="2024-09-25T11:46:27.468" v="881" actId="478"/>
          <ac:picMkLst>
            <pc:docMk/>
            <pc:sldMk cId="272665454" sldId="296"/>
            <ac:picMk id="11" creationId="{13699EAA-B797-1E75-9B33-DC36833E6362}"/>
          </ac:picMkLst>
        </pc:picChg>
      </pc:sldChg>
      <pc:sldChg chg="new add del">
        <pc:chgData name="Balla, Mallibabu {PEP}" userId="143b2184-1a86-4858-b5d4-d43ed7ea1ee2" providerId="ADAL" clId="{DD6349E1-4DDE-4F60-BDB5-31477EAA04C2}" dt="2024-09-25T08:47:29.621" v="29" actId="47"/>
        <pc:sldMkLst>
          <pc:docMk/>
          <pc:sldMk cId="1090623601" sldId="296"/>
        </pc:sldMkLst>
      </pc:sldChg>
      <pc:sldChg chg="addSp delSp modSp add mod">
        <pc:chgData name="Balla, Mallibabu {PEP}" userId="143b2184-1a86-4858-b5d4-d43ed7ea1ee2" providerId="ADAL" clId="{DD6349E1-4DDE-4F60-BDB5-31477EAA04C2}" dt="2024-09-25T11:55:38.428" v="1235" actId="14100"/>
        <pc:sldMkLst>
          <pc:docMk/>
          <pc:sldMk cId="2594825781" sldId="297"/>
        </pc:sldMkLst>
        <pc:spChg chg="mod">
          <ac:chgData name="Balla, Mallibabu {PEP}" userId="143b2184-1a86-4858-b5d4-d43ed7ea1ee2" providerId="ADAL" clId="{DD6349E1-4DDE-4F60-BDB5-31477EAA04C2}" dt="2024-09-25T11:55:11.113" v="1227" actId="20577"/>
          <ac:spMkLst>
            <pc:docMk/>
            <pc:sldMk cId="2594825781" sldId="297"/>
            <ac:spMk id="2" creationId="{FC494A65-FA19-6EF2-E817-09E5E481C15A}"/>
          </ac:spMkLst>
        </pc:spChg>
        <pc:picChg chg="add mod">
          <ac:chgData name="Balla, Mallibabu {PEP}" userId="143b2184-1a86-4858-b5d4-d43ed7ea1ee2" providerId="ADAL" clId="{DD6349E1-4DDE-4F60-BDB5-31477EAA04C2}" dt="2024-09-25T11:55:38.428" v="1235" actId="14100"/>
          <ac:picMkLst>
            <pc:docMk/>
            <pc:sldMk cId="2594825781" sldId="297"/>
            <ac:picMk id="4" creationId="{C8D9BBAA-DA2E-725E-7149-5B33F7BE639F}"/>
          </ac:picMkLst>
        </pc:picChg>
        <pc:picChg chg="del">
          <ac:chgData name="Balla, Mallibabu {PEP}" userId="143b2184-1a86-4858-b5d4-d43ed7ea1ee2" providerId="ADAL" clId="{DD6349E1-4DDE-4F60-BDB5-31477EAA04C2}" dt="2024-09-25T11:49:56.244" v="1060" actId="478"/>
          <ac:picMkLst>
            <pc:docMk/>
            <pc:sldMk cId="2594825781" sldId="297"/>
            <ac:picMk id="6" creationId="{D7C61FB2-138D-C3A5-A871-19773FC89F5A}"/>
          </ac:picMkLst>
        </pc:picChg>
        <pc:picChg chg="add mod">
          <ac:chgData name="Balla, Mallibabu {PEP}" userId="143b2184-1a86-4858-b5d4-d43ed7ea1ee2" providerId="ADAL" clId="{DD6349E1-4DDE-4F60-BDB5-31477EAA04C2}" dt="2024-09-25T11:55:36.815" v="1234" actId="1076"/>
          <ac:picMkLst>
            <pc:docMk/>
            <pc:sldMk cId="2594825781" sldId="297"/>
            <ac:picMk id="8" creationId="{031BE436-323F-0F83-45B7-88E12981E48E}"/>
          </ac:picMkLst>
        </pc:picChg>
      </pc:sldChg>
      <pc:sldChg chg="new add del">
        <pc:chgData name="Balla, Mallibabu {PEP}" userId="143b2184-1a86-4858-b5d4-d43ed7ea1ee2" providerId="ADAL" clId="{DD6349E1-4DDE-4F60-BDB5-31477EAA04C2}" dt="2024-09-25T08:47:29.910" v="30" actId="47"/>
        <pc:sldMkLst>
          <pc:docMk/>
          <pc:sldMk cId="2994600854" sldId="297"/>
        </pc:sldMkLst>
      </pc:sldChg>
      <pc:sldChg chg="addSp delSp modSp add mod">
        <pc:chgData name="Balla, Mallibabu {PEP}" userId="143b2184-1a86-4858-b5d4-d43ed7ea1ee2" providerId="ADAL" clId="{DD6349E1-4DDE-4F60-BDB5-31477EAA04C2}" dt="2024-09-25T12:03:55.605" v="1415" actId="20577"/>
        <pc:sldMkLst>
          <pc:docMk/>
          <pc:sldMk cId="2139749838" sldId="298"/>
        </pc:sldMkLst>
        <pc:spChg chg="mod">
          <ac:chgData name="Balla, Mallibabu {PEP}" userId="143b2184-1a86-4858-b5d4-d43ed7ea1ee2" providerId="ADAL" clId="{DD6349E1-4DDE-4F60-BDB5-31477EAA04C2}" dt="2024-09-25T12:03:55.605" v="1415" actId="20577"/>
          <ac:spMkLst>
            <pc:docMk/>
            <pc:sldMk cId="2139749838" sldId="298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1:56:07.251" v="1237" actId="478"/>
          <ac:picMkLst>
            <pc:docMk/>
            <pc:sldMk cId="2139749838" sldId="298"/>
            <ac:picMk id="4" creationId="{C8D9BBAA-DA2E-725E-7149-5B33F7BE639F}"/>
          </ac:picMkLst>
        </pc:picChg>
        <pc:picChg chg="add del mod">
          <ac:chgData name="Balla, Mallibabu {PEP}" userId="143b2184-1a86-4858-b5d4-d43ed7ea1ee2" providerId="ADAL" clId="{DD6349E1-4DDE-4F60-BDB5-31477EAA04C2}" dt="2024-09-25T12:03:13.673" v="1346" actId="478"/>
          <ac:picMkLst>
            <pc:docMk/>
            <pc:sldMk cId="2139749838" sldId="298"/>
            <ac:picMk id="6" creationId="{2A0B3DBC-7100-04C5-EAAC-DFC9EF7DFA35}"/>
          </ac:picMkLst>
        </pc:picChg>
        <pc:picChg chg="del">
          <ac:chgData name="Balla, Mallibabu {PEP}" userId="143b2184-1a86-4858-b5d4-d43ed7ea1ee2" providerId="ADAL" clId="{DD6349E1-4DDE-4F60-BDB5-31477EAA04C2}" dt="2024-09-25T11:56:07.985" v="1238" actId="478"/>
          <ac:picMkLst>
            <pc:docMk/>
            <pc:sldMk cId="2139749838" sldId="298"/>
            <ac:picMk id="8" creationId="{031BE436-323F-0F83-45B7-88E12981E48E}"/>
          </ac:picMkLst>
        </pc:picChg>
        <pc:picChg chg="add mod">
          <ac:chgData name="Balla, Mallibabu {PEP}" userId="143b2184-1a86-4858-b5d4-d43ed7ea1ee2" providerId="ADAL" clId="{DD6349E1-4DDE-4F60-BDB5-31477EAA04C2}" dt="2024-09-25T12:03:41.128" v="1351" actId="14100"/>
          <ac:picMkLst>
            <pc:docMk/>
            <pc:sldMk cId="2139749838" sldId="298"/>
            <ac:picMk id="9" creationId="{D3111C3B-747B-B529-DF05-45FA4E274A4E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2:07:14.098" v="1642" actId="14100"/>
        <pc:sldMkLst>
          <pc:docMk/>
          <pc:sldMk cId="2882739255" sldId="299"/>
        </pc:sldMkLst>
        <pc:spChg chg="mod">
          <ac:chgData name="Balla, Mallibabu {PEP}" userId="143b2184-1a86-4858-b5d4-d43ed7ea1ee2" providerId="ADAL" clId="{DD6349E1-4DDE-4F60-BDB5-31477EAA04C2}" dt="2024-09-25T12:07:10.003" v="1640" actId="20577"/>
          <ac:spMkLst>
            <pc:docMk/>
            <pc:sldMk cId="2882739255" sldId="299"/>
            <ac:spMk id="2" creationId="{FC494A65-FA19-6EF2-E817-09E5E481C15A}"/>
          </ac:spMkLst>
        </pc:spChg>
        <pc:picChg chg="add mod">
          <ac:chgData name="Balla, Mallibabu {PEP}" userId="143b2184-1a86-4858-b5d4-d43ed7ea1ee2" providerId="ADAL" clId="{DD6349E1-4DDE-4F60-BDB5-31477EAA04C2}" dt="2024-09-25T12:07:14.098" v="1642" actId="14100"/>
          <ac:picMkLst>
            <pc:docMk/>
            <pc:sldMk cId="2882739255" sldId="299"/>
            <ac:picMk id="4" creationId="{53182C8B-B74A-E519-59B5-7EA83B1B02C2}"/>
          </ac:picMkLst>
        </pc:picChg>
        <pc:picChg chg="del">
          <ac:chgData name="Balla, Mallibabu {PEP}" userId="143b2184-1a86-4858-b5d4-d43ed7ea1ee2" providerId="ADAL" clId="{DD6349E1-4DDE-4F60-BDB5-31477EAA04C2}" dt="2024-09-25T12:05:51.837" v="1417" actId="478"/>
          <ac:picMkLst>
            <pc:docMk/>
            <pc:sldMk cId="2882739255" sldId="299"/>
            <ac:picMk id="9" creationId="{D3111C3B-747B-B529-DF05-45FA4E274A4E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2:10:38.262" v="2246" actId="20577"/>
        <pc:sldMkLst>
          <pc:docMk/>
          <pc:sldMk cId="213876430" sldId="300"/>
        </pc:sldMkLst>
        <pc:spChg chg="mod">
          <ac:chgData name="Balla, Mallibabu {PEP}" userId="143b2184-1a86-4858-b5d4-d43ed7ea1ee2" providerId="ADAL" clId="{DD6349E1-4DDE-4F60-BDB5-31477EAA04C2}" dt="2024-09-25T12:08:12.258" v="1712" actId="20577"/>
          <ac:spMkLst>
            <pc:docMk/>
            <pc:sldMk cId="213876430" sldId="300"/>
            <ac:spMk id="2" creationId="{FC494A65-FA19-6EF2-E817-09E5E481C15A}"/>
          </ac:spMkLst>
        </pc:spChg>
        <pc:spChg chg="mod">
          <ac:chgData name="Balla, Mallibabu {PEP}" userId="143b2184-1a86-4858-b5d4-d43ed7ea1ee2" providerId="ADAL" clId="{DD6349E1-4DDE-4F60-BDB5-31477EAA04C2}" dt="2024-09-25T12:07:47.521" v="1655" actId="20577"/>
          <ac:spMkLst>
            <pc:docMk/>
            <pc:sldMk cId="213876430" sldId="300"/>
            <ac:spMk id="10" creationId="{4C6EC6F6-F346-241D-C2AD-CEA21AF2E091}"/>
          </ac:spMkLst>
        </pc:spChg>
        <pc:spChg chg="add mod">
          <ac:chgData name="Balla, Mallibabu {PEP}" userId="143b2184-1a86-4858-b5d4-d43ed7ea1ee2" providerId="ADAL" clId="{DD6349E1-4DDE-4F60-BDB5-31477EAA04C2}" dt="2024-09-25T12:10:38.262" v="2246" actId="20577"/>
          <ac:spMkLst>
            <pc:docMk/>
            <pc:sldMk cId="213876430" sldId="300"/>
            <ac:spMk id="12" creationId="{D706E7FD-7E2C-9EAB-54D3-4557E45B8011}"/>
          </ac:spMkLst>
        </pc:spChg>
        <pc:graphicFrameChg chg="add mod">
          <ac:chgData name="Balla, Mallibabu {PEP}" userId="143b2184-1a86-4858-b5d4-d43ed7ea1ee2" providerId="ADAL" clId="{DD6349E1-4DDE-4F60-BDB5-31477EAA04C2}" dt="2024-09-25T12:08:18.560" v="1714"/>
          <ac:graphicFrameMkLst>
            <pc:docMk/>
            <pc:sldMk cId="213876430" sldId="300"/>
            <ac:graphicFrameMk id="3" creationId="{75095C91-53A1-6D10-12FA-5B935B484674}"/>
          </ac:graphicFrameMkLst>
        </pc:graphicFrameChg>
        <pc:graphicFrameChg chg="add mod">
          <ac:chgData name="Balla, Mallibabu {PEP}" userId="143b2184-1a86-4858-b5d4-d43ed7ea1ee2" providerId="ADAL" clId="{DD6349E1-4DDE-4F60-BDB5-31477EAA04C2}" dt="2024-09-25T12:09:17.605" v="1961" actId="1035"/>
          <ac:graphicFrameMkLst>
            <pc:docMk/>
            <pc:sldMk cId="213876430" sldId="300"/>
            <ac:graphicFrameMk id="6" creationId="{5530809D-EB9B-C6B8-C492-BE5FF83D8CFE}"/>
          </ac:graphicFrameMkLst>
        </pc:graphicFrameChg>
        <pc:graphicFrameChg chg="add mod">
          <ac:chgData name="Balla, Mallibabu {PEP}" userId="143b2184-1a86-4858-b5d4-d43ed7ea1ee2" providerId="ADAL" clId="{DD6349E1-4DDE-4F60-BDB5-31477EAA04C2}" dt="2024-09-25T12:08:37.970" v="1829"/>
          <ac:graphicFrameMkLst>
            <pc:docMk/>
            <pc:sldMk cId="213876430" sldId="300"/>
            <ac:graphicFrameMk id="7" creationId="{231EB010-EE3A-BBEA-2186-426423DC66A2}"/>
          </ac:graphicFrameMkLst>
        </pc:graphicFrameChg>
        <pc:graphicFrameChg chg="add mod modGraphic">
          <ac:chgData name="Balla, Mallibabu {PEP}" userId="143b2184-1a86-4858-b5d4-d43ed7ea1ee2" providerId="ADAL" clId="{DD6349E1-4DDE-4F60-BDB5-31477EAA04C2}" dt="2024-09-25T12:09:21.716" v="1976" actId="1035"/>
          <ac:graphicFrameMkLst>
            <pc:docMk/>
            <pc:sldMk cId="213876430" sldId="300"/>
            <ac:graphicFrameMk id="8" creationId="{D0C9EBF1-4533-840F-115F-6EFED40982BB}"/>
          </ac:graphicFrameMkLst>
        </pc:graphicFrameChg>
        <pc:graphicFrameChg chg="add mod">
          <ac:chgData name="Balla, Mallibabu {PEP}" userId="143b2184-1a86-4858-b5d4-d43ed7ea1ee2" providerId="ADAL" clId="{DD6349E1-4DDE-4F60-BDB5-31477EAA04C2}" dt="2024-09-25T12:08:55.331" v="1933"/>
          <ac:graphicFrameMkLst>
            <pc:docMk/>
            <pc:sldMk cId="213876430" sldId="300"/>
            <ac:graphicFrameMk id="9" creationId="{7C60D7D7-1E52-3850-99FE-F47A8A123E10}"/>
          </ac:graphicFrameMkLst>
        </pc:graphicFrameChg>
        <pc:graphicFrameChg chg="add mod modGraphic">
          <ac:chgData name="Balla, Mallibabu {PEP}" userId="143b2184-1a86-4858-b5d4-d43ed7ea1ee2" providerId="ADAL" clId="{DD6349E1-4DDE-4F60-BDB5-31477EAA04C2}" dt="2024-09-25T12:09:08.568" v="1948" actId="1035"/>
          <ac:graphicFrameMkLst>
            <pc:docMk/>
            <pc:sldMk cId="213876430" sldId="300"/>
            <ac:graphicFrameMk id="11" creationId="{21884EE5-D4CE-D9A9-C6D9-061E9D6D9BAC}"/>
          </ac:graphicFrameMkLst>
        </pc:graphicFrameChg>
        <pc:picChg chg="del">
          <ac:chgData name="Balla, Mallibabu {PEP}" userId="143b2184-1a86-4858-b5d4-d43ed7ea1ee2" providerId="ADAL" clId="{DD6349E1-4DDE-4F60-BDB5-31477EAA04C2}" dt="2024-09-25T12:08:13.710" v="1713" actId="478"/>
          <ac:picMkLst>
            <pc:docMk/>
            <pc:sldMk cId="213876430" sldId="300"/>
            <ac:picMk id="4" creationId="{53182C8B-B74A-E519-59B5-7EA83B1B02C2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2:18:07.190" v="2393" actId="20577"/>
        <pc:sldMkLst>
          <pc:docMk/>
          <pc:sldMk cId="1627941208" sldId="301"/>
        </pc:sldMkLst>
        <pc:spChg chg="mod">
          <ac:chgData name="Balla, Mallibabu {PEP}" userId="143b2184-1a86-4858-b5d4-d43ed7ea1ee2" providerId="ADAL" clId="{DD6349E1-4DDE-4F60-BDB5-31477EAA04C2}" dt="2024-09-25T12:15:45.079" v="2338" actId="20577"/>
          <ac:spMkLst>
            <pc:docMk/>
            <pc:sldMk cId="1627941208" sldId="301"/>
            <ac:spMk id="2" creationId="{FC494A65-FA19-6EF2-E817-09E5E481C15A}"/>
          </ac:spMkLst>
        </pc:spChg>
        <pc:spChg chg="mod">
          <ac:chgData name="Balla, Mallibabu {PEP}" userId="143b2184-1a86-4858-b5d4-d43ed7ea1ee2" providerId="ADAL" clId="{DD6349E1-4DDE-4F60-BDB5-31477EAA04C2}" dt="2024-09-25T12:18:07.190" v="2393" actId="20577"/>
          <ac:spMkLst>
            <pc:docMk/>
            <pc:sldMk cId="1627941208" sldId="301"/>
            <ac:spMk id="10" creationId="{4C6EC6F6-F346-241D-C2AD-CEA21AF2E091}"/>
          </ac:spMkLst>
        </pc:spChg>
        <pc:picChg chg="del">
          <ac:chgData name="Balla, Mallibabu {PEP}" userId="143b2184-1a86-4858-b5d4-d43ed7ea1ee2" providerId="ADAL" clId="{DD6349E1-4DDE-4F60-BDB5-31477EAA04C2}" dt="2024-09-25T12:12:49.938" v="2302" actId="478"/>
          <ac:picMkLst>
            <pc:docMk/>
            <pc:sldMk cId="1627941208" sldId="301"/>
            <ac:picMk id="4" creationId="{53182C8B-B74A-E519-59B5-7EA83B1B02C2}"/>
          </ac:picMkLst>
        </pc:picChg>
        <pc:picChg chg="add mod">
          <ac:chgData name="Balla, Mallibabu {PEP}" userId="143b2184-1a86-4858-b5d4-d43ed7ea1ee2" providerId="ADAL" clId="{DD6349E1-4DDE-4F60-BDB5-31477EAA04C2}" dt="2024-09-25T12:14:49.659" v="2307" actId="1076"/>
          <ac:picMkLst>
            <pc:docMk/>
            <pc:sldMk cId="1627941208" sldId="301"/>
            <ac:picMk id="6" creationId="{4538FD92-AADD-DE51-EF6A-55DFF3659AD5}"/>
          </ac:picMkLst>
        </pc:picChg>
        <pc:picChg chg="add mod">
          <ac:chgData name="Balla, Mallibabu {PEP}" userId="143b2184-1a86-4858-b5d4-d43ed7ea1ee2" providerId="ADAL" clId="{DD6349E1-4DDE-4F60-BDB5-31477EAA04C2}" dt="2024-09-25T12:15:35.422" v="2320" actId="1076"/>
          <ac:picMkLst>
            <pc:docMk/>
            <pc:sldMk cId="1627941208" sldId="301"/>
            <ac:picMk id="8" creationId="{ABE32BFE-341C-E7D4-0909-9C6D4B19A560}"/>
          </ac:picMkLst>
        </pc:picChg>
        <pc:picChg chg="add mod">
          <ac:chgData name="Balla, Mallibabu {PEP}" userId="143b2184-1a86-4858-b5d4-d43ed7ea1ee2" providerId="ADAL" clId="{DD6349E1-4DDE-4F60-BDB5-31477EAA04C2}" dt="2024-09-25T12:15:32.690" v="2319" actId="14100"/>
          <ac:picMkLst>
            <pc:docMk/>
            <pc:sldMk cId="1627941208" sldId="301"/>
            <ac:picMk id="11" creationId="{41E61BF5-8888-ACB4-F599-7E86D3CCD5BC}"/>
          </ac:picMkLst>
        </pc:picChg>
      </pc:sldChg>
      <pc:sldChg chg="add del">
        <pc:chgData name="Balla, Mallibabu {PEP}" userId="143b2184-1a86-4858-b5d4-d43ed7ea1ee2" providerId="ADAL" clId="{DD6349E1-4DDE-4F60-BDB5-31477EAA04C2}" dt="2024-09-25T12:15:59.154" v="2340" actId="47"/>
        <pc:sldMkLst>
          <pc:docMk/>
          <pc:sldMk cId="683310009" sldId="302"/>
        </pc:sldMkLst>
      </pc:sldChg>
      <pc:sldChg chg="addSp delSp modSp add mod">
        <pc:chgData name="Balla, Mallibabu {PEP}" userId="143b2184-1a86-4858-b5d4-d43ed7ea1ee2" providerId="ADAL" clId="{DD6349E1-4DDE-4F60-BDB5-31477EAA04C2}" dt="2024-09-25T12:20:39.753" v="2450" actId="20577"/>
        <pc:sldMkLst>
          <pc:docMk/>
          <pc:sldMk cId="2434498291" sldId="302"/>
        </pc:sldMkLst>
        <pc:spChg chg="mod">
          <ac:chgData name="Balla, Mallibabu {PEP}" userId="143b2184-1a86-4858-b5d4-d43ed7ea1ee2" providerId="ADAL" clId="{DD6349E1-4DDE-4F60-BDB5-31477EAA04C2}" dt="2024-09-25T12:20:39.753" v="2450" actId="20577"/>
          <ac:spMkLst>
            <pc:docMk/>
            <pc:sldMk cId="2434498291" sldId="302"/>
            <ac:spMk id="2" creationId="{FC494A65-FA19-6EF2-E817-09E5E481C15A}"/>
          </ac:spMkLst>
        </pc:spChg>
        <pc:spChg chg="mod">
          <ac:chgData name="Balla, Mallibabu {PEP}" userId="143b2184-1a86-4858-b5d4-d43ed7ea1ee2" providerId="ADAL" clId="{DD6349E1-4DDE-4F60-BDB5-31477EAA04C2}" dt="2024-09-25T12:16:23.287" v="2360" actId="20577"/>
          <ac:spMkLst>
            <pc:docMk/>
            <pc:sldMk cId="2434498291" sldId="302"/>
            <ac:spMk id="10" creationId="{4C6EC6F6-F346-241D-C2AD-CEA21AF2E091}"/>
          </ac:spMkLst>
        </pc:spChg>
        <pc:picChg chg="add mod">
          <ac:chgData name="Balla, Mallibabu {PEP}" userId="143b2184-1a86-4858-b5d4-d43ed7ea1ee2" providerId="ADAL" clId="{DD6349E1-4DDE-4F60-BDB5-31477EAA04C2}" dt="2024-09-25T12:18:57.117" v="2398" actId="1076"/>
          <ac:picMkLst>
            <pc:docMk/>
            <pc:sldMk cId="2434498291" sldId="302"/>
            <ac:picMk id="4" creationId="{E9235136-D495-C817-6C47-9F75179BFCCA}"/>
          </ac:picMkLst>
        </pc:picChg>
        <pc:picChg chg="del">
          <ac:chgData name="Balla, Mallibabu {PEP}" userId="143b2184-1a86-4858-b5d4-d43ed7ea1ee2" providerId="ADAL" clId="{DD6349E1-4DDE-4F60-BDB5-31477EAA04C2}" dt="2024-09-25T12:18:51.548" v="2394" actId="478"/>
          <ac:picMkLst>
            <pc:docMk/>
            <pc:sldMk cId="2434498291" sldId="302"/>
            <ac:picMk id="6" creationId="{4538FD92-AADD-DE51-EF6A-55DFF3659AD5}"/>
          </ac:picMkLst>
        </pc:picChg>
        <pc:picChg chg="del">
          <ac:chgData name="Balla, Mallibabu {PEP}" userId="143b2184-1a86-4858-b5d4-d43ed7ea1ee2" providerId="ADAL" clId="{DD6349E1-4DDE-4F60-BDB5-31477EAA04C2}" dt="2024-09-25T12:18:53.275" v="2395" actId="478"/>
          <ac:picMkLst>
            <pc:docMk/>
            <pc:sldMk cId="2434498291" sldId="302"/>
            <ac:picMk id="8" creationId="{ABE32BFE-341C-E7D4-0909-9C6D4B19A560}"/>
          </ac:picMkLst>
        </pc:picChg>
        <pc:picChg chg="del">
          <ac:chgData name="Balla, Mallibabu {PEP}" userId="143b2184-1a86-4858-b5d4-d43ed7ea1ee2" providerId="ADAL" clId="{DD6349E1-4DDE-4F60-BDB5-31477EAA04C2}" dt="2024-09-25T12:18:53.909" v="2396" actId="478"/>
          <ac:picMkLst>
            <pc:docMk/>
            <pc:sldMk cId="2434498291" sldId="302"/>
            <ac:picMk id="11" creationId="{41E61BF5-8888-ACB4-F599-7E86D3CCD5BC}"/>
          </ac:picMkLst>
        </pc:picChg>
      </pc:sldChg>
      <pc:sldChg chg="addSp delSp modSp add del mod">
        <pc:chgData name="Balla, Mallibabu {PEP}" userId="143b2184-1a86-4858-b5d4-d43ed7ea1ee2" providerId="ADAL" clId="{DD6349E1-4DDE-4F60-BDB5-31477EAA04C2}" dt="2024-09-25T13:50:21.328" v="3692" actId="47"/>
        <pc:sldMkLst>
          <pc:docMk/>
          <pc:sldMk cId="972460944" sldId="303"/>
        </pc:sldMkLst>
        <pc:spChg chg="mod">
          <ac:chgData name="Balla, Mallibabu {PEP}" userId="143b2184-1a86-4858-b5d4-d43ed7ea1ee2" providerId="ADAL" clId="{DD6349E1-4DDE-4F60-BDB5-31477EAA04C2}" dt="2024-09-25T12:22:33.711" v="2476" actId="20577"/>
          <ac:spMkLst>
            <pc:docMk/>
            <pc:sldMk cId="972460944" sldId="303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2:22:07.757" v="2465" actId="478"/>
          <ac:picMkLst>
            <pc:docMk/>
            <pc:sldMk cId="972460944" sldId="303"/>
            <ac:picMk id="4" creationId="{E9235136-D495-C817-6C47-9F75179BFCCA}"/>
          </ac:picMkLst>
        </pc:picChg>
        <pc:picChg chg="add mod">
          <ac:chgData name="Balla, Mallibabu {PEP}" userId="143b2184-1a86-4858-b5d4-d43ed7ea1ee2" providerId="ADAL" clId="{DD6349E1-4DDE-4F60-BDB5-31477EAA04C2}" dt="2024-09-25T12:22:09.337" v="2467" actId="1076"/>
          <ac:picMkLst>
            <pc:docMk/>
            <pc:sldMk cId="972460944" sldId="303"/>
            <ac:picMk id="6" creationId="{19AB1785-292A-82C0-5D83-6ED3AD3FBAF9}"/>
          </ac:picMkLst>
        </pc:picChg>
      </pc:sldChg>
      <pc:sldChg chg="addSp delSp modSp add del mod">
        <pc:chgData name="Balla, Mallibabu {PEP}" userId="143b2184-1a86-4858-b5d4-d43ed7ea1ee2" providerId="ADAL" clId="{DD6349E1-4DDE-4F60-BDB5-31477EAA04C2}" dt="2024-09-25T13:50:30.870" v="3693" actId="47"/>
        <pc:sldMkLst>
          <pc:docMk/>
          <pc:sldMk cId="3573930870" sldId="304"/>
        </pc:sldMkLst>
        <pc:spChg chg="mod">
          <ac:chgData name="Balla, Mallibabu {PEP}" userId="143b2184-1a86-4858-b5d4-d43ed7ea1ee2" providerId="ADAL" clId="{DD6349E1-4DDE-4F60-BDB5-31477EAA04C2}" dt="2024-09-25T12:23:58.693" v="2534" actId="20577"/>
          <ac:spMkLst>
            <pc:docMk/>
            <pc:sldMk cId="3573930870" sldId="304"/>
            <ac:spMk id="2" creationId="{FC494A65-FA19-6EF2-E817-09E5E481C15A}"/>
          </ac:spMkLst>
        </pc:spChg>
        <pc:picChg chg="add mod">
          <ac:chgData name="Balla, Mallibabu {PEP}" userId="143b2184-1a86-4858-b5d4-d43ed7ea1ee2" providerId="ADAL" clId="{DD6349E1-4DDE-4F60-BDB5-31477EAA04C2}" dt="2024-09-25T12:23:39.585" v="2524" actId="1076"/>
          <ac:picMkLst>
            <pc:docMk/>
            <pc:sldMk cId="3573930870" sldId="304"/>
            <ac:picMk id="4" creationId="{BA44F8B8-3C5A-DEA1-5761-84BBF4E35B0D}"/>
          </ac:picMkLst>
        </pc:picChg>
        <pc:picChg chg="del">
          <ac:chgData name="Balla, Mallibabu {PEP}" userId="143b2184-1a86-4858-b5d4-d43ed7ea1ee2" providerId="ADAL" clId="{DD6349E1-4DDE-4F60-BDB5-31477EAA04C2}" dt="2024-09-25T12:23:37.551" v="2522" actId="478"/>
          <ac:picMkLst>
            <pc:docMk/>
            <pc:sldMk cId="3573930870" sldId="304"/>
            <ac:picMk id="6" creationId="{19AB1785-292A-82C0-5D83-6ED3AD3FBAF9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2:25:12.727" v="2588" actId="20577"/>
        <pc:sldMkLst>
          <pc:docMk/>
          <pc:sldMk cId="1053051343" sldId="305"/>
        </pc:sldMkLst>
        <pc:spChg chg="mod">
          <ac:chgData name="Balla, Mallibabu {PEP}" userId="143b2184-1a86-4858-b5d4-d43ed7ea1ee2" providerId="ADAL" clId="{DD6349E1-4DDE-4F60-BDB5-31477EAA04C2}" dt="2024-09-25T12:25:12.727" v="2588" actId="20577"/>
          <ac:spMkLst>
            <pc:docMk/>
            <pc:sldMk cId="1053051343" sldId="305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2:24:38.239" v="2575" actId="478"/>
          <ac:picMkLst>
            <pc:docMk/>
            <pc:sldMk cId="1053051343" sldId="305"/>
            <ac:picMk id="4" creationId="{BA44F8B8-3C5A-DEA1-5761-84BBF4E35B0D}"/>
          </ac:picMkLst>
        </pc:picChg>
        <pc:picChg chg="add mod">
          <ac:chgData name="Balla, Mallibabu {PEP}" userId="143b2184-1a86-4858-b5d4-d43ed7ea1ee2" providerId="ADAL" clId="{DD6349E1-4DDE-4F60-BDB5-31477EAA04C2}" dt="2024-09-25T12:24:39.859" v="2577" actId="1076"/>
          <ac:picMkLst>
            <pc:docMk/>
            <pc:sldMk cId="1053051343" sldId="305"/>
            <ac:picMk id="6" creationId="{A77BAC6D-F183-3750-FFE8-C4F933DB8100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3:58:30.274" v="3959" actId="20577"/>
        <pc:sldMkLst>
          <pc:docMk/>
          <pc:sldMk cId="2977767835" sldId="306"/>
        </pc:sldMkLst>
        <pc:spChg chg="mod">
          <ac:chgData name="Balla, Mallibabu {PEP}" userId="143b2184-1a86-4858-b5d4-d43ed7ea1ee2" providerId="ADAL" clId="{DD6349E1-4DDE-4F60-BDB5-31477EAA04C2}" dt="2024-09-25T13:58:30.274" v="3959" actId="20577"/>
          <ac:spMkLst>
            <pc:docMk/>
            <pc:sldMk cId="2977767835" sldId="306"/>
            <ac:spMk id="2" creationId="{FC494A65-FA19-6EF2-E817-09E5E481C15A}"/>
          </ac:spMkLst>
        </pc:spChg>
        <pc:spChg chg="mod">
          <ac:chgData name="Balla, Mallibabu {PEP}" userId="143b2184-1a86-4858-b5d4-d43ed7ea1ee2" providerId="ADAL" clId="{DD6349E1-4DDE-4F60-BDB5-31477EAA04C2}" dt="2024-09-25T12:25:29.215" v="2591" actId="20577"/>
          <ac:spMkLst>
            <pc:docMk/>
            <pc:sldMk cId="2977767835" sldId="306"/>
            <ac:spMk id="10" creationId="{4C6EC6F6-F346-241D-C2AD-CEA21AF2E091}"/>
          </ac:spMkLst>
        </pc:spChg>
        <pc:picChg chg="add mod">
          <ac:chgData name="Balla, Mallibabu {PEP}" userId="143b2184-1a86-4858-b5d4-d43ed7ea1ee2" providerId="ADAL" clId="{DD6349E1-4DDE-4F60-BDB5-31477EAA04C2}" dt="2024-09-25T13:07:55.742" v="3282" actId="1076"/>
          <ac:picMkLst>
            <pc:docMk/>
            <pc:sldMk cId="2977767835" sldId="306"/>
            <ac:picMk id="4" creationId="{4DFFA1D8-9059-74CA-FBA2-2767F25300C0}"/>
          </ac:picMkLst>
        </pc:picChg>
        <pc:picChg chg="del">
          <ac:chgData name="Balla, Mallibabu {PEP}" userId="143b2184-1a86-4858-b5d4-d43ed7ea1ee2" providerId="ADAL" clId="{DD6349E1-4DDE-4F60-BDB5-31477EAA04C2}" dt="2024-09-25T12:45:05.325" v="3208" actId="478"/>
          <ac:picMkLst>
            <pc:docMk/>
            <pc:sldMk cId="2977767835" sldId="306"/>
            <ac:picMk id="6" creationId="{A77BAC6D-F183-3750-FFE8-C4F933DB8100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3:51:05.752" v="3707" actId="113"/>
        <pc:sldMkLst>
          <pc:docMk/>
          <pc:sldMk cId="668476146" sldId="307"/>
        </pc:sldMkLst>
        <pc:spChg chg="mod">
          <ac:chgData name="Balla, Mallibabu {PEP}" userId="143b2184-1a86-4858-b5d4-d43ed7ea1ee2" providerId="ADAL" clId="{DD6349E1-4DDE-4F60-BDB5-31477EAA04C2}" dt="2024-09-25T13:51:05.752" v="3707" actId="113"/>
          <ac:spMkLst>
            <pc:docMk/>
            <pc:sldMk cId="668476146" sldId="307"/>
            <ac:spMk id="2" creationId="{FC494A65-FA19-6EF2-E817-09E5E481C15A}"/>
          </ac:spMkLst>
        </pc:spChg>
        <pc:spChg chg="mod">
          <ac:chgData name="Balla, Mallibabu {PEP}" userId="143b2184-1a86-4858-b5d4-d43ed7ea1ee2" providerId="ADAL" clId="{DD6349E1-4DDE-4F60-BDB5-31477EAA04C2}" dt="2024-09-25T12:26:09.846" v="2625" actId="20577"/>
          <ac:spMkLst>
            <pc:docMk/>
            <pc:sldMk cId="668476146" sldId="307"/>
            <ac:spMk id="10" creationId="{4C6EC6F6-F346-241D-C2AD-CEA21AF2E091}"/>
          </ac:spMkLst>
        </pc:spChg>
        <pc:picChg chg="add mod">
          <ac:chgData name="Balla, Mallibabu {PEP}" userId="143b2184-1a86-4858-b5d4-d43ed7ea1ee2" providerId="ADAL" clId="{DD6349E1-4DDE-4F60-BDB5-31477EAA04C2}" dt="2024-09-25T12:33:09.622" v="3207" actId="1076"/>
          <ac:picMkLst>
            <pc:docMk/>
            <pc:sldMk cId="668476146" sldId="307"/>
            <ac:picMk id="4" creationId="{07FBD6E0-E481-4364-B825-03642345D9C0}"/>
          </ac:picMkLst>
        </pc:picChg>
        <pc:picChg chg="del">
          <ac:chgData name="Balla, Mallibabu {PEP}" userId="143b2184-1a86-4858-b5d4-d43ed7ea1ee2" providerId="ADAL" clId="{DD6349E1-4DDE-4F60-BDB5-31477EAA04C2}" dt="2024-09-25T12:26:13.027" v="2626" actId="478"/>
          <ac:picMkLst>
            <pc:docMk/>
            <pc:sldMk cId="668476146" sldId="307"/>
            <ac:picMk id="6" creationId="{A77BAC6D-F183-3750-FFE8-C4F933DB8100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3:56:10.975" v="3789" actId="20577"/>
        <pc:sldMkLst>
          <pc:docMk/>
          <pc:sldMk cId="412683968" sldId="308"/>
        </pc:sldMkLst>
        <pc:spChg chg="mod">
          <ac:chgData name="Balla, Mallibabu {PEP}" userId="143b2184-1a86-4858-b5d4-d43ed7ea1ee2" providerId="ADAL" clId="{DD6349E1-4DDE-4F60-BDB5-31477EAA04C2}" dt="2024-09-25T13:56:10.975" v="3789" actId="20577"/>
          <ac:spMkLst>
            <pc:docMk/>
            <pc:sldMk cId="412683968" sldId="308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3:08:39.800" v="3297" actId="478"/>
          <ac:picMkLst>
            <pc:docMk/>
            <pc:sldMk cId="412683968" sldId="308"/>
            <ac:picMk id="4" creationId="{4DFFA1D8-9059-74CA-FBA2-2767F25300C0}"/>
          </ac:picMkLst>
        </pc:picChg>
        <pc:picChg chg="add mod">
          <ac:chgData name="Balla, Mallibabu {PEP}" userId="143b2184-1a86-4858-b5d4-d43ed7ea1ee2" providerId="ADAL" clId="{DD6349E1-4DDE-4F60-BDB5-31477EAA04C2}" dt="2024-09-25T13:08:52.932" v="3301" actId="1076"/>
          <ac:picMkLst>
            <pc:docMk/>
            <pc:sldMk cId="412683968" sldId="308"/>
            <ac:picMk id="6" creationId="{72889493-11E9-C98C-6BB3-55F84E67475B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3:19:16.756" v="3497" actId="20577"/>
        <pc:sldMkLst>
          <pc:docMk/>
          <pc:sldMk cId="3891985571" sldId="309"/>
        </pc:sldMkLst>
        <pc:spChg chg="mod">
          <ac:chgData name="Balla, Mallibabu {PEP}" userId="143b2184-1a86-4858-b5d4-d43ed7ea1ee2" providerId="ADAL" clId="{DD6349E1-4DDE-4F60-BDB5-31477EAA04C2}" dt="2024-09-25T13:19:16.756" v="3497" actId="20577"/>
          <ac:spMkLst>
            <pc:docMk/>
            <pc:sldMk cId="3891985571" sldId="309"/>
            <ac:spMk id="2" creationId="{FC494A65-FA19-6EF2-E817-09E5E481C15A}"/>
          </ac:spMkLst>
        </pc:spChg>
        <pc:picChg chg="add del mod">
          <ac:chgData name="Balla, Mallibabu {PEP}" userId="143b2184-1a86-4858-b5d4-d43ed7ea1ee2" providerId="ADAL" clId="{DD6349E1-4DDE-4F60-BDB5-31477EAA04C2}" dt="2024-09-25T13:18:45.881" v="3460" actId="478"/>
          <ac:picMkLst>
            <pc:docMk/>
            <pc:sldMk cId="3891985571" sldId="309"/>
            <ac:picMk id="4" creationId="{A2F660F8-E362-BA0E-79FD-F1ED8EF81939}"/>
          </ac:picMkLst>
        </pc:picChg>
        <pc:picChg chg="del">
          <ac:chgData name="Balla, Mallibabu {PEP}" userId="143b2184-1a86-4858-b5d4-d43ed7ea1ee2" providerId="ADAL" clId="{DD6349E1-4DDE-4F60-BDB5-31477EAA04C2}" dt="2024-09-25T13:10:10.113" v="3349" actId="478"/>
          <ac:picMkLst>
            <pc:docMk/>
            <pc:sldMk cId="3891985571" sldId="309"/>
            <ac:picMk id="6" creationId="{72889493-11E9-C98C-6BB3-55F84E67475B}"/>
          </ac:picMkLst>
        </pc:picChg>
        <pc:picChg chg="add mod">
          <ac:chgData name="Balla, Mallibabu {PEP}" userId="143b2184-1a86-4858-b5d4-d43ed7ea1ee2" providerId="ADAL" clId="{DD6349E1-4DDE-4F60-BDB5-31477EAA04C2}" dt="2024-09-25T13:18:47.337" v="3462" actId="1076"/>
          <ac:picMkLst>
            <pc:docMk/>
            <pc:sldMk cId="3891985571" sldId="309"/>
            <ac:picMk id="8" creationId="{B72CFF16-422B-D879-B396-A673842226C6}"/>
          </ac:picMkLst>
        </pc:picChg>
      </pc:sldChg>
      <pc:sldChg chg="addSp delSp modSp add mod">
        <pc:chgData name="Balla, Mallibabu {PEP}" userId="143b2184-1a86-4858-b5d4-d43ed7ea1ee2" providerId="ADAL" clId="{DD6349E1-4DDE-4F60-BDB5-31477EAA04C2}" dt="2024-09-25T13:14:56.609" v="3392" actId="1076"/>
        <pc:sldMkLst>
          <pc:docMk/>
          <pc:sldMk cId="773130195" sldId="310"/>
        </pc:sldMkLst>
        <pc:spChg chg="mod">
          <ac:chgData name="Balla, Mallibabu {PEP}" userId="143b2184-1a86-4858-b5d4-d43ed7ea1ee2" providerId="ADAL" clId="{DD6349E1-4DDE-4F60-BDB5-31477EAA04C2}" dt="2024-09-25T13:14:24.001" v="3385"/>
          <ac:spMkLst>
            <pc:docMk/>
            <pc:sldMk cId="773130195" sldId="310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3:14:46.152" v="3386" actId="478"/>
          <ac:picMkLst>
            <pc:docMk/>
            <pc:sldMk cId="773130195" sldId="310"/>
            <ac:picMk id="4" creationId="{A2F660F8-E362-BA0E-79FD-F1ED8EF81939}"/>
          </ac:picMkLst>
        </pc:picChg>
        <pc:picChg chg="add mod">
          <ac:chgData name="Balla, Mallibabu {PEP}" userId="143b2184-1a86-4858-b5d4-d43ed7ea1ee2" providerId="ADAL" clId="{DD6349E1-4DDE-4F60-BDB5-31477EAA04C2}" dt="2024-09-25T13:14:50.739" v="3390" actId="1076"/>
          <ac:picMkLst>
            <pc:docMk/>
            <pc:sldMk cId="773130195" sldId="310"/>
            <ac:picMk id="6" creationId="{B6C4CD28-2E6E-5EF7-B77C-9CD16A7BAD87}"/>
          </ac:picMkLst>
        </pc:picChg>
        <pc:picChg chg="add mod">
          <ac:chgData name="Balla, Mallibabu {PEP}" userId="143b2184-1a86-4858-b5d4-d43ed7ea1ee2" providerId="ADAL" clId="{DD6349E1-4DDE-4F60-BDB5-31477EAA04C2}" dt="2024-09-25T13:14:56.609" v="3392" actId="1076"/>
          <ac:picMkLst>
            <pc:docMk/>
            <pc:sldMk cId="773130195" sldId="310"/>
            <ac:picMk id="8" creationId="{D89830CB-993A-34CB-6EFD-49FCB74EC4CE}"/>
          </ac:picMkLst>
        </pc:picChg>
      </pc:sldChg>
      <pc:sldChg chg="add">
        <pc:chgData name="Balla, Mallibabu {PEP}" userId="143b2184-1a86-4858-b5d4-d43ed7ea1ee2" providerId="ADAL" clId="{DD6349E1-4DDE-4F60-BDB5-31477EAA04C2}" dt="2024-09-25T13:15:01.832" v="3393"/>
        <pc:sldMkLst>
          <pc:docMk/>
          <pc:sldMk cId="2152374334" sldId="311"/>
        </pc:sldMkLst>
      </pc:sldChg>
      <pc:sldChg chg="addSp delSp modSp add mod">
        <pc:chgData name="Balla, Mallibabu {PEP}" userId="143b2184-1a86-4858-b5d4-d43ed7ea1ee2" providerId="ADAL" clId="{DD6349E1-4DDE-4F60-BDB5-31477EAA04C2}" dt="2024-09-25T13:17:41.046" v="3459" actId="20577"/>
        <pc:sldMkLst>
          <pc:docMk/>
          <pc:sldMk cId="1235987407" sldId="312"/>
        </pc:sldMkLst>
        <pc:spChg chg="mod">
          <ac:chgData name="Balla, Mallibabu {PEP}" userId="143b2184-1a86-4858-b5d4-d43ed7ea1ee2" providerId="ADAL" clId="{DD6349E1-4DDE-4F60-BDB5-31477EAA04C2}" dt="2024-09-25T13:17:41.046" v="3459" actId="20577"/>
          <ac:spMkLst>
            <pc:docMk/>
            <pc:sldMk cId="1235987407" sldId="312"/>
            <ac:spMk id="2" creationId="{FC494A65-FA19-6EF2-E817-09E5E481C15A}"/>
          </ac:spMkLst>
        </pc:spChg>
        <pc:picChg chg="del">
          <ac:chgData name="Balla, Mallibabu {PEP}" userId="143b2184-1a86-4858-b5d4-d43ed7ea1ee2" providerId="ADAL" clId="{DD6349E1-4DDE-4F60-BDB5-31477EAA04C2}" dt="2024-09-25T13:17:14.175" v="3395" actId="478"/>
          <ac:picMkLst>
            <pc:docMk/>
            <pc:sldMk cId="1235987407" sldId="312"/>
            <ac:picMk id="4" creationId="{A2F660F8-E362-BA0E-79FD-F1ED8EF81939}"/>
          </ac:picMkLst>
        </pc:picChg>
        <pc:picChg chg="add mod">
          <ac:chgData name="Balla, Mallibabu {PEP}" userId="143b2184-1a86-4858-b5d4-d43ed7ea1ee2" providerId="ADAL" clId="{DD6349E1-4DDE-4F60-BDB5-31477EAA04C2}" dt="2024-09-25T13:17:15.893" v="3397" actId="1076"/>
          <ac:picMkLst>
            <pc:docMk/>
            <pc:sldMk cId="1235987407" sldId="312"/>
            <ac:picMk id="6" creationId="{A56F005A-FCAD-6B80-23D4-23AE5781BC42}"/>
          </ac:picMkLst>
        </pc:picChg>
      </pc:sldChg>
      <pc:sldChg chg="addSp delSp modSp new mod">
        <pc:chgData name="Balla, Mallibabu {PEP}" userId="143b2184-1a86-4858-b5d4-d43ed7ea1ee2" providerId="ADAL" clId="{DD6349E1-4DDE-4F60-BDB5-31477EAA04C2}" dt="2024-09-25T13:38:32.117" v="3627" actId="20577"/>
        <pc:sldMkLst>
          <pc:docMk/>
          <pc:sldMk cId="468396029" sldId="313"/>
        </pc:sldMkLst>
        <pc:spChg chg="del">
          <ac:chgData name="Balla, Mallibabu {PEP}" userId="143b2184-1a86-4858-b5d4-d43ed7ea1ee2" providerId="ADAL" clId="{DD6349E1-4DDE-4F60-BDB5-31477EAA04C2}" dt="2024-09-25T13:37:33.862" v="3525" actId="478"/>
          <ac:spMkLst>
            <pc:docMk/>
            <pc:sldMk cId="468396029" sldId="313"/>
            <ac:spMk id="2" creationId="{A22AEC92-6C27-ACD9-58DA-B481282375CE}"/>
          </ac:spMkLst>
        </pc:spChg>
        <pc:spChg chg="del">
          <ac:chgData name="Balla, Mallibabu {PEP}" userId="143b2184-1a86-4858-b5d4-d43ed7ea1ee2" providerId="ADAL" clId="{DD6349E1-4DDE-4F60-BDB5-31477EAA04C2}" dt="2024-09-25T13:37:21.366" v="3522" actId="478"/>
          <ac:spMkLst>
            <pc:docMk/>
            <pc:sldMk cId="468396029" sldId="313"/>
            <ac:spMk id="3" creationId="{1CF373A4-8C84-55B3-689E-B8CB86AE8381}"/>
          </ac:spMkLst>
        </pc:spChg>
        <pc:spChg chg="add mod">
          <ac:chgData name="Balla, Mallibabu {PEP}" userId="143b2184-1a86-4858-b5d4-d43ed7ea1ee2" providerId="ADAL" clId="{DD6349E1-4DDE-4F60-BDB5-31477EAA04C2}" dt="2024-09-25T13:38:32.117" v="3627" actId="20577"/>
          <ac:spMkLst>
            <pc:docMk/>
            <pc:sldMk cId="468396029" sldId="313"/>
            <ac:spMk id="8" creationId="{CAD3336F-46AF-BFB8-FCC3-673CE518E30D}"/>
          </ac:spMkLst>
        </pc:spChg>
        <pc:spChg chg="add mod">
          <ac:chgData name="Balla, Mallibabu {PEP}" userId="143b2184-1a86-4858-b5d4-d43ed7ea1ee2" providerId="ADAL" clId="{DD6349E1-4DDE-4F60-BDB5-31477EAA04C2}" dt="2024-09-25T13:37:38.911" v="3527"/>
          <ac:spMkLst>
            <pc:docMk/>
            <pc:sldMk cId="468396029" sldId="313"/>
            <ac:spMk id="9" creationId="{D38558EA-1677-CA12-57E2-26871ECCC49E}"/>
          </ac:spMkLst>
        </pc:spChg>
        <pc:picChg chg="add mod">
          <ac:chgData name="Balla, Mallibabu {PEP}" userId="143b2184-1a86-4858-b5d4-d43ed7ea1ee2" providerId="ADAL" clId="{DD6349E1-4DDE-4F60-BDB5-31477EAA04C2}" dt="2024-09-25T13:37:24.263" v="3524" actId="14100"/>
          <ac:picMkLst>
            <pc:docMk/>
            <pc:sldMk cId="468396029" sldId="313"/>
            <ac:picMk id="7" creationId="{D5F3F627-BDBD-ABE3-6F1A-042063983E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5958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602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8826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4330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6055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43250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394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51347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463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2583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0260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88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1904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2921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0430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855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1685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Lending Club Case Study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163581" cy="760288"/>
          </a:xfrm>
        </p:spPr>
        <p:txBody>
          <a:bodyPr/>
          <a:lstStyle/>
          <a:p>
            <a:r>
              <a:rPr lang="en-US" dirty="0"/>
              <a:t>Renganayaki S</a:t>
            </a:r>
          </a:p>
          <a:p>
            <a:r>
              <a:rPr lang="en-US" dirty="0"/>
              <a:t>Balla Mallibabu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variables divided in to 3 sections as below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0809D-EB9B-C6B8-C492-BE5FF83D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75315"/>
              </p:ext>
            </p:extLst>
          </p:nvPr>
        </p:nvGraphicFramePr>
        <p:xfrm>
          <a:off x="669925" y="1232694"/>
          <a:ext cx="1460500" cy="239395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6375569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Variables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026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addr_state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787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earliest_cr_line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90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emp_length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3150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3883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home_ownership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55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issue_d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991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loan_status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300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purpose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492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sub_grade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926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term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438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verification_status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750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pub_rec_bankruptcies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475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9EBF1-4533-840F-115F-6EFED4098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10487"/>
              </p:ext>
            </p:extLst>
          </p:nvPr>
        </p:nvGraphicFramePr>
        <p:xfrm>
          <a:off x="692149" y="3823494"/>
          <a:ext cx="1438275" cy="1841500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374636566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 Variables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322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annual_inc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469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delinq_2yrs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05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dti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180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funded_amnt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4995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inq_last_6mths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2616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int_rate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09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loan_amnt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38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open_acc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3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funded_amnt_inv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0594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884EE5-D4CE-D9A9-C6D9-061E9D6D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62819"/>
              </p:ext>
            </p:extLst>
          </p:nvPr>
        </p:nvGraphicFramePr>
        <p:xfrm>
          <a:off x="2698749" y="1223168"/>
          <a:ext cx="7559674" cy="4613276"/>
        </p:xfrm>
        <a:graphic>
          <a:graphicData uri="http://schemas.openxmlformats.org/drawingml/2006/table">
            <a:tbl>
              <a:tblPr/>
              <a:tblGrid>
                <a:gridCol w="2296610">
                  <a:extLst>
                    <a:ext uri="{9D8B030D-6E8A-4147-A177-3AD203B41FA5}">
                      <a16:colId xmlns:a16="http://schemas.microsoft.com/office/drawing/2014/main" val="3783907402"/>
                    </a:ext>
                  </a:extLst>
                </a:gridCol>
                <a:gridCol w="1679928">
                  <a:extLst>
                    <a:ext uri="{9D8B030D-6E8A-4147-A177-3AD203B41FA5}">
                      <a16:colId xmlns:a16="http://schemas.microsoft.com/office/drawing/2014/main" val="2604134612"/>
                    </a:ext>
                  </a:extLst>
                </a:gridCol>
                <a:gridCol w="1254630">
                  <a:extLst>
                    <a:ext uri="{9D8B030D-6E8A-4147-A177-3AD203B41FA5}">
                      <a16:colId xmlns:a16="http://schemas.microsoft.com/office/drawing/2014/main" val="1315110548"/>
                    </a:ext>
                  </a:extLst>
                </a:gridCol>
                <a:gridCol w="1158937">
                  <a:extLst>
                    <a:ext uri="{9D8B030D-6E8A-4147-A177-3AD203B41FA5}">
                      <a16:colId xmlns:a16="http://schemas.microsoft.com/office/drawing/2014/main" val="980611306"/>
                    </a:ext>
                  </a:extLst>
                </a:gridCol>
                <a:gridCol w="1169569">
                  <a:extLst>
                    <a:ext uri="{9D8B030D-6E8A-4147-A177-3AD203B41FA5}">
                      <a16:colId xmlns:a16="http://schemas.microsoft.com/office/drawing/2014/main" val="2640250495"/>
                    </a:ext>
                  </a:extLst>
                </a:gridCol>
              </a:tblGrid>
              <a:tr h="2428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Columns (with complete Null Values /  singel values / imporper data)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2364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acc_now_delinq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total_rev_hi_lim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dti_joint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member_id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pub_rec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560371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acc_open_past_24mths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mths_since_last_record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emp_title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num_tl_30dpd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all_util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34104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tot_hi_cred_lim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percent_bc_gt_75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bc_util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inq_fi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pymnt_plan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50391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mths_since_last_delinq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num_tl_op_past_12m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avg_cur_bal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il_util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tax_liens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226131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mths_since_recent_bc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num_tl_120dpd_2m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next_pymnt_d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open_acc_6m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530745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mths_since_recent_inq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last_fico_range_low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bc_open_to_buy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open_il_12m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tot_coll_amt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64688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mths_since_recent_revol_delinq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mo_sin_old_il_acct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num_actv_bc_tl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open_il_24m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tot_cur_bal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05044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num_accts_ever_120_pd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mo_sin_old_rev_tl_op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num_actv_rev_tl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open_il_6m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total_bal_il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700573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chargeoff_within_12_mths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mo_sin_rcnt_rev_tl_op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num_bc_sats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open_rv_12m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total_bc_limit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881386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collection_recovery_fee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mo_sin_rcnt_tl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num_bc_tl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open_rv_24m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total_cu_tl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44297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collections_12_mths_ex_med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mort_acc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num_il_tl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out_prncp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desc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85180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num_tl_90g_dpd_24m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annual_inc_joint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num_op_rev_tl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out_prncp_inv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url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56568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total_il_high_credit_limit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total_bal_ex_mort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num_rev_accts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pct_tl_nvr_dlq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installment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97874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mths_since_recent_bc_dlq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mths_since_last_record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application_type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inq_last_12m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92187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num_rev_tl_bal_gt_0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mths_since_rcnt_il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num_sats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policy_code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80657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verification_status_joint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fico_range_high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fico_range_low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max_bal_bc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915091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last_credit_pull_d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last_pymnt_amnt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last_pymnt_d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initial_list_status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095705"/>
                  </a:ext>
                </a:extLst>
              </a:tr>
              <a:tr h="24280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mths_since_last_major_derog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last_fico_range_high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zip_code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delinq_amnt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818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06E7FD-7E2C-9EAB-54D3-4557E45B8011}"/>
              </a:ext>
            </a:extLst>
          </p:cNvPr>
          <p:cNvSpPr txBox="1"/>
          <p:nvPr/>
        </p:nvSpPr>
        <p:spPr>
          <a:xfrm>
            <a:off x="495300" y="5953125"/>
            <a:ext cx="1069886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Additional variables includes (Variables with full null values, and columns which contains only single value, index columns, and extra columns which are not helping much in deriving any insights</a:t>
            </a:r>
          </a:p>
        </p:txBody>
      </p:sp>
    </p:spTree>
    <p:extLst>
      <p:ext uri="{BB962C8B-B14F-4D97-AF65-F5344CB8AC3E}">
        <p14:creationId xmlns:p14="http://schemas.microsoft.com/office/powerpoint/2010/main" val="21387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Outlier Analysis using Box Plot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Identified Outlier in below columns</a:t>
            </a:r>
          </a:p>
          <a:p>
            <a:pPr marL="800100" lvl="1" indent="-342900">
              <a:buAutoNum type="arabicParenR"/>
            </a:pP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Int_Rate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Loan_amnt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funded_amnt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issue_d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emp_length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columns data is standardized by changing data type, converting to valid data formats as in below except DTI.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8FD92-AADD-DE51-EF6A-55DFF365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866457"/>
            <a:ext cx="3038475" cy="453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32BFE-341C-E7D4-0909-9C6D4B19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853" y="1803745"/>
            <a:ext cx="2776538" cy="4657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61BF5-8888-ACB4-F599-7E86D3CCD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530" y="1865374"/>
            <a:ext cx="2776538" cy="4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Univariate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Income Variable observations: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Income of Most applicants is in between 40000-77000 as per IQR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Average Annual Income: 60880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5136-D495-C817-6C47-9F75179B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935304"/>
            <a:ext cx="9553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Univariate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Amount Variable observations: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Amount of Most applicants is in between 5K to 14K as per IQR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Average Loan Amount: ~10K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BAC6D-F183-3750-FFE8-C4F933DB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935304"/>
            <a:ext cx="9324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5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Univariate Analysis (Categorical Variables)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Major portion of the loan applicants are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From mortgage or rental homes under home ownership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From 36 month loan term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Most applicants verification status is </a:t>
            </a:r>
            <a:r>
              <a:rPr lang="en-IN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not Verified 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Most loan applicants are from CALIFORNIA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Major loan applicants purpose is ‘Debt Consolidation’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Most applicants are either below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below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1 year or 10+ years employee length</a:t>
            </a:r>
          </a:p>
          <a:p>
            <a:pPr marL="742950" lvl="1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Majority portion is from Grade A and Grade B</a:t>
            </a:r>
          </a:p>
          <a:p>
            <a:pPr marL="285750" indent="-285750">
              <a:buFontTx/>
              <a:buChar char="-"/>
            </a:pPr>
            <a:endParaRPr lang="en-IN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BD6E0-E481-4364-B825-03642345D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587756"/>
            <a:ext cx="9620250" cy="29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Amount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people who take loan between 5000 and 10000 are more prone to be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A1D8-9059-74CA-FBA2-2767F253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31670"/>
            <a:ext cx="7943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Annual Income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people who has annual incomes between 30K to 60k are more prone to be defaulters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89493-11E9-C98C-6BB3-55F84E67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554304"/>
            <a:ext cx="7858125" cy="47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800" dirty="0"/>
              <a:t>Visualizing data to understand correlation of Grade with defaulters </a:t>
            </a:r>
          </a:p>
          <a:p>
            <a:r>
              <a:rPr lang="en-US" dirty="0"/>
              <a:t>Inference : The percentage of defaulters increases with grade A to 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4CD28-2E6E-5EF7-B77C-9CD16A7B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776412"/>
            <a:ext cx="2333625" cy="3919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830CB-993A-34CB-6EFD-49FCB74E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512" y="2041835"/>
            <a:ext cx="5362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DTI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people who has DTI between 8 to 20 are more prone to be defaulters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660F8-E362-BA0E-79FD-F1ED8EF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35304"/>
            <a:ext cx="7829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7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purpose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people with loan purpose has ‘debt consolidation’ are more prone to be defaulters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F005A-FCAD-6B80-23D4-23AE5781B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649095"/>
            <a:ext cx="7334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DF7D-FC5C-0AA8-BACC-735E7355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Agenda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5E75F778-3E16-73F9-4B8A-D3BC894CAFC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Exploratory Data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Data Loan &amp; Understanding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Data Cleaning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Segmentation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Univariate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Bivariate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4D290-DD27-2345-CEDE-3C010D14A00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39239" y="6225540"/>
            <a:ext cx="4114800" cy="365125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52A1-7CDA-8C1D-5DFA-D7E57196F25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18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Open Accounts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Inference: customers with open accounts between 5 and 10 have more defaulters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CFF16-422B-D879-B396-A6738422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862137"/>
            <a:ext cx="78295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8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1E52C-9004-DCC4-FA3F-AF3BDDC312B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D922C-BC53-6617-385F-8A1C8B35E0D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3F627-BDBD-ABE3-6F1A-04206398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95450"/>
            <a:ext cx="11620500" cy="481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3336F-46AF-BFB8-FCC3-673CE518E30D}"/>
              </a:ext>
            </a:extLst>
          </p:cNvPr>
          <p:cNvSpPr txBox="1"/>
          <p:nvPr/>
        </p:nvSpPr>
        <p:spPr>
          <a:xfrm>
            <a:off x="781050" y="819870"/>
            <a:ext cx="111163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purpose versus Loan Status analysis: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- Inference: Loans with purpose as ‘Small business’ are more prone to be defaulters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38558EA-1677-CA12-57E2-26871ECC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6839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0"/>
            <a:ext cx="10903404" cy="847725"/>
          </a:xfrm>
        </p:spPr>
        <p:txBody>
          <a:bodyPr/>
          <a:lstStyle/>
          <a:p>
            <a:r>
              <a:rPr lang="en-US" sz="3200" dirty="0"/>
              <a:t>Inferences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5DA3-AFF6-64E9-C125-4926A4B7BD9B}"/>
              </a:ext>
            </a:extLst>
          </p:cNvPr>
          <p:cNvSpPr txBox="1"/>
          <p:nvPr/>
        </p:nvSpPr>
        <p:spPr>
          <a:xfrm>
            <a:off x="593271" y="752475"/>
            <a:ext cx="10646227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Customers with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dti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between 8 and 20 are more likely to default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Borrowers with annual income between 30k to 65k are more likely to default and higher annual income are less likely to default.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Grade and Interest rates are correlated. Higher number of loans have been given to Grade A and Grade  B, and the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percentage of defaulters increases with grade A to G. </a:t>
            </a:r>
            <a:r>
              <a:rPr lang="en-US" dirty="0">
                <a:latin typeface="+mj-lt"/>
              </a:rPr>
              <a:t>Higher grade will have higher interest rates and the 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percentage of defaulters increases with grade A to G. 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customers with open accounts between 5 and 10 have more defaulters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Loan amounts, Funded amount are highly correlated and people will less than 5k loan amount are less prone to be defaulters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Debt consolidation seems to be the maximum purpose for taking loan and has more defaulters but if we look at proportion, </a:t>
            </a:r>
            <a:r>
              <a:rPr lang="en-IN" dirty="0">
                <a:solidFill>
                  <a:srgbClr val="00B050"/>
                </a:solidFill>
                <a:latin typeface="+mj-lt"/>
              </a:rPr>
              <a:t>Loans with purpose as ‘Small business’ are more prone to be defaulters</a:t>
            </a:r>
            <a:endParaRPr lang="en-US" dirty="0">
              <a:solidFill>
                <a:srgbClr val="00B050"/>
              </a:solidFill>
              <a:latin typeface="+mj-lt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8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287267"/>
            <a:ext cx="5117162" cy="1325563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409825"/>
            <a:ext cx="5681676" cy="330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Finance company is the largest online loan marketplace, facilitating personal loans, business loans, and financing of medical procedures. Borrowers can easily access lower interest rate loans through a fast online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finance company aims to minimize losses by identifying risky loan applicants. Approving a risky applicant may lead to defaults and financial loss, while rejecting a reliable applicant results in lost business.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Exploratory Data Analysis (EDA), the goal is to </a:t>
            </a:r>
            <a:r>
              <a:rPr lang="en-IN" dirty="0" err="1"/>
              <a:t>analyze</a:t>
            </a:r>
            <a:r>
              <a:rPr lang="en-IN" dirty="0"/>
              <a:t> past loan data to identify key factors that predict loan defaults, enabling better decision-making to reduce credit risk and improve portfolio management.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2925" y="2619753"/>
            <a:ext cx="3848100" cy="3911039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3696" y="226420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Load &amp;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F049B-DD6F-2BCA-04A2-CED0F6E65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84"/>
          <a:stretch/>
        </p:blipFill>
        <p:spPr>
          <a:xfrm>
            <a:off x="1019175" y="2788919"/>
            <a:ext cx="8834437" cy="1714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5DE2B-F97F-ED4D-F6C5-DF720A2E067D}"/>
              </a:ext>
            </a:extLst>
          </p:cNvPr>
          <p:cNvSpPr txBox="1"/>
          <p:nvPr/>
        </p:nvSpPr>
        <p:spPr>
          <a:xfrm>
            <a:off x="1143000" y="1622510"/>
            <a:ext cx="1018222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set contains 39717 records and 111 columns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Need to perform data clean as data contains many columns with null values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Als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o, need to convert data type for few columns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and drop the rows which are not required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310D5-0A39-597B-8CF7-4E7D7AB84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4685982"/>
            <a:ext cx="8524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Fix Rows: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 Raw data not having, Summary Rows (Total, sub total rows), Extra rows (Column number indicator rows, blank rows, section indicator rows)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Fix Columns: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Identified 56 Columns with complete null values </a:t>
            </a:r>
          </a:p>
          <a:p>
            <a:pPr marL="285750" indent="-285750">
              <a:buFontTx/>
              <a:buChar char="-"/>
            </a:pP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buFontTx/>
              <a:buChar char="-"/>
            </a:pP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99EAA-B797-1E75-9B33-DC36833E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01" y="2579516"/>
            <a:ext cx="10515600" cy="40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Fix Columns: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Set share after dropping Null columns (39717 rows, 54 columns)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Identified 9 columns which contains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sinlge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non-null value which will not be use full for any analysis, dropping this columns. Data Shape (46 columns)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61FB2-138D-C3A5-A871-19773FC89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3" b="2649"/>
          <a:stretch/>
        </p:blipFill>
        <p:spPr>
          <a:xfrm>
            <a:off x="1500187" y="2020199"/>
            <a:ext cx="8277225" cy="40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Dropping below columns as no helpful to derive insights</a:t>
            </a:r>
          </a:p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1) </a:t>
            </a:r>
            <a:r>
              <a:rPr lang="en-IN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desc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- Data provided by browser (it has various details like loan Amount requested etc..) </a:t>
            </a:r>
          </a:p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but all are in unstructured format and with 33% null values so not useful for analysis</a:t>
            </a:r>
          </a:p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2) </a:t>
            </a:r>
            <a:r>
              <a:rPr lang="en-IN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mths_since_last_delinq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 This column has around 65% null values </a:t>
            </a:r>
          </a:p>
          <a:p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loan_cleaned_data_1 = loan_cleaned_data_1.drop(['</a:t>
            </a:r>
            <a:r>
              <a:rPr lang="en-IN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desc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','</a:t>
            </a:r>
            <a:r>
              <a:rPr lang="en-IN" sz="18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mths_since_last_delinq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'], axis=1)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3) ID and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Member_ID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columns are index columns, which are not useful in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analyis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hence dropping these columns</a:t>
            </a:r>
          </a:p>
          <a:p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4) Dropping additional columns which are not derive much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9BBAA-DA2E-725E-7149-5B33F7BE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3225756"/>
            <a:ext cx="9748838" cy="1727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BE436-323F-0F83-45B7-88E12981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5050562"/>
            <a:ext cx="9872663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 Duplicate rows exist</a:t>
            </a:r>
          </a:p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 Rows present with more than 5 null values</a:t>
            </a:r>
          </a:p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Drop the Rows with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loan_status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as 'Current'  as Current: Applicant is in the process of paying the instalments, i.e. the tenure of the loan is not yet completed.  These candidates are not labelled as 'defaulted’. </a:t>
            </a:r>
          </a:p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Removed records with NA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11C3B-747B-B529-DF05-45FA4E27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905124"/>
            <a:ext cx="10897235" cy="37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-21244"/>
            <a:ext cx="10515600" cy="1115434"/>
          </a:xfrm>
        </p:spPr>
        <p:txBody>
          <a:bodyPr/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94A65-FA19-6EF2-E817-09E5E481C15A}"/>
              </a:ext>
            </a:extLst>
          </p:cNvPr>
          <p:cNvSpPr txBox="1"/>
          <p:nvPr/>
        </p:nvSpPr>
        <p:spPr>
          <a:xfrm>
            <a:off x="781050" y="819870"/>
            <a:ext cx="1111631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standardization </a:t>
            </a:r>
          </a:p>
          <a:p>
            <a:pPr marL="800100" lvl="1" indent="-342900">
              <a:buAutoNum type="arabicParenR"/>
            </a:pP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Int_Rate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Loan_amnt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funded_amnt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issue_d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</a:t>
            </a:r>
            <a:r>
              <a:rPr lang="en-IN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emp_length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columns data is standardized by changing data type, converting to valid data formats as in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2C8B-B74A-E519-59B5-7EA83B1B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935304"/>
            <a:ext cx="9901238" cy="43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392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517</TotalTime>
  <Words>1658</Words>
  <Application>Microsoft Office PowerPoint</Application>
  <PresentationFormat>Widescreen</PresentationFormat>
  <Paragraphs>261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等线</vt:lpstr>
      <vt:lpstr>Abadi</vt:lpstr>
      <vt:lpstr>Arial</vt:lpstr>
      <vt:lpstr>Calibri</vt:lpstr>
      <vt:lpstr>Century Gothic</vt:lpstr>
      <vt:lpstr>Posterama</vt:lpstr>
      <vt:lpstr>Posterama Text Black</vt:lpstr>
      <vt:lpstr>Posterama Text SemiBold</vt:lpstr>
      <vt:lpstr>Wingdings</vt:lpstr>
      <vt:lpstr>Custom​​</vt:lpstr>
      <vt:lpstr>Lending Club Case Study</vt:lpstr>
      <vt:lpstr>Agenda</vt:lpstr>
      <vt:lpstr>Problem Statement</vt:lpstr>
      <vt:lpstr>Data Load &amp; Understanding</vt:lpstr>
      <vt:lpstr>Data Cleaning</vt:lpstr>
      <vt:lpstr>Data Cleaning</vt:lpstr>
      <vt:lpstr>Data Cleaning</vt:lpstr>
      <vt:lpstr>Data Cleaning</vt:lpstr>
      <vt:lpstr>Data Cleaning</vt:lpstr>
      <vt:lpstr>Data Segmentation</vt:lpstr>
      <vt:lpstr>Outlier Analysis using Box Plot</vt:lpstr>
      <vt:lpstr>Univariate Analysis</vt:lpstr>
      <vt:lpstr>Univariate Analysis</vt:lpstr>
      <vt:lpstr>Univariate Analysis (Categorical Variables)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Inferences</vt:lpstr>
    </vt:vector>
  </TitlesOfParts>
  <Company>PepsiCo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Balla, Mallibabu {PEP}</dc:creator>
  <cp:lastModifiedBy>Balla, Mallibabu {PEP}</cp:lastModifiedBy>
  <cp:revision>1</cp:revision>
  <dcterms:created xsi:type="dcterms:W3CDTF">2024-09-25T05:22:28Z</dcterms:created>
  <dcterms:modified xsi:type="dcterms:W3CDTF">2024-09-25T13:59:53Z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