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altLang="zh-CN" dirty="0" err="1"/>
              <a:t>sc</a:t>
            </a:r>
            <a:r>
              <a:rPr lang="en-US" altLang="zh-CN" dirty="0"/>
              <a:t>/</a:t>
            </a:r>
            <a:r>
              <a:rPr lang="en-US" altLang="zh-CN" dirty="0" err="1"/>
              <a:t>ript</a:t>
            </a:r>
            <a:r>
              <a:rPr lang="en-US" altLang="zh-CN" dirty="0"/>
              <a:t> [</a:t>
            </a:r>
            <a:r>
              <a:rPr lang="en-US" altLang="zh-CN" dirty="0" err="1"/>
              <a:t>sk</a:t>
            </a:r>
            <a:r>
              <a:rPr lang="en-US" altLang="zh-CN" dirty="0"/>
              <a:t>/</a:t>
            </a:r>
            <a:r>
              <a:rPr lang="en-US" altLang="zh-CN" dirty="0" err="1"/>
              <a:t>ript</a:t>
            </a:r>
            <a:r>
              <a:rPr lang="en-US" altLang="zh-CN" dirty="0"/>
              <a:t>]</a:t>
            </a:r>
            <a:r>
              <a:rPr lang="zh-CN" altLang="en-US" dirty="0"/>
              <a:t>脚本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3690"/>
            <a:ext cx="48006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867" y="1717614"/>
            <a:ext cx="3933825" cy="335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22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a/</a:t>
            </a:r>
            <a:r>
              <a:rPr lang="en-US" altLang="zh-CN" dirty="0" err="1"/>
              <a:t>lert</a:t>
            </a:r>
            <a:r>
              <a:rPr lang="en-US" altLang="zh-CN" dirty="0"/>
              <a:t> [ə/'</a:t>
            </a:r>
            <a:r>
              <a:rPr lang="en-US" altLang="zh-CN" dirty="0" err="1"/>
              <a:t>lɜ:t</a:t>
            </a:r>
            <a:r>
              <a:rPr lang="en-US" altLang="zh-CN" dirty="0"/>
              <a:t>] </a:t>
            </a:r>
            <a:r>
              <a:rPr lang="zh-CN" altLang="en-US" dirty="0"/>
              <a:t>警报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32856"/>
            <a:ext cx="32766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35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func</a:t>
            </a:r>
            <a:r>
              <a:rPr lang="en-US" altLang="zh-CN" dirty="0"/>
              <a:t>/</a:t>
            </a:r>
            <a:r>
              <a:rPr lang="en-US" altLang="zh-CN" dirty="0" err="1"/>
              <a:t>tion</a:t>
            </a:r>
            <a:r>
              <a:rPr lang="en-US" altLang="zh-CN" dirty="0"/>
              <a:t> ['</a:t>
            </a:r>
            <a:r>
              <a:rPr lang="en-US" altLang="zh-CN" dirty="0" err="1"/>
              <a:t>fʌŋk</a:t>
            </a:r>
            <a:r>
              <a:rPr lang="en-US" altLang="zh-CN" dirty="0"/>
              <a:t>/</a:t>
            </a:r>
            <a:r>
              <a:rPr lang="en-US" altLang="zh-CN" dirty="0" err="1"/>
              <a:t>ʃn</a:t>
            </a:r>
            <a:r>
              <a:rPr lang="en-US" altLang="zh-CN" dirty="0"/>
              <a:t>]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2348880"/>
            <a:ext cx="389508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77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2952328"/>
          </a:xfrm>
        </p:spPr>
        <p:txBody>
          <a:bodyPr/>
          <a:lstStyle/>
          <a:p>
            <a:r>
              <a:rPr lang="en-US" altLang="zh-CN" dirty="0"/>
              <a:t>if </a:t>
            </a:r>
            <a:r>
              <a:rPr lang="zh-CN" altLang="en-US" dirty="0"/>
              <a:t>如果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68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prom/</a:t>
            </a:r>
            <a:r>
              <a:rPr lang="en-US" altLang="zh-CN" dirty="0" err="1"/>
              <a:t>pt</a:t>
            </a:r>
            <a:r>
              <a:rPr lang="en-US" altLang="zh-CN" dirty="0"/>
              <a:t> [</a:t>
            </a:r>
            <a:r>
              <a:rPr lang="en-US" altLang="zh-CN" dirty="0" err="1"/>
              <a:t>prɒm</a:t>
            </a:r>
            <a:r>
              <a:rPr lang="en-US" altLang="zh-CN" dirty="0"/>
              <a:t>/</a:t>
            </a:r>
            <a:r>
              <a:rPr lang="en-US" altLang="zh-CN" dirty="0" err="1"/>
              <a:t>pt</a:t>
            </a:r>
            <a:r>
              <a:rPr lang="en-US" altLang="zh-CN" dirty="0"/>
              <a:t>]</a:t>
            </a:r>
            <a:r>
              <a:rPr lang="zh-CN" altLang="en-US" dirty="0"/>
              <a:t>提示框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5"/>
            <a:ext cx="634154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84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=</a:t>
            </a:r>
            <a:r>
              <a:rPr lang="en-US" altLang="zh-CN" dirty="0" err="1"/>
              <a:t>va</a:t>
            </a:r>
            <a:r>
              <a:rPr lang="en-US" altLang="zh-CN" dirty="0"/>
              <a:t>/</a:t>
            </a:r>
            <a:r>
              <a:rPr lang="en-US" altLang="zh-CN" dirty="0" err="1"/>
              <a:t>ria</a:t>
            </a:r>
            <a:r>
              <a:rPr lang="en-US" altLang="zh-CN" dirty="0"/>
              <a:t>/</a:t>
            </a:r>
            <a:r>
              <a:rPr lang="en-US" altLang="zh-CN" dirty="0" err="1"/>
              <a:t>ble</a:t>
            </a:r>
            <a:r>
              <a:rPr lang="en-US" altLang="zh-CN" dirty="0"/>
              <a:t> ['</a:t>
            </a:r>
            <a:r>
              <a:rPr lang="en-US" altLang="zh-CN" dirty="0" err="1"/>
              <a:t>veə</a:t>
            </a:r>
            <a:r>
              <a:rPr lang="en-US" altLang="zh-CN" dirty="0"/>
              <a:t>/</a:t>
            </a:r>
            <a:r>
              <a:rPr lang="en-US" altLang="zh-CN" dirty="0" err="1"/>
              <a:t>riə</a:t>
            </a:r>
            <a:r>
              <a:rPr lang="en-US" altLang="zh-CN" dirty="0"/>
              <a:t>/</a:t>
            </a:r>
            <a:r>
              <a:rPr lang="en-US" altLang="zh-CN" dirty="0" err="1"/>
              <a:t>bl</a:t>
            </a:r>
            <a:r>
              <a:rPr lang="en-US" altLang="zh-CN" dirty="0"/>
              <a:t>]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703318" cy="444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50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un/de/fined [</a:t>
            </a:r>
            <a:r>
              <a:rPr lang="en-US" altLang="zh-CN" dirty="0" err="1"/>
              <a:t>ʌn</a:t>
            </a:r>
            <a:r>
              <a:rPr lang="en-US" altLang="zh-CN" dirty="0"/>
              <a:t>/di/'</a:t>
            </a:r>
            <a:r>
              <a:rPr lang="en-US" altLang="zh-CN" dirty="0" err="1"/>
              <a:t>faind</a:t>
            </a:r>
            <a:r>
              <a:rPr lang="en-US" altLang="zh-CN" dirty="0"/>
              <a:t>]</a:t>
            </a:r>
            <a:r>
              <a:rPr lang="zh-CN" altLang="en-US" dirty="0"/>
              <a:t>未定义的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84984"/>
            <a:ext cx="8229600" cy="1143000"/>
          </a:xfrm>
        </p:spPr>
        <p:txBody>
          <a:bodyPr/>
          <a:lstStyle/>
          <a:p>
            <a:r>
              <a:rPr lang="en-US" altLang="zh-CN" dirty="0"/>
              <a:t>boo/lean ['</a:t>
            </a:r>
            <a:r>
              <a:rPr lang="en-US" altLang="zh-CN" dirty="0" err="1"/>
              <a:t>bu</a:t>
            </a:r>
            <a:r>
              <a:rPr lang="en-US" altLang="zh-CN" dirty="0"/>
              <a:t>:/</a:t>
            </a:r>
            <a:r>
              <a:rPr lang="en-US" altLang="zh-CN" dirty="0" err="1"/>
              <a:t>liən</a:t>
            </a:r>
            <a:r>
              <a:rPr lang="en-US" altLang="zh-CN" dirty="0"/>
              <a:t>]</a:t>
            </a:r>
            <a:r>
              <a:rPr lang="zh-CN" altLang="en-US" dirty="0"/>
              <a:t>布尔类型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script [</a:t>
            </a:r>
            <a:r>
              <a:rPr lang="en-US" altLang="zh-CN" dirty="0" err="1"/>
              <a:t>sk</a:t>
            </a:r>
            <a:r>
              <a:rPr lang="en-US" altLang="zh-CN" dirty="0"/>
              <a:t>/</a:t>
            </a:r>
            <a:r>
              <a:rPr lang="en-US" altLang="zh-CN" dirty="0" err="1"/>
              <a:t>ript</a:t>
            </a:r>
            <a:r>
              <a:rPr lang="en-US" altLang="zh-CN" dirty="0"/>
              <a:t>]</a:t>
            </a:r>
            <a:r>
              <a:rPr lang="zh-CN" altLang="en-US" dirty="0"/>
              <a:t>脚本</a:t>
            </a:r>
          </a:p>
          <a:p>
            <a:endParaRPr lang="zh-CN" altLang="en-US" dirty="0"/>
          </a:p>
          <a:p>
            <a:r>
              <a:rPr lang="en-US" altLang="zh-CN" dirty="0"/>
              <a:t>alert [ə/'</a:t>
            </a:r>
            <a:r>
              <a:rPr lang="en-US" altLang="zh-CN" dirty="0" err="1"/>
              <a:t>lɜ:t</a:t>
            </a:r>
            <a:r>
              <a:rPr lang="en-US" altLang="zh-CN" dirty="0"/>
              <a:t>] </a:t>
            </a:r>
            <a:r>
              <a:rPr lang="zh-CN" altLang="en-US" dirty="0"/>
              <a:t>警报</a:t>
            </a:r>
          </a:p>
          <a:p>
            <a:endParaRPr lang="zh-CN" altLang="en-US" dirty="0"/>
          </a:p>
          <a:p>
            <a:r>
              <a:rPr lang="en-US" altLang="zh-CN" dirty="0"/>
              <a:t>function ['</a:t>
            </a:r>
            <a:r>
              <a:rPr lang="en-US" altLang="zh-CN" dirty="0" err="1"/>
              <a:t>fʌŋk</a:t>
            </a:r>
            <a:r>
              <a:rPr lang="en-US" altLang="zh-CN" dirty="0"/>
              <a:t>/</a:t>
            </a:r>
            <a:r>
              <a:rPr lang="en-US" altLang="zh-CN" dirty="0" err="1"/>
              <a:t>ʃn</a:t>
            </a:r>
            <a:r>
              <a:rPr lang="en-US" altLang="zh-CN" dirty="0"/>
              <a:t>] </a:t>
            </a:r>
            <a:r>
              <a:rPr lang="zh-CN" altLang="en-US" dirty="0"/>
              <a:t>函数</a:t>
            </a:r>
          </a:p>
          <a:p>
            <a:endParaRPr lang="zh-CN" altLang="en-US" dirty="0"/>
          </a:p>
          <a:p>
            <a:r>
              <a:rPr lang="en-US" altLang="zh-CN" dirty="0"/>
              <a:t>if </a:t>
            </a:r>
            <a:r>
              <a:rPr lang="zh-CN" altLang="en-US" dirty="0"/>
              <a:t>如果</a:t>
            </a:r>
          </a:p>
          <a:p>
            <a:endParaRPr lang="zh-CN" altLang="en-US" dirty="0"/>
          </a:p>
          <a:p>
            <a:r>
              <a:rPr lang="en-US" altLang="zh-CN" dirty="0"/>
              <a:t>prompt [</a:t>
            </a:r>
            <a:r>
              <a:rPr lang="en-US" altLang="zh-CN" dirty="0" err="1"/>
              <a:t>prɒm</a:t>
            </a:r>
            <a:r>
              <a:rPr lang="en-US" altLang="zh-CN" dirty="0"/>
              <a:t>/</a:t>
            </a:r>
            <a:r>
              <a:rPr lang="en-US" altLang="zh-CN" dirty="0" err="1"/>
              <a:t>pt</a:t>
            </a:r>
            <a:r>
              <a:rPr lang="en-US" altLang="zh-CN" dirty="0"/>
              <a:t>]</a:t>
            </a:r>
            <a:r>
              <a:rPr lang="zh-CN" altLang="en-US" dirty="0"/>
              <a:t>提示框</a:t>
            </a:r>
          </a:p>
          <a:p>
            <a:endParaRPr lang="zh-CN" altLang="en-US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=variable ['</a:t>
            </a:r>
            <a:r>
              <a:rPr lang="en-US" altLang="zh-CN" dirty="0" err="1"/>
              <a:t>veə</a:t>
            </a:r>
            <a:r>
              <a:rPr lang="en-US" altLang="zh-CN" dirty="0"/>
              <a:t>/</a:t>
            </a:r>
            <a:r>
              <a:rPr lang="en-US" altLang="zh-CN" dirty="0" err="1"/>
              <a:t>riə</a:t>
            </a:r>
            <a:r>
              <a:rPr lang="en-US" altLang="zh-CN" dirty="0"/>
              <a:t>/</a:t>
            </a:r>
            <a:r>
              <a:rPr lang="en-US" altLang="zh-CN" dirty="0" err="1"/>
              <a:t>bl</a:t>
            </a:r>
            <a:r>
              <a:rPr lang="en-US" altLang="zh-CN" dirty="0"/>
              <a:t>] </a:t>
            </a:r>
            <a:r>
              <a:rPr lang="zh-CN" altLang="en-US" dirty="0"/>
              <a:t>变量</a:t>
            </a:r>
          </a:p>
          <a:p>
            <a:endParaRPr lang="zh-CN" altLang="en-US" dirty="0"/>
          </a:p>
          <a:p>
            <a:r>
              <a:rPr lang="en-US" altLang="zh-CN" dirty="0"/>
              <a:t>undefined [</a:t>
            </a:r>
            <a:r>
              <a:rPr lang="en-US" altLang="zh-CN" dirty="0" err="1"/>
              <a:t>ʌn</a:t>
            </a:r>
            <a:r>
              <a:rPr lang="en-US" altLang="zh-CN" dirty="0"/>
              <a:t>/di/'</a:t>
            </a:r>
            <a:r>
              <a:rPr lang="en-US" altLang="zh-CN" dirty="0" err="1"/>
              <a:t>faind</a:t>
            </a:r>
            <a:r>
              <a:rPr lang="en-US" altLang="zh-CN" dirty="0"/>
              <a:t>]</a:t>
            </a:r>
            <a:r>
              <a:rPr lang="zh-CN" altLang="en-US" dirty="0"/>
              <a:t>未定义的</a:t>
            </a:r>
          </a:p>
          <a:p>
            <a:endParaRPr lang="zh-CN" altLang="en-US" dirty="0"/>
          </a:p>
          <a:p>
            <a:r>
              <a:rPr lang="en-US" altLang="zh-CN" dirty="0" err="1"/>
              <a:t>boolean</a:t>
            </a:r>
            <a:r>
              <a:rPr lang="en-US" altLang="zh-CN" dirty="0"/>
              <a:t> ['</a:t>
            </a:r>
            <a:r>
              <a:rPr lang="en-US" altLang="zh-CN" dirty="0" err="1"/>
              <a:t>bu</a:t>
            </a:r>
            <a:r>
              <a:rPr lang="en-US" altLang="zh-CN" dirty="0"/>
              <a:t>:/</a:t>
            </a:r>
            <a:r>
              <a:rPr lang="en-US" altLang="zh-CN" dirty="0" err="1"/>
              <a:t>liən</a:t>
            </a:r>
            <a:r>
              <a:rPr lang="en-US" altLang="zh-CN" dirty="0"/>
              <a:t>]</a:t>
            </a:r>
            <a:r>
              <a:rPr lang="zh-CN" altLang="en-US" dirty="0"/>
              <a:t>布尔类型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71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92</Words>
  <Application>Microsoft Office PowerPoint</Application>
  <PresentationFormat>全屏显示(4:3)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sc/ript [sk/ript]脚本</vt:lpstr>
      <vt:lpstr>a/lert [ə/'lɜ:t] 警报</vt:lpstr>
      <vt:lpstr>func/tion ['fʌŋk/ʃn] 函数</vt:lpstr>
      <vt:lpstr>if 如果</vt:lpstr>
      <vt:lpstr>prom/pt [prɒm/pt]提示框</vt:lpstr>
      <vt:lpstr>var=va/ria/ble ['veə/riə/bl] 变量</vt:lpstr>
      <vt:lpstr>un/de/fined [ʌn/di/'faind]未定义的</vt:lpstr>
      <vt:lpstr>boo/lean ['bu:/liən]布尔类型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sc/ript [sk/ript]脚本</dc:title>
  <dc:creator>Administrator</dc:creator>
  <cp:lastModifiedBy>Admin</cp:lastModifiedBy>
  <cp:revision>3</cp:revision>
  <dcterms:created xsi:type="dcterms:W3CDTF">2017-10-31T00:17:41Z</dcterms:created>
  <dcterms:modified xsi:type="dcterms:W3CDTF">2017-11-02T06:46:52Z</dcterms:modified>
</cp:coreProperties>
</file>