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6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7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9"/>
  </p:notesMasterIdLst>
  <p:sldIdLst>
    <p:sldId id="256" r:id="rId3"/>
    <p:sldId id="266" r:id="rId4"/>
    <p:sldId id="258" r:id="rId5"/>
    <p:sldId id="1706" r:id="rId6"/>
    <p:sldId id="1628" r:id="rId7"/>
    <p:sldId id="1696" r:id="rId8"/>
    <p:sldId id="1630" r:id="rId9"/>
    <p:sldId id="262" r:id="rId10"/>
    <p:sldId id="277" r:id="rId11"/>
    <p:sldId id="278" r:id="rId12"/>
    <p:sldId id="279" r:id="rId13"/>
    <p:sldId id="280" r:id="rId14"/>
    <p:sldId id="1659" r:id="rId15"/>
    <p:sldId id="263" r:id="rId16"/>
    <p:sldId id="1699" r:id="rId17"/>
    <p:sldId id="1705" r:id="rId18"/>
    <p:sldId id="1694" r:id="rId19"/>
    <p:sldId id="1692" r:id="rId20"/>
    <p:sldId id="1677" r:id="rId21"/>
    <p:sldId id="264" r:id="rId22"/>
    <p:sldId id="1710" r:id="rId23"/>
    <p:sldId id="1708" r:id="rId24"/>
    <p:sldId id="1698" r:id="rId25"/>
    <p:sldId id="1693" r:id="rId26"/>
    <p:sldId id="1711" r:id="rId27"/>
    <p:sldId id="265" r:id="rId28"/>
    <p:sldId id="1690" r:id="rId29"/>
    <p:sldId id="1633" r:id="rId30"/>
    <p:sldId id="1657" r:id="rId31"/>
    <p:sldId id="1712" r:id="rId32"/>
    <p:sldId id="1709" r:id="rId33"/>
    <p:sldId id="261" r:id="rId34"/>
    <p:sldId id="1714" r:id="rId35"/>
    <p:sldId id="257" r:id="rId36"/>
    <p:sldId id="267" r:id="rId37"/>
    <p:sldId id="1713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68"/>
    <a:srgbClr val="000142"/>
    <a:srgbClr val="35467A"/>
    <a:srgbClr val="EDB159"/>
    <a:srgbClr val="235787"/>
    <a:srgbClr val="26A9E0"/>
    <a:srgbClr val="2A9CA2"/>
    <a:srgbClr val="258A8F"/>
    <a:srgbClr val="2283CD"/>
    <a:srgbClr val="E71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4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761"/>
            <a:ext cx="12192000" cy="1782642"/>
          </a:xfrm>
          <a:prstGeom prst="rect">
            <a:avLst/>
          </a:prstGeom>
        </p:spPr>
      </p:pic>
      <p:sp>
        <p:nvSpPr>
          <p:cNvPr id="14" name="等腰三角形 13"/>
          <p:cNvSpPr/>
          <p:nvPr userDrawn="1"/>
        </p:nvSpPr>
        <p:spPr>
          <a:xfrm flipV="1">
            <a:off x="4305300" y="0"/>
            <a:ext cx="3581400" cy="94759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flipV="1">
            <a:off x="5092700" y="0"/>
            <a:ext cx="2006600" cy="55389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D6B1039C-F270-4E60-B62A-713E143309A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352800" y="2905871"/>
            <a:ext cx="548640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09DB6C3-2ED1-42B9-A413-3814F860A829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352800" y="1639092"/>
            <a:ext cx="5486400" cy="126677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ABD7E92A-82DC-40F4-B7F0-7DCE654A7AB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52800" y="4248691"/>
            <a:ext cx="5486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264A90B-CFB4-4EEF-BF34-6AA2772E9D7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2800" y="4544962"/>
            <a:ext cx="5486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DC72884-9C36-4F18-A7E2-E45E53A216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82" y="1329003"/>
            <a:ext cx="1325343" cy="132534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6CE673F-F511-4E72-A34B-716DC187BE47}"/>
              </a:ext>
            </a:extLst>
          </p:cNvPr>
          <p:cNvSpPr/>
          <p:nvPr userDrawn="1"/>
        </p:nvSpPr>
        <p:spPr>
          <a:xfrm>
            <a:off x="10331741" y="4398601"/>
            <a:ext cx="828675" cy="828675"/>
          </a:xfrm>
          <a:prstGeom prst="rect">
            <a:avLst/>
          </a:prstGeom>
          <a:blipFill dpi="0" rotWithShape="1">
            <a:blip r:embed="rId5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230B24-4CC7-482D-B2FC-EF8B9F497842}"/>
              </a:ext>
            </a:extLst>
          </p:cNvPr>
          <p:cNvSpPr/>
          <p:nvPr userDrawn="1"/>
        </p:nvSpPr>
        <p:spPr>
          <a:xfrm>
            <a:off x="2621898" y="3355746"/>
            <a:ext cx="828675" cy="828675"/>
          </a:xfrm>
          <a:prstGeom prst="rect">
            <a:avLst/>
          </a:prstGeom>
          <a:blipFill dpi="0" rotWithShape="1">
            <a:blip r:embed="rId5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00100" y="628650"/>
            <a:ext cx="10591800" cy="4535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5103761"/>
            <a:ext cx="12192000" cy="1754239"/>
          </a:xfrm>
          <a:prstGeom prst="rect">
            <a:avLst/>
          </a:prstGeom>
          <a:blipFill>
            <a:blip r:embed="rId2"/>
            <a:stretch>
              <a:fillRect l="-8980" r="-89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76600" y="-1"/>
            <a:ext cx="5638800" cy="1562857"/>
            <a:chOff x="4305300" y="0"/>
            <a:chExt cx="3581400" cy="947596"/>
          </a:xfrm>
        </p:grpSpPr>
        <p:sp>
          <p:nvSpPr>
            <p:cNvPr id="11" name="等腰三角形 10"/>
            <p:cNvSpPr/>
            <p:nvPr userDrawn="1"/>
          </p:nvSpPr>
          <p:spPr>
            <a:xfrm flipV="1">
              <a:off x="4305300" y="0"/>
              <a:ext cx="3581400" cy="94759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flipV="1">
              <a:off x="5092700" y="0"/>
              <a:ext cx="2006600" cy="55389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3AA995F-86DE-497D-B569-3CD088B8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533650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AAEBF31-29FD-404F-88B2-2134068D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334600-C08D-4629-AFA1-A99338D64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" y="1047750"/>
            <a:ext cx="1090027" cy="1090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8EEB34-DF6E-4066-B363-0BBFB5719C7D}"/>
              </a:ext>
            </a:extLst>
          </p:cNvPr>
          <p:cNvSpPr/>
          <p:nvPr userDrawn="1"/>
        </p:nvSpPr>
        <p:spPr>
          <a:xfrm>
            <a:off x="10083406" y="5255851"/>
            <a:ext cx="828675" cy="828675"/>
          </a:xfrm>
          <a:prstGeom prst="rect">
            <a:avLst/>
          </a:prstGeom>
          <a:blipFill dpi="0" rotWithShape="1">
            <a:blip r:embed="rId4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F1410AEC-05ED-45CB-B746-8CBB87B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DED358D-9240-4805-A43F-EDA34B16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061ABF1C-ED12-4AA7-96DE-D6EEAD0D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F2CDC4D6-5472-49DC-B0E7-AAF612483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22ACF665-17D4-4C24-8F61-E1363E56F7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6749A17-D7CE-4CA1-AF9F-BD810F6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816137-FA19-4BB7-B829-6B6F986D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875C1BE-E1C5-430D-837B-7C1F8F3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40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E72234B8-93FC-4E4A-8CC2-9C28F39563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20494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F7ADD919-CC31-4D62-88E4-9F00765E30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3556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2D06DF7E-5C67-4901-9B5F-CEBD1742C2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594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2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DF100573-11CE-42C2-B61A-B715F472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9669EBC-0FEC-46E1-A5DE-9294EA23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E8DE1A-4257-4B39-9869-1AB52BA1D815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F5AF6BA-D8CA-4876-BB14-06922600C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C4FC910-0159-44AF-83EA-0B0434AC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692B4681-77C7-4C65-9F17-ACBD0D4C6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5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科技感信息化商务模板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2222BD58-7558-46DE-8E39-EED5EE45340E}"/>
              </a:ext>
            </a:extLst>
          </p:cNvPr>
          <p:cNvSpPr>
            <a:spLocks/>
          </p:cNvSpPr>
          <p:nvPr/>
        </p:nvSpPr>
        <p:spPr>
          <a:xfrm>
            <a:off x="4438650" y="1985901"/>
            <a:ext cx="3314700" cy="3314700"/>
          </a:xfrm>
          <a:prstGeom prst="donut">
            <a:avLst>
              <a:gd name="adj" fmla="val 29643"/>
            </a:avLst>
          </a:prstGeom>
          <a:blipFill>
            <a:blip r:embed="rId2"/>
            <a:stretch>
              <a:fillRect l="-27394" r="-27185"/>
            </a:stretch>
          </a:blip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7A096D-F6D9-4050-9763-D29427A62B78}"/>
              </a:ext>
            </a:extLst>
          </p:cNvPr>
          <p:cNvSpPr>
            <a:spLocks/>
          </p:cNvSpPr>
          <p:nvPr/>
        </p:nvSpPr>
        <p:spPr>
          <a:xfrm flipH="1">
            <a:off x="4795319" y="2342570"/>
            <a:ext cx="2601362" cy="2601362"/>
          </a:xfrm>
          <a:prstGeom prst="ellipse">
            <a:avLst/>
          </a:prstGeom>
          <a:solidFill>
            <a:schemeClr val="bg2">
              <a:alpha val="7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34AFAA-E997-48D4-A021-6A1353F16D81}"/>
              </a:ext>
            </a:extLst>
          </p:cNvPr>
          <p:cNvGrpSpPr>
            <a:grpSpLocks/>
          </p:cNvGrpSpPr>
          <p:nvPr/>
        </p:nvGrpSpPr>
        <p:grpSpPr>
          <a:xfrm>
            <a:off x="5510731" y="4566169"/>
            <a:ext cx="1170538" cy="1170538"/>
            <a:chOff x="5410200" y="1427163"/>
            <a:chExt cx="1371600" cy="1371600"/>
          </a:xfrm>
        </p:grpSpPr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12F43A4A-3069-4A88-B655-D2548254409D}"/>
                </a:ext>
              </a:extLst>
            </p:cNvPr>
            <p:cNvSpPr>
              <a:spLocks/>
            </p:cNvSpPr>
            <p:nvPr/>
          </p:nvSpPr>
          <p:spPr>
            <a:xfrm>
              <a:off x="5410200" y="1427163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50%</a:t>
              </a:r>
            </a:p>
          </p:txBody>
        </p:sp>
        <p:sp>
          <p:nvSpPr>
            <p:cNvPr id="9" name="Arc 19">
              <a:extLst>
                <a:ext uri="{FF2B5EF4-FFF2-40B4-BE49-F238E27FC236}">
                  <a16:creationId xmlns:a16="http://schemas.microsoft.com/office/drawing/2014/main" id="{A186E14F-B3EE-42C0-A172-4DE4B535ADF6}"/>
                </a:ext>
              </a:extLst>
            </p:cNvPr>
            <p:cNvSpPr>
              <a:spLocks/>
            </p:cNvSpPr>
            <p:nvPr/>
          </p:nvSpPr>
          <p:spPr>
            <a:xfrm>
              <a:off x="5410200" y="1427163"/>
              <a:ext cx="1371600" cy="1371600"/>
            </a:xfrm>
            <a:prstGeom prst="arc">
              <a:avLst>
                <a:gd name="adj1" fmla="val 10883891"/>
                <a:gd name="adj2" fmla="val 21528887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FF5227-417D-4070-B909-2B8073C441EC}"/>
              </a:ext>
            </a:extLst>
          </p:cNvPr>
          <p:cNvGrpSpPr/>
          <p:nvPr/>
        </p:nvGrpSpPr>
        <p:grpSpPr>
          <a:xfrm>
            <a:off x="6977581" y="3057982"/>
            <a:ext cx="1170538" cy="1170538"/>
            <a:chOff x="6877050" y="2957451"/>
            <a:chExt cx="1371600" cy="1371600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3FCD85C9-B27C-4DED-B559-A9866C839C28}"/>
                </a:ext>
              </a:extLst>
            </p:cNvPr>
            <p:cNvSpPr>
              <a:spLocks/>
            </p:cNvSpPr>
            <p:nvPr/>
          </p:nvSpPr>
          <p:spPr>
            <a:xfrm>
              <a:off x="6877050" y="2957451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36%</a:t>
              </a:r>
            </a:p>
          </p:txBody>
        </p:sp>
        <p:sp>
          <p:nvSpPr>
            <p:cNvPr id="12" name="Arc 21">
              <a:extLst>
                <a:ext uri="{FF2B5EF4-FFF2-40B4-BE49-F238E27FC236}">
                  <a16:creationId xmlns:a16="http://schemas.microsoft.com/office/drawing/2014/main" id="{37537DDA-2F9E-4050-91FD-E575FE5B29F9}"/>
                </a:ext>
              </a:extLst>
            </p:cNvPr>
            <p:cNvSpPr>
              <a:spLocks/>
            </p:cNvSpPr>
            <p:nvPr/>
          </p:nvSpPr>
          <p:spPr>
            <a:xfrm>
              <a:off x="6877050" y="2957451"/>
              <a:ext cx="1371600" cy="1371600"/>
            </a:xfrm>
            <a:prstGeom prst="arc">
              <a:avLst>
                <a:gd name="adj1" fmla="val 10883891"/>
                <a:gd name="adj2" fmla="val 185380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EC9FAE-5592-4C36-B859-D946C72381E8}"/>
              </a:ext>
            </a:extLst>
          </p:cNvPr>
          <p:cNvGrpSpPr/>
          <p:nvPr/>
        </p:nvGrpSpPr>
        <p:grpSpPr>
          <a:xfrm>
            <a:off x="4015306" y="3057982"/>
            <a:ext cx="1170538" cy="1170538"/>
            <a:chOff x="3914775" y="2957451"/>
            <a:chExt cx="1371600" cy="1371600"/>
          </a:xfrm>
        </p:grpSpPr>
        <p:sp>
          <p:nvSpPr>
            <p:cNvPr id="14" name="Oval 22">
              <a:extLst>
                <a:ext uri="{FF2B5EF4-FFF2-40B4-BE49-F238E27FC236}">
                  <a16:creationId xmlns:a16="http://schemas.microsoft.com/office/drawing/2014/main" id="{60454389-D294-4267-AD98-491388F509A5}"/>
                </a:ext>
              </a:extLst>
            </p:cNvPr>
            <p:cNvSpPr>
              <a:spLocks/>
            </p:cNvSpPr>
            <p:nvPr/>
          </p:nvSpPr>
          <p:spPr>
            <a:xfrm>
              <a:off x="3914775" y="2957451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67%</a:t>
              </a:r>
            </a:p>
          </p:txBody>
        </p:sp>
        <p:sp>
          <p:nvSpPr>
            <p:cNvPr id="15" name="Arc 23">
              <a:extLst>
                <a:ext uri="{FF2B5EF4-FFF2-40B4-BE49-F238E27FC236}">
                  <a16:creationId xmlns:a16="http://schemas.microsoft.com/office/drawing/2014/main" id="{100FE637-0201-4771-9D81-DCAE38CD9FF7}"/>
                </a:ext>
              </a:extLst>
            </p:cNvPr>
            <p:cNvSpPr>
              <a:spLocks/>
            </p:cNvSpPr>
            <p:nvPr/>
          </p:nvSpPr>
          <p:spPr>
            <a:xfrm>
              <a:off x="3914775" y="2957451"/>
              <a:ext cx="1371600" cy="1371600"/>
            </a:xfrm>
            <a:prstGeom prst="arc">
              <a:avLst>
                <a:gd name="adj1" fmla="val 10883891"/>
                <a:gd name="adj2" fmla="val 2615863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D72BF8-5FDC-4009-936C-49249F9FEAE9}"/>
              </a:ext>
            </a:extLst>
          </p:cNvPr>
          <p:cNvGrpSpPr>
            <a:grpSpLocks/>
          </p:cNvGrpSpPr>
          <p:nvPr/>
        </p:nvGrpSpPr>
        <p:grpSpPr>
          <a:xfrm>
            <a:off x="5410200" y="1427163"/>
            <a:ext cx="1371600" cy="1371600"/>
            <a:chOff x="5410200" y="4465638"/>
            <a:chExt cx="1371600" cy="1371600"/>
          </a:xfrm>
        </p:grpSpPr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9CE27869-7F47-4A1D-8B6F-F8F05101B404}"/>
                </a:ext>
              </a:extLst>
            </p:cNvPr>
            <p:cNvSpPr>
              <a:spLocks/>
            </p:cNvSpPr>
            <p:nvPr/>
          </p:nvSpPr>
          <p:spPr>
            <a:xfrm>
              <a:off x="5410200" y="4465638"/>
              <a:ext cx="1371600" cy="13716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74%</a:t>
              </a:r>
            </a:p>
          </p:txBody>
        </p:sp>
        <p:sp>
          <p:nvSpPr>
            <p:cNvPr id="18" name="Arc 25">
              <a:extLst>
                <a:ext uri="{FF2B5EF4-FFF2-40B4-BE49-F238E27FC236}">
                  <a16:creationId xmlns:a16="http://schemas.microsoft.com/office/drawing/2014/main" id="{F9CFF021-4ED3-42D6-8765-FBAE3D6408F9}"/>
                </a:ext>
              </a:extLst>
            </p:cNvPr>
            <p:cNvSpPr>
              <a:spLocks/>
            </p:cNvSpPr>
            <p:nvPr/>
          </p:nvSpPr>
          <p:spPr>
            <a:xfrm>
              <a:off x="5410200" y="4465638"/>
              <a:ext cx="1371600" cy="1371600"/>
            </a:xfrm>
            <a:prstGeom prst="arc">
              <a:avLst>
                <a:gd name="adj1" fmla="val 10883891"/>
                <a:gd name="adj2" fmla="val 5971623"/>
              </a:avLst>
            </a:prstGeom>
            <a:noFill/>
            <a:ln w="38100">
              <a:solidFill>
                <a:schemeClr val="accent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6C54D9B-DA05-4A3E-952D-6F0841F3E967}"/>
              </a:ext>
            </a:extLst>
          </p:cNvPr>
          <p:cNvSpPr>
            <a:spLocks/>
          </p:cNvSpPr>
          <p:nvPr/>
        </p:nvSpPr>
        <p:spPr bwMode="auto">
          <a:xfrm>
            <a:off x="7857583" y="1638677"/>
            <a:ext cx="354658" cy="312462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4197">
            <a:extLst>
              <a:ext uri="{FF2B5EF4-FFF2-40B4-BE49-F238E27FC236}">
                <a16:creationId xmlns:a16="http://schemas.microsoft.com/office/drawing/2014/main" id="{53CFEB58-B7A8-4C8C-9233-9563D7F30709}"/>
              </a:ext>
            </a:extLst>
          </p:cNvPr>
          <p:cNvSpPr>
            <a:spLocks/>
          </p:cNvSpPr>
          <p:nvPr/>
        </p:nvSpPr>
        <p:spPr bwMode="auto">
          <a:xfrm>
            <a:off x="7857386" y="4482873"/>
            <a:ext cx="356638" cy="314206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C0960-1A88-4FAC-9ECC-25D3DA76CAF3}"/>
              </a:ext>
            </a:extLst>
          </p:cNvPr>
          <p:cNvGrpSpPr/>
          <p:nvPr/>
        </p:nvGrpSpPr>
        <p:grpSpPr>
          <a:xfrm>
            <a:off x="660400" y="1560626"/>
            <a:ext cx="3680600" cy="1308761"/>
            <a:chOff x="660400" y="1560626"/>
            <a:chExt cx="3680600" cy="130876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BB03DCC-C39E-4B4C-A5A9-79593205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20637"/>
              <a:ext cx="358620" cy="345366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4EA07F8-820B-42D7-B8D9-3673F0F9C45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25" name="íṩḻídè">
                <a:extLst>
                  <a:ext uri="{FF2B5EF4-FFF2-40B4-BE49-F238E27FC236}">
                    <a16:creationId xmlns:a16="http://schemas.microsoft.com/office/drawing/2014/main" id="{C35CDBCF-E38E-431C-BBF2-98A2F43727D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6" name="i$ľîḓê">
                <a:extLst>
                  <a:ext uri="{FF2B5EF4-FFF2-40B4-BE49-F238E27FC236}">
                    <a16:creationId xmlns:a16="http://schemas.microsoft.com/office/drawing/2014/main" id="{93191E6D-AFB5-4B53-A31B-7126BC989CAE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E367ADA-545E-4F7F-AA13-7A2007349CAB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941D01-A5F8-4E4E-94DE-19151C409A69}"/>
              </a:ext>
            </a:extLst>
          </p:cNvPr>
          <p:cNvGrpSpPr/>
          <p:nvPr/>
        </p:nvGrpSpPr>
        <p:grpSpPr>
          <a:xfrm>
            <a:off x="660400" y="4465638"/>
            <a:ext cx="3680600" cy="1308761"/>
            <a:chOff x="660400" y="1560626"/>
            <a:chExt cx="3680600" cy="1308761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EBDCAD5-1062-4DD9-B882-0A65008CF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80" y="163534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63FC8C-40D6-4A81-907C-2D3056E132D6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31" name="íṩḻídè">
                <a:extLst>
                  <a:ext uri="{FF2B5EF4-FFF2-40B4-BE49-F238E27FC236}">
                    <a16:creationId xmlns:a16="http://schemas.microsoft.com/office/drawing/2014/main" id="{679F3BE2-AED7-4AB2-83A4-123742AF0DFD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32" name="i$ľîḓê">
                <a:extLst>
                  <a:ext uri="{FF2B5EF4-FFF2-40B4-BE49-F238E27FC236}">
                    <a16:creationId xmlns:a16="http://schemas.microsoft.com/office/drawing/2014/main" id="{4510CF9E-563F-47B2-A03A-84EA200772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C5AEF6D-218E-4DCB-8E2F-DB079FF54BA0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1A8E5E9-FF68-4C2C-930D-1344ACAE3ACB}"/>
              </a:ext>
            </a:extLst>
          </p:cNvPr>
          <p:cNvGrpSpPr/>
          <p:nvPr/>
        </p:nvGrpSpPr>
        <p:grpSpPr>
          <a:xfrm>
            <a:off x="8084242" y="1560626"/>
            <a:ext cx="3421582" cy="1308761"/>
            <a:chOff x="8211000" y="1130300"/>
            <a:chExt cx="3307900" cy="1308761"/>
          </a:xfrm>
        </p:grpSpPr>
        <p:sp>
          <p:nvSpPr>
            <p:cNvPr id="34" name="íṩḻídè">
              <a:extLst>
                <a:ext uri="{FF2B5EF4-FFF2-40B4-BE49-F238E27FC236}">
                  <a16:creationId xmlns:a16="http://schemas.microsoft.com/office/drawing/2014/main" id="{D712D0E1-9D2F-417C-9FCB-430F8BCE9458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5" name="i$ľîḓê">
              <a:extLst>
                <a:ext uri="{FF2B5EF4-FFF2-40B4-BE49-F238E27FC236}">
                  <a16:creationId xmlns:a16="http://schemas.microsoft.com/office/drawing/2014/main" id="{19784B78-EE86-4DB6-91C5-C6390F82B630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F7B99A-84C5-40E0-B79B-831D693D920A}"/>
              </a:ext>
            </a:extLst>
          </p:cNvPr>
          <p:cNvCxnSpPr/>
          <p:nvPr/>
        </p:nvCxnSpPr>
        <p:spPr>
          <a:xfrm>
            <a:off x="7838300" y="2002431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7E18895-1154-4F4C-879E-37B74720953D}"/>
              </a:ext>
            </a:extLst>
          </p:cNvPr>
          <p:cNvGrpSpPr/>
          <p:nvPr/>
        </p:nvGrpSpPr>
        <p:grpSpPr>
          <a:xfrm>
            <a:off x="8084242" y="4465638"/>
            <a:ext cx="3421582" cy="1308761"/>
            <a:chOff x="8211000" y="1130300"/>
            <a:chExt cx="3307900" cy="1308761"/>
          </a:xfrm>
        </p:grpSpPr>
        <p:sp>
          <p:nvSpPr>
            <p:cNvPr id="38" name="íṩḻídè">
              <a:extLst>
                <a:ext uri="{FF2B5EF4-FFF2-40B4-BE49-F238E27FC236}">
                  <a16:creationId xmlns:a16="http://schemas.microsoft.com/office/drawing/2014/main" id="{C6FBB1BB-633B-4731-B726-845543C47BC1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9" name="i$ľîḓê">
              <a:extLst>
                <a:ext uri="{FF2B5EF4-FFF2-40B4-BE49-F238E27FC236}">
                  <a16:creationId xmlns:a16="http://schemas.microsoft.com/office/drawing/2014/main" id="{A1CAF90C-14A5-40D0-A082-883E558FBB75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C8DD24A-09D4-4B8A-8579-053DEEFA32A8}"/>
              </a:ext>
            </a:extLst>
          </p:cNvPr>
          <p:cNvCxnSpPr/>
          <p:nvPr/>
        </p:nvCxnSpPr>
        <p:spPr>
          <a:xfrm>
            <a:off x="7838300" y="4907443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88E6A0-D0F1-44B1-84F9-4752C40123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îşľiďê">
              <a:extLst>
                <a:ext uri="{FF2B5EF4-FFF2-40B4-BE49-F238E27FC236}">
                  <a16:creationId xmlns:a16="http://schemas.microsoft.com/office/drawing/2014/main" id="{E56DE54B-669E-4C5F-B277-2845A0DB3166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i$ḻîḍè">
                <a:extLst>
                  <a:ext uri="{FF2B5EF4-FFF2-40B4-BE49-F238E27FC236}">
                    <a16:creationId xmlns:a16="http://schemas.microsoft.com/office/drawing/2014/main" id="{6A42D0DE-8332-40F2-B090-4C1E0CF61409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ïŝľíḓè">
                <a:extLst>
                  <a:ext uri="{FF2B5EF4-FFF2-40B4-BE49-F238E27FC236}">
                    <a16:creationId xmlns:a16="http://schemas.microsoft.com/office/drawing/2014/main" id="{747144B2-6319-4A4C-8265-004EAEB5D9EF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iṣľïḋé">
                <a:extLst>
                  <a:ext uri="{FF2B5EF4-FFF2-40B4-BE49-F238E27FC236}">
                    <a16:creationId xmlns:a16="http://schemas.microsoft.com/office/drawing/2014/main" id="{3229E00A-9B09-4B97-B531-7DC51C4726A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ï$ľïḍé">
                <a:extLst>
                  <a:ext uri="{FF2B5EF4-FFF2-40B4-BE49-F238E27FC236}">
                    <a16:creationId xmlns:a16="http://schemas.microsoft.com/office/drawing/2014/main" id="{C5F05A54-BD65-4E97-B640-07C42E8FA7EF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ïṡ1ídé">
                <a:extLst>
                  <a:ext uri="{FF2B5EF4-FFF2-40B4-BE49-F238E27FC236}">
                    <a16:creationId xmlns:a16="http://schemas.microsoft.com/office/drawing/2014/main" id="{0883ABD9-33FF-432F-95A2-1F0A99E6B8BF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íŝľiḍé">
                <a:extLst>
                  <a:ext uri="{FF2B5EF4-FFF2-40B4-BE49-F238E27FC236}">
                    <a16:creationId xmlns:a16="http://schemas.microsoft.com/office/drawing/2014/main" id="{EEF6F3C0-809D-4574-9E06-0D75D3742AF7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is1idê">
                <a:extLst>
                  <a:ext uri="{FF2B5EF4-FFF2-40B4-BE49-F238E27FC236}">
                    <a16:creationId xmlns:a16="http://schemas.microsoft.com/office/drawing/2014/main" id="{6B831676-2150-49C4-AFBA-F3C4935FC766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Slïdè">
                <a:extLst>
                  <a:ext uri="{FF2B5EF4-FFF2-40B4-BE49-F238E27FC236}">
                    <a16:creationId xmlns:a16="http://schemas.microsoft.com/office/drawing/2014/main" id="{4C155641-D0BE-4E03-8901-A6A01E6E62F7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îšlïdé">
                <a:extLst>
                  <a:ext uri="{FF2B5EF4-FFF2-40B4-BE49-F238E27FC236}">
                    <a16:creationId xmlns:a16="http://schemas.microsoft.com/office/drawing/2014/main" id="{5A07B174-EDBC-4CAE-8E86-5A0CC9A31BC5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śḻíḓe">
                <a:extLst>
                  <a:ext uri="{FF2B5EF4-FFF2-40B4-BE49-F238E27FC236}">
                    <a16:creationId xmlns:a16="http://schemas.microsoft.com/office/drawing/2014/main" id="{262CDA53-C99B-43AF-9521-0B3EE25EB0AE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íṥļîde">
                <a:extLst>
                  <a:ext uri="{FF2B5EF4-FFF2-40B4-BE49-F238E27FC236}">
                    <a16:creationId xmlns:a16="http://schemas.microsoft.com/office/drawing/2014/main" id="{4D459412-2419-40A8-93A6-689268B5BC7B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ïSlïḓe">
                <a:extLst>
                  <a:ext uri="{FF2B5EF4-FFF2-40B4-BE49-F238E27FC236}">
                    <a16:creationId xmlns:a16="http://schemas.microsoft.com/office/drawing/2014/main" id="{A89BBF0F-390D-466F-8A09-C34182C16037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îṧ1íďè">
                <a:extLst>
                  <a:ext uri="{FF2B5EF4-FFF2-40B4-BE49-F238E27FC236}">
                    <a16:creationId xmlns:a16="http://schemas.microsoft.com/office/drawing/2014/main" id="{7E0AA9B8-D56C-41B8-BC25-F509A07E4F98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íslîḓe">
                <a:extLst>
                  <a:ext uri="{FF2B5EF4-FFF2-40B4-BE49-F238E27FC236}">
                    <a16:creationId xmlns:a16="http://schemas.microsoft.com/office/drawing/2014/main" id="{77AF8236-D457-4BA8-9395-523546F19CE7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íṡļïde">
                <a:extLst>
                  <a:ext uri="{FF2B5EF4-FFF2-40B4-BE49-F238E27FC236}">
                    <a16:creationId xmlns:a16="http://schemas.microsoft.com/office/drawing/2014/main" id="{B06CEB56-88E0-4107-923D-D62E2F8DDAB6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îṧliḓé">
                <a:extLst>
                  <a:ext uri="{FF2B5EF4-FFF2-40B4-BE49-F238E27FC236}">
                    <a16:creationId xmlns:a16="http://schemas.microsoft.com/office/drawing/2014/main" id="{634A9A9E-5DBA-4F67-B5EA-7117323A9A49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$ḻiḓe">
                <a:extLst>
                  <a:ext uri="{FF2B5EF4-FFF2-40B4-BE49-F238E27FC236}">
                    <a16:creationId xmlns:a16="http://schemas.microsoft.com/office/drawing/2014/main" id="{F62BF86F-D79D-4C94-B17B-3932F252CACD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ṧ1iḋè">
                <a:extLst>
                  <a:ext uri="{FF2B5EF4-FFF2-40B4-BE49-F238E27FC236}">
                    <a16:creationId xmlns:a16="http://schemas.microsoft.com/office/drawing/2014/main" id="{5FEB850D-411E-4580-9ED7-7EF82FBAAB5B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ṣľîdé">
                <a:extLst>
                  <a:ext uri="{FF2B5EF4-FFF2-40B4-BE49-F238E27FC236}">
                    <a16:creationId xmlns:a16="http://schemas.microsoft.com/office/drawing/2014/main" id="{982D4007-CFCF-4064-9C86-4BA64EE9156D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ṣḷîḋé">
                <a:extLst>
                  <a:ext uri="{FF2B5EF4-FFF2-40B4-BE49-F238E27FC236}">
                    <a16:creationId xmlns:a16="http://schemas.microsoft.com/office/drawing/2014/main" id="{0DF135AF-E517-4EE6-8F25-8C080F587297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1iḋê">
                <a:extLst>
                  <a:ext uri="{FF2B5EF4-FFF2-40B4-BE49-F238E27FC236}">
                    <a16:creationId xmlns:a16="http://schemas.microsoft.com/office/drawing/2014/main" id="{450FE9EC-4FCD-4844-8526-20CC01F1CD3C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ïŝ1ídé">
                <a:extLst>
                  <a:ext uri="{FF2B5EF4-FFF2-40B4-BE49-F238E27FC236}">
                    <a16:creationId xmlns:a16="http://schemas.microsoft.com/office/drawing/2014/main" id="{DE934F95-07C0-4EB9-BE66-4C9E32B01C4E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íSliḑe">
                <a:extLst>
                  <a:ext uri="{FF2B5EF4-FFF2-40B4-BE49-F238E27FC236}">
                    <a16:creationId xmlns:a16="http://schemas.microsoft.com/office/drawing/2014/main" id="{5809F40D-9F32-43C5-A194-3CFAD1B6C2BF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iṡ1íḍè">
                <a:extLst>
                  <a:ext uri="{FF2B5EF4-FFF2-40B4-BE49-F238E27FC236}">
                    <a16:creationId xmlns:a16="http://schemas.microsoft.com/office/drawing/2014/main" id="{77FA4A47-3AE5-40A6-8268-05A29E1C2AFF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îsḷîḋe">
                <a:extLst>
                  <a:ext uri="{FF2B5EF4-FFF2-40B4-BE49-F238E27FC236}">
                    <a16:creationId xmlns:a16="http://schemas.microsoft.com/office/drawing/2014/main" id="{71E755AE-4632-478D-B837-433A43F146DE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ïṧḻíḓé">
                <a:extLst>
                  <a:ext uri="{FF2B5EF4-FFF2-40B4-BE49-F238E27FC236}">
                    <a16:creationId xmlns:a16="http://schemas.microsoft.com/office/drawing/2014/main" id="{D121D91D-81DD-462B-87E4-B8D6854AA5FF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işļidé">
                <a:extLst>
                  <a:ext uri="{FF2B5EF4-FFF2-40B4-BE49-F238E27FC236}">
                    <a16:creationId xmlns:a16="http://schemas.microsoft.com/office/drawing/2014/main" id="{DD6CCD77-B0C2-4F30-9F7C-9A59A73BA6D6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iSļïḋe">
                <a:extLst>
                  <a:ext uri="{FF2B5EF4-FFF2-40B4-BE49-F238E27FC236}">
                    <a16:creationId xmlns:a16="http://schemas.microsoft.com/office/drawing/2014/main" id="{9A3A9B8B-C0D7-4CF1-A5E4-FFF614DC6E84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íṣ1îḑê">
                <a:extLst>
                  <a:ext uri="{FF2B5EF4-FFF2-40B4-BE49-F238E27FC236}">
                    <a16:creationId xmlns:a16="http://schemas.microsoft.com/office/drawing/2014/main" id="{B658DD16-88E1-4665-BDAC-542473D765ED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" name="iṣ1ide">
                <a:extLst>
                  <a:ext uri="{FF2B5EF4-FFF2-40B4-BE49-F238E27FC236}">
                    <a16:creationId xmlns:a16="http://schemas.microsoft.com/office/drawing/2014/main" id="{849B55A3-0D20-4F77-A3E5-1C3F2CDD4DBE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sḷîḑe">
                  <a:extLst>
                    <a:ext uri="{FF2B5EF4-FFF2-40B4-BE49-F238E27FC236}">
                      <a16:creationId xmlns:a16="http://schemas.microsoft.com/office/drawing/2014/main" id="{2C1DBF7D-CC17-4AFC-BF20-34115AF4007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ṡľiḑè">
                  <a:extLst>
                    <a:ext uri="{FF2B5EF4-FFF2-40B4-BE49-F238E27FC236}">
                      <a16:creationId xmlns:a16="http://schemas.microsoft.com/office/drawing/2014/main" id="{03649736-99A7-4A6C-9200-3974B6904928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Slîdé">
                  <a:extLst>
                    <a:ext uri="{FF2B5EF4-FFF2-40B4-BE49-F238E27FC236}">
                      <a16:creationId xmlns:a16="http://schemas.microsoft.com/office/drawing/2014/main" id="{E4F4ACA6-091C-4097-B454-C6C6911592A4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ṧlídè">
                  <a:extLst>
                    <a:ext uri="{FF2B5EF4-FFF2-40B4-BE49-F238E27FC236}">
                      <a16:creationId xmlns:a16="http://schemas.microsoft.com/office/drawing/2014/main" id="{B030DD27-09BF-47FD-BA66-764C1929331B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ṧḻîdé">
                  <a:extLst>
                    <a:ext uri="{FF2B5EF4-FFF2-40B4-BE49-F238E27FC236}">
                      <a16:creationId xmlns:a16="http://schemas.microsoft.com/office/drawing/2014/main" id="{C6EEC0ED-3233-4BFA-AF0E-795255C6736F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ïslïḑé">
                  <a:extLst>
                    <a:ext uri="{FF2B5EF4-FFF2-40B4-BE49-F238E27FC236}">
                      <a16:creationId xmlns:a16="http://schemas.microsoft.com/office/drawing/2014/main" id="{ADD4D944-52B5-408A-AAB0-8700ED1DDA8F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ïṥľîďé">
                  <a:extLst>
                    <a:ext uri="{FF2B5EF4-FFF2-40B4-BE49-F238E27FC236}">
                      <a16:creationId xmlns:a16="http://schemas.microsoft.com/office/drawing/2014/main" id="{E5A52064-8790-4736-9482-DCC4FE4B4688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isľide">
                  <a:extLst>
                    <a:ext uri="{FF2B5EF4-FFF2-40B4-BE49-F238E27FC236}">
                      <a16:creationId xmlns:a16="http://schemas.microsoft.com/office/drawing/2014/main" id="{9A3F6ABF-FFD9-40D8-A992-473200D8CAF8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îšľîḋé">
                  <a:extLst>
                    <a:ext uri="{FF2B5EF4-FFF2-40B4-BE49-F238E27FC236}">
                      <a16:creationId xmlns:a16="http://schemas.microsoft.com/office/drawing/2014/main" id="{4E66C650-BACD-406A-A01C-04EAEFB0A9A7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î$ḻíḑé">
                  <a:extLst>
                    <a:ext uri="{FF2B5EF4-FFF2-40B4-BE49-F238E27FC236}">
                      <a16:creationId xmlns:a16="http://schemas.microsoft.com/office/drawing/2014/main" id="{D6B1E145-8602-4DF0-BA0C-5DDA5C2AD5FC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ṣľïdè">
                  <a:extLst>
                    <a:ext uri="{FF2B5EF4-FFF2-40B4-BE49-F238E27FC236}">
                      <a16:creationId xmlns:a16="http://schemas.microsoft.com/office/drawing/2014/main" id="{5C971DBF-C39B-4E75-9A0F-4AD109C03CCF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iŝľîḑé">
                  <a:extLst>
                    <a:ext uri="{FF2B5EF4-FFF2-40B4-BE49-F238E27FC236}">
                      <a16:creationId xmlns:a16="http://schemas.microsoft.com/office/drawing/2014/main" id="{2D10E6ED-EED8-4E2E-8589-8A8A57A33D9C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šḻîḍe">
                  <a:extLst>
                    <a:ext uri="{FF2B5EF4-FFF2-40B4-BE49-F238E27FC236}">
                      <a16:creationId xmlns:a16="http://schemas.microsoft.com/office/drawing/2014/main" id="{068345C1-FD58-4823-82B4-7A0C455DF140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ŝḷîďe">
                  <a:extLst>
                    <a:ext uri="{FF2B5EF4-FFF2-40B4-BE49-F238E27FC236}">
                      <a16:creationId xmlns:a16="http://schemas.microsoft.com/office/drawing/2014/main" id="{6625580E-83BC-444E-AEE9-277E61F45D6F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iṩḻîḍè">
                  <a:extLst>
                    <a:ext uri="{FF2B5EF4-FFF2-40B4-BE49-F238E27FC236}">
                      <a16:creationId xmlns:a16="http://schemas.microsoft.com/office/drawing/2014/main" id="{A4DE63AF-18B5-4592-8036-8568BA898433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ṥḻïḍè">
                  <a:extLst>
                    <a:ext uri="{FF2B5EF4-FFF2-40B4-BE49-F238E27FC236}">
                      <a16:creationId xmlns:a16="http://schemas.microsoft.com/office/drawing/2014/main" id="{0C817134-C579-4742-9030-51197809829D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í$1ïḋè">
                  <a:extLst>
                    <a:ext uri="{FF2B5EF4-FFF2-40B4-BE49-F238E27FC236}">
                      <a16:creationId xmlns:a16="http://schemas.microsoft.com/office/drawing/2014/main" id="{0A3E53D9-B8CB-4B62-8AC7-510ED53541AB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îslïḍè">
                  <a:extLst>
                    <a:ext uri="{FF2B5EF4-FFF2-40B4-BE49-F238E27FC236}">
                      <a16:creationId xmlns:a16="http://schemas.microsoft.com/office/drawing/2014/main" id="{D6B2849A-A85E-4658-B839-7C24D3D4A33C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ïSḻïḍê">
                  <a:extLst>
                    <a:ext uri="{FF2B5EF4-FFF2-40B4-BE49-F238E27FC236}">
                      <a16:creationId xmlns:a16="http://schemas.microsoft.com/office/drawing/2014/main" id="{A846F718-24C9-49B6-8412-D1B0938476F5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ïṩḷiḓé">
                  <a:extLst>
                    <a:ext uri="{FF2B5EF4-FFF2-40B4-BE49-F238E27FC236}">
                      <a16:creationId xmlns:a16="http://schemas.microsoft.com/office/drawing/2014/main" id="{5B838408-D7A2-446A-AF8E-D470C4CA2EEF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îṡľiďe">
                  <a:extLst>
                    <a:ext uri="{FF2B5EF4-FFF2-40B4-BE49-F238E27FC236}">
                      <a16:creationId xmlns:a16="http://schemas.microsoft.com/office/drawing/2014/main" id="{B9BE72CE-8377-446A-B791-B633DDA4A2CB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î$ļîḋe">
                  <a:extLst>
                    <a:ext uri="{FF2B5EF4-FFF2-40B4-BE49-F238E27FC236}">
                      <a16:creationId xmlns:a16="http://schemas.microsoft.com/office/drawing/2014/main" id="{12434816-1FE8-4C04-8759-47C7DB27F925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işľíďê">
                  <a:extLst>
                    <a:ext uri="{FF2B5EF4-FFF2-40B4-BE49-F238E27FC236}">
                      <a16:creationId xmlns:a16="http://schemas.microsoft.com/office/drawing/2014/main" id="{588E01D9-8F5F-4BC2-B103-884F8F7CB75C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ï$ḻíďè">
                  <a:extLst>
                    <a:ext uri="{FF2B5EF4-FFF2-40B4-BE49-F238E27FC236}">
                      <a16:creationId xmlns:a16="http://schemas.microsoft.com/office/drawing/2014/main" id="{6F7BC7DB-6C02-4809-8EEB-96692B8B3D93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íṧ1ïďê">
                  <a:extLst>
                    <a:ext uri="{FF2B5EF4-FFF2-40B4-BE49-F238E27FC236}">
                      <a16:creationId xmlns:a16="http://schemas.microsoft.com/office/drawing/2014/main" id="{5B2C8D6B-CCB4-4B1C-BB4F-02F6CC9E23F4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$ľíḍê">
                  <a:extLst>
                    <a:ext uri="{FF2B5EF4-FFF2-40B4-BE49-F238E27FC236}">
                      <a16:creationId xmlns:a16="http://schemas.microsoft.com/office/drawing/2014/main" id="{FF8C4B6F-D448-4D40-8E11-9645FD57DAC9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iṥlide">
                  <a:extLst>
                    <a:ext uri="{FF2B5EF4-FFF2-40B4-BE49-F238E27FC236}">
                      <a16:creationId xmlns:a16="http://schemas.microsoft.com/office/drawing/2014/main" id="{4D72DC26-433E-4F53-80E0-9FF0D440ABD6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ïsḷïďè">
                  <a:extLst>
                    <a:ext uri="{FF2B5EF4-FFF2-40B4-BE49-F238E27FC236}">
                      <a16:creationId xmlns:a16="http://schemas.microsoft.com/office/drawing/2014/main" id="{BB8A8F1D-D270-47DF-AABE-B11107616B34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ṣļïḋé">
                  <a:extLst>
                    <a:ext uri="{FF2B5EF4-FFF2-40B4-BE49-F238E27FC236}">
                      <a16:creationId xmlns:a16="http://schemas.microsoft.com/office/drawing/2014/main" id="{53B55C4E-C849-449B-8513-604A7436F744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î$ļiḓe">
                  <a:extLst>
                    <a:ext uri="{FF2B5EF4-FFF2-40B4-BE49-F238E27FC236}">
                      <a16:creationId xmlns:a16="http://schemas.microsoft.com/office/drawing/2014/main" id="{CF75F106-0A3F-4F8E-B017-92CA742454A5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ïŝľîďe">
                  <a:extLst>
                    <a:ext uri="{FF2B5EF4-FFF2-40B4-BE49-F238E27FC236}">
                      <a16:creationId xmlns:a16="http://schemas.microsoft.com/office/drawing/2014/main" id="{04EE1693-35E7-45B1-998F-4B11286E15A0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ïŝļîḋè">
                  <a:extLst>
                    <a:ext uri="{FF2B5EF4-FFF2-40B4-BE49-F238E27FC236}">
                      <a16:creationId xmlns:a16="http://schemas.microsoft.com/office/drawing/2014/main" id="{D5B9F06A-1D2E-4E7B-9697-C0B5DB4B7DD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1ïḑé">
                  <a:extLst>
                    <a:ext uri="{FF2B5EF4-FFF2-40B4-BE49-F238E27FC236}">
                      <a16:creationId xmlns:a16="http://schemas.microsoft.com/office/drawing/2014/main" id="{B95A3343-A7FD-4150-8854-585DAA922D57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îŝḻîḑe">
                  <a:extLst>
                    <a:ext uri="{FF2B5EF4-FFF2-40B4-BE49-F238E27FC236}">
                      <a16:creationId xmlns:a16="http://schemas.microsoft.com/office/drawing/2014/main" id="{3F898794-1509-47BB-8C8C-45F9BB9CAED4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íŝḻïḑe">
                  <a:extLst>
                    <a:ext uri="{FF2B5EF4-FFF2-40B4-BE49-F238E27FC236}">
                      <a16:creationId xmlns:a16="http://schemas.microsoft.com/office/drawing/2014/main" id="{3B310BAA-F17D-4231-B81A-482D40BCF41F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íşḻiḋè">
                  <a:extLst>
                    <a:ext uri="{FF2B5EF4-FFF2-40B4-BE49-F238E27FC236}">
                      <a16:creationId xmlns:a16="http://schemas.microsoft.com/office/drawing/2014/main" id="{B163F547-521E-4FC2-8B1D-01E5032BE90C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ï$lïďe">
                  <a:extLst>
                    <a:ext uri="{FF2B5EF4-FFF2-40B4-BE49-F238E27FC236}">
                      <a16:creationId xmlns:a16="http://schemas.microsoft.com/office/drawing/2014/main" id="{D904B8AA-5A68-4FD6-81B4-03CA3CFE8B9E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ïŝliḍé">
                  <a:extLst>
                    <a:ext uri="{FF2B5EF4-FFF2-40B4-BE49-F238E27FC236}">
                      <a16:creationId xmlns:a16="http://schemas.microsoft.com/office/drawing/2014/main" id="{6ADDB050-48C6-4B73-9C64-34729502E0D9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íşļïḑe">
                  <a:extLst>
                    <a:ext uri="{FF2B5EF4-FFF2-40B4-BE49-F238E27FC236}">
                      <a16:creationId xmlns:a16="http://schemas.microsoft.com/office/drawing/2014/main" id="{BF3206EC-0F07-466F-830A-637B1DFD4418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íś1iḋè">
                  <a:extLst>
                    <a:ext uri="{FF2B5EF4-FFF2-40B4-BE49-F238E27FC236}">
                      <a16:creationId xmlns:a16="http://schemas.microsoft.com/office/drawing/2014/main" id="{109C0F27-86A7-468C-8FCC-F11B0FA25DC9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iş1íḍè">
                  <a:extLst>
                    <a:ext uri="{FF2B5EF4-FFF2-40B4-BE49-F238E27FC236}">
                      <a16:creationId xmlns:a16="http://schemas.microsoft.com/office/drawing/2014/main" id="{E9263F73-D926-4873-8701-3F918AAD9CA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îśľîďè">
                  <a:extLst>
                    <a:ext uri="{FF2B5EF4-FFF2-40B4-BE49-F238E27FC236}">
                      <a16:creationId xmlns:a16="http://schemas.microsoft.com/office/drawing/2014/main" id="{8695C397-2E1E-4DB3-A1AE-1DA2F205D78E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ṧḷîḓê">
                  <a:extLst>
                    <a:ext uri="{FF2B5EF4-FFF2-40B4-BE49-F238E27FC236}">
                      <a16:creationId xmlns:a16="http://schemas.microsoft.com/office/drawing/2014/main" id="{A51B9005-B78C-4980-8599-49734E79ABC1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ï$líḋé">
                  <a:extLst>
                    <a:ext uri="{FF2B5EF4-FFF2-40B4-BE49-F238E27FC236}">
                      <a16:creationId xmlns:a16="http://schemas.microsoft.com/office/drawing/2014/main" id="{4237234B-6B18-4DA1-9C69-725EA52BEFDA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îṩľïďê">
                  <a:extLst>
                    <a:ext uri="{FF2B5EF4-FFF2-40B4-BE49-F238E27FC236}">
                      <a16:creationId xmlns:a16="http://schemas.microsoft.com/office/drawing/2014/main" id="{903AC90F-3CA3-4C60-AD29-C3795DC2CDD6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ŝḻïḑê">
                  <a:extLst>
                    <a:ext uri="{FF2B5EF4-FFF2-40B4-BE49-F238E27FC236}">
                      <a16:creationId xmlns:a16="http://schemas.microsoft.com/office/drawing/2014/main" id="{07606263-BB55-41E1-BDD3-2CF38D5E1109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iṩlïḑe">
                  <a:extLst>
                    <a:ext uri="{FF2B5EF4-FFF2-40B4-BE49-F238E27FC236}">
                      <a16:creationId xmlns:a16="http://schemas.microsoft.com/office/drawing/2014/main" id="{DF897980-32E6-4604-B9AD-68771A54E1B2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iṧ1íḍê">
                  <a:extLst>
                    <a:ext uri="{FF2B5EF4-FFF2-40B4-BE49-F238E27FC236}">
                      <a16:creationId xmlns:a16="http://schemas.microsoft.com/office/drawing/2014/main" id="{67E557B9-ECD8-4C2E-843B-D87C835FBC74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íŝļíḋe">
                  <a:extLst>
                    <a:ext uri="{FF2B5EF4-FFF2-40B4-BE49-F238E27FC236}">
                      <a16:creationId xmlns:a16="http://schemas.microsoft.com/office/drawing/2014/main" id="{90E00CF4-2BA3-456F-BB66-54B19BA465E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ïṧḷíďê">
                  <a:extLst>
                    <a:ext uri="{FF2B5EF4-FFF2-40B4-BE49-F238E27FC236}">
                      <a16:creationId xmlns:a16="http://schemas.microsoft.com/office/drawing/2014/main" id="{8DA07397-0370-46F8-A8EA-BAE1D7A86BFB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ïŝľíḑe">
                  <a:extLst>
                    <a:ext uri="{FF2B5EF4-FFF2-40B4-BE49-F238E27FC236}">
                      <a16:creationId xmlns:a16="http://schemas.microsoft.com/office/drawing/2014/main" id="{E4120AA4-0EFC-4983-AC3D-36533B658C0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íṣ1îḍè">
                  <a:extLst>
                    <a:ext uri="{FF2B5EF4-FFF2-40B4-BE49-F238E27FC236}">
                      <a16:creationId xmlns:a16="http://schemas.microsoft.com/office/drawing/2014/main" id="{8B75A127-B53E-4BF5-BAB4-028C21AB1A25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îšļidé">
                  <a:extLst>
                    <a:ext uri="{FF2B5EF4-FFF2-40B4-BE49-F238E27FC236}">
                      <a16:creationId xmlns:a16="http://schemas.microsoft.com/office/drawing/2014/main" id="{7D27899A-50E0-4396-8C02-0A2457CD3137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îś1îḑè">
                  <a:extLst>
                    <a:ext uri="{FF2B5EF4-FFF2-40B4-BE49-F238E27FC236}">
                      <a16:creationId xmlns:a16="http://schemas.microsoft.com/office/drawing/2014/main" id="{508C2BC5-C8E2-4AEE-9E1F-BDE47A010F1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" name="íŝlîdè">
                <a:extLst>
                  <a:ext uri="{FF2B5EF4-FFF2-40B4-BE49-F238E27FC236}">
                    <a16:creationId xmlns:a16="http://schemas.microsoft.com/office/drawing/2014/main" id="{B3BB00A4-543E-42A9-905C-147F0567B9D4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íşľïďê">
                  <a:extLst>
                    <a:ext uri="{FF2B5EF4-FFF2-40B4-BE49-F238E27FC236}">
                      <a16:creationId xmlns:a16="http://schemas.microsoft.com/office/drawing/2014/main" id="{0AD01F90-782C-4FB9-AEDC-182944EB8EA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íṧļídê">
                  <a:extLst>
                    <a:ext uri="{FF2B5EF4-FFF2-40B4-BE49-F238E27FC236}">
                      <a16:creationId xmlns:a16="http://schemas.microsoft.com/office/drawing/2014/main" id="{D1D0E985-EA53-4D01-A0FE-C833F2C765A9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ïŝlïďê">
                  <a:extLst>
                    <a:ext uri="{FF2B5EF4-FFF2-40B4-BE49-F238E27FC236}">
                      <a16:creationId xmlns:a16="http://schemas.microsoft.com/office/drawing/2014/main" id="{A9402690-9208-4801-802E-54EBD7886B85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îṣlíḓè">
                  <a:extLst>
                    <a:ext uri="{FF2B5EF4-FFF2-40B4-BE49-F238E27FC236}">
                      <a16:creationId xmlns:a16="http://schemas.microsoft.com/office/drawing/2014/main" id="{4CE69118-DD03-4667-9B17-E1904C7ECD4A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îṧļiḓé">
                  <a:extLst>
                    <a:ext uri="{FF2B5EF4-FFF2-40B4-BE49-F238E27FC236}">
                      <a16:creationId xmlns:a16="http://schemas.microsoft.com/office/drawing/2014/main" id="{620C5D49-5C44-408D-9E52-DE17A720074C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ï$1idé">
                  <a:extLst>
                    <a:ext uri="{FF2B5EF4-FFF2-40B4-BE49-F238E27FC236}">
                      <a16:creationId xmlns:a16="http://schemas.microsoft.com/office/drawing/2014/main" id="{CE2A5310-5C2E-401B-84D4-989E904E3776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7" name="ïṣļíḍé">
              <a:extLst>
                <a:ext uri="{FF2B5EF4-FFF2-40B4-BE49-F238E27FC236}">
                  <a16:creationId xmlns:a16="http://schemas.microsoft.com/office/drawing/2014/main" id="{F59F2BD7-C0AC-4BFF-AA27-01E0E90967F3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" name="íṣḷïḓê">
              <a:extLst>
                <a:ext uri="{FF2B5EF4-FFF2-40B4-BE49-F238E27FC236}">
                  <a16:creationId xmlns:a16="http://schemas.microsoft.com/office/drawing/2014/main" id="{3EC24332-3A93-49AC-B6AB-7F0AFF81D3CB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î$ḷîḍè">
                <a:extLst>
                  <a:ext uri="{FF2B5EF4-FFF2-40B4-BE49-F238E27FC236}">
                    <a16:creationId xmlns:a16="http://schemas.microsoft.com/office/drawing/2014/main" id="{CFABEEBD-DAF0-46CA-B932-C8856851C1BB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íšľídê">
                <a:extLst>
                  <a:ext uri="{FF2B5EF4-FFF2-40B4-BE49-F238E27FC236}">
                    <a16:creationId xmlns:a16="http://schemas.microsoft.com/office/drawing/2014/main" id="{551ADF8E-896D-4B68-8073-530109B75987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CF8A5F-0BCB-4A12-A56D-6C23B8368A79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Sliḋe">
              <a:extLst>
                <a:ext uri="{FF2B5EF4-FFF2-40B4-BE49-F238E27FC236}">
                  <a16:creationId xmlns:a16="http://schemas.microsoft.com/office/drawing/2014/main" id="{F35C1EE3-3CCE-4946-A4A2-0B459D1849A2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is1iḍê">
              <a:extLst>
                <a:ext uri="{FF2B5EF4-FFF2-40B4-BE49-F238E27FC236}">
                  <a16:creationId xmlns:a16="http://schemas.microsoft.com/office/drawing/2014/main" id="{5EF2E90A-7672-417E-9F8E-523D281A551E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ïṣļîďè">
              <a:extLst>
                <a:ext uri="{FF2B5EF4-FFF2-40B4-BE49-F238E27FC236}">
                  <a16:creationId xmlns:a16="http://schemas.microsoft.com/office/drawing/2014/main" id="{409FBADF-C6E4-4D28-99BC-2269005DA4A2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iślîḓé">
              <a:extLst>
                <a:ext uri="{FF2B5EF4-FFF2-40B4-BE49-F238E27FC236}">
                  <a16:creationId xmlns:a16="http://schemas.microsoft.com/office/drawing/2014/main" id="{9A7CC5D9-E805-4181-BD8F-F03C2149FD8B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fc3c00d5-ca98-4d9a-bbf1-3f152b3257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0A430-CB49-467C-A894-9C0F47F545C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4642013"/>
            <a:chOff x="669925" y="1123950"/>
            <a:chExt cx="10850563" cy="464201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D4A26F-CC01-41AA-8152-A1EABBE1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756438"/>
              <a:ext cx="1085056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ísḷîdê">
              <a:extLst>
                <a:ext uri="{FF2B5EF4-FFF2-40B4-BE49-F238E27FC236}">
                  <a16:creationId xmlns:a16="http://schemas.microsoft.com/office/drawing/2014/main" id="{11AE4670-39BB-43DA-AA0C-15AC3A618B26}"/>
                </a:ext>
              </a:extLst>
            </p:cNvPr>
            <p:cNvGrpSpPr/>
            <p:nvPr/>
          </p:nvGrpSpPr>
          <p:grpSpPr>
            <a:xfrm>
              <a:off x="3646117" y="3159000"/>
              <a:ext cx="4972794" cy="2606963"/>
              <a:chOff x="3953164" y="3168074"/>
              <a:chExt cx="4285674" cy="2246744"/>
            </a:xfrm>
          </p:grpSpPr>
          <p:sp>
            <p:nvSpPr>
              <p:cNvPr id="30" name="ïṡḷíḍé">
                <a:extLst>
                  <a:ext uri="{FF2B5EF4-FFF2-40B4-BE49-F238E27FC236}">
                    <a16:creationId xmlns:a16="http://schemas.microsoft.com/office/drawing/2014/main" id="{DEACF95A-5313-4129-9EC2-55DD512D06AB}"/>
                  </a:ext>
                </a:extLst>
              </p:cNvPr>
              <p:cNvSpPr/>
              <p:nvPr/>
            </p:nvSpPr>
            <p:spPr>
              <a:xfrm>
                <a:off x="3953164" y="3811280"/>
                <a:ext cx="1544768" cy="1603538"/>
              </a:xfrm>
              <a:custGeom>
                <a:avLst/>
                <a:gdLst>
                  <a:gd name="connsiteX0" fmla="*/ 613459 w 1544768"/>
                  <a:gd name="connsiteY0" fmla="*/ 0 h 1603538"/>
                  <a:gd name="connsiteX1" fmla="*/ 1544768 w 1544768"/>
                  <a:gd name="connsiteY1" fmla="*/ 976469 h 1603538"/>
                  <a:gd name="connsiteX2" fmla="*/ 1479549 w 1544768"/>
                  <a:gd name="connsiteY2" fmla="*/ 1055514 h 1603538"/>
                  <a:gd name="connsiteX3" fmla="*/ 1343891 w 1544768"/>
                  <a:gd name="connsiteY3" fmla="*/ 1499630 h 1603538"/>
                  <a:gd name="connsiteX4" fmla="*/ 1347992 w 1544768"/>
                  <a:gd name="connsiteY4" fmla="*/ 1580845 h 1603538"/>
                  <a:gd name="connsiteX5" fmla="*/ 1351456 w 1544768"/>
                  <a:gd name="connsiteY5" fmla="*/ 1603538 h 1603538"/>
                  <a:gd name="connsiteX6" fmla="*/ 5247 w 1544768"/>
                  <a:gd name="connsiteY6" fmla="*/ 1603538 h 1603538"/>
                  <a:gd name="connsiteX7" fmla="*/ 0 w 1544768"/>
                  <a:gd name="connsiteY7" fmla="*/ 1499630 h 1603538"/>
                  <a:gd name="connsiteX8" fmla="*/ 489319 w 1544768"/>
                  <a:gd name="connsiteY8" fmla="*/ 136587 h 1603538"/>
                  <a:gd name="connsiteX9" fmla="*/ 613459 w 1544768"/>
                  <a:gd name="connsiteY9" fmla="*/ 0 h 160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4768" h="1603538">
                    <a:moveTo>
                      <a:pt x="613459" y="0"/>
                    </a:moveTo>
                    <a:lnTo>
                      <a:pt x="1544768" y="976469"/>
                    </a:lnTo>
                    <a:lnTo>
                      <a:pt x="1479549" y="1055514"/>
                    </a:lnTo>
                    <a:cubicBezTo>
                      <a:pt x="1393902" y="1182290"/>
                      <a:pt x="1343891" y="1335120"/>
                      <a:pt x="1343891" y="1499630"/>
                    </a:cubicBezTo>
                    <a:cubicBezTo>
                      <a:pt x="1343891" y="1527048"/>
                      <a:pt x="1345280" y="1554142"/>
                      <a:pt x="1347992" y="1580845"/>
                    </a:cubicBezTo>
                    <a:lnTo>
                      <a:pt x="1351456" y="1603538"/>
                    </a:lnTo>
                    <a:lnTo>
                      <a:pt x="5247" y="1603538"/>
                    </a:lnTo>
                    <a:lnTo>
                      <a:pt x="0" y="1499630"/>
                    </a:lnTo>
                    <a:cubicBezTo>
                      <a:pt x="0" y="981868"/>
                      <a:pt x="183631" y="506996"/>
                      <a:pt x="489319" y="136587"/>
                    </a:cubicBezTo>
                    <a:lnTo>
                      <a:pt x="613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ḻíḓé">
                <a:extLst>
                  <a:ext uri="{FF2B5EF4-FFF2-40B4-BE49-F238E27FC236}">
                    <a16:creationId xmlns:a16="http://schemas.microsoft.com/office/drawing/2014/main" id="{E342180A-1F38-457B-8279-862178A6F641}"/>
                  </a:ext>
                </a:extLst>
              </p:cNvPr>
              <p:cNvSpPr/>
              <p:nvPr/>
            </p:nvSpPr>
            <p:spPr>
              <a:xfrm>
                <a:off x="4566623" y="3168074"/>
                <a:ext cx="1529378" cy="1619675"/>
              </a:xfrm>
              <a:custGeom>
                <a:avLst/>
                <a:gdLst>
                  <a:gd name="connsiteX0" fmla="*/ 1529377 w 1529378"/>
                  <a:gd name="connsiteY0" fmla="*/ 0 h 1619675"/>
                  <a:gd name="connsiteX1" fmla="*/ 1529378 w 1529378"/>
                  <a:gd name="connsiteY1" fmla="*/ 0 h 1619675"/>
                  <a:gd name="connsiteX2" fmla="*/ 1529378 w 1529378"/>
                  <a:gd name="connsiteY2" fmla="*/ 1348742 h 1619675"/>
                  <a:gd name="connsiteX3" fmla="*/ 1524759 w 1529378"/>
                  <a:gd name="connsiteY3" fmla="*/ 1348509 h 1619675"/>
                  <a:gd name="connsiteX4" fmla="*/ 963085 w 1529378"/>
                  <a:gd name="connsiteY4" fmla="*/ 1581162 h 1619675"/>
                  <a:gd name="connsiteX5" fmla="*/ 931309 w 1529378"/>
                  <a:gd name="connsiteY5" fmla="*/ 1619675 h 1619675"/>
                  <a:gd name="connsiteX6" fmla="*/ 0 w 1529378"/>
                  <a:gd name="connsiteY6" fmla="*/ 643206 h 1619675"/>
                  <a:gd name="connsiteX7" fmla="*/ 14163 w 1529378"/>
                  <a:gd name="connsiteY7" fmla="*/ 627622 h 1619675"/>
                  <a:gd name="connsiteX8" fmla="*/ 1529377 w 1529378"/>
                  <a:gd name="connsiteY8" fmla="*/ 0 h 161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78" h="1619675">
                    <a:moveTo>
                      <a:pt x="1529377" y="0"/>
                    </a:moveTo>
                    <a:lnTo>
                      <a:pt x="1529378" y="0"/>
                    </a:lnTo>
                    <a:lnTo>
                      <a:pt x="1529378" y="1348742"/>
                    </a:lnTo>
                    <a:lnTo>
                      <a:pt x="1524759" y="1348509"/>
                    </a:lnTo>
                    <a:cubicBezTo>
                      <a:pt x="1305412" y="1348509"/>
                      <a:pt x="1106830" y="1437417"/>
                      <a:pt x="963085" y="1581162"/>
                    </a:cubicBezTo>
                    <a:lnTo>
                      <a:pt x="931309" y="1619675"/>
                    </a:lnTo>
                    <a:lnTo>
                      <a:pt x="0" y="643206"/>
                    </a:lnTo>
                    <a:lnTo>
                      <a:pt x="14163" y="627622"/>
                    </a:lnTo>
                    <a:cubicBezTo>
                      <a:pt x="401940" y="239845"/>
                      <a:pt x="937649" y="0"/>
                      <a:pt x="152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líḋè">
                <a:extLst>
                  <a:ext uri="{FF2B5EF4-FFF2-40B4-BE49-F238E27FC236}">
                    <a16:creationId xmlns:a16="http://schemas.microsoft.com/office/drawing/2014/main" id="{48BD15EF-55D9-479D-B6E7-AF242E08B8EE}"/>
                  </a:ext>
                </a:extLst>
              </p:cNvPr>
              <p:cNvSpPr/>
              <p:nvPr/>
            </p:nvSpPr>
            <p:spPr>
              <a:xfrm flipH="1">
                <a:off x="6690479" y="3812151"/>
                <a:ext cx="1548359" cy="1602667"/>
              </a:xfrm>
              <a:custGeom>
                <a:avLst/>
                <a:gdLst>
                  <a:gd name="connsiteX0" fmla="*/ 614290 w 1548359"/>
                  <a:gd name="connsiteY0" fmla="*/ 0 h 1602667"/>
                  <a:gd name="connsiteX1" fmla="*/ 556670 w 1548359"/>
                  <a:gd name="connsiteY1" fmla="*/ 57964 h 1602667"/>
                  <a:gd name="connsiteX2" fmla="*/ 0 w 1548359"/>
                  <a:gd name="connsiteY2" fmla="*/ 1498759 h 1602667"/>
                  <a:gd name="connsiteX3" fmla="*/ 5247 w 1548359"/>
                  <a:gd name="connsiteY3" fmla="*/ 1602667 h 1602667"/>
                  <a:gd name="connsiteX4" fmla="*/ 1360691 w 1548359"/>
                  <a:gd name="connsiteY4" fmla="*/ 1602667 h 1602667"/>
                  <a:gd name="connsiteX5" fmla="*/ 1357228 w 1548359"/>
                  <a:gd name="connsiteY5" fmla="*/ 1579974 h 1602667"/>
                  <a:gd name="connsiteX6" fmla="*/ 1353127 w 1548359"/>
                  <a:gd name="connsiteY6" fmla="*/ 1498759 h 1602667"/>
                  <a:gd name="connsiteX7" fmla="*/ 1473148 w 1548359"/>
                  <a:gd name="connsiteY7" fmla="*/ 1078716 h 1602667"/>
                  <a:gd name="connsiteX8" fmla="*/ 1548359 w 1548359"/>
                  <a:gd name="connsiteY8" fmla="*/ 979363 h 1602667"/>
                  <a:gd name="connsiteX9" fmla="*/ 614290 w 1548359"/>
                  <a:gd name="connsiteY9" fmla="*/ 0 h 160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8359" h="1602667">
                    <a:moveTo>
                      <a:pt x="614290" y="0"/>
                    </a:moveTo>
                    <a:lnTo>
                      <a:pt x="556670" y="57964"/>
                    </a:lnTo>
                    <a:cubicBezTo>
                      <a:pt x="210801" y="438505"/>
                      <a:pt x="0" y="944014"/>
                      <a:pt x="0" y="1498759"/>
                    </a:cubicBezTo>
                    <a:lnTo>
                      <a:pt x="5247" y="1602667"/>
                    </a:lnTo>
                    <a:lnTo>
                      <a:pt x="1360691" y="1602667"/>
                    </a:lnTo>
                    <a:lnTo>
                      <a:pt x="1357228" y="1579974"/>
                    </a:lnTo>
                    <a:cubicBezTo>
                      <a:pt x="1354516" y="1553271"/>
                      <a:pt x="1353127" y="1526177"/>
                      <a:pt x="1353127" y="1498759"/>
                    </a:cubicBezTo>
                    <a:cubicBezTo>
                      <a:pt x="1353127" y="1344531"/>
                      <a:pt x="1397082" y="1200568"/>
                      <a:pt x="1473148" y="1078716"/>
                    </a:cubicBezTo>
                    <a:lnTo>
                      <a:pt x="1548359" y="979363"/>
                    </a:lnTo>
                    <a:lnTo>
                      <a:pt x="61429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ṥ1ïḑe">
                <a:extLst>
                  <a:ext uri="{FF2B5EF4-FFF2-40B4-BE49-F238E27FC236}">
                    <a16:creationId xmlns:a16="http://schemas.microsoft.com/office/drawing/2014/main" id="{A9B2629E-E0E3-4406-BFF0-68398C1DE535}"/>
                  </a:ext>
                </a:extLst>
              </p:cNvPr>
              <p:cNvSpPr/>
              <p:nvPr/>
            </p:nvSpPr>
            <p:spPr>
              <a:xfrm flipH="1">
                <a:off x="6096003" y="3168074"/>
                <a:ext cx="1528545" cy="1623440"/>
              </a:xfrm>
              <a:custGeom>
                <a:avLst/>
                <a:gdLst>
                  <a:gd name="connsiteX0" fmla="*/ 1528545 w 1528545"/>
                  <a:gd name="connsiteY0" fmla="*/ 0 h 1623440"/>
                  <a:gd name="connsiteX1" fmla="*/ 1309453 w 1528545"/>
                  <a:gd name="connsiteY1" fmla="*/ 11063 h 1623440"/>
                  <a:gd name="connsiteX2" fmla="*/ 78264 w 1528545"/>
                  <a:gd name="connsiteY2" fmla="*/ 565345 h 1623440"/>
                  <a:gd name="connsiteX3" fmla="*/ 0 w 1528545"/>
                  <a:gd name="connsiteY3" fmla="*/ 644077 h 1623440"/>
                  <a:gd name="connsiteX4" fmla="*/ 934069 w 1528545"/>
                  <a:gd name="connsiteY4" fmla="*/ 1623440 h 1623440"/>
                  <a:gd name="connsiteX5" fmla="*/ 945189 w 1528545"/>
                  <a:gd name="connsiteY5" fmla="*/ 1608749 h 1623440"/>
                  <a:gd name="connsiteX6" fmla="*/ 1451949 w 1528545"/>
                  <a:gd name="connsiteY6" fmla="*/ 1352610 h 1623440"/>
                  <a:gd name="connsiteX7" fmla="*/ 1528545 w 1528545"/>
                  <a:gd name="connsiteY7" fmla="*/ 1348742 h 1623440"/>
                  <a:gd name="connsiteX8" fmla="*/ 1528545 w 1528545"/>
                  <a:gd name="connsiteY8" fmla="*/ 0 h 162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45" h="1623440">
                    <a:moveTo>
                      <a:pt x="1528545" y="0"/>
                    </a:moveTo>
                    <a:lnTo>
                      <a:pt x="1309453" y="11063"/>
                    </a:lnTo>
                    <a:cubicBezTo>
                      <a:pt x="836718" y="59072"/>
                      <a:pt x="409410" y="260745"/>
                      <a:pt x="78264" y="565345"/>
                    </a:cubicBezTo>
                    <a:lnTo>
                      <a:pt x="0" y="644077"/>
                    </a:lnTo>
                    <a:lnTo>
                      <a:pt x="934069" y="1623440"/>
                    </a:lnTo>
                    <a:lnTo>
                      <a:pt x="945189" y="1608749"/>
                    </a:lnTo>
                    <a:cubicBezTo>
                      <a:pt x="1073399" y="1467687"/>
                      <a:pt x="1251677" y="1372949"/>
                      <a:pt x="1451949" y="1352610"/>
                    </a:cubicBezTo>
                    <a:lnTo>
                      <a:pt x="1528545" y="1348742"/>
                    </a:lnTo>
                    <a:lnTo>
                      <a:pt x="15285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ṥḻiďe">
              <a:extLst>
                <a:ext uri="{FF2B5EF4-FFF2-40B4-BE49-F238E27FC236}">
                  <a16:creationId xmlns:a16="http://schemas.microsoft.com/office/drawing/2014/main" id="{E26FDB70-8593-45BC-8162-7248B74B201D}"/>
                </a:ext>
              </a:extLst>
            </p:cNvPr>
            <p:cNvSpPr txBox="1"/>
            <p:nvPr/>
          </p:nvSpPr>
          <p:spPr>
            <a:xfrm>
              <a:off x="8929666" y="4909688"/>
              <a:ext cx="2590822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9" name="ïşḷíďê">
              <a:extLst>
                <a:ext uri="{FF2B5EF4-FFF2-40B4-BE49-F238E27FC236}">
                  <a16:creationId xmlns:a16="http://schemas.microsoft.com/office/drawing/2014/main" id="{3172A1A8-B384-441C-9406-1C76E6D6AB9F}"/>
                </a:ext>
              </a:extLst>
            </p:cNvPr>
            <p:cNvSpPr/>
            <p:nvPr/>
          </p:nvSpPr>
          <p:spPr>
            <a:xfrm>
              <a:off x="8929666" y="4530583"/>
              <a:ext cx="2590822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0" name="îṣ1iḑê">
              <a:extLst>
                <a:ext uri="{FF2B5EF4-FFF2-40B4-BE49-F238E27FC236}">
                  <a16:creationId xmlns:a16="http://schemas.microsoft.com/office/drawing/2014/main" id="{CA4B2E8B-5E0F-47D0-8976-43649CF26DB8}"/>
                </a:ext>
              </a:extLst>
            </p:cNvPr>
            <p:cNvSpPr txBox="1"/>
            <p:nvPr/>
          </p:nvSpPr>
          <p:spPr>
            <a:xfrm>
              <a:off x="669926" y="4909688"/>
              <a:ext cx="2665434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1" name="îṡḻîḑe">
              <a:extLst>
                <a:ext uri="{FF2B5EF4-FFF2-40B4-BE49-F238E27FC236}">
                  <a16:creationId xmlns:a16="http://schemas.microsoft.com/office/drawing/2014/main" id="{121E2907-BB35-4499-92FA-343AF3B11DE6}"/>
                </a:ext>
              </a:extLst>
            </p:cNvPr>
            <p:cNvSpPr/>
            <p:nvPr/>
          </p:nvSpPr>
          <p:spPr>
            <a:xfrm>
              <a:off x="669926" y="4530583"/>
              <a:ext cx="2665434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2" name="i$lîḑê">
              <a:extLst>
                <a:ext uri="{FF2B5EF4-FFF2-40B4-BE49-F238E27FC236}">
                  <a16:creationId xmlns:a16="http://schemas.microsoft.com/office/drawing/2014/main" id="{E85358FB-1F03-482A-B9FA-40783CCC4C36}"/>
                </a:ext>
              </a:extLst>
            </p:cNvPr>
            <p:cNvSpPr txBox="1"/>
            <p:nvPr/>
          </p:nvSpPr>
          <p:spPr>
            <a:xfrm>
              <a:off x="1911000" y="2053050"/>
              <a:ext cx="3488541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ïSḷïďê">
              <a:extLst>
                <a:ext uri="{FF2B5EF4-FFF2-40B4-BE49-F238E27FC236}">
                  <a16:creationId xmlns:a16="http://schemas.microsoft.com/office/drawing/2014/main" id="{58CF5930-299F-4A71-846F-6A3E73470550}"/>
                </a:ext>
              </a:extLst>
            </p:cNvPr>
            <p:cNvSpPr/>
            <p:nvPr/>
          </p:nvSpPr>
          <p:spPr>
            <a:xfrm>
              <a:off x="1911000" y="1673945"/>
              <a:ext cx="3488541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algn="r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îšļïḍê">
              <a:extLst>
                <a:ext uri="{FF2B5EF4-FFF2-40B4-BE49-F238E27FC236}">
                  <a16:creationId xmlns:a16="http://schemas.microsoft.com/office/drawing/2014/main" id="{8D946731-B319-4B98-92B3-6AE13192A77F}"/>
                </a:ext>
              </a:extLst>
            </p:cNvPr>
            <p:cNvSpPr txBox="1"/>
            <p:nvPr/>
          </p:nvSpPr>
          <p:spPr>
            <a:xfrm>
              <a:off x="6888795" y="2053050"/>
              <a:ext cx="4631693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5" name="ïṡļíḓé">
              <a:extLst>
                <a:ext uri="{FF2B5EF4-FFF2-40B4-BE49-F238E27FC236}">
                  <a16:creationId xmlns:a16="http://schemas.microsoft.com/office/drawing/2014/main" id="{9CC81B17-EB6B-4E7A-9AFA-B2E0C63DB7BF}"/>
                </a:ext>
              </a:extLst>
            </p:cNvPr>
            <p:cNvSpPr/>
            <p:nvPr/>
          </p:nvSpPr>
          <p:spPr>
            <a:xfrm>
              <a:off x="6888795" y="1673945"/>
              <a:ext cx="4631693" cy="3791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lvl="0" defTabSz="914378"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íšḻíḋe">
              <a:extLst>
                <a:ext uri="{FF2B5EF4-FFF2-40B4-BE49-F238E27FC236}">
                  <a16:creationId xmlns:a16="http://schemas.microsoft.com/office/drawing/2014/main" id="{DC5C3CBC-205A-4BA0-B948-FF18CD85C118}"/>
                </a:ext>
              </a:extLst>
            </p:cNvPr>
            <p:cNvSpPr/>
            <p:nvPr/>
          </p:nvSpPr>
          <p:spPr bwMode="auto">
            <a:xfrm>
              <a:off x="4338776" y="4808054"/>
              <a:ext cx="251188" cy="452136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ṣḻîďé">
              <a:extLst>
                <a:ext uri="{FF2B5EF4-FFF2-40B4-BE49-F238E27FC236}">
                  <a16:creationId xmlns:a16="http://schemas.microsoft.com/office/drawing/2014/main" id="{EBE68E87-3F2C-4369-9DE0-085A9CCEEB55}"/>
                </a:ext>
              </a:extLst>
            </p:cNvPr>
            <p:cNvSpPr/>
            <p:nvPr/>
          </p:nvSpPr>
          <p:spPr bwMode="auto">
            <a:xfrm>
              <a:off x="7566755" y="4836994"/>
              <a:ext cx="458418" cy="376780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ľïḑê">
              <a:extLst>
                <a:ext uri="{FF2B5EF4-FFF2-40B4-BE49-F238E27FC236}">
                  <a16:creationId xmlns:a16="http://schemas.microsoft.com/office/drawing/2014/main" id="{820ADA32-A11D-4030-A97D-90A13305EB56}"/>
                </a:ext>
              </a:extLst>
            </p:cNvPr>
            <p:cNvSpPr/>
            <p:nvPr/>
          </p:nvSpPr>
          <p:spPr bwMode="auto">
            <a:xfrm>
              <a:off x="6779977" y="3778385"/>
              <a:ext cx="412266" cy="411498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ṧļiḑé">
              <a:extLst>
                <a:ext uri="{FF2B5EF4-FFF2-40B4-BE49-F238E27FC236}">
                  <a16:creationId xmlns:a16="http://schemas.microsoft.com/office/drawing/2014/main" id="{ECB4DEB7-259E-40CE-9005-F1E242C8D9D9}"/>
                </a:ext>
              </a:extLst>
            </p:cNvPr>
            <p:cNvSpPr/>
            <p:nvPr/>
          </p:nvSpPr>
          <p:spPr bwMode="auto">
            <a:xfrm>
              <a:off x="5159788" y="3744634"/>
              <a:ext cx="479506" cy="47900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613097-A438-4663-803E-572305D4C0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555145"/>
              <a:ext cx="331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F9D7C5D-EB42-48A5-A3B4-15E33B29C90D}"/>
                </a:ext>
              </a:extLst>
            </p:cNvPr>
            <p:cNvCxnSpPr>
              <a:cxnSpLocks/>
            </p:cNvCxnSpPr>
            <p:nvPr/>
          </p:nvCxnSpPr>
          <p:spPr>
            <a:xfrm>
              <a:off x="8256000" y="3555145"/>
              <a:ext cx="32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E8CA55-828B-40E4-801B-82E697821518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3981000" y="3555145"/>
              <a:ext cx="376932" cy="3501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606698A-E008-423F-9244-36FADCB1D9E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906132" y="3555145"/>
              <a:ext cx="349868" cy="351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712D6B9-AC8A-474C-ADB8-E4D88039213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6111356" y="1123950"/>
              <a:ext cx="21157" cy="20350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i$ľíďé">
              <a:extLst>
                <a:ext uri="{FF2B5EF4-FFF2-40B4-BE49-F238E27FC236}">
                  <a16:creationId xmlns:a16="http://schemas.microsoft.com/office/drawing/2014/main" id="{99EA3BE5-8CA1-499F-AB43-252604DCE33A}"/>
                </a:ext>
              </a:extLst>
            </p:cNvPr>
            <p:cNvGrpSpPr/>
            <p:nvPr/>
          </p:nvGrpSpPr>
          <p:grpSpPr>
            <a:xfrm>
              <a:off x="5379472" y="5213774"/>
              <a:ext cx="1433056" cy="525802"/>
              <a:chOff x="675908" y="693106"/>
              <a:chExt cx="9053516" cy="3321826"/>
            </a:xfrm>
          </p:grpSpPr>
          <p:sp>
            <p:nvSpPr>
              <p:cNvPr id="26" name="íŝḻiḓè">
                <a:extLst>
                  <a:ext uri="{FF2B5EF4-FFF2-40B4-BE49-F238E27FC236}">
                    <a16:creationId xmlns:a16="http://schemas.microsoft.com/office/drawing/2014/main" id="{C5C663C5-9B96-483D-86C2-CC9F63F28CA0}"/>
                  </a:ext>
                </a:extLst>
              </p:cNvPr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îšľîḋé">
                <a:extLst>
                  <a:ext uri="{FF2B5EF4-FFF2-40B4-BE49-F238E27FC236}">
                    <a16:creationId xmlns:a16="http://schemas.microsoft.com/office/drawing/2014/main" id="{080B89F9-780A-41D7-9C4E-856067857099}"/>
                  </a:ext>
                </a:extLst>
              </p:cNvPr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ïṥḷîḑè">
                <a:extLst>
                  <a:ext uri="{FF2B5EF4-FFF2-40B4-BE49-F238E27FC236}">
                    <a16:creationId xmlns:a16="http://schemas.microsoft.com/office/drawing/2014/main" id="{FC7B432F-A73B-461B-8265-2878A249215B}"/>
                  </a:ext>
                </a:extLst>
              </p:cNvPr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9" name="ïşḻïde">
                <a:extLst>
                  <a:ext uri="{FF2B5EF4-FFF2-40B4-BE49-F238E27FC236}">
                    <a16:creationId xmlns:a16="http://schemas.microsoft.com/office/drawing/2014/main" id="{326A24B4-F24C-46EC-9B54-A275B907CA25}"/>
                  </a:ext>
                </a:extLst>
              </p:cNvPr>
              <p:cNvSpPr txBox="1"/>
              <p:nvPr/>
            </p:nvSpPr>
            <p:spPr>
              <a:xfrm>
                <a:off x="696009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8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4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92F9B-C972-4AD9-A695-5F5C047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51782-1C33-4E10-A0E4-4BA1BE8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7" name="íṥ1íḋê">
              <a:extLst>
                <a:ext uri="{FF2B5EF4-FFF2-40B4-BE49-F238E27FC236}">
                  <a16:creationId xmlns:a16="http://schemas.microsoft.com/office/drawing/2014/main" id="{4855BFF2-C7CC-4509-81CD-ACBCCD93B28E}"/>
                </a:ext>
              </a:extLst>
            </p:cNvPr>
            <p:cNvGrpSpPr/>
            <p:nvPr/>
          </p:nvGrpSpPr>
          <p:grpSpPr>
            <a:xfrm>
              <a:off x="1269547" y="2327085"/>
              <a:ext cx="908818" cy="908816"/>
              <a:chOff x="1269547" y="2327085"/>
              <a:chExt cx="908818" cy="908816"/>
            </a:xfrm>
          </p:grpSpPr>
          <p:sp>
            <p:nvSpPr>
              <p:cNvPr id="35" name="ïšliḑè">
                <a:extLst>
                  <a:ext uri="{FF2B5EF4-FFF2-40B4-BE49-F238E27FC236}">
                    <a16:creationId xmlns:a16="http://schemas.microsoft.com/office/drawing/2014/main" id="{3EF948E1-9A27-44B4-AF7B-59013FF2517F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ľîdé">
                <a:extLst>
                  <a:ext uri="{FF2B5EF4-FFF2-40B4-BE49-F238E27FC236}">
                    <a16:creationId xmlns:a16="http://schemas.microsoft.com/office/drawing/2014/main" id="{E06C061A-7BC8-415B-9D86-9041AC27D037}"/>
                  </a:ext>
                </a:extLst>
              </p:cNvPr>
              <p:cNvSpPr/>
              <p:nvPr/>
            </p:nvSpPr>
            <p:spPr>
              <a:xfrm>
                <a:off x="1384827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ļïḍe">
                <a:extLst>
                  <a:ext uri="{FF2B5EF4-FFF2-40B4-BE49-F238E27FC236}">
                    <a16:creationId xmlns:a16="http://schemas.microsoft.com/office/drawing/2014/main" id="{31BD7D32-4796-4811-BBE8-7A77FE0EEBD7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blockArc">
                <a:avLst>
                  <a:gd name="adj1" fmla="val 16200000"/>
                  <a:gd name="adj2" fmla="val 10584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lïḑè">
                <a:extLst>
                  <a:ext uri="{FF2B5EF4-FFF2-40B4-BE49-F238E27FC236}">
                    <a16:creationId xmlns:a16="http://schemas.microsoft.com/office/drawing/2014/main" id="{A22947B9-B645-455F-8D3F-C9A1B3F0F906}"/>
                  </a:ext>
                </a:extLst>
              </p:cNvPr>
              <p:cNvSpPr txBox="1"/>
              <p:nvPr/>
            </p:nvSpPr>
            <p:spPr>
              <a:xfrm>
                <a:off x="1554600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74</a:t>
                </a:r>
                <a:r>
                  <a:rPr lang="en-US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8" name="íṣḻîḍè">
              <a:extLst>
                <a:ext uri="{FF2B5EF4-FFF2-40B4-BE49-F238E27FC236}">
                  <a16:creationId xmlns:a16="http://schemas.microsoft.com/office/drawing/2014/main" id="{B7C07C85-9B7E-442E-8BE7-F123ED271C48}"/>
                </a:ext>
              </a:extLst>
            </p:cNvPr>
            <p:cNvSpPr/>
            <p:nvPr/>
          </p:nvSpPr>
          <p:spPr bwMode="auto">
            <a:xfrm>
              <a:off x="669925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îs1íďê">
              <a:extLst>
                <a:ext uri="{FF2B5EF4-FFF2-40B4-BE49-F238E27FC236}">
                  <a16:creationId xmlns:a16="http://schemas.microsoft.com/office/drawing/2014/main" id="{6EA8561D-7DFD-46C0-B5A3-6AA675D7E478}"/>
                </a:ext>
              </a:extLst>
            </p:cNvPr>
            <p:cNvSpPr txBox="1"/>
            <p:nvPr/>
          </p:nvSpPr>
          <p:spPr bwMode="auto">
            <a:xfrm>
              <a:off x="669925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0" name="îṩḷiḍè">
              <a:extLst>
                <a:ext uri="{FF2B5EF4-FFF2-40B4-BE49-F238E27FC236}">
                  <a16:creationId xmlns:a16="http://schemas.microsoft.com/office/drawing/2014/main" id="{B0A179E7-FA50-480B-B3C0-7E94B940D4ED}"/>
                </a:ext>
              </a:extLst>
            </p:cNvPr>
            <p:cNvGrpSpPr/>
            <p:nvPr/>
          </p:nvGrpSpPr>
          <p:grpSpPr>
            <a:xfrm>
              <a:off x="4183689" y="2327085"/>
              <a:ext cx="908818" cy="908816"/>
              <a:chOff x="4183689" y="2327085"/>
              <a:chExt cx="908818" cy="908816"/>
            </a:xfrm>
          </p:grpSpPr>
          <p:sp>
            <p:nvSpPr>
              <p:cNvPr id="31" name="îš1iďê">
                <a:extLst>
                  <a:ext uri="{FF2B5EF4-FFF2-40B4-BE49-F238E27FC236}">
                    <a16:creationId xmlns:a16="http://schemas.microsoft.com/office/drawing/2014/main" id="{4D3DC68E-0F98-4374-83CB-E3E08C07D2C1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1ïḍé">
                <a:extLst>
                  <a:ext uri="{FF2B5EF4-FFF2-40B4-BE49-F238E27FC236}">
                    <a16:creationId xmlns:a16="http://schemas.microsoft.com/office/drawing/2014/main" id="{392B01AE-4286-458C-9DCC-41E2230BB14F}"/>
                  </a:ext>
                </a:extLst>
              </p:cNvPr>
              <p:cNvSpPr/>
              <p:nvPr/>
            </p:nvSpPr>
            <p:spPr>
              <a:xfrm>
                <a:off x="4298969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ṧḷîḍé">
                <a:extLst>
                  <a:ext uri="{FF2B5EF4-FFF2-40B4-BE49-F238E27FC236}">
                    <a16:creationId xmlns:a16="http://schemas.microsoft.com/office/drawing/2014/main" id="{ECED7A7E-62C3-44CB-98E1-A214127DDAD0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blockArc">
                <a:avLst>
                  <a:gd name="adj1" fmla="val 16200000"/>
                  <a:gd name="adj2" fmla="val 756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ľîḑê">
                <a:extLst>
                  <a:ext uri="{FF2B5EF4-FFF2-40B4-BE49-F238E27FC236}">
                    <a16:creationId xmlns:a16="http://schemas.microsoft.com/office/drawing/2014/main" id="{1A725F1D-025C-4C4B-B5FC-118FF8F2F79B}"/>
                  </a:ext>
                </a:extLst>
              </p:cNvPr>
              <p:cNvSpPr txBox="1"/>
              <p:nvPr/>
            </p:nvSpPr>
            <p:spPr>
              <a:xfrm>
                <a:off x="4468742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60%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1" name="íṩliďê">
              <a:extLst>
                <a:ext uri="{FF2B5EF4-FFF2-40B4-BE49-F238E27FC236}">
                  <a16:creationId xmlns:a16="http://schemas.microsoft.com/office/drawing/2014/main" id="{AD044F7F-AF69-492D-A499-A0D443269D8C}"/>
                </a:ext>
              </a:extLst>
            </p:cNvPr>
            <p:cNvSpPr/>
            <p:nvPr/>
          </p:nvSpPr>
          <p:spPr bwMode="auto">
            <a:xfrm>
              <a:off x="3584067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ślïḋé">
              <a:extLst>
                <a:ext uri="{FF2B5EF4-FFF2-40B4-BE49-F238E27FC236}">
                  <a16:creationId xmlns:a16="http://schemas.microsoft.com/office/drawing/2014/main" id="{2BC5D34C-D4DE-4B58-89D9-25D37B95F801}"/>
                </a:ext>
              </a:extLst>
            </p:cNvPr>
            <p:cNvSpPr txBox="1"/>
            <p:nvPr/>
          </p:nvSpPr>
          <p:spPr bwMode="auto">
            <a:xfrm>
              <a:off x="3584067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3" name="íṩľïḍe">
              <a:extLst>
                <a:ext uri="{FF2B5EF4-FFF2-40B4-BE49-F238E27FC236}">
                  <a16:creationId xmlns:a16="http://schemas.microsoft.com/office/drawing/2014/main" id="{3DCC6DB2-EA51-4C9A-91F7-041AFF7C0C42}"/>
                </a:ext>
              </a:extLst>
            </p:cNvPr>
            <p:cNvGrpSpPr/>
            <p:nvPr/>
          </p:nvGrpSpPr>
          <p:grpSpPr>
            <a:xfrm>
              <a:off x="7097831" y="2327085"/>
              <a:ext cx="908818" cy="908816"/>
              <a:chOff x="7097831" y="2327085"/>
              <a:chExt cx="908818" cy="908816"/>
            </a:xfrm>
          </p:grpSpPr>
          <p:sp>
            <p:nvSpPr>
              <p:cNvPr id="27" name="iṩḷíde">
                <a:extLst>
                  <a:ext uri="{FF2B5EF4-FFF2-40B4-BE49-F238E27FC236}">
                    <a16:creationId xmlns:a16="http://schemas.microsoft.com/office/drawing/2014/main" id="{4982418F-BB89-4FF8-A400-96A0399C18D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lídé">
                <a:extLst>
                  <a:ext uri="{FF2B5EF4-FFF2-40B4-BE49-F238E27FC236}">
                    <a16:creationId xmlns:a16="http://schemas.microsoft.com/office/drawing/2014/main" id="{E5EC58CA-2E5E-4911-AA67-61D37B872276}"/>
                  </a:ext>
                </a:extLst>
              </p:cNvPr>
              <p:cNvSpPr/>
              <p:nvPr/>
            </p:nvSpPr>
            <p:spPr>
              <a:xfrm>
                <a:off x="7213111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íşḷîḑê">
                <a:extLst>
                  <a:ext uri="{FF2B5EF4-FFF2-40B4-BE49-F238E27FC236}">
                    <a16:creationId xmlns:a16="http://schemas.microsoft.com/office/drawing/2014/main" id="{7D8B5B67-40B6-43FD-8D1E-6E8B04E54BA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šliḓè">
                <a:extLst>
                  <a:ext uri="{FF2B5EF4-FFF2-40B4-BE49-F238E27FC236}">
                    <a16:creationId xmlns:a16="http://schemas.microsoft.com/office/drawing/2014/main" id="{B6DEF8D2-5BD6-4C46-AF6C-B0596BCFADBD}"/>
                  </a:ext>
                </a:extLst>
              </p:cNvPr>
              <p:cNvSpPr txBox="1"/>
              <p:nvPr/>
            </p:nvSpPr>
            <p:spPr>
              <a:xfrm>
                <a:off x="7382884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80%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4" name="ïṥľiḋe">
              <a:extLst>
                <a:ext uri="{FF2B5EF4-FFF2-40B4-BE49-F238E27FC236}">
                  <a16:creationId xmlns:a16="http://schemas.microsoft.com/office/drawing/2014/main" id="{48F152C0-C5AB-4D07-AE5C-638A2A09012A}"/>
                </a:ext>
              </a:extLst>
            </p:cNvPr>
            <p:cNvSpPr/>
            <p:nvPr/>
          </p:nvSpPr>
          <p:spPr bwMode="auto">
            <a:xfrm>
              <a:off x="6498209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íŝľiḍê">
              <a:extLst>
                <a:ext uri="{FF2B5EF4-FFF2-40B4-BE49-F238E27FC236}">
                  <a16:creationId xmlns:a16="http://schemas.microsoft.com/office/drawing/2014/main" id="{4AE0B3D4-5A54-4111-9DB3-94215291546A}"/>
                </a:ext>
              </a:extLst>
            </p:cNvPr>
            <p:cNvSpPr txBox="1"/>
            <p:nvPr/>
          </p:nvSpPr>
          <p:spPr bwMode="auto">
            <a:xfrm>
              <a:off x="6498209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6" name="ïšľïḋè">
              <a:extLst>
                <a:ext uri="{FF2B5EF4-FFF2-40B4-BE49-F238E27FC236}">
                  <a16:creationId xmlns:a16="http://schemas.microsoft.com/office/drawing/2014/main" id="{FA1BDEA0-3AF4-4261-B456-3F66F9E38B1D}"/>
                </a:ext>
              </a:extLst>
            </p:cNvPr>
            <p:cNvGrpSpPr/>
            <p:nvPr/>
          </p:nvGrpSpPr>
          <p:grpSpPr>
            <a:xfrm>
              <a:off x="10011972" y="2327085"/>
              <a:ext cx="908818" cy="908816"/>
              <a:chOff x="10011972" y="2327085"/>
              <a:chExt cx="908818" cy="908816"/>
            </a:xfrm>
          </p:grpSpPr>
          <p:sp>
            <p:nvSpPr>
              <p:cNvPr id="23" name="ïṥḻiḋê">
                <a:extLst>
                  <a:ext uri="{FF2B5EF4-FFF2-40B4-BE49-F238E27FC236}">
                    <a16:creationId xmlns:a16="http://schemas.microsoft.com/office/drawing/2014/main" id="{FC989CA6-DE76-4AB9-9D28-108C2C94977B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ľîḓê">
                <a:extLst>
                  <a:ext uri="{FF2B5EF4-FFF2-40B4-BE49-F238E27FC236}">
                    <a16:creationId xmlns:a16="http://schemas.microsoft.com/office/drawing/2014/main" id="{ED3FEA05-F417-4E44-9845-068B79714CE9}"/>
                  </a:ext>
                </a:extLst>
              </p:cNvPr>
              <p:cNvSpPr/>
              <p:nvPr/>
            </p:nvSpPr>
            <p:spPr>
              <a:xfrm>
                <a:off x="10127252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sḷíḍè">
                <a:extLst>
                  <a:ext uri="{FF2B5EF4-FFF2-40B4-BE49-F238E27FC236}">
                    <a16:creationId xmlns:a16="http://schemas.microsoft.com/office/drawing/2014/main" id="{33DC147E-1846-4619-9CF6-BDFDC3641DB0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blockArc">
                <a:avLst>
                  <a:gd name="adj1" fmla="val 16200000"/>
                  <a:gd name="adj2" fmla="val 108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şḷíḑé">
                <a:extLst>
                  <a:ext uri="{FF2B5EF4-FFF2-40B4-BE49-F238E27FC236}">
                    <a16:creationId xmlns:a16="http://schemas.microsoft.com/office/drawing/2014/main" id="{B94C56EA-A158-48DA-A330-864B8E418EA6}"/>
                  </a:ext>
                </a:extLst>
              </p:cNvPr>
              <p:cNvSpPr txBox="1"/>
              <p:nvPr/>
            </p:nvSpPr>
            <p:spPr>
              <a:xfrm>
                <a:off x="10297025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30%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7" name="ïśliḋè">
              <a:extLst>
                <a:ext uri="{FF2B5EF4-FFF2-40B4-BE49-F238E27FC236}">
                  <a16:creationId xmlns:a16="http://schemas.microsoft.com/office/drawing/2014/main" id="{E0E7E12C-4934-4323-848B-4E778F7B8272}"/>
                </a:ext>
              </a:extLst>
            </p:cNvPr>
            <p:cNvSpPr/>
            <p:nvPr/>
          </p:nvSpPr>
          <p:spPr bwMode="auto">
            <a:xfrm>
              <a:off x="9412350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iśļïḑê">
              <a:extLst>
                <a:ext uri="{FF2B5EF4-FFF2-40B4-BE49-F238E27FC236}">
                  <a16:creationId xmlns:a16="http://schemas.microsoft.com/office/drawing/2014/main" id="{4A5BB8D7-B781-4B8A-9488-66358FE52DB3}"/>
                </a:ext>
              </a:extLst>
            </p:cNvPr>
            <p:cNvSpPr txBox="1"/>
            <p:nvPr/>
          </p:nvSpPr>
          <p:spPr bwMode="auto">
            <a:xfrm>
              <a:off x="9412350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9" name="îṩľiďè">
              <a:extLst>
                <a:ext uri="{FF2B5EF4-FFF2-40B4-BE49-F238E27FC236}">
                  <a16:creationId xmlns:a16="http://schemas.microsoft.com/office/drawing/2014/main" id="{EE4A62DE-332D-4F4E-99F6-4C73BC1D7B19}"/>
                </a:ext>
              </a:extLst>
            </p:cNvPr>
            <p:cNvGrpSpPr/>
            <p:nvPr/>
          </p:nvGrpSpPr>
          <p:grpSpPr>
            <a:xfrm>
              <a:off x="3126000" y="2214000"/>
              <a:ext cx="5940000" cy="2700000"/>
              <a:chOff x="3126000" y="2484000"/>
              <a:chExt cx="5940000" cy="2240148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99A4B22-8045-4CD3-838E-7E6E88FA56ED}"/>
                  </a:ext>
                </a:extLst>
              </p:cNvPr>
              <p:cNvCxnSpPr/>
              <p:nvPr/>
            </p:nvCxnSpPr>
            <p:spPr>
              <a:xfrm>
                <a:off x="312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62EA40-9BBF-424B-BE2E-7ED5AF9F6023}"/>
                  </a:ext>
                </a:extLst>
              </p:cNvPr>
              <p:cNvCxnSpPr/>
              <p:nvPr/>
            </p:nvCxnSpPr>
            <p:spPr>
              <a:xfrm>
                <a:off x="600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F03652E-A9BF-43A5-AC38-AFACB6B70E9F}"/>
                  </a:ext>
                </a:extLst>
              </p:cNvPr>
              <p:cNvCxnSpPr/>
              <p:nvPr/>
            </p:nvCxnSpPr>
            <p:spPr>
              <a:xfrm>
                <a:off x="906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288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24D4CD9-241B-4287-BB4B-018315BB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1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43F75-ACAB-4E39-ACB5-63FA0471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2133A8-82B2-471B-9832-C993F8D2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C8B53-6491-4FFD-ABEA-1E2D249D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df85ab0d-0340-4ba2-8102-3f0b6594a7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41FB3E-9038-4E31-888F-0A7F2C04E1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2" y="1494000"/>
            <a:ext cx="10848976" cy="3775755"/>
            <a:chOff x="671512" y="1494000"/>
            <a:chExt cx="10848976" cy="3775755"/>
          </a:xfrm>
        </p:grpSpPr>
        <p:sp>
          <p:nvSpPr>
            <p:cNvPr id="6" name="íṡ1iḑê">
              <a:extLst>
                <a:ext uri="{FF2B5EF4-FFF2-40B4-BE49-F238E27FC236}">
                  <a16:creationId xmlns:a16="http://schemas.microsoft.com/office/drawing/2014/main" id="{4D4CC1C8-E0CC-41A4-B1B7-B6074694C658}"/>
                </a:ext>
              </a:extLst>
            </p:cNvPr>
            <p:cNvSpPr/>
            <p:nvPr/>
          </p:nvSpPr>
          <p:spPr>
            <a:xfrm>
              <a:off x="671512" y="1494000"/>
              <a:ext cx="3571003" cy="1750650"/>
            </a:xfrm>
            <a:prstGeom prst="rect">
              <a:avLst/>
            </a:prstGeom>
            <a:blipFill>
              <a:blip r:embed="rId3"/>
              <a:stretch>
                <a:fillRect t="-18125" b="-1786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7" name="ïŝlîḋe">
              <a:extLst>
                <a:ext uri="{FF2B5EF4-FFF2-40B4-BE49-F238E27FC236}">
                  <a16:creationId xmlns:a16="http://schemas.microsoft.com/office/drawing/2014/main" id="{71595545-0F55-46A7-8089-F20100C95212}"/>
                </a:ext>
              </a:extLst>
            </p:cNvPr>
            <p:cNvSpPr/>
            <p:nvPr/>
          </p:nvSpPr>
          <p:spPr>
            <a:xfrm>
              <a:off x="4310498" y="1494000"/>
              <a:ext cx="3571003" cy="1750650"/>
            </a:xfrm>
            <a:prstGeom prst="rect">
              <a:avLst/>
            </a:prstGeom>
            <a:blipFill>
              <a:blip r:embed="rId4"/>
              <a:stretch>
                <a:fillRect t="-18125" b="-1786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8" name="í$lïḍê">
              <a:extLst>
                <a:ext uri="{FF2B5EF4-FFF2-40B4-BE49-F238E27FC236}">
                  <a16:creationId xmlns:a16="http://schemas.microsoft.com/office/drawing/2014/main" id="{A00FED64-0819-44B6-B362-C170F9B49CF2}"/>
                </a:ext>
              </a:extLst>
            </p:cNvPr>
            <p:cNvSpPr/>
            <p:nvPr/>
          </p:nvSpPr>
          <p:spPr>
            <a:xfrm>
              <a:off x="7949485" y="1494000"/>
              <a:ext cx="3571003" cy="1750650"/>
            </a:xfrm>
            <a:prstGeom prst="rect">
              <a:avLst/>
            </a:prstGeom>
            <a:blipFill>
              <a:blip r:embed="rId5"/>
              <a:stretch>
                <a:fillRect t="-12506" b="-123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/>
            </a:p>
          </p:txBody>
        </p:sp>
        <p:sp>
          <p:nvSpPr>
            <p:cNvPr id="9" name="ïśļîďê">
              <a:extLst>
                <a:ext uri="{FF2B5EF4-FFF2-40B4-BE49-F238E27FC236}">
                  <a16:creationId xmlns:a16="http://schemas.microsoft.com/office/drawing/2014/main" id="{99E94450-1B66-4595-9E52-6882B506430C}"/>
                </a:ext>
              </a:extLst>
            </p:cNvPr>
            <p:cNvSpPr/>
            <p:nvPr/>
          </p:nvSpPr>
          <p:spPr>
            <a:xfrm>
              <a:off x="678037" y="1494001"/>
              <a:ext cx="10842451" cy="5062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b="1" dirty="0"/>
                <a:t>Text here</a:t>
              </a:r>
              <a:endParaRPr b="1" dirty="0"/>
            </a:p>
          </p:txBody>
        </p:sp>
        <p:grpSp>
          <p:nvGrpSpPr>
            <p:cNvPr id="10" name="ïŝļíďe">
              <a:extLst>
                <a:ext uri="{FF2B5EF4-FFF2-40B4-BE49-F238E27FC236}">
                  <a16:creationId xmlns:a16="http://schemas.microsoft.com/office/drawing/2014/main" id="{21CA76D8-6E32-4DB6-98C6-134D690AFC7A}"/>
                </a:ext>
              </a:extLst>
            </p:cNvPr>
            <p:cNvGrpSpPr/>
            <p:nvPr/>
          </p:nvGrpSpPr>
          <p:grpSpPr>
            <a:xfrm>
              <a:off x="2007357" y="2794287"/>
              <a:ext cx="899312" cy="900726"/>
              <a:chOff x="2007357" y="2659287"/>
              <a:chExt cx="899312" cy="900726"/>
            </a:xfrm>
          </p:grpSpPr>
          <p:sp>
            <p:nvSpPr>
              <p:cNvPr id="26" name="íSḷîdê">
                <a:extLst>
                  <a:ext uri="{FF2B5EF4-FFF2-40B4-BE49-F238E27FC236}">
                    <a16:creationId xmlns:a16="http://schemas.microsoft.com/office/drawing/2014/main" id="{D45B24F7-F338-4A82-9F0A-820B12BBE3E2}"/>
                  </a:ext>
                </a:extLst>
              </p:cNvPr>
              <p:cNvSpPr/>
              <p:nvPr/>
            </p:nvSpPr>
            <p:spPr bwMode="auto">
              <a:xfrm>
                <a:off x="2007357" y="2659287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î$liďê">
                <a:extLst>
                  <a:ext uri="{FF2B5EF4-FFF2-40B4-BE49-F238E27FC236}">
                    <a16:creationId xmlns:a16="http://schemas.microsoft.com/office/drawing/2014/main" id="{8403DC9D-EEAB-4F3D-B9D6-22E7CC098954}"/>
                  </a:ext>
                </a:extLst>
              </p:cNvPr>
              <p:cNvSpPr/>
              <p:nvPr/>
            </p:nvSpPr>
            <p:spPr>
              <a:xfrm>
                <a:off x="2248410" y="2895600"/>
                <a:ext cx="417208" cy="428100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î$ḷïďé">
              <a:extLst>
                <a:ext uri="{FF2B5EF4-FFF2-40B4-BE49-F238E27FC236}">
                  <a16:creationId xmlns:a16="http://schemas.microsoft.com/office/drawing/2014/main" id="{714C4C6B-70FD-4905-B969-F76C1A0DAF92}"/>
                </a:ext>
              </a:extLst>
            </p:cNvPr>
            <p:cNvGrpSpPr/>
            <p:nvPr/>
          </p:nvGrpSpPr>
          <p:grpSpPr>
            <a:xfrm>
              <a:off x="5646343" y="2794287"/>
              <a:ext cx="899312" cy="900726"/>
              <a:chOff x="5646343" y="2659287"/>
              <a:chExt cx="899312" cy="900726"/>
            </a:xfrm>
          </p:grpSpPr>
          <p:sp>
            <p:nvSpPr>
              <p:cNvPr id="24" name="ïŝļîḑè">
                <a:extLst>
                  <a:ext uri="{FF2B5EF4-FFF2-40B4-BE49-F238E27FC236}">
                    <a16:creationId xmlns:a16="http://schemas.microsoft.com/office/drawing/2014/main" id="{F1CC4180-0772-4C7F-8885-90D330381FE3}"/>
                  </a:ext>
                </a:extLst>
              </p:cNvPr>
              <p:cNvSpPr/>
              <p:nvPr/>
            </p:nvSpPr>
            <p:spPr bwMode="auto">
              <a:xfrm>
                <a:off x="5646343" y="2659287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ïṩlïḋê">
                <a:extLst>
                  <a:ext uri="{FF2B5EF4-FFF2-40B4-BE49-F238E27FC236}">
                    <a16:creationId xmlns:a16="http://schemas.microsoft.com/office/drawing/2014/main" id="{406D1696-DA5D-4761-8FB2-86A276C45577}"/>
                  </a:ext>
                </a:extLst>
              </p:cNvPr>
              <p:cNvSpPr/>
              <p:nvPr/>
            </p:nvSpPr>
            <p:spPr>
              <a:xfrm>
                <a:off x="5887396" y="2895600"/>
                <a:ext cx="417208" cy="428100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ïṣľïďê">
              <a:extLst>
                <a:ext uri="{FF2B5EF4-FFF2-40B4-BE49-F238E27FC236}">
                  <a16:creationId xmlns:a16="http://schemas.microsoft.com/office/drawing/2014/main" id="{7624D76C-6648-4C7C-BD91-7F9B46C773F8}"/>
                </a:ext>
              </a:extLst>
            </p:cNvPr>
            <p:cNvGrpSpPr/>
            <p:nvPr/>
          </p:nvGrpSpPr>
          <p:grpSpPr>
            <a:xfrm>
              <a:off x="9285330" y="2794287"/>
              <a:ext cx="899312" cy="900726"/>
              <a:chOff x="9429493" y="2659287"/>
              <a:chExt cx="899312" cy="900726"/>
            </a:xfrm>
          </p:grpSpPr>
          <p:sp>
            <p:nvSpPr>
              <p:cNvPr id="22" name="îşḷíďé">
                <a:extLst>
                  <a:ext uri="{FF2B5EF4-FFF2-40B4-BE49-F238E27FC236}">
                    <a16:creationId xmlns:a16="http://schemas.microsoft.com/office/drawing/2014/main" id="{09B6E81D-A496-46EC-8337-58F63E659B97}"/>
                  </a:ext>
                </a:extLst>
              </p:cNvPr>
              <p:cNvSpPr/>
              <p:nvPr/>
            </p:nvSpPr>
            <p:spPr bwMode="auto">
              <a:xfrm>
                <a:off x="9429493" y="2659287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ïşľíḑé">
                <a:extLst>
                  <a:ext uri="{FF2B5EF4-FFF2-40B4-BE49-F238E27FC236}">
                    <a16:creationId xmlns:a16="http://schemas.microsoft.com/office/drawing/2014/main" id="{69EBCC2C-58C5-45DE-B6CD-2B7D8A39A58E}"/>
                  </a:ext>
                </a:extLst>
              </p:cNvPr>
              <p:cNvSpPr/>
              <p:nvPr/>
            </p:nvSpPr>
            <p:spPr>
              <a:xfrm>
                <a:off x="9670546" y="2895600"/>
                <a:ext cx="417208" cy="428100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îśľîďè">
              <a:extLst>
                <a:ext uri="{FF2B5EF4-FFF2-40B4-BE49-F238E27FC236}">
                  <a16:creationId xmlns:a16="http://schemas.microsoft.com/office/drawing/2014/main" id="{5F2D9781-DF6B-4D3F-B931-28461E26DAA0}"/>
                </a:ext>
              </a:extLst>
            </p:cNvPr>
            <p:cNvGrpSpPr/>
            <p:nvPr/>
          </p:nvGrpSpPr>
          <p:grpSpPr>
            <a:xfrm>
              <a:off x="823383" y="3695013"/>
              <a:ext cx="3348620" cy="1574742"/>
              <a:chOff x="1731000" y="1844925"/>
              <a:chExt cx="2466976" cy="1574742"/>
            </a:xfrm>
          </p:grpSpPr>
          <p:sp>
            <p:nvSpPr>
              <p:cNvPr id="20" name="iśļiďê">
                <a:extLst>
                  <a:ext uri="{FF2B5EF4-FFF2-40B4-BE49-F238E27FC236}">
                    <a16:creationId xmlns:a16="http://schemas.microsoft.com/office/drawing/2014/main" id="{8D29A7D7-AF6C-4A97-8B5A-19114FE417FF}"/>
                  </a:ext>
                </a:extLst>
              </p:cNvPr>
              <p:cNvSpPr txBox="1"/>
              <p:nvPr/>
            </p:nvSpPr>
            <p:spPr bwMode="auto">
              <a:xfrm>
                <a:off x="1731000" y="1844925"/>
                <a:ext cx="2466976" cy="5169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1" name="ïslîḋé">
                <a:extLst>
                  <a:ext uri="{FF2B5EF4-FFF2-40B4-BE49-F238E27FC236}">
                    <a16:creationId xmlns:a16="http://schemas.microsoft.com/office/drawing/2014/main" id="{5E45D516-2BC0-4595-B551-6043489D0CE3}"/>
                  </a:ext>
                </a:extLst>
              </p:cNvPr>
              <p:cNvSpPr/>
              <p:nvPr/>
            </p:nvSpPr>
            <p:spPr bwMode="auto">
              <a:xfrm>
                <a:off x="1731000" y="2361851"/>
                <a:ext cx="2466976" cy="1057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4" name="îśḷidê">
              <a:extLst>
                <a:ext uri="{FF2B5EF4-FFF2-40B4-BE49-F238E27FC236}">
                  <a16:creationId xmlns:a16="http://schemas.microsoft.com/office/drawing/2014/main" id="{C8323C5F-D94B-4907-B7E6-B95C24B38D8B}"/>
                </a:ext>
              </a:extLst>
            </p:cNvPr>
            <p:cNvGrpSpPr/>
            <p:nvPr/>
          </p:nvGrpSpPr>
          <p:grpSpPr>
            <a:xfrm>
              <a:off x="4421689" y="3695013"/>
              <a:ext cx="3348620" cy="1574742"/>
              <a:chOff x="1731000" y="1844925"/>
              <a:chExt cx="2466976" cy="1574742"/>
            </a:xfrm>
          </p:grpSpPr>
          <p:sp>
            <p:nvSpPr>
              <p:cNvPr id="18" name="íśḷiḑè">
                <a:extLst>
                  <a:ext uri="{FF2B5EF4-FFF2-40B4-BE49-F238E27FC236}">
                    <a16:creationId xmlns:a16="http://schemas.microsoft.com/office/drawing/2014/main" id="{18D6FB3E-0ABE-4883-932D-46CA9A8FC5E9}"/>
                  </a:ext>
                </a:extLst>
              </p:cNvPr>
              <p:cNvSpPr txBox="1"/>
              <p:nvPr/>
            </p:nvSpPr>
            <p:spPr bwMode="auto">
              <a:xfrm>
                <a:off x="1731000" y="1844925"/>
                <a:ext cx="2466976" cy="5169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9" name="íŝḷïḓe">
                <a:extLst>
                  <a:ext uri="{FF2B5EF4-FFF2-40B4-BE49-F238E27FC236}">
                    <a16:creationId xmlns:a16="http://schemas.microsoft.com/office/drawing/2014/main" id="{9024A1EF-BF03-4AF8-8D7F-5719FEA7762A}"/>
                  </a:ext>
                </a:extLst>
              </p:cNvPr>
              <p:cNvSpPr/>
              <p:nvPr/>
            </p:nvSpPr>
            <p:spPr bwMode="auto">
              <a:xfrm>
                <a:off x="1731000" y="2361851"/>
                <a:ext cx="2466976" cy="1057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5" name="îṡḷíḍê">
              <a:extLst>
                <a:ext uri="{FF2B5EF4-FFF2-40B4-BE49-F238E27FC236}">
                  <a16:creationId xmlns:a16="http://schemas.microsoft.com/office/drawing/2014/main" id="{28658325-E1EF-49BC-94EF-96DCDB4A4F7C}"/>
                </a:ext>
              </a:extLst>
            </p:cNvPr>
            <p:cNvGrpSpPr/>
            <p:nvPr/>
          </p:nvGrpSpPr>
          <p:grpSpPr>
            <a:xfrm>
              <a:off x="8019995" y="3695013"/>
              <a:ext cx="3348620" cy="1574742"/>
              <a:chOff x="1731000" y="1844925"/>
              <a:chExt cx="2466976" cy="1574742"/>
            </a:xfrm>
          </p:grpSpPr>
          <p:sp>
            <p:nvSpPr>
              <p:cNvPr id="16" name="íṩľîḍê">
                <a:extLst>
                  <a:ext uri="{FF2B5EF4-FFF2-40B4-BE49-F238E27FC236}">
                    <a16:creationId xmlns:a16="http://schemas.microsoft.com/office/drawing/2014/main" id="{85130BF8-5ACB-4F95-BE86-48D685957E04}"/>
                  </a:ext>
                </a:extLst>
              </p:cNvPr>
              <p:cNvSpPr txBox="1"/>
              <p:nvPr/>
            </p:nvSpPr>
            <p:spPr bwMode="auto">
              <a:xfrm>
                <a:off x="1731000" y="1844925"/>
                <a:ext cx="2466976" cy="5169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íṡ1ïḑè">
                <a:extLst>
                  <a:ext uri="{FF2B5EF4-FFF2-40B4-BE49-F238E27FC236}">
                    <a16:creationId xmlns:a16="http://schemas.microsoft.com/office/drawing/2014/main" id="{AD557D16-59A4-4360-88B2-B33DEAEFE48E}"/>
                  </a:ext>
                </a:extLst>
              </p:cNvPr>
              <p:cNvSpPr/>
              <p:nvPr/>
            </p:nvSpPr>
            <p:spPr bwMode="auto">
              <a:xfrm>
                <a:off x="1731000" y="2361851"/>
                <a:ext cx="2466976" cy="1057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7094-60D1-4D7A-912C-17CFA85A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EE5E8-47AB-482C-A33F-4F2B143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C286E-81F9-4F4C-B18C-AD090162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fd4b59f4-1752-4c59-89d5-468a72e9f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6A09131-307B-482B-B6D3-56038E98BCF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8" y="2124000"/>
            <a:ext cx="10849358" cy="3285000"/>
            <a:chOff x="668338" y="2124000"/>
            <a:chExt cx="10849358" cy="3285000"/>
          </a:xfrm>
        </p:grpSpPr>
        <p:sp>
          <p:nvSpPr>
            <p:cNvPr id="6" name="iṥļïďé">
              <a:extLst>
                <a:ext uri="{FF2B5EF4-FFF2-40B4-BE49-F238E27FC236}">
                  <a16:creationId xmlns:a16="http://schemas.microsoft.com/office/drawing/2014/main" id="{4CAC3DC3-A1C5-44FB-A3F2-AB91D211F7B4}"/>
                </a:ext>
              </a:extLst>
            </p:cNvPr>
            <p:cNvSpPr/>
            <p:nvPr/>
          </p:nvSpPr>
          <p:spPr bwMode="auto">
            <a:xfrm flipV="1">
              <a:off x="9287827" y="4021786"/>
              <a:ext cx="517076" cy="13872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ïŝḷîḑè">
              <a:extLst>
                <a:ext uri="{FF2B5EF4-FFF2-40B4-BE49-F238E27FC236}">
                  <a16:creationId xmlns:a16="http://schemas.microsoft.com/office/drawing/2014/main" id="{C5613C00-0170-478D-BBC8-093373A9FB5B}"/>
                </a:ext>
              </a:extLst>
            </p:cNvPr>
            <p:cNvGrpSpPr/>
            <p:nvPr/>
          </p:nvGrpSpPr>
          <p:grpSpPr>
            <a:xfrm>
              <a:off x="668338" y="2124000"/>
              <a:ext cx="3942662" cy="1897786"/>
              <a:chOff x="668338" y="2534971"/>
              <a:chExt cx="3083695" cy="1897786"/>
            </a:xfrm>
          </p:grpSpPr>
          <p:sp>
            <p:nvSpPr>
              <p:cNvPr id="15" name="iṥľïďe">
                <a:extLst>
                  <a:ext uri="{FF2B5EF4-FFF2-40B4-BE49-F238E27FC236}">
                    <a16:creationId xmlns:a16="http://schemas.microsoft.com/office/drawing/2014/main" id="{BD446CC6-D6F5-4B68-BD35-7B4871A50964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6" name="íşlîḓê">
                <a:extLst>
                  <a:ext uri="{FF2B5EF4-FFF2-40B4-BE49-F238E27FC236}">
                    <a16:creationId xmlns:a16="http://schemas.microsoft.com/office/drawing/2014/main" id="{CD375F19-F1D0-4582-B093-6B9060B99AE2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íś1îḍe">
                <a:extLst>
                  <a:ext uri="{FF2B5EF4-FFF2-40B4-BE49-F238E27FC236}">
                    <a16:creationId xmlns:a16="http://schemas.microsoft.com/office/drawing/2014/main" id="{4B3F662B-8F79-4AE7-A4AA-E7536F90EB1E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8" name="íṩḷídê">
              <a:extLst>
                <a:ext uri="{FF2B5EF4-FFF2-40B4-BE49-F238E27FC236}">
                  <a16:creationId xmlns:a16="http://schemas.microsoft.com/office/drawing/2014/main" id="{DF6699D3-49F1-4C3E-87FD-F715FA084405}"/>
                </a:ext>
              </a:extLst>
            </p:cNvPr>
            <p:cNvGrpSpPr/>
            <p:nvPr/>
          </p:nvGrpSpPr>
          <p:grpSpPr>
            <a:xfrm>
              <a:off x="7575034" y="2124000"/>
              <a:ext cx="3942662" cy="1897786"/>
              <a:chOff x="668338" y="2534971"/>
              <a:chExt cx="3083695" cy="1897786"/>
            </a:xfrm>
          </p:grpSpPr>
          <p:sp>
            <p:nvSpPr>
              <p:cNvPr id="12" name="íSḻíḓê">
                <a:extLst>
                  <a:ext uri="{FF2B5EF4-FFF2-40B4-BE49-F238E27FC236}">
                    <a16:creationId xmlns:a16="http://schemas.microsoft.com/office/drawing/2014/main" id="{4A15A2C6-0E11-4CBE-9E27-9887A3F606FA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3" name="íŝḷïḋê">
                <a:extLst>
                  <a:ext uri="{FF2B5EF4-FFF2-40B4-BE49-F238E27FC236}">
                    <a16:creationId xmlns:a16="http://schemas.microsoft.com/office/drawing/2014/main" id="{BD55A028-815B-4219-969E-47C8ACB0284F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îṧ1ïḑe">
                <a:extLst>
                  <a:ext uri="{FF2B5EF4-FFF2-40B4-BE49-F238E27FC236}">
                    <a16:creationId xmlns:a16="http://schemas.microsoft.com/office/drawing/2014/main" id="{0F51D4D1-BD42-456D-850F-E21A7743DF9A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9" name="íṣļïḍè">
              <a:extLst>
                <a:ext uri="{FF2B5EF4-FFF2-40B4-BE49-F238E27FC236}">
                  <a16:creationId xmlns:a16="http://schemas.microsoft.com/office/drawing/2014/main" id="{B5C3C77C-A464-4919-8CBC-95D3051FAB97}"/>
                </a:ext>
              </a:extLst>
            </p:cNvPr>
            <p:cNvSpPr/>
            <p:nvPr/>
          </p:nvSpPr>
          <p:spPr bwMode="auto">
            <a:xfrm>
              <a:off x="4841883" y="2341282"/>
              <a:ext cx="2508233" cy="1305156"/>
            </a:xfrm>
            <a:prstGeom prst="rightArrow">
              <a:avLst>
                <a:gd name="adj1" fmla="val 50000"/>
                <a:gd name="adj2" fmla="val 45475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íŝliḋè">
              <a:extLst>
                <a:ext uri="{FF2B5EF4-FFF2-40B4-BE49-F238E27FC236}">
                  <a16:creationId xmlns:a16="http://schemas.microsoft.com/office/drawing/2014/main" id="{154A064D-5DE5-4285-93D0-5D001ACDD0B4}"/>
                </a:ext>
              </a:extLst>
            </p:cNvPr>
            <p:cNvSpPr/>
            <p:nvPr/>
          </p:nvSpPr>
          <p:spPr bwMode="auto">
            <a:xfrm flipV="1">
              <a:off x="2238758" y="4284000"/>
              <a:ext cx="801822" cy="112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ïṡ1íḍê">
              <a:extLst>
                <a:ext uri="{FF2B5EF4-FFF2-40B4-BE49-F238E27FC236}">
                  <a16:creationId xmlns:a16="http://schemas.microsoft.com/office/drawing/2014/main" id="{22E5C970-1257-46C2-80FA-AA30DD2F666E}"/>
                </a:ext>
              </a:extLst>
            </p:cNvPr>
            <p:cNvSpPr/>
            <p:nvPr/>
          </p:nvSpPr>
          <p:spPr bwMode="auto">
            <a:xfrm>
              <a:off x="2451000" y="5094000"/>
              <a:ext cx="7353903" cy="315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381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DFEC-930B-48D0-9F97-CDF1485D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4D61E-FDD5-4093-ACAD-C7E80C1E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978CB-48C1-4FD8-BEF0-FCC80AB9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9da3d3c5-0c12-463b-bfb4-2469ef9269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5406A9-EF68-4982-8D8F-2DB25D91701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84273"/>
            <a:ext cx="12192000" cy="4251378"/>
            <a:chOff x="0" y="1384273"/>
            <a:chExt cx="12192000" cy="4251378"/>
          </a:xfrm>
        </p:grpSpPr>
        <p:sp>
          <p:nvSpPr>
            <p:cNvPr id="6" name="iš1îde">
              <a:extLst>
                <a:ext uri="{FF2B5EF4-FFF2-40B4-BE49-F238E27FC236}">
                  <a16:creationId xmlns:a16="http://schemas.microsoft.com/office/drawing/2014/main" id="{E3383F40-3872-42D5-9E1E-10258DFF666E}"/>
                </a:ext>
              </a:extLst>
            </p:cNvPr>
            <p:cNvSpPr/>
            <p:nvPr/>
          </p:nvSpPr>
          <p:spPr>
            <a:xfrm rot="5400000">
              <a:off x="-304800" y="2533649"/>
              <a:ext cx="2562225" cy="195262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36EC6FE-8AC2-498F-9386-3AC41D14AD2B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1952625" y="3509962"/>
              <a:ext cx="10239375" cy="0"/>
            </a:xfrm>
            <a:prstGeom prst="line">
              <a:avLst/>
            </a:prstGeom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lîḋé">
              <a:extLst>
                <a:ext uri="{FF2B5EF4-FFF2-40B4-BE49-F238E27FC236}">
                  <a16:creationId xmlns:a16="http://schemas.microsoft.com/office/drawing/2014/main" id="{0AD6DD0A-5DA5-4C41-A4FA-D92BBBF842F4}"/>
                </a:ext>
              </a:extLst>
            </p:cNvPr>
            <p:cNvSpPr/>
            <p:nvPr/>
          </p:nvSpPr>
          <p:spPr>
            <a:xfrm>
              <a:off x="2971800" y="3100386"/>
              <a:ext cx="819150" cy="819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2015</a:t>
              </a:r>
              <a:endParaRPr lang="zh-CN" altLang="en-US" b="1" dirty="0"/>
            </a:p>
          </p:txBody>
        </p:sp>
        <p:sp>
          <p:nvSpPr>
            <p:cNvPr id="9" name="išḻiḋè">
              <a:extLst>
                <a:ext uri="{FF2B5EF4-FFF2-40B4-BE49-F238E27FC236}">
                  <a16:creationId xmlns:a16="http://schemas.microsoft.com/office/drawing/2014/main" id="{2703FF07-838F-4978-B17A-B221509B0A06}"/>
                </a:ext>
              </a:extLst>
            </p:cNvPr>
            <p:cNvSpPr/>
            <p:nvPr/>
          </p:nvSpPr>
          <p:spPr>
            <a:xfrm>
              <a:off x="9696450" y="3100386"/>
              <a:ext cx="819150" cy="819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2018</a:t>
              </a:r>
              <a:endParaRPr lang="zh-CN" altLang="en-US" b="1" dirty="0"/>
            </a:p>
          </p:txBody>
        </p:sp>
        <p:sp>
          <p:nvSpPr>
            <p:cNvPr id="10" name="îśľïḍe">
              <a:extLst>
                <a:ext uri="{FF2B5EF4-FFF2-40B4-BE49-F238E27FC236}">
                  <a16:creationId xmlns:a16="http://schemas.microsoft.com/office/drawing/2014/main" id="{B1148F44-3E31-4891-8352-6561B0A3AE19}"/>
                </a:ext>
              </a:extLst>
            </p:cNvPr>
            <p:cNvSpPr/>
            <p:nvPr/>
          </p:nvSpPr>
          <p:spPr>
            <a:xfrm>
              <a:off x="7454900" y="3100386"/>
              <a:ext cx="819150" cy="819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2017</a:t>
              </a:r>
              <a:endParaRPr lang="zh-CN" altLang="en-US" b="1" dirty="0"/>
            </a:p>
          </p:txBody>
        </p:sp>
        <p:sp>
          <p:nvSpPr>
            <p:cNvPr id="11" name="ïSļíḋe">
              <a:extLst>
                <a:ext uri="{FF2B5EF4-FFF2-40B4-BE49-F238E27FC236}">
                  <a16:creationId xmlns:a16="http://schemas.microsoft.com/office/drawing/2014/main" id="{EB99371A-E556-4510-8086-C42CAE94BD6B}"/>
                </a:ext>
              </a:extLst>
            </p:cNvPr>
            <p:cNvSpPr/>
            <p:nvPr/>
          </p:nvSpPr>
          <p:spPr>
            <a:xfrm>
              <a:off x="5213350" y="3100386"/>
              <a:ext cx="819150" cy="819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2016</a:t>
              </a:r>
              <a:endParaRPr lang="zh-CN" altLang="en-US" b="1" dirty="0"/>
            </a:p>
          </p:txBody>
        </p:sp>
        <p:grpSp>
          <p:nvGrpSpPr>
            <p:cNvPr id="12" name="íṧľïḋe">
              <a:extLst>
                <a:ext uri="{FF2B5EF4-FFF2-40B4-BE49-F238E27FC236}">
                  <a16:creationId xmlns:a16="http://schemas.microsoft.com/office/drawing/2014/main" id="{1FC778F7-4FD0-442A-B0E2-3D0C84D3706E}"/>
                </a:ext>
              </a:extLst>
            </p:cNvPr>
            <p:cNvGrpSpPr/>
            <p:nvPr/>
          </p:nvGrpSpPr>
          <p:grpSpPr>
            <a:xfrm>
              <a:off x="2134217" y="4329112"/>
              <a:ext cx="2494315" cy="1306539"/>
              <a:chOff x="3174876" y="4327734"/>
              <a:chExt cx="2494315" cy="1306539"/>
            </a:xfrm>
          </p:grpSpPr>
          <p:sp>
            <p:nvSpPr>
              <p:cNvPr id="23" name="iṡlíḋe">
                <a:extLst>
                  <a:ext uri="{FF2B5EF4-FFF2-40B4-BE49-F238E27FC236}">
                    <a16:creationId xmlns:a16="http://schemas.microsoft.com/office/drawing/2014/main" id="{69EE2DDF-3EE3-457E-A79A-EEF666B602BE}"/>
                  </a:ext>
                </a:extLst>
              </p:cNvPr>
              <p:cNvSpPr/>
              <p:nvPr/>
            </p:nvSpPr>
            <p:spPr bwMode="auto">
              <a:xfrm>
                <a:off x="3174876" y="4769538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îs1ïďè">
                <a:extLst>
                  <a:ext uri="{FF2B5EF4-FFF2-40B4-BE49-F238E27FC236}">
                    <a16:creationId xmlns:a16="http://schemas.microsoft.com/office/drawing/2014/main" id="{DB9837A1-0E87-4D8B-82E5-1A10FFDC769F}"/>
                  </a:ext>
                </a:extLst>
              </p:cNvPr>
              <p:cNvSpPr txBox="1"/>
              <p:nvPr/>
            </p:nvSpPr>
            <p:spPr bwMode="auto">
              <a:xfrm>
                <a:off x="3174876" y="4327734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3" name="îŝľiḍé">
              <a:extLst>
                <a:ext uri="{FF2B5EF4-FFF2-40B4-BE49-F238E27FC236}">
                  <a16:creationId xmlns:a16="http://schemas.microsoft.com/office/drawing/2014/main" id="{F05A600B-B7E9-4314-BE5F-9B05C1C89192}"/>
                </a:ext>
              </a:extLst>
            </p:cNvPr>
            <p:cNvGrpSpPr/>
            <p:nvPr/>
          </p:nvGrpSpPr>
          <p:grpSpPr>
            <a:xfrm>
              <a:off x="6617317" y="4329112"/>
              <a:ext cx="2494315" cy="1306539"/>
              <a:chOff x="7850415" y="4106831"/>
              <a:chExt cx="2494315" cy="1306539"/>
            </a:xfrm>
          </p:grpSpPr>
          <p:sp>
            <p:nvSpPr>
              <p:cNvPr id="21" name="íSļiḍè">
                <a:extLst>
                  <a:ext uri="{FF2B5EF4-FFF2-40B4-BE49-F238E27FC236}">
                    <a16:creationId xmlns:a16="http://schemas.microsoft.com/office/drawing/2014/main" id="{67DE6681-984E-4623-B0A2-773181986919}"/>
                  </a:ext>
                </a:extLst>
              </p:cNvPr>
              <p:cNvSpPr/>
              <p:nvPr/>
            </p:nvSpPr>
            <p:spPr bwMode="auto">
              <a:xfrm>
                <a:off x="7850415" y="4548635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íŝḷídè">
                <a:extLst>
                  <a:ext uri="{FF2B5EF4-FFF2-40B4-BE49-F238E27FC236}">
                    <a16:creationId xmlns:a16="http://schemas.microsoft.com/office/drawing/2014/main" id="{28BCC396-8BA8-495B-9144-4D539E519CBA}"/>
                  </a:ext>
                </a:extLst>
              </p:cNvPr>
              <p:cNvSpPr txBox="1"/>
              <p:nvPr/>
            </p:nvSpPr>
            <p:spPr bwMode="auto">
              <a:xfrm>
                <a:off x="7850415" y="4106831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4" name="íṡļîḓê">
              <a:extLst>
                <a:ext uri="{FF2B5EF4-FFF2-40B4-BE49-F238E27FC236}">
                  <a16:creationId xmlns:a16="http://schemas.microsoft.com/office/drawing/2014/main" id="{7F7360C4-6EA5-4DCB-AAD5-F6941A7F0463}"/>
                </a:ext>
              </a:extLst>
            </p:cNvPr>
            <p:cNvGrpSpPr/>
            <p:nvPr/>
          </p:nvGrpSpPr>
          <p:grpSpPr>
            <a:xfrm>
              <a:off x="4375767" y="1384273"/>
              <a:ext cx="2494315" cy="1306539"/>
              <a:chOff x="5356101" y="1689309"/>
              <a:chExt cx="2494315" cy="1306539"/>
            </a:xfrm>
          </p:grpSpPr>
          <p:sp>
            <p:nvSpPr>
              <p:cNvPr id="19" name="i$ļïḓe">
                <a:extLst>
                  <a:ext uri="{FF2B5EF4-FFF2-40B4-BE49-F238E27FC236}">
                    <a16:creationId xmlns:a16="http://schemas.microsoft.com/office/drawing/2014/main" id="{8CA58C4C-F2E9-4F05-AD3E-B759F7273C93}"/>
                  </a:ext>
                </a:extLst>
              </p:cNvPr>
              <p:cNvSpPr/>
              <p:nvPr/>
            </p:nvSpPr>
            <p:spPr bwMode="auto">
              <a:xfrm>
                <a:off x="5356101" y="2131113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śḻïḑê">
                <a:extLst>
                  <a:ext uri="{FF2B5EF4-FFF2-40B4-BE49-F238E27FC236}">
                    <a16:creationId xmlns:a16="http://schemas.microsoft.com/office/drawing/2014/main" id="{E6F44ACE-6FA9-4E75-A060-863E8CFC6341}"/>
                  </a:ext>
                </a:extLst>
              </p:cNvPr>
              <p:cNvSpPr txBox="1"/>
              <p:nvPr/>
            </p:nvSpPr>
            <p:spPr bwMode="auto">
              <a:xfrm>
                <a:off x="5356101" y="1689309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" name="îŝľîde">
              <a:extLst>
                <a:ext uri="{FF2B5EF4-FFF2-40B4-BE49-F238E27FC236}">
                  <a16:creationId xmlns:a16="http://schemas.microsoft.com/office/drawing/2014/main" id="{940320CC-EF9F-416F-B942-70CE87B0E5BF}"/>
                </a:ext>
              </a:extLst>
            </p:cNvPr>
            <p:cNvGrpSpPr/>
            <p:nvPr/>
          </p:nvGrpSpPr>
          <p:grpSpPr>
            <a:xfrm>
              <a:off x="8858867" y="1384273"/>
              <a:ext cx="2494315" cy="1306539"/>
              <a:chOff x="10006733" y="1706879"/>
              <a:chExt cx="2494315" cy="1306539"/>
            </a:xfrm>
          </p:grpSpPr>
          <p:sp>
            <p:nvSpPr>
              <p:cNvPr id="17" name="íṣļîḍe">
                <a:extLst>
                  <a:ext uri="{FF2B5EF4-FFF2-40B4-BE49-F238E27FC236}">
                    <a16:creationId xmlns:a16="http://schemas.microsoft.com/office/drawing/2014/main" id="{038BEDF3-75B0-48FF-B7F2-5A3BDA923AE5}"/>
                  </a:ext>
                </a:extLst>
              </p:cNvPr>
              <p:cNvSpPr/>
              <p:nvPr/>
            </p:nvSpPr>
            <p:spPr bwMode="auto">
              <a:xfrm>
                <a:off x="10006733" y="2148683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íšliḍè">
                <a:extLst>
                  <a:ext uri="{FF2B5EF4-FFF2-40B4-BE49-F238E27FC236}">
                    <a16:creationId xmlns:a16="http://schemas.microsoft.com/office/drawing/2014/main" id="{62AD0998-865F-4F6F-919E-3F58EDDD93E5}"/>
                  </a:ext>
                </a:extLst>
              </p:cNvPr>
              <p:cNvSpPr txBox="1"/>
              <p:nvPr/>
            </p:nvSpPr>
            <p:spPr bwMode="auto">
              <a:xfrm>
                <a:off x="10006733" y="1706879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6" name="îšļídè">
              <a:extLst>
                <a:ext uri="{FF2B5EF4-FFF2-40B4-BE49-F238E27FC236}">
                  <a16:creationId xmlns:a16="http://schemas.microsoft.com/office/drawing/2014/main" id="{8994FCF7-DC10-46F9-9205-6EB0FF456A4B}"/>
                </a:ext>
              </a:extLst>
            </p:cNvPr>
            <p:cNvSpPr/>
            <p:nvPr/>
          </p:nvSpPr>
          <p:spPr bwMode="auto">
            <a:xfrm>
              <a:off x="833352" y="3263594"/>
              <a:ext cx="609685" cy="492734"/>
            </a:xfrm>
            <a:custGeom>
              <a:avLst/>
              <a:gdLst>
                <a:gd name="connsiteX0" fmla="*/ 0 w 590140"/>
                <a:gd name="connsiteY0" fmla="*/ 455765 h 476939"/>
                <a:gd name="connsiteX1" fmla="*/ 590140 w 590140"/>
                <a:gd name="connsiteY1" fmla="*/ 455765 h 476939"/>
                <a:gd name="connsiteX2" fmla="*/ 590140 w 590140"/>
                <a:gd name="connsiteY2" fmla="*/ 476939 h 476939"/>
                <a:gd name="connsiteX3" fmla="*/ 0 w 590140"/>
                <a:gd name="connsiteY3" fmla="*/ 476939 h 476939"/>
                <a:gd name="connsiteX4" fmla="*/ 135090 w 590140"/>
                <a:gd name="connsiteY4" fmla="*/ 371068 h 476939"/>
                <a:gd name="connsiteX5" fmla="*/ 145702 w 590140"/>
                <a:gd name="connsiteY5" fmla="*/ 371068 h 476939"/>
                <a:gd name="connsiteX6" fmla="*/ 145702 w 590140"/>
                <a:gd name="connsiteY6" fmla="*/ 441920 h 476939"/>
                <a:gd name="connsiteX7" fmla="*/ 100022 w 590140"/>
                <a:gd name="connsiteY7" fmla="*/ 441920 h 476939"/>
                <a:gd name="connsiteX8" fmla="*/ 100022 w 590140"/>
                <a:gd name="connsiteY8" fmla="*/ 405574 h 476939"/>
                <a:gd name="connsiteX9" fmla="*/ 204265 w 590140"/>
                <a:gd name="connsiteY9" fmla="*/ 299697 h 476939"/>
                <a:gd name="connsiteX10" fmla="*/ 225456 w 590140"/>
                <a:gd name="connsiteY10" fmla="*/ 299697 h 476939"/>
                <a:gd name="connsiteX11" fmla="*/ 249871 w 590140"/>
                <a:gd name="connsiteY11" fmla="*/ 304760 h 476939"/>
                <a:gd name="connsiteX12" fmla="*/ 249871 w 590140"/>
                <a:gd name="connsiteY12" fmla="*/ 441920 h 476939"/>
                <a:gd name="connsiteX13" fmla="*/ 204265 w 590140"/>
                <a:gd name="connsiteY13" fmla="*/ 441920 h 476939"/>
                <a:gd name="connsiteX14" fmla="*/ 352707 w 590140"/>
                <a:gd name="connsiteY14" fmla="*/ 276672 h 476939"/>
                <a:gd name="connsiteX15" fmla="*/ 352707 w 590140"/>
                <a:gd name="connsiteY15" fmla="*/ 441920 h 476939"/>
                <a:gd name="connsiteX16" fmla="*/ 307027 w 590140"/>
                <a:gd name="connsiteY16" fmla="*/ 441920 h 476939"/>
                <a:gd name="connsiteX17" fmla="*/ 307027 w 590140"/>
                <a:gd name="connsiteY17" fmla="*/ 299687 h 476939"/>
                <a:gd name="connsiteX18" fmla="*/ 352707 w 590140"/>
                <a:gd name="connsiteY18" fmla="*/ 276672 h 476939"/>
                <a:gd name="connsiteX19" fmla="*/ 266083 w 590140"/>
                <a:gd name="connsiteY19" fmla="*/ 73306 h 476939"/>
                <a:gd name="connsiteX20" fmla="*/ 205636 w 590140"/>
                <a:gd name="connsiteY20" fmla="*/ 98510 h 476939"/>
                <a:gd name="connsiteX21" fmla="*/ 205636 w 590140"/>
                <a:gd name="connsiteY21" fmla="*/ 219584 h 476939"/>
                <a:gd name="connsiteX22" fmla="*/ 326876 w 590140"/>
                <a:gd name="connsiteY22" fmla="*/ 219584 h 476939"/>
                <a:gd name="connsiteX23" fmla="*/ 326876 w 590140"/>
                <a:gd name="connsiteY23" fmla="*/ 98510 h 476939"/>
                <a:gd name="connsiteX24" fmla="*/ 266083 w 590140"/>
                <a:gd name="connsiteY24" fmla="*/ 73306 h 476939"/>
                <a:gd name="connsiteX25" fmla="*/ 406161 w 590140"/>
                <a:gd name="connsiteY25" fmla="*/ 72259 h 476939"/>
                <a:gd name="connsiteX26" fmla="*/ 451841 w 590140"/>
                <a:gd name="connsiteY26" fmla="*/ 72259 h 476939"/>
                <a:gd name="connsiteX27" fmla="*/ 451841 w 590140"/>
                <a:gd name="connsiteY27" fmla="*/ 441920 h 476939"/>
                <a:gd name="connsiteX28" fmla="*/ 406161 w 590140"/>
                <a:gd name="connsiteY28" fmla="*/ 441920 h 476939"/>
                <a:gd name="connsiteX29" fmla="*/ 406161 w 590140"/>
                <a:gd name="connsiteY29" fmla="*/ 197014 h 476939"/>
                <a:gd name="connsiteX30" fmla="*/ 410775 w 590140"/>
                <a:gd name="connsiteY30" fmla="*/ 161107 h 476939"/>
                <a:gd name="connsiteX31" fmla="*/ 406161 w 590140"/>
                <a:gd name="connsiteY31" fmla="*/ 125199 h 476939"/>
                <a:gd name="connsiteX32" fmla="*/ 266256 w 590140"/>
                <a:gd name="connsiteY32" fmla="*/ 39239 h 476939"/>
                <a:gd name="connsiteX33" fmla="*/ 351308 w 590140"/>
                <a:gd name="connsiteY33" fmla="*/ 74111 h 476939"/>
                <a:gd name="connsiteX34" fmla="*/ 351308 w 590140"/>
                <a:gd name="connsiteY34" fmla="*/ 243983 h 476939"/>
                <a:gd name="connsiteX35" fmla="*/ 194111 w 590140"/>
                <a:gd name="connsiteY35" fmla="*/ 255031 h 476939"/>
                <a:gd name="connsiteX36" fmla="*/ 173367 w 590140"/>
                <a:gd name="connsiteY36" fmla="*/ 276208 h 476939"/>
                <a:gd name="connsiteX37" fmla="*/ 165069 w 590140"/>
                <a:gd name="connsiteY37" fmla="*/ 304289 h 476939"/>
                <a:gd name="connsiteX38" fmla="*/ 75637 w 590140"/>
                <a:gd name="connsiteY38" fmla="*/ 393599 h 476939"/>
                <a:gd name="connsiteX39" fmla="*/ 31383 w 590140"/>
                <a:gd name="connsiteY39" fmla="*/ 393599 h 476939"/>
                <a:gd name="connsiteX40" fmla="*/ 31383 w 590140"/>
                <a:gd name="connsiteY40" fmla="*/ 349404 h 476939"/>
                <a:gd name="connsiteX41" fmla="*/ 120814 w 590140"/>
                <a:gd name="connsiteY41" fmla="*/ 260095 h 476939"/>
                <a:gd name="connsiteX42" fmla="*/ 148935 w 590140"/>
                <a:gd name="connsiteY42" fmla="*/ 251809 h 476939"/>
                <a:gd name="connsiteX43" fmla="*/ 170140 w 590140"/>
                <a:gd name="connsiteY43" fmla="*/ 231093 h 476939"/>
                <a:gd name="connsiteX44" fmla="*/ 181204 w 590140"/>
                <a:gd name="connsiteY44" fmla="*/ 74111 h 476939"/>
                <a:gd name="connsiteX45" fmla="*/ 266256 w 590140"/>
                <a:gd name="connsiteY45" fmla="*/ 39239 h 476939"/>
                <a:gd name="connsiteX46" fmla="*/ 501149 w 590140"/>
                <a:gd name="connsiteY46" fmla="*/ 0 h 476939"/>
                <a:gd name="connsiteX47" fmla="*/ 546829 w 590140"/>
                <a:gd name="connsiteY47" fmla="*/ 0 h 476939"/>
                <a:gd name="connsiteX48" fmla="*/ 546829 w 590140"/>
                <a:gd name="connsiteY48" fmla="*/ 441920 h 476939"/>
                <a:gd name="connsiteX49" fmla="*/ 501149 w 590140"/>
                <a:gd name="connsiteY49" fmla="*/ 441920 h 47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90140" h="476939">
                  <a:moveTo>
                    <a:pt x="0" y="455765"/>
                  </a:moveTo>
                  <a:lnTo>
                    <a:pt x="590140" y="455765"/>
                  </a:lnTo>
                  <a:lnTo>
                    <a:pt x="590140" y="476939"/>
                  </a:lnTo>
                  <a:lnTo>
                    <a:pt x="0" y="476939"/>
                  </a:lnTo>
                  <a:close/>
                  <a:moveTo>
                    <a:pt x="135090" y="371068"/>
                  </a:moveTo>
                  <a:lnTo>
                    <a:pt x="145702" y="371068"/>
                  </a:lnTo>
                  <a:lnTo>
                    <a:pt x="145702" y="441920"/>
                  </a:lnTo>
                  <a:lnTo>
                    <a:pt x="100022" y="441920"/>
                  </a:lnTo>
                  <a:lnTo>
                    <a:pt x="100022" y="405574"/>
                  </a:lnTo>
                  <a:close/>
                  <a:moveTo>
                    <a:pt x="204265" y="299697"/>
                  </a:moveTo>
                  <a:lnTo>
                    <a:pt x="225456" y="299697"/>
                  </a:lnTo>
                  <a:cubicBezTo>
                    <a:pt x="233748" y="301998"/>
                    <a:pt x="241579" y="303839"/>
                    <a:pt x="249871" y="304760"/>
                  </a:cubicBezTo>
                  <a:lnTo>
                    <a:pt x="249871" y="441920"/>
                  </a:lnTo>
                  <a:lnTo>
                    <a:pt x="204265" y="441920"/>
                  </a:lnTo>
                  <a:close/>
                  <a:moveTo>
                    <a:pt x="352707" y="276672"/>
                  </a:moveTo>
                  <a:lnTo>
                    <a:pt x="352707" y="441920"/>
                  </a:lnTo>
                  <a:lnTo>
                    <a:pt x="307027" y="441920"/>
                  </a:lnTo>
                  <a:lnTo>
                    <a:pt x="307027" y="299687"/>
                  </a:lnTo>
                  <a:cubicBezTo>
                    <a:pt x="323638" y="295084"/>
                    <a:pt x="338865" y="287259"/>
                    <a:pt x="352707" y="276672"/>
                  </a:cubicBezTo>
                  <a:close/>
                  <a:moveTo>
                    <a:pt x="266083" y="73306"/>
                  </a:moveTo>
                  <a:cubicBezTo>
                    <a:pt x="244129" y="73306"/>
                    <a:pt x="222232" y="81707"/>
                    <a:pt x="205636" y="98510"/>
                  </a:cubicBezTo>
                  <a:cubicBezTo>
                    <a:pt x="171984" y="132116"/>
                    <a:pt x="171984" y="186438"/>
                    <a:pt x="205636" y="219584"/>
                  </a:cubicBezTo>
                  <a:cubicBezTo>
                    <a:pt x="238827" y="253190"/>
                    <a:pt x="293224" y="253190"/>
                    <a:pt x="326876" y="219584"/>
                  </a:cubicBezTo>
                  <a:cubicBezTo>
                    <a:pt x="360528" y="186438"/>
                    <a:pt x="360528" y="132116"/>
                    <a:pt x="326876" y="98510"/>
                  </a:cubicBezTo>
                  <a:cubicBezTo>
                    <a:pt x="310050" y="81707"/>
                    <a:pt x="288038" y="73306"/>
                    <a:pt x="266083" y="73306"/>
                  </a:cubicBezTo>
                  <a:close/>
                  <a:moveTo>
                    <a:pt x="406161" y="72259"/>
                  </a:moveTo>
                  <a:lnTo>
                    <a:pt x="451841" y="72259"/>
                  </a:lnTo>
                  <a:lnTo>
                    <a:pt x="451841" y="441920"/>
                  </a:lnTo>
                  <a:lnTo>
                    <a:pt x="406161" y="441920"/>
                  </a:lnTo>
                  <a:lnTo>
                    <a:pt x="406161" y="197014"/>
                  </a:lnTo>
                  <a:cubicBezTo>
                    <a:pt x="409391" y="185505"/>
                    <a:pt x="410775" y="173536"/>
                    <a:pt x="410775" y="161107"/>
                  </a:cubicBezTo>
                  <a:cubicBezTo>
                    <a:pt x="410775" y="148677"/>
                    <a:pt x="409391" y="136708"/>
                    <a:pt x="406161" y="125199"/>
                  </a:cubicBezTo>
                  <a:close/>
                  <a:moveTo>
                    <a:pt x="266256" y="39239"/>
                  </a:moveTo>
                  <a:cubicBezTo>
                    <a:pt x="297027" y="39239"/>
                    <a:pt x="327798" y="50863"/>
                    <a:pt x="351308" y="74111"/>
                  </a:cubicBezTo>
                  <a:cubicBezTo>
                    <a:pt x="397868" y="121067"/>
                    <a:pt x="397868" y="197026"/>
                    <a:pt x="351308" y="243983"/>
                  </a:cubicBezTo>
                  <a:cubicBezTo>
                    <a:pt x="308436" y="286796"/>
                    <a:pt x="241132" y="290479"/>
                    <a:pt x="194111" y="255031"/>
                  </a:cubicBezTo>
                  <a:lnTo>
                    <a:pt x="173367" y="276208"/>
                  </a:lnTo>
                  <a:cubicBezTo>
                    <a:pt x="175211" y="285875"/>
                    <a:pt x="172445" y="296463"/>
                    <a:pt x="165069" y="304289"/>
                  </a:cubicBezTo>
                  <a:lnTo>
                    <a:pt x="75637" y="393599"/>
                  </a:lnTo>
                  <a:cubicBezTo>
                    <a:pt x="63191" y="405568"/>
                    <a:pt x="43368" y="405568"/>
                    <a:pt x="31383" y="393599"/>
                  </a:cubicBezTo>
                  <a:cubicBezTo>
                    <a:pt x="19397" y="381629"/>
                    <a:pt x="19397" y="361834"/>
                    <a:pt x="31383" y="349404"/>
                  </a:cubicBezTo>
                  <a:lnTo>
                    <a:pt x="120814" y="260095"/>
                  </a:lnTo>
                  <a:cubicBezTo>
                    <a:pt x="128651" y="252730"/>
                    <a:pt x="139254" y="249967"/>
                    <a:pt x="148935" y="251809"/>
                  </a:cubicBezTo>
                  <a:lnTo>
                    <a:pt x="170140" y="231093"/>
                  </a:lnTo>
                  <a:cubicBezTo>
                    <a:pt x="134644" y="184136"/>
                    <a:pt x="138332" y="116924"/>
                    <a:pt x="181204" y="74111"/>
                  </a:cubicBezTo>
                  <a:cubicBezTo>
                    <a:pt x="204714" y="50863"/>
                    <a:pt x="235485" y="39239"/>
                    <a:pt x="266256" y="39239"/>
                  </a:cubicBezTo>
                  <a:close/>
                  <a:moveTo>
                    <a:pt x="501149" y="0"/>
                  </a:moveTo>
                  <a:lnTo>
                    <a:pt x="546829" y="0"/>
                  </a:lnTo>
                  <a:lnTo>
                    <a:pt x="546829" y="441920"/>
                  </a:lnTo>
                  <a:lnTo>
                    <a:pt x="501149" y="4419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64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76EFE-3176-4D74-BD19-07ACC6F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85A68-E7BD-4972-B06F-95FCAE7F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5066B-156F-4869-B93B-566F4DFE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03ab9fac-60e3-4472-8d5a-c571a639d5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AA7DA3-9C3D-4701-A8A8-B3484ED81A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2541" y="1233620"/>
            <a:ext cx="10846921" cy="4925880"/>
            <a:chOff x="672541" y="1233620"/>
            <a:chExt cx="10846921" cy="4925880"/>
          </a:xfrm>
        </p:grpSpPr>
        <p:grpSp>
          <p:nvGrpSpPr>
            <p:cNvPr id="6" name="ïSľïḑê">
              <a:extLst>
                <a:ext uri="{FF2B5EF4-FFF2-40B4-BE49-F238E27FC236}">
                  <a16:creationId xmlns:a16="http://schemas.microsoft.com/office/drawing/2014/main" id="{676E38CB-C9B5-42D8-B5B0-69400D75FC3F}"/>
                </a:ext>
              </a:extLst>
            </p:cNvPr>
            <p:cNvGrpSpPr/>
            <p:nvPr/>
          </p:nvGrpSpPr>
          <p:grpSpPr>
            <a:xfrm>
              <a:off x="3914163" y="1932829"/>
              <a:ext cx="4363675" cy="4226671"/>
              <a:chOff x="3861507" y="2201359"/>
              <a:chExt cx="4058590" cy="3931166"/>
            </a:xfrm>
          </p:grpSpPr>
          <p:sp>
            <p:nvSpPr>
              <p:cNvPr id="20" name="ís1îďè">
                <a:extLst>
                  <a:ext uri="{FF2B5EF4-FFF2-40B4-BE49-F238E27FC236}">
                    <a16:creationId xmlns:a16="http://schemas.microsoft.com/office/drawing/2014/main" id="{C327E64C-767B-48A7-A466-5DA09DEF7A5F}"/>
                  </a:ext>
                </a:extLst>
              </p:cNvPr>
              <p:cNvSpPr/>
              <p:nvPr/>
            </p:nvSpPr>
            <p:spPr bwMode="auto">
              <a:xfrm>
                <a:off x="3962972" y="5334314"/>
                <a:ext cx="3855660" cy="606640"/>
              </a:xfrm>
              <a:custGeom>
                <a:avLst/>
                <a:gdLst>
                  <a:gd name="T0" fmla="*/ 0 w 836"/>
                  <a:gd name="T1" fmla="*/ 0 h 114"/>
                  <a:gd name="T2" fmla="*/ 418 w 836"/>
                  <a:gd name="T3" fmla="*/ 0 h 114"/>
                  <a:gd name="T4" fmla="*/ 836 w 836"/>
                  <a:gd name="T5" fmla="*/ 0 h 114"/>
                  <a:gd name="T6" fmla="*/ 836 w 836"/>
                  <a:gd name="T7" fmla="*/ 114 h 114"/>
                  <a:gd name="T8" fmla="*/ 418 w 836"/>
                  <a:gd name="T9" fmla="*/ 114 h 114"/>
                  <a:gd name="T10" fmla="*/ 0 w 836"/>
                  <a:gd name="T11" fmla="*/ 114 h 114"/>
                  <a:gd name="T12" fmla="*/ 0 w 836"/>
                  <a:gd name="T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114">
                    <a:moveTo>
                      <a:pt x="0" y="0"/>
                    </a:moveTo>
                    <a:lnTo>
                      <a:pt x="418" y="0"/>
                    </a:lnTo>
                    <a:lnTo>
                      <a:pt x="836" y="0"/>
                    </a:lnTo>
                    <a:lnTo>
                      <a:pt x="836" y="114"/>
                    </a:lnTo>
                    <a:lnTo>
                      <a:pt x="418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îś1íḋé">
                <a:extLst>
                  <a:ext uri="{FF2B5EF4-FFF2-40B4-BE49-F238E27FC236}">
                    <a16:creationId xmlns:a16="http://schemas.microsoft.com/office/drawing/2014/main" id="{952BEE93-2E17-4FFE-8788-B2DF717983A9}"/>
                  </a:ext>
                </a:extLst>
              </p:cNvPr>
              <p:cNvSpPr/>
              <p:nvPr/>
            </p:nvSpPr>
            <p:spPr bwMode="auto">
              <a:xfrm>
                <a:off x="3861507" y="5940954"/>
                <a:ext cx="4058590" cy="191571"/>
              </a:xfrm>
              <a:custGeom>
                <a:avLst/>
                <a:gdLst>
                  <a:gd name="T0" fmla="*/ 440 w 880"/>
                  <a:gd name="T1" fmla="*/ 0 h 36"/>
                  <a:gd name="T2" fmla="*/ 22 w 880"/>
                  <a:gd name="T3" fmla="*/ 0 h 36"/>
                  <a:gd name="T4" fmla="*/ 0 w 880"/>
                  <a:gd name="T5" fmla="*/ 36 h 36"/>
                  <a:gd name="T6" fmla="*/ 440 w 880"/>
                  <a:gd name="T7" fmla="*/ 36 h 36"/>
                  <a:gd name="T8" fmla="*/ 880 w 880"/>
                  <a:gd name="T9" fmla="*/ 36 h 36"/>
                  <a:gd name="T10" fmla="*/ 858 w 880"/>
                  <a:gd name="T11" fmla="*/ 0 h 36"/>
                  <a:gd name="T12" fmla="*/ 440 w 880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0" h="36">
                    <a:moveTo>
                      <a:pt x="440" y="0"/>
                    </a:moveTo>
                    <a:lnTo>
                      <a:pt x="22" y="0"/>
                    </a:lnTo>
                    <a:lnTo>
                      <a:pt x="0" y="36"/>
                    </a:lnTo>
                    <a:lnTo>
                      <a:pt x="440" y="36"/>
                    </a:lnTo>
                    <a:lnTo>
                      <a:pt x="880" y="36"/>
                    </a:lnTo>
                    <a:lnTo>
                      <a:pt x="858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ïṥḻiḓè">
                <a:extLst>
                  <a:ext uri="{FF2B5EF4-FFF2-40B4-BE49-F238E27FC236}">
                    <a16:creationId xmlns:a16="http://schemas.microsoft.com/office/drawing/2014/main" id="{39BAE393-0216-4FD1-80F4-5F66053C135B}"/>
                  </a:ext>
                </a:extLst>
              </p:cNvPr>
              <p:cNvSpPr/>
              <p:nvPr/>
            </p:nvSpPr>
            <p:spPr bwMode="auto">
              <a:xfrm>
                <a:off x="3861507" y="5334314"/>
                <a:ext cx="101465" cy="798211"/>
              </a:xfrm>
              <a:custGeom>
                <a:avLst/>
                <a:gdLst>
                  <a:gd name="T0" fmla="*/ 0 w 22"/>
                  <a:gd name="T1" fmla="*/ 36 h 150"/>
                  <a:gd name="T2" fmla="*/ 22 w 22"/>
                  <a:gd name="T3" fmla="*/ 0 h 150"/>
                  <a:gd name="T4" fmla="*/ 22 w 22"/>
                  <a:gd name="T5" fmla="*/ 114 h 150"/>
                  <a:gd name="T6" fmla="*/ 0 w 22"/>
                  <a:gd name="T7" fmla="*/ 150 h 150"/>
                  <a:gd name="T8" fmla="*/ 0 w 22"/>
                  <a:gd name="T9" fmla="*/ 3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0">
                    <a:moveTo>
                      <a:pt x="0" y="36"/>
                    </a:moveTo>
                    <a:lnTo>
                      <a:pt x="22" y="0"/>
                    </a:lnTo>
                    <a:lnTo>
                      <a:pt x="22" y="114"/>
                    </a:lnTo>
                    <a:lnTo>
                      <a:pt x="0" y="15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iśľîḑe">
                <a:extLst>
                  <a:ext uri="{FF2B5EF4-FFF2-40B4-BE49-F238E27FC236}">
                    <a16:creationId xmlns:a16="http://schemas.microsoft.com/office/drawing/2014/main" id="{516BDF28-6D79-4258-A09B-17B7AF9EED0E}"/>
                  </a:ext>
                </a:extLst>
              </p:cNvPr>
              <p:cNvSpPr/>
              <p:nvPr/>
            </p:nvSpPr>
            <p:spPr bwMode="auto">
              <a:xfrm>
                <a:off x="7818632" y="5334314"/>
                <a:ext cx="101465" cy="798211"/>
              </a:xfrm>
              <a:custGeom>
                <a:avLst/>
                <a:gdLst>
                  <a:gd name="T0" fmla="*/ 22 w 22"/>
                  <a:gd name="T1" fmla="*/ 36 h 150"/>
                  <a:gd name="T2" fmla="*/ 0 w 22"/>
                  <a:gd name="T3" fmla="*/ 0 h 150"/>
                  <a:gd name="T4" fmla="*/ 0 w 22"/>
                  <a:gd name="T5" fmla="*/ 114 h 150"/>
                  <a:gd name="T6" fmla="*/ 22 w 22"/>
                  <a:gd name="T7" fmla="*/ 150 h 150"/>
                  <a:gd name="T8" fmla="*/ 22 w 22"/>
                  <a:gd name="T9" fmla="*/ 3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0">
                    <a:moveTo>
                      <a:pt x="22" y="36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2" y="150"/>
                    </a:lnTo>
                    <a:lnTo>
                      <a:pt x="22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íşḻiḓê">
                <a:extLst>
                  <a:ext uri="{FF2B5EF4-FFF2-40B4-BE49-F238E27FC236}">
                    <a16:creationId xmlns:a16="http://schemas.microsoft.com/office/drawing/2014/main" id="{67E4AD7F-6FF9-4FEA-9AA4-B50B483FEA39}"/>
                  </a:ext>
                </a:extLst>
              </p:cNvPr>
              <p:cNvSpPr/>
              <p:nvPr/>
            </p:nvSpPr>
            <p:spPr bwMode="auto">
              <a:xfrm>
                <a:off x="4322710" y="4737654"/>
                <a:ext cx="3136183" cy="606640"/>
              </a:xfrm>
              <a:custGeom>
                <a:avLst/>
                <a:gdLst>
                  <a:gd name="T0" fmla="*/ 680 w 680"/>
                  <a:gd name="T1" fmla="*/ 0 h 114"/>
                  <a:gd name="T2" fmla="*/ 340 w 680"/>
                  <a:gd name="T3" fmla="*/ 0 h 114"/>
                  <a:gd name="T4" fmla="*/ 0 w 680"/>
                  <a:gd name="T5" fmla="*/ 0 h 114"/>
                  <a:gd name="T6" fmla="*/ 0 w 680"/>
                  <a:gd name="T7" fmla="*/ 114 h 114"/>
                  <a:gd name="T8" fmla="*/ 340 w 680"/>
                  <a:gd name="T9" fmla="*/ 114 h 114"/>
                  <a:gd name="T10" fmla="*/ 680 w 680"/>
                  <a:gd name="T11" fmla="*/ 114 h 114"/>
                  <a:gd name="T12" fmla="*/ 680 w 680"/>
                  <a:gd name="T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0" h="114">
                    <a:moveTo>
                      <a:pt x="680" y="0"/>
                    </a:moveTo>
                    <a:lnTo>
                      <a:pt x="340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340" y="114"/>
                    </a:lnTo>
                    <a:lnTo>
                      <a:pt x="680" y="11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ï$lîḑé">
                <a:extLst>
                  <a:ext uri="{FF2B5EF4-FFF2-40B4-BE49-F238E27FC236}">
                    <a16:creationId xmlns:a16="http://schemas.microsoft.com/office/drawing/2014/main" id="{111D71A8-0243-4BCF-9214-D63E0A2EAE2A}"/>
                  </a:ext>
                </a:extLst>
              </p:cNvPr>
              <p:cNvSpPr/>
              <p:nvPr/>
            </p:nvSpPr>
            <p:spPr bwMode="auto">
              <a:xfrm>
                <a:off x="4138229" y="5344295"/>
                <a:ext cx="3505145" cy="329927"/>
              </a:xfrm>
              <a:custGeom>
                <a:avLst/>
                <a:gdLst>
                  <a:gd name="T0" fmla="*/ 380 w 760"/>
                  <a:gd name="T1" fmla="*/ 0 h 62"/>
                  <a:gd name="T2" fmla="*/ 720 w 760"/>
                  <a:gd name="T3" fmla="*/ 0 h 62"/>
                  <a:gd name="T4" fmla="*/ 760 w 760"/>
                  <a:gd name="T5" fmla="*/ 62 h 62"/>
                  <a:gd name="T6" fmla="*/ 380 w 760"/>
                  <a:gd name="T7" fmla="*/ 62 h 62"/>
                  <a:gd name="T8" fmla="*/ 0 w 760"/>
                  <a:gd name="T9" fmla="*/ 62 h 62"/>
                  <a:gd name="T10" fmla="*/ 40 w 760"/>
                  <a:gd name="T11" fmla="*/ 0 h 62"/>
                  <a:gd name="T12" fmla="*/ 380 w 760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0" h="62">
                    <a:moveTo>
                      <a:pt x="380" y="0"/>
                    </a:moveTo>
                    <a:lnTo>
                      <a:pt x="720" y="0"/>
                    </a:lnTo>
                    <a:lnTo>
                      <a:pt x="760" y="62"/>
                    </a:lnTo>
                    <a:lnTo>
                      <a:pt x="380" y="62"/>
                    </a:lnTo>
                    <a:lnTo>
                      <a:pt x="0" y="62"/>
                    </a:lnTo>
                    <a:lnTo>
                      <a:pt x="4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îṩļiḓè">
                <a:extLst>
                  <a:ext uri="{FF2B5EF4-FFF2-40B4-BE49-F238E27FC236}">
                    <a16:creationId xmlns:a16="http://schemas.microsoft.com/office/drawing/2014/main" id="{4D65DF5C-D0E8-4FDD-89CC-7F39E450B426}"/>
                  </a:ext>
                </a:extLst>
              </p:cNvPr>
              <p:cNvSpPr/>
              <p:nvPr/>
            </p:nvSpPr>
            <p:spPr bwMode="auto">
              <a:xfrm>
                <a:off x="7458894" y="4737654"/>
                <a:ext cx="184481" cy="936567"/>
              </a:xfrm>
              <a:custGeom>
                <a:avLst/>
                <a:gdLst>
                  <a:gd name="T0" fmla="*/ 40 w 40"/>
                  <a:gd name="T1" fmla="*/ 60 h 176"/>
                  <a:gd name="T2" fmla="*/ 0 w 40"/>
                  <a:gd name="T3" fmla="*/ 0 h 176"/>
                  <a:gd name="T4" fmla="*/ 0 w 40"/>
                  <a:gd name="T5" fmla="*/ 114 h 176"/>
                  <a:gd name="T6" fmla="*/ 40 w 40"/>
                  <a:gd name="T7" fmla="*/ 176 h 176"/>
                  <a:gd name="T8" fmla="*/ 40 w 40"/>
                  <a:gd name="T9" fmla="*/ 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76">
                    <a:moveTo>
                      <a:pt x="40" y="6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40" y="176"/>
                    </a:lnTo>
                    <a:lnTo>
                      <a:pt x="4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šḻídê">
                <a:extLst>
                  <a:ext uri="{FF2B5EF4-FFF2-40B4-BE49-F238E27FC236}">
                    <a16:creationId xmlns:a16="http://schemas.microsoft.com/office/drawing/2014/main" id="{EE787464-C3E1-4B1B-A83D-B3FBAD50783C}"/>
                  </a:ext>
                </a:extLst>
              </p:cNvPr>
              <p:cNvSpPr/>
              <p:nvPr/>
            </p:nvSpPr>
            <p:spPr bwMode="auto">
              <a:xfrm>
                <a:off x="4138229" y="4737654"/>
                <a:ext cx="184481" cy="936567"/>
              </a:xfrm>
              <a:custGeom>
                <a:avLst/>
                <a:gdLst>
                  <a:gd name="T0" fmla="*/ 0 w 40"/>
                  <a:gd name="T1" fmla="*/ 60 h 176"/>
                  <a:gd name="T2" fmla="*/ 40 w 40"/>
                  <a:gd name="T3" fmla="*/ 0 h 176"/>
                  <a:gd name="T4" fmla="*/ 40 w 40"/>
                  <a:gd name="T5" fmla="*/ 114 h 176"/>
                  <a:gd name="T6" fmla="*/ 0 w 40"/>
                  <a:gd name="T7" fmla="*/ 176 h 176"/>
                  <a:gd name="T8" fmla="*/ 0 w 40"/>
                  <a:gd name="T9" fmla="*/ 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76">
                    <a:moveTo>
                      <a:pt x="0" y="60"/>
                    </a:moveTo>
                    <a:lnTo>
                      <a:pt x="40" y="0"/>
                    </a:lnTo>
                    <a:lnTo>
                      <a:pt x="40" y="114"/>
                    </a:lnTo>
                    <a:lnTo>
                      <a:pt x="0" y="176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iśḷiḓé">
                <a:extLst>
                  <a:ext uri="{FF2B5EF4-FFF2-40B4-BE49-F238E27FC236}">
                    <a16:creationId xmlns:a16="http://schemas.microsoft.com/office/drawing/2014/main" id="{DF21ED07-323C-4E02-87BA-DD63D5FA13C3}"/>
                  </a:ext>
                </a:extLst>
              </p:cNvPr>
              <p:cNvSpPr/>
              <p:nvPr/>
            </p:nvSpPr>
            <p:spPr bwMode="auto">
              <a:xfrm>
                <a:off x="4765466" y="4041214"/>
                <a:ext cx="2250673" cy="606640"/>
              </a:xfrm>
              <a:custGeom>
                <a:avLst/>
                <a:gdLst>
                  <a:gd name="T0" fmla="*/ 488 w 488"/>
                  <a:gd name="T1" fmla="*/ 0 h 114"/>
                  <a:gd name="T2" fmla="*/ 244 w 488"/>
                  <a:gd name="T3" fmla="*/ 0 h 114"/>
                  <a:gd name="T4" fmla="*/ 0 w 488"/>
                  <a:gd name="T5" fmla="*/ 0 h 114"/>
                  <a:gd name="T6" fmla="*/ 0 w 488"/>
                  <a:gd name="T7" fmla="*/ 114 h 114"/>
                  <a:gd name="T8" fmla="*/ 244 w 488"/>
                  <a:gd name="T9" fmla="*/ 114 h 114"/>
                  <a:gd name="T10" fmla="*/ 488 w 488"/>
                  <a:gd name="T11" fmla="*/ 114 h 114"/>
                  <a:gd name="T12" fmla="*/ 488 w 488"/>
                  <a:gd name="T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114">
                    <a:moveTo>
                      <a:pt x="488" y="0"/>
                    </a:moveTo>
                    <a:lnTo>
                      <a:pt x="244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244" y="114"/>
                    </a:lnTo>
                    <a:lnTo>
                      <a:pt x="488" y="11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ïṣļïḋê">
                <a:extLst>
                  <a:ext uri="{FF2B5EF4-FFF2-40B4-BE49-F238E27FC236}">
                    <a16:creationId xmlns:a16="http://schemas.microsoft.com/office/drawing/2014/main" id="{986C1137-0957-434B-859E-8D0A3854A5B9}"/>
                  </a:ext>
                </a:extLst>
              </p:cNvPr>
              <p:cNvSpPr/>
              <p:nvPr/>
            </p:nvSpPr>
            <p:spPr bwMode="auto">
              <a:xfrm>
                <a:off x="4497968" y="4647854"/>
                <a:ext cx="2785669" cy="478926"/>
              </a:xfrm>
              <a:custGeom>
                <a:avLst/>
                <a:gdLst>
                  <a:gd name="T0" fmla="*/ 302 w 604"/>
                  <a:gd name="T1" fmla="*/ 0 h 90"/>
                  <a:gd name="T2" fmla="*/ 546 w 604"/>
                  <a:gd name="T3" fmla="*/ 0 h 90"/>
                  <a:gd name="T4" fmla="*/ 604 w 604"/>
                  <a:gd name="T5" fmla="*/ 90 h 90"/>
                  <a:gd name="T6" fmla="*/ 302 w 604"/>
                  <a:gd name="T7" fmla="*/ 90 h 90"/>
                  <a:gd name="T8" fmla="*/ 0 w 604"/>
                  <a:gd name="T9" fmla="*/ 90 h 90"/>
                  <a:gd name="T10" fmla="*/ 58 w 604"/>
                  <a:gd name="T11" fmla="*/ 0 h 90"/>
                  <a:gd name="T12" fmla="*/ 302 w 604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4" h="90">
                    <a:moveTo>
                      <a:pt x="302" y="0"/>
                    </a:moveTo>
                    <a:lnTo>
                      <a:pt x="546" y="0"/>
                    </a:lnTo>
                    <a:lnTo>
                      <a:pt x="604" y="90"/>
                    </a:lnTo>
                    <a:lnTo>
                      <a:pt x="302" y="90"/>
                    </a:lnTo>
                    <a:lnTo>
                      <a:pt x="0" y="90"/>
                    </a:lnTo>
                    <a:lnTo>
                      <a:pt x="58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îṩļiḑe">
                <a:extLst>
                  <a:ext uri="{FF2B5EF4-FFF2-40B4-BE49-F238E27FC236}">
                    <a16:creationId xmlns:a16="http://schemas.microsoft.com/office/drawing/2014/main" id="{5391BEF4-87EF-420D-93C8-7EF8618AD951}"/>
                  </a:ext>
                </a:extLst>
              </p:cNvPr>
              <p:cNvSpPr/>
              <p:nvPr/>
            </p:nvSpPr>
            <p:spPr bwMode="auto">
              <a:xfrm>
                <a:off x="7016138" y="4041214"/>
                <a:ext cx="267498" cy="1085566"/>
              </a:xfrm>
              <a:custGeom>
                <a:avLst/>
                <a:gdLst>
                  <a:gd name="T0" fmla="*/ 58 w 58"/>
                  <a:gd name="T1" fmla="*/ 90 h 204"/>
                  <a:gd name="T2" fmla="*/ 0 w 58"/>
                  <a:gd name="T3" fmla="*/ 0 h 204"/>
                  <a:gd name="T4" fmla="*/ 0 w 58"/>
                  <a:gd name="T5" fmla="*/ 114 h 204"/>
                  <a:gd name="T6" fmla="*/ 58 w 58"/>
                  <a:gd name="T7" fmla="*/ 204 h 204"/>
                  <a:gd name="T8" fmla="*/ 58 w 58"/>
                  <a:gd name="T9" fmla="*/ 9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04">
                    <a:moveTo>
                      <a:pt x="58" y="9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8" y="204"/>
                    </a:lnTo>
                    <a:lnTo>
                      <a:pt x="58" y="9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ísḻíḑè">
                <a:extLst>
                  <a:ext uri="{FF2B5EF4-FFF2-40B4-BE49-F238E27FC236}">
                    <a16:creationId xmlns:a16="http://schemas.microsoft.com/office/drawing/2014/main" id="{B605B53F-D6A0-4D77-8D9C-280A9C32E745}"/>
                  </a:ext>
                </a:extLst>
              </p:cNvPr>
              <p:cNvSpPr/>
              <p:nvPr/>
            </p:nvSpPr>
            <p:spPr bwMode="auto">
              <a:xfrm>
                <a:off x="4497968" y="4041214"/>
                <a:ext cx="267498" cy="1085566"/>
              </a:xfrm>
              <a:custGeom>
                <a:avLst/>
                <a:gdLst>
                  <a:gd name="T0" fmla="*/ 0 w 58"/>
                  <a:gd name="T1" fmla="*/ 90 h 204"/>
                  <a:gd name="T2" fmla="*/ 58 w 58"/>
                  <a:gd name="T3" fmla="*/ 0 h 204"/>
                  <a:gd name="T4" fmla="*/ 58 w 58"/>
                  <a:gd name="T5" fmla="*/ 114 h 204"/>
                  <a:gd name="T6" fmla="*/ 0 w 58"/>
                  <a:gd name="T7" fmla="*/ 204 h 204"/>
                  <a:gd name="T8" fmla="*/ 0 w 58"/>
                  <a:gd name="T9" fmla="*/ 9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04">
                    <a:moveTo>
                      <a:pt x="0" y="90"/>
                    </a:moveTo>
                    <a:lnTo>
                      <a:pt x="58" y="0"/>
                    </a:lnTo>
                    <a:lnTo>
                      <a:pt x="58" y="114"/>
                    </a:lnTo>
                    <a:lnTo>
                      <a:pt x="0" y="204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ïşľiḋé">
                <a:extLst>
                  <a:ext uri="{FF2B5EF4-FFF2-40B4-BE49-F238E27FC236}">
                    <a16:creationId xmlns:a16="http://schemas.microsoft.com/office/drawing/2014/main" id="{5D390FF0-F4E4-4F31-809D-3E54FCF70DCD}"/>
                  </a:ext>
                </a:extLst>
              </p:cNvPr>
              <p:cNvSpPr/>
              <p:nvPr/>
            </p:nvSpPr>
            <p:spPr bwMode="auto">
              <a:xfrm>
                <a:off x="5282015" y="3196461"/>
                <a:ext cx="1217577" cy="606640"/>
              </a:xfrm>
              <a:custGeom>
                <a:avLst/>
                <a:gdLst>
                  <a:gd name="T0" fmla="*/ 264 w 264"/>
                  <a:gd name="T1" fmla="*/ 0 h 114"/>
                  <a:gd name="T2" fmla="*/ 132 w 264"/>
                  <a:gd name="T3" fmla="*/ 0 h 114"/>
                  <a:gd name="T4" fmla="*/ 0 w 264"/>
                  <a:gd name="T5" fmla="*/ 0 h 114"/>
                  <a:gd name="T6" fmla="*/ 0 w 264"/>
                  <a:gd name="T7" fmla="*/ 114 h 114"/>
                  <a:gd name="T8" fmla="*/ 132 w 264"/>
                  <a:gd name="T9" fmla="*/ 114 h 114"/>
                  <a:gd name="T10" fmla="*/ 264 w 264"/>
                  <a:gd name="T11" fmla="*/ 114 h 114"/>
                  <a:gd name="T12" fmla="*/ 264 w 264"/>
                  <a:gd name="T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114">
                    <a:moveTo>
                      <a:pt x="264" y="0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132" y="114"/>
                    </a:lnTo>
                    <a:lnTo>
                      <a:pt x="264" y="114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isḻïdè">
                <a:extLst>
                  <a:ext uri="{FF2B5EF4-FFF2-40B4-BE49-F238E27FC236}">
                    <a16:creationId xmlns:a16="http://schemas.microsoft.com/office/drawing/2014/main" id="{8BB9877A-C3F8-4FD2-BC9D-AD67670F5784}"/>
                  </a:ext>
                </a:extLst>
              </p:cNvPr>
              <p:cNvSpPr/>
              <p:nvPr/>
            </p:nvSpPr>
            <p:spPr bwMode="auto">
              <a:xfrm>
                <a:off x="4931500" y="3803101"/>
                <a:ext cx="1918606" cy="627926"/>
              </a:xfrm>
              <a:custGeom>
                <a:avLst/>
                <a:gdLst>
                  <a:gd name="T0" fmla="*/ 208 w 416"/>
                  <a:gd name="T1" fmla="*/ 0 h 118"/>
                  <a:gd name="T2" fmla="*/ 340 w 416"/>
                  <a:gd name="T3" fmla="*/ 0 h 118"/>
                  <a:gd name="T4" fmla="*/ 416 w 416"/>
                  <a:gd name="T5" fmla="*/ 118 h 118"/>
                  <a:gd name="T6" fmla="*/ 208 w 416"/>
                  <a:gd name="T7" fmla="*/ 118 h 118"/>
                  <a:gd name="T8" fmla="*/ 0 w 416"/>
                  <a:gd name="T9" fmla="*/ 118 h 118"/>
                  <a:gd name="T10" fmla="*/ 76 w 416"/>
                  <a:gd name="T11" fmla="*/ 0 h 118"/>
                  <a:gd name="T12" fmla="*/ 208 w 416"/>
                  <a:gd name="T1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18">
                    <a:moveTo>
                      <a:pt x="208" y="0"/>
                    </a:moveTo>
                    <a:lnTo>
                      <a:pt x="340" y="0"/>
                    </a:lnTo>
                    <a:lnTo>
                      <a:pt x="416" y="118"/>
                    </a:lnTo>
                    <a:lnTo>
                      <a:pt x="208" y="118"/>
                    </a:lnTo>
                    <a:lnTo>
                      <a:pt x="0" y="118"/>
                    </a:lnTo>
                    <a:lnTo>
                      <a:pt x="76" y="0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íŝľîḓê">
                <a:extLst>
                  <a:ext uri="{FF2B5EF4-FFF2-40B4-BE49-F238E27FC236}">
                    <a16:creationId xmlns:a16="http://schemas.microsoft.com/office/drawing/2014/main" id="{4EE7A805-3F82-4212-B4D7-D3A82ED87168}"/>
                  </a:ext>
                </a:extLst>
              </p:cNvPr>
              <p:cNvSpPr/>
              <p:nvPr/>
            </p:nvSpPr>
            <p:spPr bwMode="auto">
              <a:xfrm>
                <a:off x="6499591" y="3196461"/>
                <a:ext cx="350515" cy="1234566"/>
              </a:xfrm>
              <a:custGeom>
                <a:avLst/>
                <a:gdLst>
                  <a:gd name="T0" fmla="*/ 0 w 76"/>
                  <a:gd name="T1" fmla="*/ 0 h 232"/>
                  <a:gd name="T2" fmla="*/ 0 w 76"/>
                  <a:gd name="T3" fmla="*/ 114 h 232"/>
                  <a:gd name="T4" fmla="*/ 76 w 76"/>
                  <a:gd name="T5" fmla="*/ 232 h 232"/>
                  <a:gd name="T6" fmla="*/ 76 w 76"/>
                  <a:gd name="T7" fmla="*/ 116 h 232"/>
                  <a:gd name="T8" fmla="*/ 0 w 76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32">
                    <a:moveTo>
                      <a:pt x="0" y="0"/>
                    </a:moveTo>
                    <a:lnTo>
                      <a:pt x="0" y="114"/>
                    </a:lnTo>
                    <a:lnTo>
                      <a:pt x="76" y="232"/>
                    </a:lnTo>
                    <a:lnTo>
                      <a:pt x="76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iṧ1îḑè">
                <a:extLst>
                  <a:ext uri="{FF2B5EF4-FFF2-40B4-BE49-F238E27FC236}">
                    <a16:creationId xmlns:a16="http://schemas.microsoft.com/office/drawing/2014/main" id="{CEFAD4F1-52BE-49FB-8AA1-D63F2314D73E}"/>
                  </a:ext>
                </a:extLst>
              </p:cNvPr>
              <p:cNvSpPr/>
              <p:nvPr/>
            </p:nvSpPr>
            <p:spPr bwMode="auto">
              <a:xfrm>
                <a:off x="4931500" y="3196461"/>
                <a:ext cx="350515" cy="1234566"/>
              </a:xfrm>
              <a:custGeom>
                <a:avLst/>
                <a:gdLst>
                  <a:gd name="T0" fmla="*/ 76 w 76"/>
                  <a:gd name="T1" fmla="*/ 0 h 232"/>
                  <a:gd name="T2" fmla="*/ 76 w 76"/>
                  <a:gd name="T3" fmla="*/ 114 h 232"/>
                  <a:gd name="T4" fmla="*/ 0 w 76"/>
                  <a:gd name="T5" fmla="*/ 232 h 232"/>
                  <a:gd name="T6" fmla="*/ 0 w 76"/>
                  <a:gd name="T7" fmla="*/ 116 h 232"/>
                  <a:gd name="T8" fmla="*/ 76 w 76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32">
                    <a:moveTo>
                      <a:pt x="76" y="0"/>
                    </a:moveTo>
                    <a:lnTo>
                      <a:pt x="76" y="114"/>
                    </a:lnTo>
                    <a:lnTo>
                      <a:pt x="0" y="232"/>
                    </a:lnTo>
                    <a:lnTo>
                      <a:pt x="0" y="11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ïṡľïďê">
                <a:extLst>
                  <a:ext uri="{FF2B5EF4-FFF2-40B4-BE49-F238E27FC236}">
                    <a16:creationId xmlns:a16="http://schemas.microsoft.com/office/drawing/2014/main" id="{7B44DB74-F0CF-4107-AE1E-23F89D7A744C}"/>
                  </a:ext>
                </a:extLst>
              </p:cNvPr>
              <p:cNvSpPr/>
              <p:nvPr/>
            </p:nvSpPr>
            <p:spPr bwMode="auto">
              <a:xfrm>
                <a:off x="5457273" y="2807999"/>
                <a:ext cx="867062" cy="776925"/>
              </a:xfrm>
              <a:custGeom>
                <a:avLst/>
                <a:gdLst>
                  <a:gd name="T0" fmla="*/ 94 w 188"/>
                  <a:gd name="T1" fmla="*/ 0 h 146"/>
                  <a:gd name="T2" fmla="*/ 188 w 188"/>
                  <a:gd name="T3" fmla="*/ 146 h 146"/>
                  <a:gd name="T4" fmla="*/ 94 w 188"/>
                  <a:gd name="T5" fmla="*/ 146 h 146"/>
                  <a:gd name="T6" fmla="*/ 0 w 188"/>
                  <a:gd name="T7" fmla="*/ 146 h 146"/>
                  <a:gd name="T8" fmla="*/ 94 w 188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46">
                    <a:moveTo>
                      <a:pt x="94" y="0"/>
                    </a:moveTo>
                    <a:lnTo>
                      <a:pt x="188" y="146"/>
                    </a:lnTo>
                    <a:lnTo>
                      <a:pt x="94" y="146"/>
                    </a:lnTo>
                    <a:lnTo>
                      <a:pt x="0" y="1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ïṣḷíḋê">
                <a:extLst>
                  <a:ext uri="{FF2B5EF4-FFF2-40B4-BE49-F238E27FC236}">
                    <a16:creationId xmlns:a16="http://schemas.microsoft.com/office/drawing/2014/main" id="{C323109B-3CD6-4A64-B56D-DDC1829B8201}"/>
                  </a:ext>
                </a:extLst>
              </p:cNvPr>
              <p:cNvSpPr/>
              <p:nvPr/>
            </p:nvSpPr>
            <p:spPr bwMode="auto">
              <a:xfrm>
                <a:off x="5457273" y="2201359"/>
                <a:ext cx="433531" cy="1383566"/>
              </a:xfrm>
              <a:custGeom>
                <a:avLst/>
                <a:gdLst>
                  <a:gd name="T0" fmla="*/ 94 w 94"/>
                  <a:gd name="T1" fmla="*/ 0 h 260"/>
                  <a:gd name="T2" fmla="*/ 0 w 94"/>
                  <a:gd name="T3" fmla="*/ 144 h 260"/>
                  <a:gd name="T4" fmla="*/ 0 w 94"/>
                  <a:gd name="T5" fmla="*/ 260 h 260"/>
                  <a:gd name="T6" fmla="*/ 94 w 94"/>
                  <a:gd name="T7" fmla="*/ 114 h 260"/>
                  <a:gd name="T8" fmla="*/ 94 w 94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0">
                    <a:moveTo>
                      <a:pt x="94" y="0"/>
                    </a:moveTo>
                    <a:lnTo>
                      <a:pt x="0" y="144"/>
                    </a:lnTo>
                    <a:lnTo>
                      <a:pt x="0" y="260"/>
                    </a:lnTo>
                    <a:lnTo>
                      <a:pt x="94" y="114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išľïḓe">
                <a:extLst>
                  <a:ext uri="{FF2B5EF4-FFF2-40B4-BE49-F238E27FC236}">
                    <a16:creationId xmlns:a16="http://schemas.microsoft.com/office/drawing/2014/main" id="{A1B3D838-97FE-409E-A676-07123C34DEF6}"/>
                  </a:ext>
                </a:extLst>
              </p:cNvPr>
              <p:cNvSpPr/>
              <p:nvPr/>
            </p:nvSpPr>
            <p:spPr bwMode="auto">
              <a:xfrm>
                <a:off x="5890804" y="2201359"/>
                <a:ext cx="433531" cy="1383566"/>
              </a:xfrm>
              <a:custGeom>
                <a:avLst/>
                <a:gdLst>
                  <a:gd name="T0" fmla="*/ 0 w 94"/>
                  <a:gd name="T1" fmla="*/ 0 h 260"/>
                  <a:gd name="T2" fmla="*/ 94 w 94"/>
                  <a:gd name="T3" fmla="*/ 144 h 260"/>
                  <a:gd name="T4" fmla="*/ 94 w 94"/>
                  <a:gd name="T5" fmla="*/ 260 h 260"/>
                  <a:gd name="T6" fmla="*/ 0 w 94"/>
                  <a:gd name="T7" fmla="*/ 114 h 260"/>
                  <a:gd name="T8" fmla="*/ 0 w 94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0">
                    <a:moveTo>
                      <a:pt x="0" y="0"/>
                    </a:moveTo>
                    <a:lnTo>
                      <a:pt x="94" y="144"/>
                    </a:lnTo>
                    <a:lnTo>
                      <a:pt x="94" y="260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iṥliďê">
              <a:extLst>
                <a:ext uri="{FF2B5EF4-FFF2-40B4-BE49-F238E27FC236}">
                  <a16:creationId xmlns:a16="http://schemas.microsoft.com/office/drawing/2014/main" id="{BF642CE3-023E-4F1C-ADB8-A3B90D9BDA54}"/>
                </a:ext>
              </a:extLst>
            </p:cNvPr>
            <p:cNvSpPr txBox="1"/>
            <p:nvPr/>
          </p:nvSpPr>
          <p:spPr>
            <a:xfrm>
              <a:off x="4716014" y="1233620"/>
              <a:ext cx="2759973" cy="602658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id-ID" sz="2800" b="1" dirty="0"/>
                <a:t>$</a:t>
              </a:r>
              <a:r>
                <a:rPr lang="en-US" sz="2800" b="1" dirty="0"/>
                <a:t>8,200</a:t>
              </a:r>
              <a:endParaRPr lang="id-ID" sz="2800" b="1" dirty="0"/>
            </a:p>
          </p:txBody>
        </p:sp>
        <p:sp>
          <p:nvSpPr>
            <p:cNvPr id="8" name="îšľiḋé">
              <a:extLst>
                <a:ext uri="{FF2B5EF4-FFF2-40B4-BE49-F238E27FC236}">
                  <a16:creationId xmlns:a16="http://schemas.microsoft.com/office/drawing/2014/main" id="{8E278459-4D1F-4CEB-A3D1-4D4BE26D79CF}"/>
                </a:ext>
              </a:extLst>
            </p:cNvPr>
            <p:cNvSpPr txBox="1"/>
            <p:nvPr/>
          </p:nvSpPr>
          <p:spPr bwMode="auto">
            <a:xfrm>
              <a:off x="672541" y="2834522"/>
              <a:ext cx="308294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Q1</a:t>
              </a:r>
            </a:p>
          </p:txBody>
        </p:sp>
        <p:sp>
          <p:nvSpPr>
            <p:cNvPr id="9" name="iśľiḍê">
              <a:extLst>
                <a:ext uri="{FF2B5EF4-FFF2-40B4-BE49-F238E27FC236}">
                  <a16:creationId xmlns:a16="http://schemas.microsoft.com/office/drawing/2014/main" id="{417D6EEA-4A78-46BE-9AC5-CBEAC0537D6C}"/>
                </a:ext>
              </a:extLst>
            </p:cNvPr>
            <p:cNvSpPr/>
            <p:nvPr/>
          </p:nvSpPr>
          <p:spPr bwMode="auto">
            <a:xfrm>
              <a:off x="672541" y="3276328"/>
              <a:ext cx="308294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9F02C40-426C-4E00-AA0C-C7580B0C259F}"/>
                </a:ext>
              </a:extLst>
            </p:cNvPr>
            <p:cNvCxnSpPr>
              <a:cxnSpLocks/>
            </p:cNvCxnSpPr>
            <p:nvPr/>
          </p:nvCxnSpPr>
          <p:spPr>
            <a:xfrm>
              <a:off x="672541" y="3249000"/>
              <a:ext cx="439204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4B76189-BA9C-4D5F-8427-C668A1F5EC9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534" y="4143283"/>
              <a:ext cx="392592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ṩlïdé">
              <a:extLst>
                <a:ext uri="{FF2B5EF4-FFF2-40B4-BE49-F238E27FC236}">
                  <a16:creationId xmlns:a16="http://schemas.microsoft.com/office/drawing/2014/main" id="{683077DC-4654-485B-BB2B-A8C5F5B230A1}"/>
                </a:ext>
              </a:extLst>
            </p:cNvPr>
            <p:cNvSpPr txBox="1"/>
            <p:nvPr/>
          </p:nvSpPr>
          <p:spPr bwMode="auto">
            <a:xfrm>
              <a:off x="8426599" y="2834522"/>
              <a:ext cx="308294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Q2</a:t>
              </a:r>
            </a:p>
          </p:txBody>
        </p:sp>
        <p:sp>
          <p:nvSpPr>
            <p:cNvPr id="13" name="îşľîḍê">
              <a:extLst>
                <a:ext uri="{FF2B5EF4-FFF2-40B4-BE49-F238E27FC236}">
                  <a16:creationId xmlns:a16="http://schemas.microsoft.com/office/drawing/2014/main" id="{814D1B26-7D4B-49B7-A037-531DEA9DB9A2}"/>
                </a:ext>
              </a:extLst>
            </p:cNvPr>
            <p:cNvSpPr/>
            <p:nvPr/>
          </p:nvSpPr>
          <p:spPr bwMode="auto">
            <a:xfrm>
              <a:off x="8426599" y="3276328"/>
              <a:ext cx="308294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í$1ïḑe">
              <a:extLst>
                <a:ext uri="{FF2B5EF4-FFF2-40B4-BE49-F238E27FC236}">
                  <a16:creationId xmlns:a16="http://schemas.microsoft.com/office/drawing/2014/main" id="{94212BBE-6E1C-49F9-9645-E6F21506C1CB}"/>
                </a:ext>
              </a:extLst>
            </p:cNvPr>
            <p:cNvSpPr txBox="1"/>
            <p:nvPr/>
          </p:nvSpPr>
          <p:spPr bwMode="auto">
            <a:xfrm>
              <a:off x="672541" y="4717532"/>
              <a:ext cx="308294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Q3</a:t>
              </a:r>
            </a:p>
          </p:txBody>
        </p:sp>
        <p:sp>
          <p:nvSpPr>
            <p:cNvPr id="15" name="iṣļîde">
              <a:extLst>
                <a:ext uri="{FF2B5EF4-FFF2-40B4-BE49-F238E27FC236}">
                  <a16:creationId xmlns:a16="http://schemas.microsoft.com/office/drawing/2014/main" id="{54F4ED5B-E3C9-4180-A9A4-800DAB4709A0}"/>
                </a:ext>
              </a:extLst>
            </p:cNvPr>
            <p:cNvSpPr/>
            <p:nvPr/>
          </p:nvSpPr>
          <p:spPr bwMode="auto">
            <a:xfrm>
              <a:off x="672541" y="5159338"/>
              <a:ext cx="308294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20D8AF4-5779-486A-BB05-0ECEEC768E11}"/>
                </a:ext>
              </a:extLst>
            </p:cNvPr>
            <p:cNvCxnSpPr>
              <a:cxnSpLocks/>
            </p:cNvCxnSpPr>
            <p:nvPr/>
          </p:nvCxnSpPr>
          <p:spPr>
            <a:xfrm>
              <a:off x="672541" y="5132010"/>
              <a:ext cx="336605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ê">
              <a:extLst>
                <a:ext uri="{FF2B5EF4-FFF2-40B4-BE49-F238E27FC236}">
                  <a16:creationId xmlns:a16="http://schemas.microsoft.com/office/drawing/2014/main" id="{75152214-AE47-44C7-A4B6-4FFAD45B1A55}"/>
                </a:ext>
              </a:extLst>
            </p:cNvPr>
            <p:cNvSpPr txBox="1"/>
            <p:nvPr/>
          </p:nvSpPr>
          <p:spPr bwMode="auto">
            <a:xfrm>
              <a:off x="8426599" y="4717532"/>
              <a:ext cx="308294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2018 Q4</a:t>
              </a:r>
            </a:p>
          </p:txBody>
        </p:sp>
        <p:sp>
          <p:nvSpPr>
            <p:cNvPr id="18" name="íşļîḑè">
              <a:extLst>
                <a:ext uri="{FF2B5EF4-FFF2-40B4-BE49-F238E27FC236}">
                  <a16:creationId xmlns:a16="http://schemas.microsoft.com/office/drawing/2014/main" id="{0E07FD61-7883-48C1-810F-D0FC04F32855}"/>
                </a:ext>
              </a:extLst>
            </p:cNvPr>
            <p:cNvSpPr/>
            <p:nvPr/>
          </p:nvSpPr>
          <p:spPr bwMode="auto">
            <a:xfrm>
              <a:off x="8426599" y="5159338"/>
              <a:ext cx="308294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35997B1-BAAE-48B7-9A71-9ACBE70A676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806" y="5132010"/>
              <a:ext cx="336605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64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A1AF-BEDB-4F68-BDCA-4325B75F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750AB-566B-432D-AFD6-984D9DF4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48F65-E2F8-472F-B060-A0CBA1F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8bf22f34-57b5-4231-b591-e293d09106c6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8C12E2D-BF5F-4E29-9613-4D18E769B9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8026"/>
            <a:ext cx="10845800" cy="5001048"/>
            <a:chOff x="673100" y="1138026"/>
            <a:chExt cx="10845800" cy="5001048"/>
          </a:xfrm>
        </p:grpSpPr>
        <p:sp>
          <p:nvSpPr>
            <p:cNvPr id="6" name="iśliḋè">
              <a:extLst>
                <a:ext uri="{FF2B5EF4-FFF2-40B4-BE49-F238E27FC236}">
                  <a16:creationId xmlns:a16="http://schemas.microsoft.com/office/drawing/2014/main" id="{2EDD1FAB-C768-454B-AF37-006C118DBC2D}"/>
                </a:ext>
              </a:extLst>
            </p:cNvPr>
            <p:cNvSpPr/>
            <p:nvPr/>
          </p:nvSpPr>
          <p:spPr bwMode="auto">
            <a:xfrm>
              <a:off x="1424852" y="1138026"/>
              <a:ext cx="881285" cy="2784733"/>
            </a:xfrm>
            <a:custGeom>
              <a:avLst/>
              <a:gdLst>
                <a:gd name="T0" fmla="*/ 412 w 463"/>
                <a:gd name="T1" fmla="*/ 379 h 1470"/>
                <a:gd name="T2" fmla="*/ 323 w 463"/>
                <a:gd name="T3" fmla="*/ 262 h 1470"/>
                <a:gd name="T4" fmla="*/ 285 w 463"/>
                <a:gd name="T5" fmla="*/ 285 h 1470"/>
                <a:gd name="T6" fmla="*/ 267 w 463"/>
                <a:gd name="T7" fmla="*/ 261 h 1470"/>
                <a:gd name="T8" fmla="*/ 184 w 463"/>
                <a:gd name="T9" fmla="*/ 204 h 1470"/>
                <a:gd name="T10" fmla="*/ 217 w 463"/>
                <a:gd name="T11" fmla="*/ 229 h 1470"/>
                <a:gd name="T12" fmla="*/ 275 w 463"/>
                <a:gd name="T13" fmla="*/ 231 h 1470"/>
                <a:gd name="T14" fmla="*/ 275 w 463"/>
                <a:gd name="T15" fmla="*/ 231 h 1470"/>
                <a:gd name="T16" fmla="*/ 280 w 463"/>
                <a:gd name="T17" fmla="*/ 213 h 1470"/>
                <a:gd name="T18" fmla="*/ 313 w 463"/>
                <a:gd name="T19" fmla="*/ 121 h 1470"/>
                <a:gd name="T20" fmla="*/ 312 w 463"/>
                <a:gd name="T21" fmla="*/ 65 h 1470"/>
                <a:gd name="T22" fmla="*/ 194 w 463"/>
                <a:gd name="T23" fmla="*/ 42 h 1470"/>
                <a:gd name="T24" fmla="*/ 186 w 463"/>
                <a:gd name="T25" fmla="*/ 51 h 1470"/>
                <a:gd name="T26" fmla="*/ 175 w 463"/>
                <a:gd name="T27" fmla="*/ 119 h 1470"/>
                <a:gd name="T28" fmla="*/ 178 w 463"/>
                <a:gd name="T29" fmla="*/ 165 h 1470"/>
                <a:gd name="T30" fmla="*/ 181 w 463"/>
                <a:gd name="T31" fmla="*/ 201 h 1470"/>
                <a:gd name="T32" fmla="*/ 175 w 463"/>
                <a:gd name="T33" fmla="*/ 217 h 1470"/>
                <a:gd name="T34" fmla="*/ 79 w 463"/>
                <a:gd name="T35" fmla="*/ 333 h 1470"/>
                <a:gd name="T36" fmla="*/ 104 w 463"/>
                <a:gd name="T37" fmla="*/ 477 h 1470"/>
                <a:gd name="T38" fmla="*/ 99 w 463"/>
                <a:gd name="T39" fmla="*/ 610 h 1470"/>
                <a:gd name="T40" fmla="*/ 85 w 463"/>
                <a:gd name="T41" fmla="*/ 763 h 1470"/>
                <a:gd name="T42" fmla="*/ 69 w 463"/>
                <a:gd name="T43" fmla="*/ 975 h 1470"/>
                <a:gd name="T44" fmla="*/ 8 w 463"/>
                <a:gd name="T45" fmla="*/ 1383 h 1470"/>
                <a:gd name="T46" fmla="*/ 11 w 463"/>
                <a:gd name="T47" fmla="*/ 1423 h 1470"/>
                <a:gd name="T48" fmla="*/ 108 w 463"/>
                <a:gd name="T49" fmla="*/ 1468 h 1470"/>
                <a:gd name="T50" fmla="*/ 96 w 463"/>
                <a:gd name="T51" fmla="*/ 1398 h 1470"/>
                <a:gd name="T52" fmla="*/ 153 w 463"/>
                <a:gd name="T53" fmla="*/ 1231 h 1470"/>
                <a:gd name="T54" fmla="*/ 220 w 463"/>
                <a:gd name="T55" fmla="*/ 1100 h 1470"/>
                <a:gd name="T56" fmla="*/ 215 w 463"/>
                <a:gd name="T57" fmla="*/ 1363 h 1470"/>
                <a:gd name="T58" fmla="*/ 242 w 463"/>
                <a:gd name="T59" fmla="*/ 1391 h 1470"/>
                <a:gd name="T60" fmla="*/ 297 w 463"/>
                <a:gd name="T61" fmla="*/ 1388 h 1470"/>
                <a:gd name="T62" fmla="*/ 429 w 463"/>
                <a:gd name="T63" fmla="*/ 1397 h 1470"/>
                <a:gd name="T64" fmla="*/ 342 w 463"/>
                <a:gd name="T65" fmla="*/ 1344 h 1470"/>
                <a:gd name="T66" fmla="*/ 316 w 463"/>
                <a:gd name="T67" fmla="*/ 1300 h 1470"/>
                <a:gd name="T68" fmla="*/ 337 w 463"/>
                <a:gd name="T69" fmla="*/ 1080 h 1470"/>
                <a:gd name="T70" fmla="*/ 376 w 463"/>
                <a:gd name="T71" fmla="*/ 792 h 1470"/>
                <a:gd name="T72" fmla="*/ 388 w 463"/>
                <a:gd name="T73" fmla="*/ 747 h 1470"/>
                <a:gd name="T74" fmla="*/ 359 w 463"/>
                <a:gd name="T75" fmla="*/ 534 h 1470"/>
                <a:gd name="T76" fmla="*/ 385 w 463"/>
                <a:gd name="T77" fmla="*/ 500 h 1470"/>
                <a:gd name="T78" fmla="*/ 454 w 463"/>
                <a:gd name="T79" fmla="*/ 422 h 1470"/>
                <a:gd name="T80" fmla="*/ 330 w 463"/>
                <a:gd name="T81" fmla="*/ 437 h 1470"/>
                <a:gd name="T82" fmla="*/ 327 w 463"/>
                <a:gd name="T83" fmla="*/ 411 h 1470"/>
                <a:gd name="T84" fmla="*/ 311 w 463"/>
                <a:gd name="T85" fmla="*/ 458 h 1470"/>
                <a:gd name="T86" fmla="*/ 353 w 463"/>
                <a:gd name="T87" fmla="*/ 483 h 1470"/>
                <a:gd name="T88" fmla="*/ 350 w 463"/>
                <a:gd name="T89" fmla="*/ 54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1470">
                  <a:moveTo>
                    <a:pt x="454" y="422"/>
                  </a:moveTo>
                  <a:cubicBezTo>
                    <a:pt x="448" y="394"/>
                    <a:pt x="430" y="395"/>
                    <a:pt x="412" y="379"/>
                  </a:cubicBezTo>
                  <a:cubicBezTo>
                    <a:pt x="395" y="363"/>
                    <a:pt x="381" y="350"/>
                    <a:pt x="379" y="321"/>
                  </a:cubicBezTo>
                  <a:cubicBezTo>
                    <a:pt x="376" y="291"/>
                    <a:pt x="344" y="267"/>
                    <a:pt x="323" y="262"/>
                  </a:cubicBezTo>
                  <a:cubicBezTo>
                    <a:pt x="304" y="258"/>
                    <a:pt x="286" y="248"/>
                    <a:pt x="281" y="246"/>
                  </a:cubicBezTo>
                  <a:cubicBezTo>
                    <a:pt x="280" y="254"/>
                    <a:pt x="283" y="272"/>
                    <a:pt x="285" y="285"/>
                  </a:cubicBezTo>
                  <a:cubicBezTo>
                    <a:pt x="284" y="286"/>
                    <a:pt x="282" y="284"/>
                    <a:pt x="281" y="281"/>
                  </a:cubicBezTo>
                  <a:cubicBezTo>
                    <a:pt x="274" y="266"/>
                    <a:pt x="272" y="258"/>
                    <a:pt x="267" y="261"/>
                  </a:cubicBezTo>
                  <a:cubicBezTo>
                    <a:pt x="263" y="263"/>
                    <a:pt x="260" y="273"/>
                    <a:pt x="257" y="282"/>
                  </a:cubicBezTo>
                  <a:cubicBezTo>
                    <a:pt x="241" y="262"/>
                    <a:pt x="203" y="221"/>
                    <a:pt x="184" y="204"/>
                  </a:cubicBezTo>
                  <a:cubicBezTo>
                    <a:pt x="185" y="202"/>
                    <a:pt x="187" y="200"/>
                    <a:pt x="189" y="199"/>
                  </a:cubicBezTo>
                  <a:cubicBezTo>
                    <a:pt x="194" y="208"/>
                    <a:pt x="205" y="223"/>
                    <a:pt x="217" y="229"/>
                  </a:cubicBezTo>
                  <a:cubicBezTo>
                    <a:pt x="232" y="237"/>
                    <a:pt x="266" y="257"/>
                    <a:pt x="266" y="257"/>
                  </a:cubicBezTo>
                  <a:cubicBezTo>
                    <a:pt x="266" y="257"/>
                    <a:pt x="273" y="241"/>
                    <a:pt x="275" y="231"/>
                  </a:cubicBezTo>
                  <a:cubicBezTo>
                    <a:pt x="275" y="230"/>
                    <a:pt x="275" y="230"/>
                    <a:pt x="275" y="230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275" y="230"/>
                    <a:pt x="275" y="228"/>
                    <a:pt x="275" y="227"/>
                  </a:cubicBezTo>
                  <a:cubicBezTo>
                    <a:pt x="275" y="220"/>
                    <a:pt x="273" y="215"/>
                    <a:pt x="280" y="213"/>
                  </a:cubicBezTo>
                  <a:cubicBezTo>
                    <a:pt x="288" y="211"/>
                    <a:pt x="299" y="185"/>
                    <a:pt x="302" y="169"/>
                  </a:cubicBezTo>
                  <a:cubicBezTo>
                    <a:pt x="306" y="153"/>
                    <a:pt x="306" y="139"/>
                    <a:pt x="313" y="121"/>
                  </a:cubicBezTo>
                  <a:cubicBezTo>
                    <a:pt x="321" y="104"/>
                    <a:pt x="320" y="87"/>
                    <a:pt x="312" y="65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0" y="14"/>
                    <a:pt x="277" y="28"/>
                    <a:pt x="277" y="28"/>
                  </a:cubicBezTo>
                  <a:cubicBezTo>
                    <a:pt x="246" y="0"/>
                    <a:pt x="210" y="26"/>
                    <a:pt x="194" y="42"/>
                  </a:cubicBezTo>
                  <a:cubicBezTo>
                    <a:pt x="194" y="42"/>
                    <a:pt x="194" y="42"/>
                    <a:pt x="193" y="42"/>
                  </a:cubicBezTo>
                  <a:cubicBezTo>
                    <a:pt x="190" y="44"/>
                    <a:pt x="188" y="47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171" y="73"/>
                    <a:pt x="175" y="119"/>
                    <a:pt x="175" y="119"/>
                  </a:cubicBezTo>
                  <a:cubicBezTo>
                    <a:pt x="175" y="119"/>
                    <a:pt x="173" y="120"/>
                    <a:pt x="171" y="131"/>
                  </a:cubicBezTo>
                  <a:cubicBezTo>
                    <a:pt x="170" y="142"/>
                    <a:pt x="175" y="159"/>
                    <a:pt x="178" y="165"/>
                  </a:cubicBezTo>
                  <a:cubicBezTo>
                    <a:pt x="180" y="171"/>
                    <a:pt x="185" y="172"/>
                    <a:pt x="186" y="177"/>
                  </a:cubicBezTo>
                  <a:cubicBezTo>
                    <a:pt x="186" y="177"/>
                    <a:pt x="184" y="189"/>
                    <a:pt x="181" y="201"/>
                  </a:cubicBezTo>
                  <a:cubicBezTo>
                    <a:pt x="181" y="201"/>
                    <a:pt x="181" y="201"/>
                    <a:pt x="180" y="201"/>
                  </a:cubicBezTo>
                  <a:cubicBezTo>
                    <a:pt x="179" y="203"/>
                    <a:pt x="181" y="206"/>
                    <a:pt x="175" y="217"/>
                  </a:cubicBezTo>
                  <a:cubicBezTo>
                    <a:pt x="166" y="231"/>
                    <a:pt x="153" y="236"/>
                    <a:pt x="121" y="253"/>
                  </a:cubicBezTo>
                  <a:cubicBezTo>
                    <a:pt x="90" y="269"/>
                    <a:pt x="82" y="302"/>
                    <a:pt x="79" y="333"/>
                  </a:cubicBezTo>
                  <a:cubicBezTo>
                    <a:pt x="76" y="365"/>
                    <a:pt x="71" y="389"/>
                    <a:pt x="76" y="396"/>
                  </a:cubicBezTo>
                  <a:cubicBezTo>
                    <a:pt x="81" y="403"/>
                    <a:pt x="93" y="443"/>
                    <a:pt x="104" y="477"/>
                  </a:cubicBezTo>
                  <a:cubicBezTo>
                    <a:pt x="116" y="510"/>
                    <a:pt x="111" y="549"/>
                    <a:pt x="109" y="564"/>
                  </a:cubicBezTo>
                  <a:cubicBezTo>
                    <a:pt x="107" y="578"/>
                    <a:pt x="98" y="591"/>
                    <a:pt x="99" y="610"/>
                  </a:cubicBezTo>
                  <a:cubicBezTo>
                    <a:pt x="100" y="629"/>
                    <a:pt x="98" y="648"/>
                    <a:pt x="95" y="677"/>
                  </a:cubicBezTo>
                  <a:cubicBezTo>
                    <a:pt x="93" y="705"/>
                    <a:pt x="76" y="759"/>
                    <a:pt x="85" y="763"/>
                  </a:cubicBezTo>
                  <a:cubicBezTo>
                    <a:pt x="93" y="768"/>
                    <a:pt x="96" y="767"/>
                    <a:pt x="96" y="780"/>
                  </a:cubicBezTo>
                  <a:cubicBezTo>
                    <a:pt x="96" y="793"/>
                    <a:pt x="90" y="876"/>
                    <a:pt x="69" y="975"/>
                  </a:cubicBezTo>
                  <a:cubicBezTo>
                    <a:pt x="48" y="1075"/>
                    <a:pt x="16" y="1296"/>
                    <a:pt x="9" y="1338"/>
                  </a:cubicBezTo>
                  <a:cubicBezTo>
                    <a:pt x="2" y="1379"/>
                    <a:pt x="8" y="1383"/>
                    <a:pt x="8" y="1383"/>
                  </a:cubicBezTo>
                  <a:cubicBezTo>
                    <a:pt x="8" y="1383"/>
                    <a:pt x="8" y="1386"/>
                    <a:pt x="4" y="1398"/>
                  </a:cubicBezTo>
                  <a:cubicBezTo>
                    <a:pt x="0" y="1410"/>
                    <a:pt x="4" y="1418"/>
                    <a:pt x="11" y="1423"/>
                  </a:cubicBezTo>
                  <a:cubicBezTo>
                    <a:pt x="18" y="1428"/>
                    <a:pt x="19" y="1438"/>
                    <a:pt x="34" y="1449"/>
                  </a:cubicBezTo>
                  <a:cubicBezTo>
                    <a:pt x="48" y="1460"/>
                    <a:pt x="90" y="1470"/>
                    <a:pt x="108" y="1468"/>
                  </a:cubicBezTo>
                  <a:cubicBezTo>
                    <a:pt x="126" y="1466"/>
                    <a:pt x="121" y="1460"/>
                    <a:pt x="120" y="1442"/>
                  </a:cubicBezTo>
                  <a:cubicBezTo>
                    <a:pt x="119" y="1424"/>
                    <a:pt x="96" y="1398"/>
                    <a:pt x="96" y="1398"/>
                  </a:cubicBezTo>
                  <a:cubicBezTo>
                    <a:pt x="96" y="1398"/>
                    <a:pt x="95" y="1393"/>
                    <a:pt x="101" y="1390"/>
                  </a:cubicBezTo>
                  <a:cubicBezTo>
                    <a:pt x="107" y="1386"/>
                    <a:pt x="132" y="1306"/>
                    <a:pt x="153" y="1231"/>
                  </a:cubicBezTo>
                  <a:cubicBezTo>
                    <a:pt x="175" y="1157"/>
                    <a:pt x="214" y="1022"/>
                    <a:pt x="214" y="1022"/>
                  </a:cubicBezTo>
                  <a:cubicBezTo>
                    <a:pt x="214" y="1022"/>
                    <a:pt x="217" y="1061"/>
                    <a:pt x="220" y="1100"/>
                  </a:cubicBezTo>
                  <a:cubicBezTo>
                    <a:pt x="222" y="1139"/>
                    <a:pt x="224" y="1267"/>
                    <a:pt x="220" y="1300"/>
                  </a:cubicBezTo>
                  <a:cubicBezTo>
                    <a:pt x="215" y="1333"/>
                    <a:pt x="215" y="1363"/>
                    <a:pt x="215" y="1363"/>
                  </a:cubicBezTo>
                  <a:cubicBezTo>
                    <a:pt x="215" y="1363"/>
                    <a:pt x="215" y="1367"/>
                    <a:pt x="215" y="1378"/>
                  </a:cubicBezTo>
                  <a:cubicBezTo>
                    <a:pt x="215" y="1389"/>
                    <a:pt x="223" y="1389"/>
                    <a:pt x="242" y="1391"/>
                  </a:cubicBezTo>
                  <a:cubicBezTo>
                    <a:pt x="261" y="1393"/>
                    <a:pt x="287" y="1392"/>
                    <a:pt x="287" y="1392"/>
                  </a:cubicBezTo>
                  <a:cubicBezTo>
                    <a:pt x="287" y="1392"/>
                    <a:pt x="286" y="1383"/>
                    <a:pt x="297" y="1388"/>
                  </a:cubicBezTo>
                  <a:cubicBezTo>
                    <a:pt x="307" y="1392"/>
                    <a:pt x="329" y="1403"/>
                    <a:pt x="349" y="1403"/>
                  </a:cubicBezTo>
                  <a:cubicBezTo>
                    <a:pt x="369" y="1403"/>
                    <a:pt x="429" y="1412"/>
                    <a:pt x="429" y="1397"/>
                  </a:cubicBezTo>
                  <a:cubicBezTo>
                    <a:pt x="429" y="1382"/>
                    <a:pt x="406" y="1376"/>
                    <a:pt x="385" y="1376"/>
                  </a:cubicBezTo>
                  <a:cubicBezTo>
                    <a:pt x="365" y="1376"/>
                    <a:pt x="342" y="1344"/>
                    <a:pt x="342" y="1344"/>
                  </a:cubicBezTo>
                  <a:cubicBezTo>
                    <a:pt x="342" y="1344"/>
                    <a:pt x="342" y="1344"/>
                    <a:pt x="348" y="1340"/>
                  </a:cubicBezTo>
                  <a:cubicBezTo>
                    <a:pt x="353" y="1337"/>
                    <a:pt x="320" y="1312"/>
                    <a:pt x="316" y="1300"/>
                  </a:cubicBezTo>
                  <a:cubicBezTo>
                    <a:pt x="311" y="1288"/>
                    <a:pt x="312" y="1286"/>
                    <a:pt x="316" y="1257"/>
                  </a:cubicBezTo>
                  <a:cubicBezTo>
                    <a:pt x="319" y="1229"/>
                    <a:pt x="327" y="1136"/>
                    <a:pt x="337" y="1080"/>
                  </a:cubicBezTo>
                  <a:cubicBezTo>
                    <a:pt x="346" y="1023"/>
                    <a:pt x="358" y="968"/>
                    <a:pt x="365" y="920"/>
                  </a:cubicBezTo>
                  <a:cubicBezTo>
                    <a:pt x="372" y="871"/>
                    <a:pt x="376" y="792"/>
                    <a:pt x="376" y="792"/>
                  </a:cubicBezTo>
                  <a:cubicBezTo>
                    <a:pt x="376" y="792"/>
                    <a:pt x="380" y="791"/>
                    <a:pt x="387" y="785"/>
                  </a:cubicBezTo>
                  <a:cubicBezTo>
                    <a:pt x="394" y="779"/>
                    <a:pt x="392" y="764"/>
                    <a:pt x="388" y="747"/>
                  </a:cubicBezTo>
                  <a:cubicBezTo>
                    <a:pt x="385" y="729"/>
                    <a:pt x="380" y="656"/>
                    <a:pt x="377" y="621"/>
                  </a:cubicBezTo>
                  <a:cubicBezTo>
                    <a:pt x="373" y="586"/>
                    <a:pt x="359" y="534"/>
                    <a:pt x="359" y="534"/>
                  </a:cubicBezTo>
                  <a:cubicBezTo>
                    <a:pt x="359" y="534"/>
                    <a:pt x="370" y="529"/>
                    <a:pt x="377" y="522"/>
                  </a:cubicBezTo>
                  <a:cubicBezTo>
                    <a:pt x="384" y="516"/>
                    <a:pt x="385" y="500"/>
                    <a:pt x="385" y="500"/>
                  </a:cubicBezTo>
                  <a:cubicBezTo>
                    <a:pt x="385" y="500"/>
                    <a:pt x="428" y="504"/>
                    <a:pt x="446" y="496"/>
                  </a:cubicBezTo>
                  <a:cubicBezTo>
                    <a:pt x="463" y="489"/>
                    <a:pt x="460" y="450"/>
                    <a:pt x="454" y="422"/>
                  </a:cubicBezTo>
                  <a:close/>
                  <a:moveTo>
                    <a:pt x="311" y="458"/>
                  </a:moveTo>
                  <a:cubicBezTo>
                    <a:pt x="311" y="458"/>
                    <a:pt x="330" y="452"/>
                    <a:pt x="330" y="437"/>
                  </a:cubicBezTo>
                  <a:cubicBezTo>
                    <a:pt x="330" y="421"/>
                    <a:pt x="315" y="411"/>
                    <a:pt x="308" y="410"/>
                  </a:cubicBezTo>
                  <a:cubicBezTo>
                    <a:pt x="301" y="410"/>
                    <a:pt x="313" y="399"/>
                    <a:pt x="327" y="411"/>
                  </a:cubicBezTo>
                  <a:cubicBezTo>
                    <a:pt x="342" y="423"/>
                    <a:pt x="353" y="475"/>
                    <a:pt x="353" y="475"/>
                  </a:cubicBezTo>
                  <a:cubicBezTo>
                    <a:pt x="353" y="475"/>
                    <a:pt x="323" y="463"/>
                    <a:pt x="311" y="458"/>
                  </a:cubicBezTo>
                  <a:close/>
                  <a:moveTo>
                    <a:pt x="350" y="540"/>
                  </a:moveTo>
                  <a:cubicBezTo>
                    <a:pt x="350" y="540"/>
                    <a:pt x="352" y="500"/>
                    <a:pt x="353" y="483"/>
                  </a:cubicBezTo>
                  <a:cubicBezTo>
                    <a:pt x="362" y="531"/>
                    <a:pt x="362" y="531"/>
                    <a:pt x="362" y="531"/>
                  </a:cubicBezTo>
                  <a:lnTo>
                    <a:pt x="350" y="54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7" name="işľíḋé">
              <a:extLst>
                <a:ext uri="{FF2B5EF4-FFF2-40B4-BE49-F238E27FC236}">
                  <a16:creationId xmlns:a16="http://schemas.microsoft.com/office/drawing/2014/main" id="{B2078C8F-19F2-4C8D-A226-4209B6F8472C}"/>
                </a:ext>
              </a:extLst>
            </p:cNvPr>
            <p:cNvSpPr txBox="1"/>
            <p:nvPr/>
          </p:nvSpPr>
          <p:spPr bwMode="auto">
            <a:xfrm>
              <a:off x="912894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8" name="îṩḷiḑe">
              <a:extLst>
                <a:ext uri="{FF2B5EF4-FFF2-40B4-BE49-F238E27FC236}">
                  <a16:creationId xmlns:a16="http://schemas.microsoft.com/office/drawing/2014/main" id="{895021C5-BBA2-4729-8314-1C6E8E8176BA}"/>
                </a:ext>
              </a:extLst>
            </p:cNvPr>
            <p:cNvSpPr txBox="1"/>
            <p:nvPr/>
          </p:nvSpPr>
          <p:spPr bwMode="auto">
            <a:xfrm>
              <a:off x="673100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iṣ1íde">
              <a:extLst>
                <a:ext uri="{FF2B5EF4-FFF2-40B4-BE49-F238E27FC236}">
                  <a16:creationId xmlns:a16="http://schemas.microsoft.com/office/drawing/2014/main" id="{2502FF09-A8E0-4DBC-A17C-C031368E141E}"/>
                </a:ext>
              </a:extLst>
            </p:cNvPr>
            <p:cNvSpPr/>
            <p:nvPr/>
          </p:nvSpPr>
          <p:spPr bwMode="auto">
            <a:xfrm>
              <a:off x="673100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îṧlídè">
              <a:extLst>
                <a:ext uri="{FF2B5EF4-FFF2-40B4-BE49-F238E27FC236}">
                  <a16:creationId xmlns:a16="http://schemas.microsoft.com/office/drawing/2014/main" id="{542C61E1-4F00-4920-9675-CC70784B5822}"/>
                </a:ext>
              </a:extLst>
            </p:cNvPr>
            <p:cNvSpPr/>
            <p:nvPr/>
          </p:nvSpPr>
          <p:spPr bwMode="auto">
            <a:xfrm>
              <a:off x="9771823" y="1138026"/>
              <a:ext cx="1109367" cy="2784733"/>
            </a:xfrm>
            <a:custGeom>
              <a:avLst/>
              <a:gdLst>
                <a:gd name="T0" fmla="*/ 137 w 180"/>
                <a:gd name="T1" fmla="*/ 75 h 457"/>
                <a:gd name="T2" fmla="*/ 99 w 180"/>
                <a:gd name="T3" fmla="*/ 61 h 457"/>
                <a:gd name="T4" fmla="*/ 81 w 180"/>
                <a:gd name="T5" fmla="*/ 69 h 457"/>
                <a:gd name="T6" fmla="*/ 95 w 180"/>
                <a:gd name="T7" fmla="*/ 56 h 457"/>
                <a:gd name="T8" fmla="*/ 101 w 180"/>
                <a:gd name="T9" fmla="*/ 47 h 457"/>
                <a:gd name="T10" fmla="*/ 89 w 180"/>
                <a:gd name="T11" fmla="*/ 3 h 457"/>
                <a:gd name="T12" fmla="*/ 60 w 180"/>
                <a:gd name="T13" fmla="*/ 39 h 457"/>
                <a:gd name="T14" fmla="*/ 64 w 180"/>
                <a:gd name="T15" fmla="*/ 63 h 457"/>
                <a:gd name="T16" fmla="*/ 61 w 180"/>
                <a:gd name="T17" fmla="*/ 68 h 457"/>
                <a:gd name="T18" fmla="*/ 61 w 180"/>
                <a:gd name="T19" fmla="*/ 67 h 457"/>
                <a:gd name="T20" fmla="*/ 26 w 180"/>
                <a:gd name="T21" fmla="*/ 92 h 457"/>
                <a:gd name="T22" fmla="*/ 7 w 180"/>
                <a:gd name="T23" fmla="*/ 118 h 457"/>
                <a:gd name="T24" fmla="*/ 9 w 180"/>
                <a:gd name="T25" fmla="*/ 149 h 457"/>
                <a:gd name="T26" fmla="*/ 32 w 180"/>
                <a:gd name="T27" fmla="*/ 178 h 457"/>
                <a:gd name="T28" fmla="*/ 39 w 180"/>
                <a:gd name="T29" fmla="*/ 220 h 457"/>
                <a:gd name="T30" fmla="*/ 47 w 180"/>
                <a:gd name="T31" fmla="*/ 318 h 457"/>
                <a:gd name="T32" fmla="*/ 57 w 180"/>
                <a:gd name="T33" fmla="*/ 359 h 457"/>
                <a:gd name="T34" fmla="*/ 39 w 180"/>
                <a:gd name="T35" fmla="*/ 403 h 457"/>
                <a:gd name="T36" fmla="*/ 51 w 180"/>
                <a:gd name="T37" fmla="*/ 416 h 457"/>
                <a:gd name="T38" fmla="*/ 86 w 180"/>
                <a:gd name="T39" fmla="*/ 403 h 457"/>
                <a:gd name="T40" fmla="*/ 82 w 180"/>
                <a:gd name="T41" fmla="*/ 382 h 457"/>
                <a:gd name="T42" fmla="*/ 85 w 180"/>
                <a:gd name="T43" fmla="*/ 336 h 457"/>
                <a:gd name="T44" fmla="*/ 81 w 180"/>
                <a:gd name="T45" fmla="*/ 303 h 457"/>
                <a:gd name="T46" fmla="*/ 86 w 180"/>
                <a:gd name="T47" fmla="*/ 327 h 457"/>
                <a:gd name="T48" fmla="*/ 90 w 180"/>
                <a:gd name="T49" fmla="*/ 378 h 457"/>
                <a:gd name="T50" fmla="*/ 96 w 180"/>
                <a:gd name="T51" fmla="*/ 418 h 457"/>
                <a:gd name="T52" fmla="*/ 96 w 180"/>
                <a:gd name="T53" fmla="*/ 456 h 457"/>
                <a:gd name="T54" fmla="*/ 122 w 180"/>
                <a:gd name="T55" fmla="*/ 421 h 457"/>
                <a:gd name="T56" fmla="*/ 124 w 180"/>
                <a:gd name="T57" fmla="*/ 384 h 457"/>
                <a:gd name="T58" fmla="*/ 124 w 180"/>
                <a:gd name="T59" fmla="*/ 355 h 457"/>
                <a:gd name="T60" fmla="*/ 123 w 180"/>
                <a:gd name="T61" fmla="*/ 335 h 457"/>
                <a:gd name="T62" fmla="*/ 116 w 180"/>
                <a:gd name="T63" fmla="*/ 284 h 457"/>
                <a:gd name="T64" fmla="*/ 119 w 180"/>
                <a:gd name="T65" fmla="*/ 253 h 457"/>
                <a:gd name="T66" fmla="*/ 122 w 180"/>
                <a:gd name="T67" fmla="*/ 229 h 457"/>
                <a:gd name="T68" fmla="*/ 140 w 180"/>
                <a:gd name="T69" fmla="*/ 225 h 457"/>
                <a:gd name="T70" fmla="*/ 143 w 180"/>
                <a:gd name="T71" fmla="*/ 180 h 457"/>
                <a:gd name="T72" fmla="*/ 175 w 180"/>
                <a:gd name="T73" fmla="*/ 132 h 457"/>
                <a:gd name="T74" fmla="*/ 33 w 180"/>
                <a:gd name="T75" fmla="*/ 146 h 457"/>
                <a:gd name="T76" fmla="*/ 28 w 180"/>
                <a:gd name="T77" fmla="*/ 129 h 457"/>
                <a:gd name="T78" fmla="*/ 36 w 180"/>
                <a:gd name="T79" fmla="*/ 144 h 457"/>
                <a:gd name="T80" fmla="*/ 42 w 180"/>
                <a:gd name="T81" fmla="*/ 124 h 457"/>
                <a:gd name="T82" fmla="*/ 60 w 180"/>
                <a:gd name="T83" fmla="*/ 72 h 457"/>
                <a:gd name="T84" fmla="*/ 66 w 180"/>
                <a:gd name="T85" fmla="*/ 82 h 457"/>
                <a:gd name="T86" fmla="*/ 53 w 180"/>
                <a:gd name="T87" fmla="*/ 138 h 457"/>
                <a:gd name="T88" fmla="*/ 117 w 180"/>
                <a:gd name="T89" fmla="*/ 191 h 457"/>
                <a:gd name="T90" fmla="*/ 63 w 180"/>
                <a:gd name="T91" fmla="*/ 199 h 457"/>
                <a:gd name="T92" fmla="*/ 71 w 180"/>
                <a:gd name="T93" fmla="*/ 95 h 457"/>
                <a:gd name="T94" fmla="*/ 77 w 180"/>
                <a:gd name="T95" fmla="*/ 66 h 457"/>
                <a:gd name="T96" fmla="*/ 82 w 180"/>
                <a:gd name="T97" fmla="*/ 115 h 457"/>
                <a:gd name="T98" fmla="*/ 105 w 180"/>
                <a:gd name="T99" fmla="*/ 161 h 457"/>
                <a:gd name="T100" fmla="*/ 102 w 180"/>
                <a:gd name="T101" fmla="*/ 174 h 457"/>
                <a:gd name="T102" fmla="*/ 114 w 180"/>
                <a:gd name="T103" fmla="*/ 183 h 457"/>
                <a:gd name="T104" fmla="*/ 118 w 180"/>
                <a:gd name="T105" fmla="*/ 180 h 457"/>
                <a:gd name="T106" fmla="*/ 138 w 180"/>
                <a:gd name="T107" fmla="*/ 135 h 457"/>
                <a:gd name="T108" fmla="*/ 136 w 180"/>
                <a:gd name="T109" fmla="*/ 117 h 457"/>
                <a:gd name="T110" fmla="*/ 142 w 180"/>
                <a:gd name="T111" fmla="*/ 12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457">
                  <a:moveTo>
                    <a:pt x="177" y="118"/>
                  </a:moveTo>
                  <a:cubicBezTo>
                    <a:pt x="175" y="113"/>
                    <a:pt x="164" y="101"/>
                    <a:pt x="159" y="97"/>
                  </a:cubicBezTo>
                  <a:cubicBezTo>
                    <a:pt x="155" y="93"/>
                    <a:pt x="145" y="86"/>
                    <a:pt x="142" y="84"/>
                  </a:cubicBezTo>
                  <a:cubicBezTo>
                    <a:pt x="138" y="82"/>
                    <a:pt x="138" y="78"/>
                    <a:pt x="137" y="75"/>
                  </a:cubicBezTo>
                  <a:cubicBezTo>
                    <a:pt x="136" y="72"/>
                    <a:pt x="136" y="68"/>
                    <a:pt x="133" y="62"/>
                  </a:cubicBezTo>
                  <a:cubicBezTo>
                    <a:pt x="130" y="57"/>
                    <a:pt x="118" y="60"/>
                    <a:pt x="114" y="61"/>
                  </a:cubicBezTo>
                  <a:cubicBezTo>
                    <a:pt x="109" y="61"/>
                    <a:pt x="108" y="62"/>
                    <a:pt x="104" y="64"/>
                  </a:cubicBezTo>
                  <a:cubicBezTo>
                    <a:pt x="100" y="65"/>
                    <a:pt x="101" y="63"/>
                    <a:pt x="99" y="61"/>
                  </a:cubicBezTo>
                  <a:cubicBezTo>
                    <a:pt x="98" y="61"/>
                    <a:pt x="97" y="60"/>
                    <a:pt x="97" y="59"/>
                  </a:cubicBezTo>
                  <a:cubicBezTo>
                    <a:pt x="93" y="63"/>
                    <a:pt x="90" y="69"/>
                    <a:pt x="87" y="77"/>
                  </a:cubicBezTo>
                  <a:cubicBezTo>
                    <a:pt x="87" y="77"/>
                    <a:pt x="87" y="76"/>
                    <a:pt x="86" y="75"/>
                  </a:cubicBezTo>
                  <a:cubicBezTo>
                    <a:pt x="85" y="74"/>
                    <a:pt x="83" y="71"/>
                    <a:pt x="81" y="69"/>
                  </a:cubicBezTo>
                  <a:cubicBezTo>
                    <a:pt x="80" y="67"/>
                    <a:pt x="78" y="66"/>
                    <a:pt x="77" y="66"/>
                  </a:cubicBezTo>
                  <a:cubicBezTo>
                    <a:pt x="76" y="66"/>
                    <a:pt x="75" y="66"/>
                    <a:pt x="74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7" y="65"/>
                    <a:pt x="95" y="56"/>
                    <a:pt x="95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7" y="54"/>
                    <a:pt x="98" y="49"/>
                    <a:pt x="98" y="48"/>
                  </a:cubicBezTo>
                  <a:cubicBezTo>
                    <a:pt x="99" y="47"/>
                    <a:pt x="99" y="47"/>
                    <a:pt x="101" y="47"/>
                  </a:cubicBezTo>
                  <a:cubicBezTo>
                    <a:pt x="104" y="46"/>
                    <a:pt x="105" y="40"/>
                    <a:pt x="105" y="36"/>
                  </a:cubicBezTo>
                  <a:cubicBezTo>
                    <a:pt x="106" y="32"/>
                    <a:pt x="104" y="33"/>
                    <a:pt x="103" y="33"/>
                  </a:cubicBezTo>
                  <a:cubicBezTo>
                    <a:pt x="102" y="33"/>
                    <a:pt x="104" y="30"/>
                    <a:pt x="104" y="23"/>
                  </a:cubicBezTo>
                  <a:cubicBezTo>
                    <a:pt x="104" y="16"/>
                    <a:pt x="98" y="5"/>
                    <a:pt x="89" y="3"/>
                  </a:cubicBezTo>
                  <a:cubicBezTo>
                    <a:pt x="81" y="0"/>
                    <a:pt x="70" y="2"/>
                    <a:pt x="64" y="11"/>
                  </a:cubicBezTo>
                  <a:cubicBezTo>
                    <a:pt x="57" y="20"/>
                    <a:pt x="60" y="28"/>
                    <a:pt x="60" y="31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5"/>
                    <a:pt x="59" y="37"/>
                    <a:pt x="60" y="39"/>
                  </a:cubicBezTo>
                  <a:cubicBezTo>
                    <a:pt x="61" y="42"/>
                    <a:pt x="61" y="44"/>
                    <a:pt x="61" y="4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65" y="56"/>
                    <a:pt x="65" y="59"/>
                  </a:cubicBezTo>
                  <a:cubicBezTo>
                    <a:pt x="65" y="60"/>
                    <a:pt x="65" y="61"/>
                    <a:pt x="64" y="63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69" y="68"/>
                    <a:pt x="66" y="67"/>
                    <a:pt x="64" y="67"/>
                  </a:cubicBezTo>
                  <a:cubicBezTo>
                    <a:pt x="63" y="67"/>
                    <a:pt x="62" y="67"/>
                    <a:pt x="61" y="68"/>
                  </a:cubicBezTo>
                  <a:cubicBezTo>
                    <a:pt x="60" y="69"/>
                    <a:pt x="60" y="71"/>
                    <a:pt x="60" y="72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9" y="72"/>
                    <a:pt x="59" y="71"/>
                    <a:pt x="59" y="70"/>
                  </a:cubicBezTo>
                  <a:cubicBezTo>
                    <a:pt x="59" y="68"/>
                    <a:pt x="61" y="67"/>
                    <a:pt x="61" y="67"/>
                  </a:cubicBezTo>
                  <a:cubicBezTo>
                    <a:pt x="61" y="67"/>
                    <a:pt x="57" y="67"/>
                    <a:pt x="52" y="68"/>
                  </a:cubicBezTo>
                  <a:cubicBezTo>
                    <a:pt x="47" y="69"/>
                    <a:pt x="41" y="72"/>
                    <a:pt x="37" y="73"/>
                  </a:cubicBezTo>
                  <a:cubicBezTo>
                    <a:pt x="34" y="73"/>
                    <a:pt x="30" y="86"/>
                    <a:pt x="30" y="88"/>
                  </a:cubicBezTo>
                  <a:cubicBezTo>
                    <a:pt x="29" y="90"/>
                    <a:pt x="28" y="90"/>
                    <a:pt x="26" y="92"/>
                  </a:cubicBezTo>
                  <a:cubicBezTo>
                    <a:pt x="24" y="94"/>
                    <a:pt x="24" y="96"/>
                    <a:pt x="22" y="99"/>
                  </a:cubicBezTo>
                  <a:cubicBezTo>
                    <a:pt x="20" y="102"/>
                    <a:pt x="19" y="102"/>
                    <a:pt x="19" y="103"/>
                  </a:cubicBezTo>
                  <a:cubicBezTo>
                    <a:pt x="19" y="104"/>
                    <a:pt x="16" y="105"/>
                    <a:pt x="13" y="109"/>
                  </a:cubicBezTo>
                  <a:cubicBezTo>
                    <a:pt x="11" y="112"/>
                    <a:pt x="9" y="114"/>
                    <a:pt x="7" y="118"/>
                  </a:cubicBezTo>
                  <a:cubicBezTo>
                    <a:pt x="5" y="122"/>
                    <a:pt x="4" y="121"/>
                    <a:pt x="2" y="125"/>
                  </a:cubicBezTo>
                  <a:cubicBezTo>
                    <a:pt x="0" y="129"/>
                    <a:pt x="2" y="129"/>
                    <a:pt x="3" y="132"/>
                  </a:cubicBezTo>
                  <a:cubicBezTo>
                    <a:pt x="3" y="134"/>
                    <a:pt x="5" y="137"/>
                    <a:pt x="6" y="140"/>
                  </a:cubicBezTo>
                  <a:cubicBezTo>
                    <a:pt x="8" y="143"/>
                    <a:pt x="8" y="145"/>
                    <a:pt x="9" y="149"/>
                  </a:cubicBezTo>
                  <a:cubicBezTo>
                    <a:pt x="11" y="152"/>
                    <a:pt x="14" y="158"/>
                    <a:pt x="16" y="162"/>
                  </a:cubicBezTo>
                  <a:cubicBezTo>
                    <a:pt x="18" y="166"/>
                    <a:pt x="22" y="173"/>
                    <a:pt x="23" y="175"/>
                  </a:cubicBezTo>
                  <a:cubicBezTo>
                    <a:pt x="24" y="178"/>
                    <a:pt x="26" y="178"/>
                    <a:pt x="29" y="179"/>
                  </a:cubicBezTo>
                  <a:cubicBezTo>
                    <a:pt x="31" y="180"/>
                    <a:pt x="32" y="178"/>
                    <a:pt x="32" y="178"/>
                  </a:cubicBezTo>
                  <a:cubicBezTo>
                    <a:pt x="32" y="178"/>
                    <a:pt x="31" y="180"/>
                    <a:pt x="32" y="186"/>
                  </a:cubicBezTo>
                  <a:cubicBezTo>
                    <a:pt x="32" y="191"/>
                    <a:pt x="33" y="204"/>
                    <a:pt x="33" y="209"/>
                  </a:cubicBezTo>
                  <a:cubicBezTo>
                    <a:pt x="33" y="215"/>
                    <a:pt x="33" y="221"/>
                    <a:pt x="34" y="223"/>
                  </a:cubicBezTo>
                  <a:cubicBezTo>
                    <a:pt x="35" y="225"/>
                    <a:pt x="39" y="220"/>
                    <a:pt x="39" y="220"/>
                  </a:cubicBezTo>
                  <a:cubicBezTo>
                    <a:pt x="39" y="220"/>
                    <a:pt x="39" y="223"/>
                    <a:pt x="39" y="228"/>
                  </a:cubicBezTo>
                  <a:cubicBezTo>
                    <a:pt x="39" y="232"/>
                    <a:pt x="40" y="245"/>
                    <a:pt x="40" y="253"/>
                  </a:cubicBezTo>
                  <a:cubicBezTo>
                    <a:pt x="40" y="261"/>
                    <a:pt x="41" y="266"/>
                    <a:pt x="43" y="288"/>
                  </a:cubicBezTo>
                  <a:cubicBezTo>
                    <a:pt x="46" y="310"/>
                    <a:pt x="46" y="310"/>
                    <a:pt x="47" y="318"/>
                  </a:cubicBezTo>
                  <a:cubicBezTo>
                    <a:pt x="48" y="326"/>
                    <a:pt x="51" y="331"/>
                    <a:pt x="52" y="335"/>
                  </a:cubicBezTo>
                  <a:cubicBezTo>
                    <a:pt x="54" y="338"/>
                    <a:pt x="54" y="341"/>
                    <a:pt x="54" y="343"/>
                  </a:cubicBezTo>
                  <a:cubicBezTo>
                    <a:pt x="55" y="345"/>
                    <a:pt x="54" y="348"/>
                    <a:pt x="54" y="351"/>
                  </a:cubicBezTo>
                  <a:cubicBezTo>
                    <a:pt x="54" y="353"/>
                    <a:pt x="56" y="355"/>
                    <a:pt x="57" y="359"/>
                  </a:cubicBezTo>
                  <a:cubicBezTo>
                    <a:pt x="57" y="363"/>
                    <a:pt x="58" y="367"/>
                    <a:pt x="58" y="373"/>
                  </a:cubicBezTo>
                  <a:cubicBezTo>
                    <a:pt x="57" y="379"/>
                    <a:pt x="60" y="382"/>
                    <a:pt x="59" y="382"/>
                  </a:cubicBezTo>
                  <a:cubicBezTo>
                    <a:pt x="57" y="382"/>
                    <a:pt x="57" y="382"/>
                    <a:pt x="56" y="388"/>
                  </a:cubicBezTo>
                  <a:cubicBezTo>
                    <a:pt x="54" y="393"/>
                    <a:pt x="45" y="400"/>
                    <a:pt x="39" y="403"/>
                  </a:cubicBezTo>
                  <a:cubicBezTo>
                    <a:pt x="33" y="406"/>
                    <a:pt x="29" y="407"/>
                    <a:pt x="27" y="407"/>
                  </a:cubicBezTo>
                  <a:cubicBezTo>
                    <a:pt x="24" y="407"/>
                    <a:pt x="25" y="410"/>
                    <a:pt x="24" y="410"/>
                  </a:cubicBezTo>
                  <a:cubicBezTo>
                    <a:pt x="23" y="410"/>
                    <a:pt x="23" y="412"/>
                    <a:pt x="27" y="414"/>
                  </a:cubicBezTo>
                  <a:cubicBezTo>
                    <a:pt x="31" y="417"/>
                    <a:pt x="41" y="418"/>
                    <a:pt x="51" y="416"/>
                  </a:cubicBezTo>
                  <a:cubicBezTo>
                    <a:pt x="61" y="414"/>
                    <a:pt x="67" y="408"/>
                    <a:pt x="68" y="407"/>
                  </a:cubicBezTo>
                  <a:cubicBezTo>
                    <a:pt x="69" y="406"/>
                    <a:pt x="71" y="408"/>
                    <a:pt x="71" y="408"/>
                  </a:cubicBezTo>
                  <a:cubicBezTo>
                    <a:pt x="72" y="409"/>
                    <a:pt x="82" y="407"/>
                    <a:pt x="83" y="406"/>
                  </a:cubicBezTo>
                  <a:cubicBezTo>
                    <a:pt x="85" y="405"/>
                    <a:pt x="86" y="406"/>
                    <a:pt x="86" y="403"/>
                  </a:cubicBezTo>
                  <a:cubicBezTo>
                    <a:pt x="86" y="401"/>
                    <a:pt x="85" y="399"/>
                    <a:pt x="84" y="398"/>
                  </a:cubicBezTo>
                  <a:cubicBezTo>
                    <a:pt x="84" y="397"/>
                    <a:pt x="85" y="397"/>
                    <a:pt x="85" y="396"/>
                  </a:cubicBezTo>
                  <a:cubicBezTo>
                    <a:pt x="85" y="395"/>
                    <a:pt x="84" y="389"/>
                    <a:pt x="85" y="387"/>
                  </a:cubicBezTo>
                  <a:cubicBezTo>
                    <a:pt x="86" y="384"/>
                    <a:pt x="84" y="383"/>
                    <a:pt x="82" y="382"/>
                  </a:cubicBezTo>
                  <a:cubicBezTo>
                    <a:pt x="81" y="381"/>
                    <a:pt x="83" y="379"/>
                    <a:pt x="83" y="376"/>
                  </a:cubicBezTo>
                  <a:cubicBezTo>
                    <a:pt x="83" y="373"/>
                    <a:pt x="83" y="365"/>
                    <a:pt x="83" y="362"/>
                  </a:cubicBezTo>
                  <a:cubicBezTo>
                    <a:pt x="83" y="358"/>
                    <a:pt x="84" y="355"/>
                    <a:pt x="86" y="350"/>
                  </a:cubicBezTo>
                  <a:cubicBezTo>
                    <a:pt x="87" y="346"/>
                    <a:pt x="86" y="340"/>
                    <a:pt x="85" y="336"/>
                  </a:cubicBezTo>
                  <a:cubicBezTo>
                    <a:pt x="85" y="332"/>
                    <a:pt x="84" y="330"/>
                    <a:pt x="84" y="326"/>
                  </a:cubicBezTo>
                  <a:cubicBezTo>
                    <a:pt x="84" y="322"/>
                    <a:pt x="84" y="318"/>
                    <a:pt x="83" y="316"/>
                  </a:cubicBezTo>
                  <a:cubicBezTo>
                    <a:pt x="83" y="315"/>
                    <a:pt x="82" y="312"/>
                    <a:pt x="82" y="310"/>
                  </a:cubicBezTo>
                  <a:cubicBezTo>
                    <a:pt x="82" y="308"/>
                    <a:pt x="81" y="303"/>
                    <a:pt x="81" y="303"/>
                  </a:cubicBezTo>
                  <a:cubicBezTo>
                    <a:pt x="81" y="303"/>
                    <a:pt x="82" y="306"/>
                    <a:pt x="83" y="307"/>
                  </a:cubicBezTo>
                  <a:cubicBezTo>
                    <a:pt x="83" y="308"/>
                    <a:pt x="84" y="310"/>
                    <a:pt x="84" y="313"/>
                  </a:cubicBezTo>
                  <a:cubicBezTo>
                    <a:pt x="84" y="316"/>
                    <a:pt x="85" y="317"/>
                    <a:pt x="85" y="320"/>
                  </a:cubicBezTo>
                  <a:cubicBezTo>
                    <a:pt x="86" y="323"/>
                    <a:pt x="86" y="324"/>
                    <a:pt x="86" y="327"/>
                  </a:cubicBezTo>
                  <a:cubicBezTo>
                    <a:pt x="86" y="330"/>
                    <a:pt x="87" y="333"/>
                    <a:pt x="87" y="337"/>
                  </a:cubicBezTo>
                  <a:cubicBezTo>
                    <a:pt x="87" y="342"/>
                    <a:pt x="89" y="343"/>
                    <a:pt x="88" y="347"/>
                  </a:cubicBezTo>
                  <a:cubicBezTo>
                    <a:pt x="87" y="351"/>
                    <a:pt x="89" y="367"/>
                    <a:pt x="90" y="371"/>
                  </a:cubicBezTo>
                  <a:cubicBezTo>
                    <a:pt x="91" y="374"/>
                    <a:pt x="90" y="375"/>
                    <a:pt x="90" y="378"/>
                  </a:cubicBezTo>
                  <a:cubicBezTo>
                    <a:pt x="89" y="380"/>
                    <a:pt x="89" y="384"/>
                    <a:pt x="90" y="388"/>
                  </a:cubicBezTo>
                  <a:cubicBezTo>
                    <a:pt x="90" y="391"/>
                    <a:pt x="88" y="397"/>
                    <a:pt x="88" y="400"/>
                  </a:cubicBezTo>
                  <a:cubicBezTo>
                    <a:pt x="88" y="403"/>
                    <a:pt x="93" y="404"/>
                    <a:pt x="95" y="407"/>
                  </a:cubicBezTo>
                  <a:cubicBezTo>
                    <a:pt x="97" y="410"/>
                    <a:pt x="97" y="413"/>
                    <a:pt x="96" y="418"/>
                  </a:cubicBezTo>
                  <a:cubicBezTo>
                    <a:pt x="96" y="423"/>
                    <a:pt x="93" y="426"/>
                    <a:pt x="92" y="428"/>
                  </a:cubicBezTo>
                  <a:cubicBezTo>
                    <a:pt x="90" y="430"/>
                    <a:pt x="85" y="437"/>
                    <a:pt x="83" y="441"/>
                  </a:cubicBezTo>
                  <a:cubicBezTo>
                    <a:pt x="82" y="445"/>
                    <a:pt x="78" y="449"/>
                    <a:pt x="77" y="452"/>
                  </a:cubicBezTo>
                  <a:cubicBezTo>
                    <a:pt x="75" y="455"/>
                    <a:pt x="90" y="457"/>
                    <a:pt x="96" y="456"/>
                  </a:cubicBezTo>
                  <a:cubicBezTo>
                    <a:pt x="101" y="454"/>
                    <a:pt x="112" y="449"/>
                    <a:pt x="114" y="445"/>
                  </a:cubicBezTo>
                  <a:cubicBezTo>
                    <a:pt x="115" y="440"/>
                    <a:pt x="119" y="436"/>
                    <a:pt x="122" y="434"/>
                  </a:cubicBezTo>
                  <a:cubicBezTo>
                    <a:pt x="124" y="433"/>
                    <a:pt x="123" y="426"/>
                    <a:pt x="122" y="424"/>
                  </a:cubicBezTo>
                  <a:cubicBezTo>
                    <a:pt x="122" y="421"/>
                    <a:pt x="122" y="422"/>
                    <a:pt x="122" y="421"/>
                  </a:cubicBezTo>
                  <a:cubicBezTo>
                    <a:pt x="123" y="419"/>
                    <a:pt x="123" y="417"/>
                    <a:pt x="124" y="414"/>
                  </a:cubicBezTo>
                  <a:cubicBezTo>
                    <a:pt x="125" y="411"/>
                    <a:pt x="122" y="408"/>
                    <a:pt x="120" y="406"/>
                  </a:cubicBezTo>
                  <a:cubicBezTo>
                    <a:pt x="118" y="404"/>
                    <a:pt x="121" y="395"/>
                    <a:pt x="121" y="395"/>
                  </a:cubicBezTo>
                  <a:cubicBezTo>
                    <a:pt x="121" y="395"/>
                    <a:pt x="122" y="388"/>
                    <a:pt x="124" y="384"/>
                  </a:cubicBezTo>
                  <a:cubicBezTo>
                    <a:pt x="126" y="380"/>
                    <a:pt x="126" y="378"/>
                    <a:pt x="126" y="378"/>
                  </a:cubicBezTo>
                  <a:cubicBezTo>
                    <a:pt x="126" y="378"/>
                    <a:pt x="125" y="373"/>
                    <a:pt x="126" y="369"/>
                  </a:cubicBezTo>
                  <a:cubicBezTo>
                    <a:pt x="126" y="365"/>
                    <a:pt x="126" y="367"/>
                    <a:pt x="125" y="363"/>
                  </a:cubicBezTo>
                  <a:cubicBezTo>
                    <a:pt x="124" y="359"/>
                    <a:pt x="124" y="359"/>
                    <a:pt x="124" y="355"/>
                  </a:cubicBezTo>
                  <a:cubicBezTo>
                    <a:pt x="124" y="351"/>
                    <a:pt x="124" y="351"/>
                    <a:pt x="124" y="348"/>
                  </a:cubicBezTo>
                  <a:cubicBezTo>
                    <a:pt x="123" y="345"/>
                    <a:pt x="123" y="347"/>
                    <a:pt x="123" y="344"/>
                  </a:cubicBezTo>
                  <a:cubicBezTo>
                    <a:pt x="124" y="341"/>
                    <a:pt x="124" y="342"/>
                    <a:pt x="123" y="340"/>
                  </a:cubicBezTo>
                  <a:cubicBezTo>
                    <a:pt x="122" y="338"/>
                    <a:pt x="121" y="338"/>
                    <a:pt x="123" y="335"/>
                  </a:cubicBezTo>
                  <a:cubicBezTo>
                    <a:pt x="124" y="331"/>
                    <a:pt x="121" y="331"/>
                    <a:pt x="121" y="322"/>
                  </a:cubicBezTo>
                  <a:cubicBezTo>
                    <a:pt x="122" y="312"/>
                    <a:pt x="119" y="304"/>
                    <a:pt x="118" y="297"/>
                  </a:cubicBezTo>
                  <a:cubicBezTo>
                    <a:pt x="117" y="291"/>
                    <a:pt x="117" y="291"/>
                    <a:pt x="116" y="288"/>
                  </a:cubicBezTo>
                  <a:cubicBezTo>
                    <a:pt x="116" y="285"/>
                    <a:pt x="116" y="286"/>
                    <a:pt x="116" y="284"/>
                  </a:cubicBezTo>
                  <a:cubicBezTo>
                    <a:pt x="116" y="281"/>
                    <a:pt x="117" y="280"/>
                    <a:pt x="117" y="278"/>
                  </a:cubicBezTo>
                  <a:cubicBezTo>
                    <a:pt x="118" y="275"/>
                    <a:pt x="118" y="275"/>
                    <a:pt x="119" y="270"/>
                  </a:cubicBezTo>
                  <a:cubicBezTo>
                    <a:pt x="119" y="266"/>
                    <a:pt x="119" y="263"/>
                    <a:pt x="120" y="260"/>
                  </a:cubicBezTo>
                  <a:cubicBezTo>
                    <a:pt x="120" y="256"/>
                    <a:pt x="119" y="257"/>
                    <a:pt x="119" y="253"/>
                  </a:cubicBezTo>
                  <a:cubicBezTo>
                    <a:pt x="119" y="249"/>
                    <a:pt x="119" y="251"/>
                    <a:pt x="119" y="247"/>
                  </a:cubicBezTo>
                  <a:cubicBezTo>
                    <a:pt x="119" y="244"/>
                    <a:pt x="120" y="245"/>
                    <a:pt x="120" y="242"/>
                  </a:cubicBezTo>
                  <a:cubicBezTo>
                    <a:pt x="120" y="240"/>
                    <a:pt x="120" y="240"/>
                    <a:pt x="121" y="236"/>
                  </a:cubicBezTo>
                  <a:cubicBezTo>
                    <a:pt x="122" y="233"/>
                    <a:pt x="122" y="232"/>
                    <a:pt x="122" y="229"/>
                  </a:cubicBezTo>
                  <a:cubicBezTo>
                    <a:pt x="121" y="226"/>
                    <a:pt x="123" y="225"/>
                    <a:pt x="123" y="225"/>
                  </a:cubicBezTo>
                  <a:cubicBezTo>
                    <a:pt x="123" y="225"/>
                    <a:pt x="129" y="225"/>
                    <a:pt x="130" y="225"/>
                  </a:cubicBezTo>
                  <a:cubicBezTo>
                    <a:pt x="132" y="225"/>
                    <a:pt x="134" y="225"/>
                    <a:pt x="137" y="225"/>
                  </a:cubicBezTo>
                  <a:cubicBezTo>
                    <a:pt x="139" y="224"/>
                    <a:pt x="139" y="225"/>
                    <a:pt x="140" y="225"/>
                  </a:cubicBezTo>
                  <a:cubicBezTo>
                    <a:pt x="141" y="226"/>
                    <a:pt x="145" y="225"/>
                    <a:pt x="148" y="224"/>
                  </a:cubicBezTo>
                  <a:cubicBezTo>
                    <a:pt x="152" y="223"/>
                    <a:pt x="151" y="224"/>
                    <a:pt x="154" y="222"/>
                  </a:cubicBezTo>
                  <a:cubicBezTo>
                    <a:pt x="157" y="221"/>
                    <a:pt x="153" y="214"/>
                    <a:pt x="152" y="211"/>
                  </a:cubicBezTo>
                  <a:cubicBezTo>
                    <a:pt x="150" y="207"/>
                    <a:pt x="145" y="185"/>
                    <a:pt x="143" y="180"/>
                  </a:cubicBezTo>
                  <a:cubicBezTo>
                    <a:pt x="142" y="174"/>
                    <a:pt x="141" y="173"/>
                    <a:pt x="141" y="173"/>
                  </a:cubicBezTo>
                  <a:cubicBezTo>
                    <a:pt x="141" y="173"/>
                    <a:pt x="144" y="171"/>
                    <a:pt x="146" y="168"/>
                  </a:cubicBezTo>
                  <a:cubicBezTo>
                    <a:pt x="148" y="164"/>
                    <a:pt x="159" y="153"/>
                    <a:pt x="164" y="145"/>
                  </a:cubicBezTo>
                  <a:cubicBezTo>
                    <a:pt x="170" y="138"/>
                    <a:pt x="170" y="135"/>
                    <a:pt x="175" y="132"/>
                  </a:cubicBezTo>
                  <a:cubicBezTo>
                    <a:pt x="180" y="128"/>
                    <a:pt x="178" y="124"/>
                    <a:pt x="177" y="118"/>
                  </a:cubicBezTo>
                  <a:close/>
                  <a:moveTo>
                    <a:pt x="36" y="151"/>
                  </a:moveTo>
                  <a:cubicBezTo>
                    <a:pt x="36" y="152"/>
                    <a:pt x="34" y="151"/>
                    <a:pt x="33" y="151"/>
                  </a:cubicBezTo>
                  <a:cubicBezTo>
                    <a:pt x="33" y="150"/>
                    <a:pt x="34" y="149"/>
                    <a:pt x="33" y="146"/>
                  </a:cubicBezTo>
                  <a:cubicBezTo>
                    <a:pt x="31" y="143"/>
                    <a:pt x="31" y="143"/>
                    <a:pt x="30" y="141"/>
                  </a:cubicBezTo>
                  <a:cubicBezTo>
                    <a:pt x="30" y="139"/>
                    <a:pt x="30" y="139"/>
                    <a:pt x="29" y="136"/>
                  </a:cubicBezTo>
                  <a:cubicBezTo>
                    <a:pt x="28" y="133"/>
                    <a:pt x="25" y="132"/>
                    <a:pt x="27" y="131"/>
                  </a:cubicBezTo>
                  <a:cubicBezTo>
                    <a:pt x="28" y="131"/>
                    <a:pt x="29" y="131"/>
                    <a:pt x="28" y="129"/>
                  </a:cubicBezTo>
                  <a:cubicBezTo>
                    <a:pt x="28" y="127"/>
                    <a:pt x="27" y="127"/>
                    <a:pt x="30" y="126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3" y="132"/>
                    <a:pt x="34" y="136"/>
                  </a:cubicBezTo>
                  <a:cubicBezTo>
                    <a:pt x="36" y="141"/>
                    <a:pt x="37" y="141"/>
                    <a:pt x="36" y="144"/>
                  </a:cubicBezTo>
                  <a:cubicBezTo>
                    <a:pt x="36" y="147"/>
                    <a:pt x="37" y="149"/>
                    <a:pt x="36" y="151"/>
                  </a:cubicBezTo>
                  <a:close/>
                  <a:moveTo>
                    <a:pt x="48" y="195"/>
                  </a:moveTo>
                  <a:cubicBezTo>
                    <a:pt x="45" y="193"/>
                    <a:pt x="43" y="183"/>
                    <a:pt x="42" y="171"/>
                  </a:cubicBezTo>
                  <a:cubicBezTo>
                    <a:pt x="41" y="158"/>
                    <a:pt x="42" y="139"/>
                    <a:pt x="42" y="124"/>
                  </a:cubicBezTo>
                  <a:cubicBezTo>
                    <a:pt x="43" y="110"/>
                    <a:pt x="58" y="85"/>
                    <a:pt x="59" y="83"/>
                  </a:cubicBezTo>
                  <a:cubicBezTo>
                    <a:pt x="60" y="81"/>
                    <a:pt x="60" y="79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5"/>
                    <a:pt x="60" y="74"/>
                    <a:pt x="60" y="72"/>
                  </a:cubicBezTo>
                  <a:cubicBezTo>
                    <a:pt x="60" y="71"/>
                    <a:pt x="60" y="69"/>
                    <a:pt x="61" y="68"/>
                  </a:cubicBezTo>
                  <a:cubicBezTo>
                    <a:pt x="62" y="67"/>
                    <a:pt x="63" y="67"/>
                    <a:pt x="64" y="67"/>
                  </a:cubicBezTo>
                  <a:cubicBezTo>
                    <a:pt x="66" y="67"/>
                    <a:pt x="69" y="68"/>
                    <a:pt x="70" y="69"/>
                  </a:cubicBezTo>
                  <a:cubicBezTo>
                    <a:pt x="61" y="69"/>
                    <a:pt x="66" y="80"/>
                    <a:pt x="66" y="82"/>
                  </a:cubicBezTo>
                  <a:cubicBezTo>
                    <a:pt x="66" y="84"/>
                    <a:pt x="64" y="87"/>
                    <a:pt x="63" y="89"/>
                  </a:cubicBezTo>
                  <a:cubicBezTo>
                    <a:pt x="62" y="91"/>
                    <a:pt x="61" y="94"/>
                    <a:pt x="60" y="99"/>
                  </a:cubicBezTo>
                  <a:cubicBezTo>
                    <a:pt x="60" y="104"/>
                    <a:pt x="57" y="110"/>
                    <a:pt x="56" y="112"/>
                  </a:cubicBezTo>
                  <a:cubicBezTo>
                    <a:pt x="56" y="115"/>
                    <a:pt x="54" y="130"/>
                    <a:pt x="53" y="138"/>
                  </a:cubicBezTo>
                  <a:cubicBezTo>
                    <a:pt x="51" y="146"/>
                    <a:pt x="51" y="187"/>
                    <a:pt x="51" y="190"/>
                  </a:cubicBezTo>
                  <a:cubicBezTo>
                    <a:pt x="51" y="191"/>
                    <a:pt x="52" y="194"/>
                    <a:pt x="53" y="197"/>
                  </a:cubicBezTo>
                  <a:cubicBezTo>
                    <a:pt x="51" y="197"/>
                    <a:pt x="49" y="196"/>
                    <a:pt x="48" y="195"/>
                  </a:cubicBezTo>
                  <a:close/>
                  <a:moveTo>
                    <a:pt x="117" y="191"/>
                  </a:moveTo>
                  <a:cubicBezTo>
                    <a:pt x="117" y="191"/>
                    <a:pt x="114" y="192"/>
                    <a:pt x="112" y="193"/>
                  </a:cubicBezTo>
                  <a:cubicBezTo>
                    <a:pt x="110" y="193"/>
                    <a:pt x="106" y="193"/>
                    <a:pt x="103" y="193"/>
                  </a:cubicBezTo>
                  <a:cubicBezTo>
                    <a:pt x="100" y="193"/>
                    <a:pt x="99" y="194"/>
                    <a:pt x="91" y="195"/>
                  </a:cubicBezTo>
                  <a:cubicBezTo>
                    <a:pt x="83" y="196"/>
                    <a:pt x="70" y="199"/>
                    <a:pt x="63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3" y="196"/>
                    <a:pt x="65" y="194"/>
                    <a:pt x="66" y="193"/>
                  </a:cubicBezTo>
                  <a:cubicBezTo>
                    <a:pt x="67" y="191"/>
                    <a:pt x="69" y="145"/>
                    <a:pt x="68" y="136"/>
                  </a:cubicBezTo>
                  <a:cubicBezTo>
                    <a:pt x="68" y="127"/>
                    <a:pt x="71" y="102"/>
                    <a:pt x="71" y="95"/>
                  </a:cubicBezTo>
                  <a:cubicBezTo>
                    <a:pt x="71" y="88"/>
                    <a:pt x="72" y="83"/>
                    <a:pt x="75" y="78"/>
                  </a:cubicBezTo>
                  <a:cubicBezTo>
                    <a:pt x="78" y="72"/>
                    <a:pt x="71" y="69"/>
                    <a:pt x="70" y="69"/>
                  </a:cubicBezTo>
                  <a:cubicBezTo>
                    <a:pt x="70" y="69"/>
                    <a:pt x="71" y="68"/>
                    <a:pt x="72" y="67"/>
                  </a:cubicBezTo>
                  <a:cubicBezTo>
                    <a:pt x="73" y="67"/>
                    <a:pt x="75" y="66"/>
                    <a:pt x="77" y="66"/>
                  </a:cubicBezTo>
                  <a:cubicBezTo>
                    <a:pt x="78" y="66"/>
                    <a:pt x="80" y="67"/>
                    <a:pt x="81" y="69"/>
                  </a:cubicBezTo>
                  <a:cubicBezTo>
                    <a:pt x="85" y="75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3" y="90"/>
                    <a:pt x="82" y="106"/>
                    <a:pt x="82" y="115"/>
                  </a:cubicBezTo>
                  <a:cubicBezTo>
                    <a:pt x="82" y="129"/>
                    <a:pt x="96" y="145"/>
                    <a:pt x="100" y="150"/>
                  </a:cubicBezTo>
                  <a:cubicBezTo>
                    <a:pt x="103" y="154"/>
                    <a:pt x="110" y="157"/>
                    <a:pt x="110" y="157"/>
                  </a:cubicBezTo>
                  <a:cubicBezTo>
                    <a:pt x="110" y="157"/>
                    <a:pt x="113" y="160"/>
                    <a:pt x="112" y="160"/>
                  </a:cubicBezTo>
                  <a:cubicBezTo>
                    <a:pt x="110" y="160"/>
                    <a:pt x="108" y="161"/>
                    <a:pt x="105" y="161"/>
                  </a:cubicBezTo>
                  <a:cubicBezTo>
                    <a:pt x="103" y="161"/>
                    <a:pt x="102" y="162"/>
                    <a:pt x="101" y="163"/>
                  </a:cubicBezTo>
                  <a:cubicBezTo>
                    <a:pt x="99" y="164"/>
                    <a:pt x="100" y="166"/>
                    <a:pt x="100" y="167"/>
                  </a:cubicBezTo>
                  <a:cubicBezTo>
                    <a:pt x="101" y="168"/>
                    <a:pt x="101" y="168"/>
                    <a:pt x="100" y="171"/>
                  </a:cubicBezTo>
                  <a:cubicBezTo>
                    <a:pt x="99" y="173"/>
                    <a:pt x="102" y="173"/>
                    <a:pt x="102" y="174"/>
                  </a:cubicBezTo>
                  <a:cubicBezTo>
                    <a:pt x="102" y="175"/>
                    <a:pt x="103" y="176"/>
                    <a:pt x="104" y="178"/>
                  </a:cubicBezTo>
                  <a:cubicBezTo>
                    <a:pt x="105" y="180"/>
                    <a:pt x="106" y="182"/>
                    <a:pt x="107" y="183"/>
                  </a:cubicBezTo>
                  <a:cubicBezTo>
                    <a:pt x="107" y="185"/>
                    <a:pt x="110" y="186"/>
                    <a:pt x="113" y="186"/>
                  </a:cubicBezTo>
                  <a:cubicBezTo>
                    <a:pt x="115" y="187"/>
                    <a:pt x="114" y="183"/>
                    <a:pt x="114" y="183"/>
                  </a:cubicBezTo>
                  <a:cubicBezTo>
                    <a:pt x="114" y="183"/>
                    <a:pt x="114" y="184"/>
                    <a:pt x="116" y="183"/>
                  </a:cubicBezTo>
                  <a:cubicBezTo>
                    <a:pt x="119" y="183"/>
                    <a:pt x="116" y="180"/>
                    <a:pt x="117" y="180"/>
                  </a:cubicBezTo>
                  <a:cubicBezTo>
                    <a:pt x="118" y="180"/>
                    <a:pt x="117" y="178"/>
                    <a:pt x="117" y="179"/>
                  </a:cubicBezTo>
                  <a:cubicBezTo>
                    <a:pt x="118" y="179"/>
                    <a:pt x="118" y="180"/>
                    <a:pt x="118" y="180"/>
                  </a:cubicBezTo>
                  <a:lnTo>
                    <a:pt x="117" y="191"/>
                  </a:lnTo>
                  <a:close/>
                  <a:moveTo>
                    <a:pt x="142" y="128"/>
                  </a:moveTo>
                  <a:cubicBezTo>
                    <a:pt x="141" y="128"/>
                    <a:pt x="139" y="128"/>
                    <a:pt x="139" y="131"/>
                  </a:cubicBezTo>
                  <a:cubicBezTo>
                    <a:pt x="138" y="133"/>
                    <a:pt x="139" y="133"/>
                    <a:pt x="138" y="135"/>
                  </a:cubicBezTo>
                  <a:cubicBezTo>
                    <a:pt x="137" y="136"/>
                    <a:pt x="138" y="136"/>
                    <a:pt x="137" y="137"/>
                  </a:cubicBezTo>
                  <a:cubicBezTo>
                    <a:pt x="136" y="138"/>
                    <a:pt x="130" y="141"/>
                    <a:pt x="130" y="141"/>
                  </a:cubicBezTo>
                  <a:cubicBezTo>
                    <a:pt x="130" y="141"/>
                    <a:pt x="127" y="135"/>
                    <a:pt x="128" y="132"/>
                  </a:cubicBezTo>
                  <a:cubicBezTo>
                    <a:pt x="129" y="130"/>
                    <a:pt x="136" y="117"/>
                    <a:pt x="136" y="117"/>
                  </a:cubicBezTo>
                  <a:cubicBezTo>
                    <a:pt x="136" y="117"/>
                    <a:pt x="137" y="115"/>
                    <a:pt x="137" y="117"/>
                  </a:cubicBezTo>
                  <a:cubicBezTo>
                    <a:pt x="138" y="119"/>
                    <a:pt x="138" y="121"/>
                    <a:pt x="139" y="122"/>
                  </a:cubicBezTo>
                  <a:cubicBezTo>
                    <a:pt x="141" y="124"/>
                    <a:pt x="141" y="124"/>
                    <a:pt x="142" y="125"/>
                  </a:cubicBezTo>
                  <a:cubicBezTo>
                    <a:pt x="142" y="126"/>
                    <a:pt x="143" y="128"/>
                    <a:pt x="142" y="12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11" name="îSļíde">
              <a:extLst>
                <a:ext uri="{FF2B5EF4-FFF2-40B4-BE49-F238E27FC236}">
                  <a16:creationId xmlns:a16="http://schemas.microsoft.com/office/drawing/2014/main" id="{FE4E3F86-0D4D-4AB6-8D7B-4DDB53759B11}"/>
                </a:ext>
              </a:extLst>
            </p:cNvPr>
            <p:cNvSpPr txBox="1"/>
            <p:nvPr/>
          </p:nvSpPr>
          <p:spPr bwMode="auto">
            <a:xfrm>
              <a:off x="9373906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2" name="î$ḻïḓé">
              <a:extLst>
                <a:ext uri="{FF2B5EF4-FFF2-40B4-BE49-F238E27FC236}">
                  <a16:creationId xmlns:a16="http://schemas.microsoft.com/office/drawing/2014/main" id="{FE77AFCD-0223-4F5D-88B8-8849D2E8B93A}"/>
                </a:ext>
              </a:extLst>
            </p:cNvPr>
            <p:cNvSpPr txBox="1"/>
            <p:nvPr/>
          </p:nvSpPr>
          <p:spPr bwMode="auto">
            <a:xfrm>
              <a:off x="9134112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îsliḑe">
              <a:extLst>
                <a:ext uri="{FF2B5EF4-FFF2-40B4-BE49-F238E27FC236}">
                  <a16:creationId xmlns:a16="http://schemas.microsoft.com/office/drawing/2014/main" id="{438BA5F1-5D14-4945-AA91-5493D8F04C79}"/>
                </a:ext>
              </a:extLst>
            </p:cNvPr>
            <p:cNvSpPr/>
            <p:nvPr/>
          </p:nvSpPr>
          <p:spPr bwMode="auto">
            <a:xfrm>
              <a:off x="9134112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íśḻîdê">
              <a:extLst>
                <a:ext uri="{FF2B5EF4-FFF2-40B4-BE49-F238E27FC236}">
                  <a16:creationId xmlns:a16="http://schemas.microsoft.com/office/drawing/2014/main" id="{68C730CE-DF18-4800-A39E-EC6B8E69A81E}"/>
                </a:ext>
              </a:extLst>
            </p:cNvPr>
            <p:cNvSpPr/>
            <p:nvPr/>
          </p:nvSpPr>
          <p:spPr bwMode="auto">
            <a:xfrm>
              <a:off x="4349678" y="1138026"/>
              <a:ext cx="672307" cy="2784733"/>
            </a:xfrm>
            <a:custGeom>
              <a:avLst/>
              <a:gdLst>
                <a:gd name="T0" fmla="*/ 563 w 563"/>
                <a:gd name="T1" fmla="*/ 1247 h 2332"/>
                <a:gd name="T2" fmla="*/ 519 w 563"/>
                <a:gd name="T3" fmla="*/ 943 h 2332"/>
                <a:gd name="T4" fmla="*/ 519 w 563"/>
                <a:gd name="T5" fmla="*/ 723 h 2332"/>
                <a:gd name="T6" fmla="*/ 519 w 563"/>
                <a:gd name="T7" fmla="*/ 602 h 2332"/>
                <a:gd name="T8" fmla="*/ 475 w 563"/>
                <a:gd name="T9" fmla="*/ 404 h 2332"/>
                <a:gd name="T10" fmla="*/ 373 w 563"/>
                <a:gd name="T11" fmla="*/ 319 h 2332"/>
                <a:gd name="T12" fmla="*/ 351 w 563"/>
                <a:gd name="T13" fmla="*/ 283 h 2332"/>
                <a:gd name="T14" fmla="*/ 322 w 563"/>
                <a:gd name="T15" fmla="*/ 255 h 2332"/>
                <a:gd name="T16" fmla="*/ 307 w 563"/>
                <a:gd name="T17" fmla="*/ 262 h 2332"/>
                <a:gd name="T18" fmla="*/ 293 w 563"/>
                <a:gd name="T19" fmla="*/ 227 h 2332"/>
                <a:gd name="T20" fmla="*/ 293 w 563"/>
                <a:gd name="T21" fmla="*/ 191 h 2332"/>
                <a:gd name="T22" fmla="*/ 271 w 563"/>
                <a:gd name="T23" fmla="*/ 85 h 2332"/>
                <a:gd name="T24" fmla="*/ 190 w 563"/>
                <a:gd name="T25" fmla="*/ 14 h 2332"/>
                <a:gd name="T26" fmla="*/ 95 w 563"/>
                <a:gd name="T27" fmla="*/ 14 h 2332"/>
                <a:gd name="T28" fmla="*/ 30 w 563"/>
                <a:gd name="T29" fmla="*/ 71 h 2332"/>
                <a:gd name="T30" fmla="*/ 15 w 563"/>
                <a:gd name="T31" fmla="*/ 149 h 2332"/>
                <a:gd name="T32" fmla="*/ 30 w 563"/>
                <a:gd name="T33" fmla="*/ 198 h 2332"/>
                <a:gd name="T34" fmla="*/ 37 w 563"/>
                <a:gd name="T35" fmla="*/ 234 h 2332"/>
                <a:gd name="T36" fmla="*/ 51 w 563"/>
                <a:gd name="T37" fmla="*/ 248 h 2332"/>
                <a:gd name="T38" fmla="*/ 73 w 563"/>
                <a:gd name="T39" fmla="*/ 291 h 2332"/>
                <a:gd name="T40" fmla="*/ 103 w 563"/>
                <a:gd name="T41" fmla="*/ 333 h 2332"/>
                <a:gd name="T42" fmla="*/ 139 w 563"/>
                <a:gd name="T43" fmla="*/ 361 h 2332"/>
                <a:gd name="T44" fmla="*/ 190 w 563"/>
                <a:gd name="T45" fmla="*/ 361 h 2332"/>
                <a:gd name="T46" fmla="*/ 183 w 563"/>
                <a:gd name="T47" fmla="*/ 376 h 2332"/>
                <a:gd name="T48" fmla="*/ 183 w 563"/>
                <a:gd name="T49" fmla="*/ 383 h 2332"/>
                <a:gd name="T50" fmla="*/ 176 w 563"/>
                <a:gd name="T51" fmla="*/ 404 h 2332"/>
                <a:gd name="T52" fmla="*/ 176 w 563"/>
                <a:gd name="T53" fmla="*/ 411 h 2332"/>
                <a:gd name="T54" fmla="*/ 161 w 563"/>
                <a:gd name="T55" fmla="*/ 454 h 2332"/>
                <a:gd name="T56" fmla="*/ 103 w 563"/>
                <a:gd name="T57" fmla="*/ 702 h 2332"/>
                <a:gd name="T58" fmla="*/ 73 w 563"/>
                <a:gd name="T59" fmla="*/ 857 h 2332"/>
                <a:gd name="T60" fmla="*/ 51 w 563"/>
                <a:gd name="T61" fmla="*/ 971 h 2332"/>
                <a:gd name="T62" fmla="*/ 51 w 563"/>
                <a:gd name="T63" fmla="*/ 1013 h 2332"/>
                <a:gd name="T64" fmla="*/ 44 w 563"/>
                <a:gd name="T65" fmla="*/ 1233 h 2332"/>
                <a:gd name="T66" fmla="*/ 44 w 563"/>
                <a:gd name="T67" fmla="*/ 1304 h 2332"/>
                <a:gd name="T68" fmla="*/ 132 w 563"/>
                <a:gd name="T69" fmla="*/ 1318 h 2332"/>
                <a:gd name="T70" fmla="*/ 139 w 563"/>
                <a:gd name="T71" fmla="*/ 1318 h 2332"/>
                <a:gd name="T72" fmla="*/ 168 w 563"/>
                <a:gd name="T73" fmla="*/ 1672 h 2332"/>
                <a:gd name="T74" fmla="*/ 263 w 563"/>
                <a:gd name="T75" fmla="*/ 2062 h 2332"/>
                <a:gd name="T76" fmla="*/ 307 w 563"/>
                <a:gd name="T77" fmla="*/ 2154 h 2332"/>
                <a:gd name="T78" fmla="*/ 285 w 563"/>
                <a:gd name="T79" fmla="*/ 2197 h 2332"/>
                <a:gd name="T80" fmla="*/ 205 w 563"/>
                <a:gd name="T81" fmla="*/ 2239 h 2332"/>
                <a:gd name="T82" fmla="*/ 139 w 563"/>
                <a:gd name="T83" fmla="*/ 2261 h 2332"/>
                <a:gd name="T84" fmla="*/ 168 w 563"/>
                <a:gd name="T85" fmla="*/ 2289 h 2332"/>
                <a:gd name="T86" fmla="*/ 154 w 563"/>
                <a:gd name="T87" fmla="*/ 2303 h 2332"/>
                <a:gd name="T88" fmla="*/ 271 w 563"/>
                <a:gd name="T89" fmla="*/ 2332 h 2332"/>
                <a:gd name="T90" fmla="*/ 402 w 563"/>
                <a:gd name="T91" fmla="*/ 2310 h 2332"/>
                <a:gd name="T92" fmla="*/ 483 w 563"/>
                <a:gd name="T93" fmla="*/ 2317 h 2332"/>
                <a:gd name="T94" fmla="*/ 527 w 563"/>
                <a:gd name="T95" fmla="*/ 2239 h 2332"/>
                <a:gd name="T96" fmla="*/ 527 w 563"/>
                <a:gd name="T97" fmla="*/ 2133 h 2332"/>
                <a:gd name="T98" fmla="*/ 497 w 563"/>
                <a:gd name="T99" fmla="*/ 1991 h 2332"/>
                <a:gd name="T100" fmla="*/ 490 w 563"/>
                <a:gd name="T101" fmla="*/ 1750 h 2332"/>
                <a:gd name="T102" fmla="*/ 475 w 563"/>
                <a:gd name="T103" fmla="*/ 1488 h 2332"/>
                <a:gd name="T104" fmla="*/ 490 w 563"/>
                <a:gd name="T105" fmla="*/ 1283 h 2332"/>
                <a:gd name="T106" fmla="*/ 519 w 563"/>
                <a:gd name="T107" fmla="*/ 1247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332">
                  <a:moveTo>
                    <a:pt x="519" y="1247"/>
                  </a:moveTo>
                  <a:lnTo>
                    <a:pt x="556" y="1247"/>
                  </a:lnTo>
                  <a:lnTo>
                    <a:pt x="563" y="1247"/>
                  </a:lnTo>
                  <a:lnTo>
                    <a:pt x="548" y="1183"/>
                  </a:lnTo>
                  <a:lnTo>
                    <a:pt x="534" y="1070"/>
                  </a:lnTo>
                  <a:lnTo>
                    <a:pt x="519" y="943"/>
                  </a:lnTo>
                  <a:lnTo>
                    <a:pt x="512" y="843"/>
                  </a:lnTo>
                  <a:lnTo>
                    <a:pt x="512" y="751"/>
                  </a:lnTo>
                  <a:lnTo>
                    <a:pt x="519" y="723"/>
                  </a:lnTo>
                  <a:lnTo>
                    <a:pt x="512" y="645"/>
                  </a:lnTo>
                  <a:lnTo>
                    <a:pt x="519" y="624"/>
                  </a:lnTo>
                  <a:lnTo>
                    <a:pt x="519" y="602"/>
                  </a:lnTo>
                  <a:lnTo>
                    <a:pt x="519" y="553"/>
                  </a:lnTo>
                  <a:lnTo>
                    <a:pt x="505" y="482"/>
                  </a:lnTo>
                  <a:lnTo>
                    <a:pt x="475" y="404"/>
                  </a:lnTo>
                  <a:lnTo>
                    <a:pt x="453" y="368"/>
                  </a:lnTo>
                  <a:lnTo>
                    <a:pt x="402" y="333"/>
                  </a:lnTo>
                  <a:lnTo>
                    <a:pt x="373" y="319"/>
                  </a:lnTo>
                  <a:lnTo>
                    <a:pt x="358" y="305"/>
                  </a:lnTo>
                  <a:lnTo>
                    <a:pt x="351" y="291"/>
                  </a:lnTo>
                  <a:lnTo>
                    <a:pt x="351" y="283"/>
                  </a:lnTo>
                  <a:lnTo>
                    <a:pt x="344" y="276"/>
                  </a:lnTo>
                  <a:lnTo>
                    <a:pt x="344" y="276"/>
                  </a:lnTo>
                  <a:lnTo>
                    <a:pt x="322" y="255"/>
                  </a:lnTo>
                  <a:lnTo>
                    <a:pt x="307" y="255"/>
                  </a:lnTo>
                  <a:lnTo>
                    <a:pt x="307" y="262"/>
                  </a:lnTo>
                  <a:lnTo>
                    <a:pt x="307" y="262"/>
                  </a:lnTo>
                  <a:lnTo>
                    <a:pt x="300" y="241"/>
                  </a:lnTo>
                  <a:lnTo>
                    <a:pt x="293" y="234"/>
                  </a:lnTo>
                  <a:lnTo>
                    <a:pt x="293" y="227"/>
                  </a:lnTo>
                  <a:lnTo>
                    <a:pt x="293" y="234"/>
                  </a:lnTo>
                  <a:lnTo>
                    <a:pt x="293" y="220"/>
                  </a:lnTo>
                  <a:lnTo>
                    <a:pt x="293" y="191"/>
                  </a:lnTo>
                  <a:lnTo>
                    <a:pt x="293" y="142"/>
                  </a:lnTo>
                  <a:lnTo>
                    <a:pt x="285" y="113"/>
                  </a:lnTo>
                  <a:lnTo>
                    <a:pt x="271" y="85"/>
                  </a:lnTo>
                  <a:lnTo>
                    <a:pt x="249" y="64"/>
                  </a:lnTo>
                  <a:lnTo>
                    <a:pt x="220" y="28"/>
                  </a:lnTo>
                  <a:lnTo>
                    <a:pt x="190" y="14"/>
                  </a:lnTo>
                  <a:lnTo>
                    <a:pt x="154" y="0"/>
                  </a:lnTo>
                  <a:lnTo>
                    <a:pt x="117" y="7"/>
                  </a:lnTo>
                  <a:lnTo>
                    <a:pt x="95" y="14"/>
                  </a:lnTo>
                  <a:lnTo>
                    <a:pt x="73" y="28"/>
                  </a:lnTo>
                  <a:lnTo>
                    <a:pt x="44" y="43"/>
                  </a:lnTo>
                  <a:lnTo>
                    <a:pt x="30" y="71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15" y="149"/>
                  </a:lnTo>
                  <a:lnTo>
                    <a:pt x="15" y="156"/>
                  </a:lnTo>
                  <a:lnTo>
                    <a:pt x="22" y="184"/>
                  </a:lnTo>
                  <a:lnTo>
                    <a:pt x="30" y="198"/>
                  </a:lnTo>
                  <a:lnTo>
                    <a:pt x="30" y="213"/>
                  </a:lnTo>
                  <a:lnTo>
                    <a:pt x="30" y="227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48"/>
                  </a:lnTo>
                  <a:lnTo>
                    <a:pt x="51" y="248"/>
                  </a:lnTo>
                  <a:lnTo>
                    <a:pt x="51" y="269"/>
                  </a:lnTo>
                  <a:lnTo>
                    <a:pt x="59" y="276"/>
                  </a:lnTo>
                  <a:lnTo>
                    <a:pt x="73" y="291"/>
                  </a:lnTo>
                  <a:lnTo>
                    <a:pt x="88" y="305"/>
                  </a:lnTo>
                  <a:lnTo>
                    <a:pt x="95" y="319"/>
                  </a:lnTo>
                  <a:lnTo>
                    <a:pt x="103" y="333"/>
                  </a:lnTo>
                  <a:lnTo>
                    <a:pt x="117" y="333"/>
                  </a:lnTo>
                  <a:lnTo>
                    <a:pt x="125" y="354"/>
                  </a:lnTo>
                  <a:lnTo>
                    <a:pt x="139" y="361"/>
                  </a:lnTo>
                  <a:lnTo>
                    <a:pt x="161" y="361"/>
                  </a:lnTo>
                  <a:lnTo>
                    <a:pt x="183" y="354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183" y="376"/>
                  </a:lnTo>
                  <a:lnTo>
                    <a:pt x="176" y="390"/>
                  </a:lnTo>
                  <a:lnTo>
                    <a:pt x="176" y="404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83" y="383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04"/>
                  </a:lnTo>
                  <a:lnTo>
                    <a:pt x="176" y="411"/>
                  </a:lnTo>
                  <a:lnTo>
                    <a:pt x="168" y="439"/>
                  </a:lnTo>
                  <a:lnTo>
                    <a:pt x="168" y="446"/>
                  </a:lnTo>
                  <a:lnTo>
                    <a:pt x="161" y="454"/>
                  </a:lnTo>
                  <a:lnTo>
                    <a:pt x="139" y="517"/>
                  </a:lnTo>
                  <a:lnTo>
                    <a:pt x="125" y="595"/>
                  </a:lnTo>
                  <a:lnTo>
                    <a:pt x="103" y="702"/>
                  </a:lnTo>
                  <a:lnTo>
                    <a:pt x="95" y="744"/>
                  </a:lnTo>
                  <a:lnTo>
                    <a:pt x="103" y="716"/>
                  </a:lnTo>
                  <a:lnTo>
                    <a:pt x="73" y="857"/>
                  </a:lnTo>
                  <a:lnTo>
                    <a:pt x="59" y="921"/>
                  </a:lnTo>
                  <a:lnTo>
                    <a:pt x="51" y="964"/>
                  </a:lnTo>
                  <a:lnTo>
                    <a:pt x="51" y="971"/>
                  </a:lnTo>
                  <a:lnTo>
                    <a:pt x="51" y="978"/>
                  </a:lnTo>
                  <a:lnTo>
                    <a:pt x="51" y="971"/>
                  </a:lnTo>
                  <a:lnTo>
                    <a:pt x="51" y="1013"/>
                  </a:lnTo>
                  <a:lnTo>
                    <a:pt x="59" y="1063"/>
                  </a:lnTo>
                  <a:lnTo>
                    <a:pt x="51" y="1155"/>
                  </a:lnTo>
                  <a:lnTo>
                    <a:pt x="44" y="1233"/>
                  </a:lnTo>
                  <a:lnTo>
                    <a:pt x="37" y="1304"/>
                  </a:lnTo>
                  <a:lnTo>
                    <a:pt x="37" y="1304"/>
                  </a:lnTo>
                  <a:lnTo>
                    <a:pt x="44" y="1304"/>
                  </a:lnTo>
                  <a:lnTo>
                    <a:pt x="59" y="1311"/>
                  </a:lnTo>
                  <a:lnTo>
                    <a:pt x="88" y="1318"/>
                  </a:lnTo>
                  <a:lnTo>
                    <a:pt x="132" y="1318"/>
                  </a:lnTo>
                  <a:lnTo>
                    <a:pt x="256" y="1318"/>
                  </a:lnTo>
                  <a:lnTo>
                    <a:pt x="256" y="1318"/>
                  </a:lnTo>
                  <a:lnTo>
                    <a:pt x="139" y="1318"/>
                  </a:lnTo>
                  <a:lnTo>
                    <a:pt x="132" y="1361"/>
                  </a:lnTo>
                  <a:lnTo>
                    <a:pt x="154" y="1502"/>
                  </a:lnTo>
                  <a:lnTo>
                    <a:pt x="168" y="1672"/>
                  </a:lnTo>
                  <a:lnTo>
                    <a:pt x="198" y="1807"/>
                  </a:lnTo>
                  <a:lnTo>
                    <a:pt x="212" y="1913"/>
                  </a:lnTo>
                  <a:lnTo>
                    <a:pt x="263" y="2062"/>
                  </a:lnTo>
                  <a:lnTo>
                    <a:pt x="293" y="2126"/>
                  </a:lnTo>
                  <a:lnTo>
                    <a:pt x="307" y="2133"/>
                  </a:lnTo>
                  <a:lnTo>
                    <a:pt x="307" y="2154"/>
                  </a:lnTo>
                  <a:lnTo>
                    <a:pt x="293" y="2183"/>
                  </a:lnTo>
                  <a:lnTo>
                    <a:pt x="300" y="2190"/>
                  </a:lnTo>
                  <a:lnTo>
                    <a:pt x="285" y="2197"/>
                  </a:lnTo>
                  <a:lnTo>
                    <a:pt x="256" y="2225"/>
                  </a:lnTo>
                  <a:lnTo>
                    <a:pt x="227" y="2239"/>
                  </a:lnTo>
                  <a:lnTo>
                    <a:pt x="205" y="2239"/>
                  </a:lnTo>
                  <a:lnTo>
                    <a:pt x="168" y="2239"/>
                  </a:lnTo>
                  <a:lnTo>
                    <a:pt x="154" y="2254"/>
                  </a:lnTo>
                  <a:lnTo>
                    <a:pt x="139" y="2261"/>
                  </a:lnTo>
                  <a:lnTo>
                    <a:pt x="139" y="2268"/>
                  </a:lnTo>
                  <a:lnTo>
                    <a:pt x="139" y="2275"/>
                  </a:lnTo>
                  <a:lnTo>
                    <a:pt x="168" y="2289"/>
                  </a:lnTo>
                  <a:lnTo>
                    <a:pt x="161" y="2296"/>
                  </a:lnTo>
                  <a:lnTo>
                    <a:pt x="161" y="2296"/>
                  </a:lnTo>
                  <a:lnTo>
                    <a:pt x="154" y="2303"/>
                  </a:lnTo>
                  <a:lnTo>
                    <a:pt x="154" y="2317"/>
                  </a:lnTo>
                  <a:lnTo>
                    <a:pt x="190" y="2324"/>
                  </a:lnTo>
                  <a:lnTo>
                    <a:pt x="271" y="2332"/>
                  </a:lnTo>
                  <a:lnTo>
                    <a:pt x="358" y="2332"/>
                  </a:lnTo>
                  <a:lnTo>
                    <a:pt x="388" y="2317"/>
                  </a:lnTo>
                  <a:lnTo>
                    <a:pt x="402" y="2310"/>
                  </a:lnTo>
                  <a:lnTo>
                    <a:pt x="417" y="2317"/>
                  </a:lnTo>
                  <a:lnTo>
                    <a:pt x="432" y="2324"/>
                  </a:lnTo>
                  <a:lnTo>
                    <a:pt x="483" y="2317"/>
                  </a:lnTo>
                  <a:lnTo>
                    <a:pt x="505" y="2303"/>
                  </a:lnTo>
                  <a:lnTo>
                    <a:pt x="519" y="2254"/>
                  </a:lnTo>
                  <a:lnTo>
                    <a:pt x="527" y="2239"/>
                  </a:lnTo>
                  <a:lnTo>
                    <a:pt x="527" y="2239"/>
                  </a:lnTo>
                  <a:lnTo>
                    <a:pt x="527" y="2190"/>
                  </a:lnTo>
                  <a:lnTo>
                    <a:pt x="527" y="2133"/>
                  </a:lnTo>
                  <a:lnTo>
                    <a:pt x="512" y="2084"/>
                  </a:lnTo>
                  <a:lnTo>
                    <a:pt x="519" y="2062"/>
                  </a:lnTo>
                  <a:lnTo>
                    <a:pt x="497" y="1991"/>
                  </a:lnTo>
                  <a:lnTo>
                    <a:pt x="512" y="1935"/>
                  </a:lnTo>
                  <a:lnTo>
                    <a:pt x="497" y="1821"/>
                  </a:lnTo>
                  <a:lnTo>
                    <a:pt x="490" y="1750"/>
                  </a:lnTo>
                  <a:lnTo>
                    <a:pt x="483" y="1694"/>
                  </a:lnTo>
                  <a:lnTo>
                    <a:pt x="475" y="1552"/>
                  </a:lnTo>
                  <a:lnTo>
                    <a:pt x="475" y="1488"/>
                  </a:lnTo>
                  <a:lnTo>
                    <a:pt x="490" y="1424"/>
                  </a:lnTo>
                  <a:lnTo>
                    <a:pt x="490" y="1318"/>
                  </a:lnTo>
                  <a:lnTo>
                    <a:pt x="490" y="1283"/>
                  </a:lnTo>
                  <a:lnTo>
                    <a:pt x="439" y="1304"/>
                  </a:lnTo>
                  <a:lnTo>
                    <a:pt x="519" y="1276"/>
                  </a:lnTo>
                  <a:lnTo>
                    <a:pt x="519" y="124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15" name="ïšliḍè">
              <a:extLst>
                <a:ext uri="{FF2B5EF4-FFF2-40B4-BE49-F238E27FC236}">
                  <a16:creationId xmlns:a16="http://schemas.microsoft.com/office/drawing/2014/main" id="{F161CFC7-5700-466C-BD58-F27156ED8BFD}"/>
                </a:ext>
              </a:extLst>
            </p:cNvPr>
            <p:cNvSpPr txBox="1"/>
            <p:nvPr/>
          </p:nvSpPr>
          <p:spPr bwMode="auto">
            <a:xfrm>
              <a:off x="3733231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6" name="išḻïďè">
              <a:extLst>
                <a:ext uri="{FF2B5EF4-FFF2-40B4-BE49-F238E27FC236}">
                  <a16:creationId xmlns:a16="http://schemas.microsoft.com/office/drawing/2014/main" id="{BD7B3045-0221-4954-8786-013856F78613}"/>
                </a:ext>
              </a:extLst>
            </p:cNvPr>
            <p:cNvSpPr txBox="1"/>
            <p:nvPr/>
          </p:nvSpPr>
          <p:spPr bwMode="auto">
            <a:xfrm>
              <a:off x="3493437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ïśľîḑè">
              <a:extLst>
                <a:ext uri="{FF2B5EF4-FFF2-40B4-BE49-F238E27FC236}">
                  <a16:creationId xmlns:a16="http://schemas.microsoft.com/office/drawing/2014/main" id="{1BEF0867-0AF3-4611-BAC0-488BDD7CB06E}"/>
                </a:ext>
              </a:extLst>
            </p:cNvPr>
            <p:cNvSpPr/>
            <p:nvPr/>
          </p:nvSpPr>
          <p:spPr bwMode="auto">
            <a:xfrm>
              <a:off x="3493437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iSḻíḑê">
              <a:extLst>
                <a:ext uri="{FF2B5EF4-FFF2-40B4-BE49-F238E27FC236}">
                  <a16:creationId xmlns:a16="http://schemas.microsoft.com/office/drawing/2014/main" id="{9AE5A499-8C2F-49FA-86C1-73C8971F9A31}"/>
                </a:ext>
              </a:extLst>
            </p:cNvPr>
            <p:cNvSpPr/>
            <p:nvPr/>
          </p:nvSpPr>
          <p:spPr bwMode="auto">
            <a:xfrm>
              <a:off x="7151134" y="1138026"/>
              <a:ext cx="710068" cy="2784733"/>
            </a:xfrm>
            <a:custGeom>
              <a:avLst/>
              <a:gdLst>
                <a:gd name="T0" fmla="*/ 556 w 592"/>
                <a:gd name="T1" fmla="*/ 422 h 2332"/>
                <a:gd name="T2" fmla="*/ 463 w 592"/>
                <a:gd name="T3" fmla="*/ 340 h 2332"/>
                <a:gd name="T4" fmla="*/ 443 w 592"/>
                <a:gd name="T5" fmla="*/ 286 h 2332"/>
                <a:gd name="T6" fmla="*/ 465 w 592"/>
                <a:gd name="T7" fmla="*/ 223 h 2332"/>
                <a:gd name="T8" fmla="*/ 398 w 592"/>
                <a:gd name="T9" fmla="*/ 18 h 2332"/>
                <a:gd name="T10" fmla="*/ 390 w 592"/>
                <a:gd name="T11" fmla="*/ 12 h 2332"/>
                <a:gd name="T12" fmla="*/ 322 w 592"/>
                <a:gd name="T13" fmla="*/ 0 h 2332"/>
                <a:gd name="T14" fmla="*/ 189 w 592"/>
                <a:gd name="T15" fmla="*/ 79 h 2332"/>
                <a:gd name="T16" fmla="*/ 206 w 592"/>
                <a:gd name="T17" fmla="*/ 92 h 2332"/>
                <a:gd name="T18" fmla="*/ 201 w 592"/>
                <a:gd name="T19" fmla="*/ 210 h 2332"/>
                <a:gd name="T20" fmla="*/ 202 w 592"/>
                <a:gd name="T21" fmla="*/ 262 h 2332"/>
                <a:gd name="T22" fmla="*/ 111 w 592"/>
                <a:gd name="T23" fmla="*/ 332 h 2332"/>
                <a:gd name="T24" fmla="*/ 65 w 592"/>
                <a:gd name="T25" fmla="*/ 494 h 2332"/>
                <a:gd name="T26" fmla="*/ 52 w 592"/>
                <a:gd name="T27" fmla="*/ 521 h 2332"/>
                <a:gd name="T28" fmla="*/ 13 w 592"/>
                <a:gd name="T29" fmla="*/ 778 h 2332"/>
                <a:gd name="T30" fmla="*/ 86 w 592"/>
                <a:gd name="T31" fmla="*/ 846 h 2332"/>
                <a:gd name="T32" fmla="*/ 90 w 592"/>
                <a:gd name="T33" fmla="*/ 1054 h 2332"/>
                <a:gd name="T34" fmla="*/ 124 w 592"/>
                <a:gd name="T35" fmla="*/ 1245 h 2332"/>
                <a:gd name="T36" fmla="*/ 195 w 592"/>
                <a:gd name="T37" fmla="*/ 1920 h 2332"/>
                <a:gd name="T38" fmla="*/ 203 w 592"/>
                <a:gd name="T39" fmla="*/ 2029 h 2332"/>
                <a:gd name="T40" fmla="*/ 147 w 592"/>
                <a:gd name="T41" fmla="*/ 2144 h 2332"/>
                <a:gd name="T42" fmla="*/ 195 w 592"/>
                <a:gd name="T43" fmla="*/ 2217 h 2332"/>
                <a:gd name="T44" fmla="*/ 297 w 592"/>
                <a:gd name="T45" fmla="*/ 2212 h 2332"/>
                <a:gd name="T46" fmla="*/ 315 w 592"/>
                <a:gd name="T47" fmla="*/ 2229 h 2332"/>
                <a:gd name="T48" fmla="*/ 267 w 592"/>
                <a:gd name="T49" fmla="*/ 2266 h 2332"/>
                <a:gd name="T50" fmla="*/ 355 w 592"/>
                <a:gd name="T51" fmla="*/ 2330 h 2332"/>
                <a:gd name="T52" fmla="*/ 531 w 592"/>
                <a:gd name="T53" fmla="*/ 2277 h 2332"/>
                <a:gd name="T54" fmla="*/ 545 w 592"/>
                <a:gd name="T55" fmla="*/ 2157 h 2332"/>
                <a:gd name="T56" fmla="*/ 527 w 592"/>
                <a:gd name="T57" fmla="*/ 1629 h 2332"/>
                <a:gd name="T58" fmla="*/ 491 w 592"/>
                <a:gd name="T59" fmla="*/ 1517 h 2332"/>
                <a:gd name="T60" fmla="*/ 494 w 592"/>
                <a:gd name="T61" fmla="*/ 1408 h 2332"/>
                <a:gd name="T62" fmla="*/ 487 w 592"/>
                <a:gd name="T63" fmla="*/ 1324 h 2332"/>
                <a:gd name="T64" fmla="*/ 517 w 592"/>
                <a:gd name="T65" fmla="*/ 1126 h 2332"/>
                <a:gd name="T66" fmla="*/ 503 w 592"/>
                <a:gd name="T67" fmla="*/ 988 h 2332"/>
                <a:gd name="T68" fmla="*/ 510 w 592"/>
                <a:gd name="T69" fmla="*/ 908 h 2332"/>
                <a:gd name="T70" fmla="*/ 539 w 592"/>
                <a:gd name="T71" fmla="*/ 754 h 2332"/>
                <a:gd name="T72" fmla="*/ 592 w 592"/>
                <a:gd name="T73" fmla="*/ 630 h 2332"/>
                <a:gd name="T74" fmla="*/ 222 w 592"/>
                <a:gd name="T75" fmla="*/ 401 h 2332"/>
                <a:gd name="T76" fmla="*/ 155 w 592"/>
                <a:gd name="T77" fmla="*/ 469 h 2332"/>
                <a:gd name="T78" fmla="*/ 128 w 592"/>
                <a:gd name="T79" fmla="*/ 500 h 2332"/>
                <a:gd name="T80" fmla="*/ 175 w 592"/>
                <a:gd name="T81" fmla="*/ 422 h 2332"/>
                <a:gd name="T82" fmla="*/ 216 w 592"/>
                <a:gd name="T83" fmla="*/ 381 h 2332"/>
                <a:gd name="T84" fmla="*/ 235 w 592"/>
                <a:gd name="T85" fmla="*/ 362 h 2332"/>
                <a:gd name="T86" fmla="*/ 279 w 592"/>
                <a:gd name="T87" fmla="*/ 364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2" h="2332">
                  <a:moveTo>
                    <a:pt x="592" y="630"/>
                  </a:moveTo>
                  <a:cubicBezTo>
                    <a:pt x="591" y="574"/>
                    <a:pt x="589" y="534"/>
                    <a:pt x="586" y="511"/>
                  </a:cubicBezTo>
                  <a:cubicBezTo>
                    <a:pt x="582" y="472"/>
                    <a:pt x="572" y="443"/>
                    <a:pt x="556" y="422"/>
                  </a:cubicBezTo>
                  <a:cubicBezTo>
                    <a:pt x="553" y="418"/>
                    <a:pt x="547" y="412"/>
                    <a:pt x="539" y="406"/>
                  </a:cubicBezTo>
                  <a:cubicBezTo>
                    <a:pt x="529" y="397"/>
                    <a:pt x="523" y="391"/>
                    <a:pt x="520" y="388"/>
                  </a:cubicBezTo>
                  <a:cubicBezTo>
                    <a:pt x="497" y="365"/>
                    <a:pt x="478" y="349"/>
                    <a:pt x="463" y="340"/>
                  </a:cubicBezTo>
                  <a:cubicBezTo>
                    <a:pt x="463" y="336"/>
                    <a:pt x="460" y="328"/>
                    <a:pt x="454" y="318"/>
                  </a:cubicBezTo>
                  <a:cubicBezTo>
                    <a:pt x="454" y="317"/>
                    <a:pt x="453" y="316"/>
                    <a:pt x="453" y="315"/>
                  </a:cubicBezTo>
                  <a:cubicBezTo>
                    <a:pt x="447" y="303"/>
                    <a:pt x="443" y="293"/>
                    <a:pt x="443" y="286"/>
                  </a:cubicBezTo>
                  <a:cubicBezTo>
                    <a:pt x="441" y="284"/>
                    <a:pt x="439" y="284"/>
                    <a:pt x="436" y="284"/>
                  </a:cubicBezTo>
                  <a:cubicBezTo>
                    <a:pt x="434" y="284"/>
                    <a:pt x="431" y="283"/>
                    <a:pt x="427" y="283"/>
                  </a:cubicBezTo>
                  <a:cubicBezTo>
                    <a:pt x="444" y="271"/>
                    <a:pt x="456" y="251"/>
                    <a:pt x="465" y="223"/>
                  </a:cubicBezTo>
                  <a:cubicBezTo>
                    <a:pt x="473" y="196"/>
                    <a:pt x="476" y="168"/>
                    <a:pt x="474" y="138"/>
                  </a:cubicBezTo>
                  <a:cubicBezTo>
                    <a:pt x="472" y="107"/>
                    <a:pt x="465" y="80"/>
                    <a:pt x="453" y="60"/>
                  </a:cubicBezTo>
                  <a:cubicBezTo>
                    <a:pt x="439" y="36"/>
                    <a:pt x="421" y="22"/>
                    <a:pt x="398" y="18"/>
                  </a:cubicBezTo>
                  <a:cubicBezTo>
                    <a:pt x="395" y="18"/>
                    <a:pt x="395" y="16"/>
                    <a:pt x="397" y="14"/>
                  </a:cubicBezTo>
                  <a:cubicBezTo>
                    <a:pt x="398" y="12"/>
                    <a:pt x="398" y="11"/>
                    <a:pt x="396" y="11"/>
                  </a:cubicBezTo>
                  <a:cubicBezTo>
                    <a:pt x="393" y="10"/>
                    <a:pt x="391" y="10"/>
                    <a:pt x="390" y="12"/>
                  </a:cubicBezTo>
                  <a:cubicBezTo>
                    <a:pt x="389" y="14"/>
                    <a:pt x="388" y="16"/>
                    <a:pt x="387" y="16"/>
                  </a:cubicBezTo>
                  <a:cubicBezTo>
                    <a:pt x="383" y="11"/>
                    <a:pt x="374" y="7"/>
                    <a:pt x="359" y="4"/>
                  </a:cubicBezTo>
                  <a:cubicBezTo>
                    <a:pt x="346" y="1"/>
                    <a:pt x="333" y="0"/>
                    <a:pt x="322" y="0"/>
                  </a:cubicBezTo>
                  <a:cubicBezTo>
                    <a:pt x="301" y="3"/>
                    <a:pt x="277" y="12"/>
                    <a:pt x="249" y="28"/>
                  </a:cubicBezTo>
                  <a:cubicBezTo>
                    <a:pt x="234" y="37"/>
                    <a:pt x="214" y="49"/>
                    <a:pt x="189" y="64"/>
                  </a:cubicBezTo>
                  <a:cubicBezTo>
                    <a:pt x="191" y="69"/>
                    <a:pt x="190" y="74"/>
                    <a:pt x="189" y="79"/>
                  </a:cubicBezTo>
                  <a:cubicBezTo>
                    <a:pt x="187" y="82"/>
                    <a:pt x="185" y="86"/>
                    <a:pt x="183" y="94"/>
                  </a:cubicBezTo>
                  <a:cubicBezTo>
                    <a:pt x="188" y="95"/>
                    <a:pt x="193" y="95"/>
                    <a:pt x="197" y="94"/>
                  </a:cubicBezTo>
                  <a:cubicBezTo>
                    <a:pt x="202" y="92"/>
                    <a:pt x="205" y="92"/>
                    <a:pt x="206" y="92"/>
                  </a:cubicBezTo>
                  <a:cubicBezTo>
                    <a:pt x="204" y="100"/>
                    <a:pt x="200" y="113"/>
                    <a:pt x="194" y="130"/>
                  </a:cubicBezTo>
                  <a:cubicBezTo>
                    <a:pt x="190" y="144"/>
                    <a:pt x="189" y="160"/>
                    <a:pt x="189" y="174"/>
                  </a:cubicBezTo>
                  <a:cubicBezTo>
                    <a:pt x="203" y="182"/>
                    <a:pt x="207" y="194"/>
                    <a:pt x="201" y="210"/>
                  </a:cubicBezTo>
                  <a:cubicBezTo>
                    <a:pt x="198" y="219"/>
                    <a:pt x="191" y="233"/>
                    <a:pt x="181" y="252"/>
                  </a:cubicBezTo>
                  <a:cubicBezTo>
                    <a:pt x="181" y="256"/>
                    <a:pt x="184" y="258"/>
                    <a:pt x="189" y="260"/>
                  </a:cubicBezTo>
                  <a:cubicBezTo>
                    <a:pt x="191" y="261"/>
                    <a:pt x="195" y="262"/>
                    <a:pt x="202" y="262"/>
                  </a:cubicBezTo>
                  <a:cubicBezTo>
                    <a:pt x="202" y="274"/>
                    <a:pt x="203" y="283"/>
                    <a:pt x="205" y="290"/>
                  </a:cubicBezTo>
                  <a:cubicBezTo>
                    <a:pt x="207" y="294"/>
                    <a:pt x="211" y="300"/>
                    <a:pt x="217" y="308"/>
                  </a:cubicBezTo>
                  <a:cubicBezTo>
                    <a:pt x="180" y="300"/>
                    <a:pt x="145" y="308"/>
                    <a:pt x="111" y="332"/>
                  </a:cubicBezTo>
                  <a:cubicBezTo>
                    <a:pt x="107" y="344"/>
                    <a:pt x="101" y="367"/>
                    <a:pt x="95" y="402"/>
                  </a:cubicBezTo>
                  <a:cubicBezTo>
                    <a:pt x="89" y="436"/>
                    <a:pt x="82" y="460"/>
                    <a:pt x="75" y="475"/>
                  </a:cubicBezTo>
                  <a:cubicBezTo>
                    <a:pt x="73" y="479"/>
                    <a:pt x="70" y="485"/>
                    <a:pt x="65" y="494"/>
                  </a:cubicBezTo>
                  <a:cubicBezTo>
                    <a:pt x="63" y="498"/>
                    <a:pt x="61" y="501"/>
                    <a:pt x="59" y="504"/>
                  </a:cubicBezTo>
                  <a:cubicBezTo>
                    <a:pt x="57" y="508"/>
                    <a:pt x="55" y="512"/>
                    <a:pt x="54" y="515"/>
                  </a:cubicBezTo>
                  <a:cubicBezTo>
                    <a:pt x="53" y="517"/>
                    <a:pt x="53" y="519"/>
                    <a:pt x="52" y="521"/>
                  </a:cubicBezTo>
                  <a:cubicBezTo>
                    <a:pt x="36" y="559"/>
                    <a:pt x="26" y="582"/>
                    <a:pt x="23" y="592"/>
                  </a:cubicBezTo>
                  <a:cubicBezTo>
                    <a:pt x="12" y="622"/>
                    <a:pt x="5" y="650"/>
                    <a:pt x="3" y="676"/>
                  </a:cubicBezTo>
                  <a:cubicBezTo>
                    <a:pt x="0" y="718"/>
                    <a:pt x="4" y="753"/>
                    <a:pt x="13" y="778"/>
                  </a:cubicBezTo>
                  <a:cubicBezTo>
                    <a:pt x="27" y="812"/>
                    <a:pt x="51" y="826"/>
                    <a:pt x="86" y="820"/>
                  </a:cubicBezTo>
                  <a:cubicBezTo>
                    <a:pt x="88" y="822"/>
                    <a:pt x="89" y="827"/>
                    <a:pt x="88" y="832"/>
                  </a:cubicBezTo>
                  <a:cubicBezTo>
                    <a:pt x="87" y="836"/>
                    <a:pt x="87" y="840"/>
                    <a:pt x="86" y="846"/>
                  </a:cubicBezTo>
                  <a:cubicBezTo>
                    <a:pt x="89" y="846"/>
                    <a:pt x="93" y="848"/>
                    <a:pt x="99" y="849"/>
                  </a:cubicBezTo>
                  <a:cubicBezTo>
                    <a:pt x="104" y="850"/>
                    <a:pt x="108" y="851"/>
                    <a:pt x="111" y="851"/>
                  </a:cubicBezTo>
                  <a:cubicBezTo>
                    <a:pt x="109" y="883"/>
                    <a:pt x="102" y="951"/>
                    <a:pt x="90" y="1054"/>
                  </a:cubicBezTo>
                  <a:cubicBezTo>
                    <a:pt x="80" y="1138"/>
                    <a:pt x="75" y="1205"/>
                    <a:pt x="77" y="1256"/>
                  </a:cubicBezTo>
                  <a:cubicBezTo>
                    <a:pt x="82" y="1253"/>
                    <a:pt x="89" y="1251"/>
                    <a:pt x="100" y="1250"/>
                  </a:cubicBezTo>
                  <a:cubicBezTo>
                    <a:pt x="112" y="1248"/>
                    <a:pt x="120" y="1246"/>
                    <a:pt x="124" y="1245"/>
                  </a:cubicBezTo>
                  <a:cubicBezTo>
                    <a:pt x="128" y="1310"/>
                    <a:pt x="134" y="1412"/>
                    <a:pt x="142" y="1551"/>
                  </a:cubicBezTo>
                  <a:cubicBezTo>
                    <a:pt x="150" y="1674"/>
                    <a:pt x="161" y="1773"/>
                    <a:pt x="175" y="1846"/>
                  </a:cubicBezTo>
                  <a:cubicBezTo>
                    <a:pt x="177" y="1862"/>
                    <a:pt x="185" y="1886"/>
                    <a:pt x="195" y="1920"/>
                  </a:cubicBezTo>
                  <a:cubicBezTo>
                    <a:pt x="198" y="1930"/>
                    <a:pt x="202" y="1943"/>
                    <a:pt x="208" y="1962"/>
                  </a:cubicBezTo>
                  <a:cubicBezTo>
                    <a:pt x="213" y="1977"/>
                    <a:pt x="215" y="1988"/>
                    <a:pt x="215" y="1994"/>
                  </a:cubicBezTo>
                  <a:cubicBezTo>
                    <a:pt x="215" y="1996"/>
                    <a:pt x="211" y="2008"/>
                    <a:pt x="203" y="2029"/>
                  </a:cubicBezTo>
                  <a:cubicBezTo>
                    <a:pt x="198" y="2043"/>
                    <a:pt x="200" y="2054"/>
                    <a:pt x="208" y="2062"/>
                  </a:cubicBezTo>
                  <a:cubicBezTo>
                    <a:pt x="204" y="2072"/>
                    <a:pt x="193" y="2086"/>
                    <a:pt x="176" y="2103"/>
                  </a:cubicBezTo>
                  <a:cubicBezTo>
                    <a:pt x="159" y="2120"/>
                    <a:pt x="150" y="2133"/>
                    <a:pt x="147" y="2144"/>
                  </a:cubicBezTo>
                  <a:cubicBezTo>
                    <a:pt x="132" y="2155"/>
                    <a:pt x="107" y="2160"/>
                    <a:pt x="73" y="2160"/>
                  </a:cubicBezTo>
                  <a:cubicBezTo>
                    <a:pt x="35" y="2176"/>
                    <a:pt x="45" y="2198"/>
                    <a:pt x="103" y="2226"/>
                  </a:cubicBezTo>
                  <a:cubicBezTo>
                    <a:pt x="131" y="2229"/>
                    <a:pt x="161" y="2226"/>
                    <a:pt x="195" y="2217"/>
                  </a:cubicBezTo>
                  <a:cubicBezTo>
                    <a:pt x="250" y="2202"/>
                    <a:pt x="277" y="2194"/>
                    <a:pt x="278" y="2194"/>
                  </a:cubicBezTo>
                  <a:cubicBezTo>
                    <a:pt x="281" y="2195"/>
                    <a:pt x="285" y="2198"/>
                    <a:pt x="288" y="2202"/>
                  </a:cubicBezTo>
                  <a:cubicBezTo>
                    <a:pt x="291" y="2208"/>
                    <a:pt x="294" y="2211"/>
                    <a:pt x="297" y="2212"/>
                  </a:cubicBezTo>
                  <a:cubicBezTo>
                    <a:pt x="300" y="2212"/>
                    <a:pt x="305" y="2211"/>
                    <a:pt x="313" y="2210"/>
                  </a:cubicBezTo>
                  <a:cubicBezTo>
                    <a:pt x="319" y="2209"/>
                    <a:pt x="324" y="2209"/>
                    <a:pt x="329" y="2209"/>
                  </a:cubicBezTo>
                  <a:cubicBezTo>
                    <a:pt x="325" y="2213"/>
                    <a:pt x="321" y="2219"/>
                    <a:pt x="315" y="2229"/>
                  </a:cubicBezTo>
                  <a:cubicBezTo>
                    <a:pt x="309" y="2238"/>
                    <a:pt x="304" y="2245"/>
                    <a:pt x="299" y="2249"/>
                  </a:cubicBezTo>
                  <a:cubicBezTo>
                    <a:pt x="296" y="2252"/>
                    <a:pt x="291" y="2255"/>
                    <a:pt x="283" y="2258"/>
                  </a:cubicBezTo>
                  <a:cubicBezTo>
                    <a:pt x="275" y="2261"/>
                    <a:pt x="270" y="2264"/>
                    <a:pt x="267" y="2266"/>
                  </a:cubicBezTo>
                  <a:cubicBezTo>
                    <a:pt x="264" y="2269"/>
                    <a:pt x="259" y="2275"/>
                    <a:pt x="253" y="2285"/>
                  </a:cubicBezTo>
                  <a:cubicBezTo>
                    <a:pt x="248" y="2292"/>
                    <a:pt x="247" y="2299"/>
                    <a:pt x="252" y="2304"/>
                  </a:cubicBezTo>
                  <a:cubicBezTo>
                    <a:pt x="268" y="2324"/>
                    <a:pt x="303" y="2332"/>
                    <a:pt x="355" y="2330"/>
                  </a:cubicBezTo>
                  <a:cubicBezTo>
                    <a:pt x="406" y="2326"/>
                    <a:pt x="443" y="2314"/>
                    <a:pt x="467" y="2292"/>
                  </a:cubicBezTo>
                  <a:cubicBezTo>
                    <a:pt x="477" y="2296"/>
                    <a:pt x="489" y="2297"/>
                    <a:pt x="501" y="2293"/>
                  </a:cubicBezTo>
                  <a:cubicBezTo>
                    <a:pt x="511" y="2290"/>
                    <a:pt x="521" y="2285"/>
                    <a:pt x="531" y="2277"/>
                  </a:cubicBezTo>
                  <a:cubicBezTo>
                    <a:pt x="531" y="2265"/>
                    <a:pt x="530" y="2252"/>
                    <a:pt x="527" y="2237"/>
                  </a:cubicBezTo>
                  <a:cubicBezTo>
                    <a:pt x="523" y="2212"/>
                    <a:pt x="520" y="2199"/>
                    <a:pt x="520" y="2199"/>
                  </a:cubicBezTo>
                  <a:cubicBezTo>
                    <a:pt x="534" y="2191"/>
                    <a:pt x="542" y="2177"/>
                    <a:pt x="545" y="2157"/>
                  </a:cubicBezTo>
                  <a:cubicBezTo>
                    <a:pt x="547" y="2135"/>
                    <a:pt x="538" y="2124"/>
                    <a:pt x="516" y="2123"/>
                  </a:cubicBezTo>
                  <a:cubicBezTo>
                    <a:pt x="538" y="2067"/>
                    <a:pt x="548" y="1987"/>
                    <a:pt x="547" y="1884"/>
                  </a:cubicBezTo>
                  <a:cubicBezTo>
                    <a:pt x="546" y="1815"/>
                    <a:pt x="539" y="1730"/>
                    <a:pt x="527" y="1629"/>
                  </a:cubicBezTo>
                  <a:cubicBezTo>
                    <a:pt x="524" y="1610"/>
                    <a:pt x="519" y="1590"/>
                    <a:pt x="512" y="1570"/>
                  </a:cubicBezTo>
                  <a:cubicBezTo>
                    <a:pt x="511" y="1568"/>
                    <a:pt x="507" y="1559"/>
                    <a:pt x="500" y="1543"/>
                  </a:cubicBezTo>
                  <a:cubicBezTo>
                    <a:pt x="494" y="1532"/>
                    <a:pt x="491" y="1524"/>
                    <a:pt x="491" y="1517"/>
                  </a:cubicBezTo>
                  <a:cubicBezTo>
                    <a:pt x="490" y="1507"/>
                    <a:pt x="491" y="1492"/>
                    <a:pt x="493" y="1470"/>
                  </a:cubicBezTo>
                  <a:cubicBezTo>
                    <a:pt x="497" y="1448"/>
                    <a:pt x="497" y="1432"/>
                    <a:pt x="497" y="1422"/>
                  </a:cubicBezTo>
                  <a:cubicBezTo>
                    <a:pt x="497" y="1419"/>
                    <a:pt x="496" y="1414"/>
                    <a:pt x="494" y="1408"/>
                  </a:cubicBezTo>
                  <a:cubicBezTo>
                    <a:pt x="492" y="1401"/>
                    <a:pt x="491" y="1396"/>
                    <a:pt x="491" y="1393"/>
                  </a:cubicBezTo>
                  <a:cubicBezTo>
                    <a:pt x="493" y="1358"/>
                    <a:pt x="493" y="1358"/>
                    <a:pt x="493" y="1358"/>
                  </a:cubicBezTo>
                  <a:cubicBezTo>
                    <a:pt x="493" y="1344"/>
                    <a:pt x="491" y="1332"/>
                    <a:pt x="487" y="1324"/>
                  </a:cubicBezTo>
                  <a:cubicBezTo>
                    <a:pt x="490" y="1308"/>
                    <a:pt x="493" y="1290"/>
                    <a:pt x="495" y="1270"/>
                  </a:cubicBezTo>
                  <a:cubicBezTo>
                    <a:pt x="498" y="1246"/>
                    <a:pt x="500" y="1230"/>
                    <a:pt x="501" y="1218"/>
                  </a:cubicBezTo>
                  <a:cubicBezTo>
                    <a:pt x="509" y="1178"/>
                    <a:pt x="514" y="1146"/>
                    <a:pt x="517" y="1126"/>
                  </a:cubicBezTo>
                  <a:cubicBezTo>
                    <a:pt x="522" y="1088"/>
                    <a:pt x="522" y="1056"/>
                    <a:pt x="516" y="1028"/>
                  </a:cubicBezTo>
                  <a:cubicBezTo>
                    <a:pt x="515" y="1024"/>
                    <a:pt x="513" y="1018"/>
                    <a:pt x="510" y="1009"/>
                  </a:cubicBezTo>
                  <a:cubicBezTo>
                    <a:pt x="506" y="1000"/>
                    <a:pt x="504" y="994"/>
                    <a:pt x="503" y="988"/>
                  </a:cubicBezTo>
                  <a:cubicBezTo>
                    <a:pt x="501" y="969"/>
                    <a:pt x="501" y="952"/>
                    <a:pt x="501" y="936"/>
                  </a:cubicBezTo>
                  <a:cubicBezTo>
                    <a:pt x="502" y="932"/>
                    <a:pt x="503" y="927"/>
                    <a:pt x="505" y="922"/>
                  </a:cubicBezTo>
                  <a:cubicBezTo>
                    <a:pt x="507" y="915"/>
                    <a:pt x="509" y="910"/>
                    <a:pt x="510" y="908"/>
                  </a:cubicBezTo>
                  <a:cubicBezTo>
                    <a:pt x="512" y="896"/>
                    <a:pt x="515" y="878"/>
                    <a:pt x="517" y="852"/>
                  </a:cubicBezTo>
                  <a:cubicBezTo>
                    <a:pt x="519" y="826"/>
                    <a:pt x="522" y="808"/>
                    <a:pt x="525" y="796"/>
                  </a:cubicBezTo>
                  <a:cubicBezTo>
                    <a:pt x="527" y="785"/>
                    <a:pt x="532" y="771"/>
                    <a:pt x="539" y="754"/>
                  </a:cubicBezTo>
                  <a:cubicBezTo>
                    <a:pt x="550" y="725"/>
                    <a:pt x="556" y="710"/>
                    <a:pt x="556" y="710"/>
                  </a:cubicBezTo>
                  <a:cubicBezTo>
                    <a:pt x="566" y="681"/>
                    <a:pt x="571" y="666"/>
                    <a:pt x="572" y="666"/>
                  </a:cubicBezTo>
                  <a:cubicBezTo>
                    <a:pt x="578" y="650"/>
                    <a:pt x="585" y="638"/>
                    <a:pt x="592" y="630"/>
                  </a:cubicBezTo>
                  <a:close/>
                  <a:moveTo>
                    <a:pt x="279" y="364"/>
                  </a:moveTo>
                  <a:cubicBezTo>
                    <a:pt x="274" y="372"/>
                    <a:pt x="272" y="377"/>
                    <a:pt x="271" y="378"/>
                  </a:cubicBezTo>
                  <a:cubicBezTo>
                    <a:pt x="266" y="382"/>
                    <a:pt x="249" y="390"/>
                    <a:pt x="222" y="401"/>
                  </a:cubicBezTo>
                  <a:cubicBezTo>
                    <a:pt x="201" y="410"/>
                    <a:pt x="187" y="419"/>
                    <a:pt x="179" y="429"/>
                  </a:cubicBezTo>
                  <a:cubicBezTo>
                    <a:pt x="175" y="433"/>
                    <a:pt x="172" y="440"/>
                    <a:pt x="167" y="449"/>
                  </a:cubicBezTo>
                  <a:cubicBezTo>
                    <a:pt x="163" y="458"/>
                    <a:pt x="159" y="465"/>
                    <a:pt x="155" y="469"/>
                  </a:cubicBezTo>
                  <a:cubicBezTo>
                    <a:pt x="154" y="477"/>
                    <a:pt x="151" y="485"/>
                    <a:pt x="147" y="492"/>
                  </a:cubicBezTo>
                  <a:cubicBezTo>
                    <a:pt x="145" y="497"/>
                    <a:pt x="140" y="503"/>
                    <a:pt x="135" y="511"/>
                  </a:cubicBezTo>
                  <a:cubicBezTo>
                    <a:pt x="131" y="508"/>
                    <a:pt x="129" y="504"/>
                    <a:pt x="128" y="500"/>
                  </a:cubicBezTo>
                  <a:cubicBezTo>
                    <a:pt x="124" y="488"/>
                    <a:pt x="130" y="472"/>
                    <a:pt x="145" y="452"/>
                  </a:cubicBezTo>
                  <a:cubicBezTo>
                    <a:pt x="147" y="449"/>
                    <a:pt x="153" y="444"/>
                    <a:pt x="160" y="438"/>
                  </a:cubicBezTo>
                  <a:cubicBezTo>
                    <a:pt x="167" y="432"/>
                    <a:pt x="172" y="426"/>
                    <a:pt x="175" y="422"/>
                  </a:cubicBezTo>
                  <a:cubicBezTo>
                    <a:pt x="178" y="417"/>
                    <a:pt x="181" y="410"/>
                    <a:pt x="183" y="400"/>
                  </a:cubicBezTo>
                  <a:cubicBezTo>
                    <a:pt x="186" y="389"/>
                    <a:pt x="189" y="381"/>
                    <a:pt x="191" y="376"/>
                  </a:cubicBezTo>
                  <a:cubicBezTo>
                    <a:pt x="201" y="380"/>
                    <a:pt x="209" y="382"/>
                    <a:pt x="216" y="381"/>
                  </a:cubicBezTo>
                  <a:cubicBezTo>
                    <a:pt x="223" y="380"/>
                    <a:pt x="231" y="378"/>
                    <a:pt x="240" y="374"/>
                  </a:cubicBezTo>
                  <a:cubicBezTo>
                    <a:pt x="240" y="372"/>
                    <a:pt x="239" y="370"/>
                    <a:pt x="237" y="368"/>
                  </a:cubicBezTo>
                  <a:cubicBezTo>
                    <a:pt x="235" y="366"/>
                    <a:pt x="235" y="364"/>
                    <a:pt x="235" y="362"/>
                  </a:cubicBezTo>
                  <a:cubicBezTo>
                    <a:pt x="242" y="364"/>
                    <a:pt x="250" y="362"/>
                    <a:pt x="258" y="354"/>
                  </a:cubicBezTo>
                  <a:cubicBezTo>
                    <a:pt x="267" y="347"/>
                    <a:pt x="275" y="345"/>
                    <a:pt x="282" y="348"/>
                  </a:cubicBezTo>
                  <a:cubicBezTo>
                    <a:pt x="283" y="352"/>
                    <a:pt x="283" y="358"/>
                    <a:pt x="279" y="364"/>
                  </a:cubicBezTo>
                  <a:cubicBezTo>
                    <a:pt x="279" y="364"/>
                    <a:pt x="279" y="364"/>
                    <a:pt x="279" y="36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3200"/>
            </a:p>
          </p:txBody>
        </p:sp>
        <p:sp>
          <p:nvSpPr>
            <p:cNvPr id="19" name="ïṣ1iďê">
              <a:extLst>
                <a:ext uri="{FF2B5EF4-FFF2-40B4-BE49-F238E27FC236}">
                  <a16:creationId xmlns:a16="http://schemas.microsoft.com/office/drawing/2014/main" id="{A960B4BB-8EC8-479F-BCE4-45B28DB74960}"/>
                </a:ext>
              </a:extLst>
            </p:cNvPr>
            <p:cNvSpPr txBox="1"/>
            <p:nvPr/>
          </p:nvSpPr>
          <p:spPr bwMode="auto">
            <a:xfrm>
              <a:off x="6553568" y="3970401"/>
              <a:ext cx="1905200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0" name="îşḻîḍe">
              <a:extLst>
                <a:ext uri="{FF2B5EF4-FFF2-40B4-BE49-F238E27FC236}">
                  <a16:creationId xmlns:a16="http://schemas.microsoft.com/office/drawing/2014/main" id="{CB67FB7E-00D4-40E8-8ED3-FE200A54EF1E}"/>
                </a:ext>
              </a:extLst>
            </p:cNvPr>
            <p:cNvSpPr txBox="1"/>
            <p:nvPr/>
          </p:nvSpPr>
          <p:spPr bwMode="auto">
            <a:xfrm>
              <a:off x="6313774" y="4533073"/>
              <a:ext cx="238478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1" name="ïṡḻîḓê">
              <a:extLst>
                <a:ext uri="{FF2B5EF4-FFF2-40B4-BE49-F238E27FC236}">
                  <a16:creationId xmlns:a16="http://schemas.microsoft.com/office/drawing/2014/main" id="{7829544A-E9FE-445C-ACD2-81BA897D58C7}"/>
                </a:ext>
              </a:extLst>
            </p:cNvPr>
            <p:cNvSpPr/>
            <p:nvPr/>
          </p:nvSpPr>
          <p:spPr bwMode="auto">
            <a:xfrm>
              <a:off x="6313774" y="4974877"/>
              <a:ext cx="2384788" cy="11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3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ceca782-538f-405b-b2e4-c2174374c0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92CBFB5-CF36-4377-BB3E-7F9BA954FCA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520786"/>
            <a:ext cx="11518900" cy="3816426"/>
            <a:chOff x="0" y="1520786"/>
            <a:chExt cx="11518900" cy="3816426"/>
          </a:xfrm>
        </p:grpSpPr>
        <p:sp>
          <p:nvSpPr>
            <p:cNvPr id="3" name="íŝ1iḓê">
              <a:extLst>
                <a:ext uri="{FF2B5EF4-FFF2-40B4-BE49-F238E27FC236}">
                  <a16:creationId xmlns:a16="http://schemas.microsoft.com/office/drawing/2014/main" id="{EDC855AA-1E47-4D14-8689-9DC14FBB0A7A}"/>
                </a:ext>
              </a:extLst>
            </p:cNvPr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4" name="ïṩ1iḓé">
              <a:extLst>
                <a:ext uri="{FF2B5EF4-FFF2-40B4-BE49-F238E27FC236}">
                  <a16:creationId xmlns:a16="http://schemas.microsoft.com/office/drawing/2014/main" id="{DB5E446E-3A81-4DF8-A856-9C04A11958DC}"/>
                </a:ext>
              </a:extLst>
            </p:cNvPr>
            <p:cNvSpPr/>
            <p:nvPr/>
          </p:nvSpPr>
          <p:spPr bwMode="auto">
            <a:xfrm>
              <a:off x="651000" y="2284073"/>
              <a:ext cx="53729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îsḻíḍê">
              <a:extLst>
                <a:ext uri="{FF2B5EF4-FFF2-40B4-BE49-F238E27FC236}">
                  <a16:creationId xmlns:a16="http://schemas.microsoft.com/office/drawing/2014/main" id="{26C5F3A6-CBC7-49C0-9C16-FC410996606A}"/>
                </a:ext>
              </a:extLst>
            </p:cNvPr>
            <p:cNvSpPr/>
            <p:nvPr/>
          </p:nvSpPr>
          <p:spPr bwMode="auto">
            <a:xfrm>
              <a:off x="651000" y="3047358"/>
              <a:ext cx="53729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" name="îṡḻïḑê">
              <a:extLst>
                <a:ext uri="{FF2B5EF4-FFF2-40B4-BE49-F238E27FC236}">
                  <a16:creationId xmlns:a16="http://schemas.microsoft.com/office/drawing/2014/main" id="{F98EF4FD-E5E7-4D29-972B-6395BDA4E87A}"/>
                </a:ext>
              </a:extLst>
            </p:cNvPr>
            <p:cNvSpPr/>
            <p:nvPr/>
          </p:nvSpPr>
          <p:spPr bwMode="auto">
            <a:xfrm>
              <a:off x="651000" y="3810642"/>
              <a:ext cx="53729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îŝḻíḋe">
              <a:extLst>
                <a:ext uri="{FF2B5EF4-FFF2-40B4-BE49-F238E27FC236}">
                  <a16:creationId xmlns:a16="http://schemas.microsoft.com/office/drawing/2014/main" id="{5991DC44-780D-455E-9BBF-AA900F9FB39E}"/>
                </a:ext>
              </a:extLst>
            </p:cNvPr>
            <p:cNvSpPr/>
            <p:nvPr/>
          </p:nvSpPr>
          <p:spPr bwMode="auto">
            <a:xfrm>
              <a:off x="651000" y="4573927"/>
              <a:ext cx="5372992" cy="763285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îṡ1iďè">
              <a:extLst>
                <a:ext uri="{FF2B5EF4-FFF2-40B4-BE49-F238E27FC236}">
                  <a16:creationId xmlns:a16="http://schemas.microsoft.com/office/drawing/2014/main" id="{AB5A39D8-4001-4B35-B299-780A8A538788}"/>
                </a:ext>
              </a:extLst>
            </p:cNvPr>
            <p:cNvSpPr/>
            <p:nvPr/>
          </p:nvSpPr>
          <p:spPr bwMode="auto">
            <a:xfrm>
              <a:off x="5642349" y="4573924"/>
              <a:ext cx="763287" cy="763287"/>
            </a:xfrm>
            <a:prstGeom prst="diamond">
              <a:avLst/>
            </a:prstGeom>
            <a:solidFill>
              <a:schemeClr val="accent5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9" name="íš1iḍé">
              <a:extLst>
                <a:ext uri="{FF2B5EF4-FFF2-40B4-BE49-F238E27FC236}">
                  <a16:creationId xmlns:a16="http://schemas.microsoft.com/office/drawing/2014/main" id="{9B805517-026C-4DB4-8F8C-90A2E92A4275}"/>
                </a:ext>
              </a:extLst>
            </p:cNvPr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0" name="îṡḻide">
              <a:extLst>
                <a:ext uri="{FF2B5EF4-FFF2-40B4-BE49-F238E27FC236}">
                  <a16:creationId xmlns:a16="http://schemas.microsoft.com/office/drawing/2014/main" id="{43395864-A8CF-4785-AAFE-2D4F7A3CA0FF}"/>
                </a:ext>
              </a:extLst>
            </p:cNvPr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1" name="î$líďé">
              <a:extLst>
                <a:ext uri="{FF2B5EF4-FFF2-40B4-BE49-F238E27FC236}">
                  <a16:creationId xmlns:a16="http://schemas.microsoft.com/office/drawing/2014/main" id="{27222ACA-7E5C-4F08-88C3-63C86AB6C4F9}"/>
                </a:ext>
              </a:extLst>
            </p:cNvPr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ṥ1iḍê">
              <a:extLst>
                <a:ext uri="{FF2B5EF4-FFF2-40B4-BE49-F238E27FC236}">
                  <a16:creationId xmlns:a16="http://schemas.microsoft.com/office/drawing/2014/main" id="{9D3DCFE0-A263-4FAE-B9E8-17C47A157E0B}"/>
                </a:ext>
              </a:extLst>
            </p:cNvPr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3" name="ïṣ1iḑè">
              <a:extLst>
                <a:ext uri="{FF2B5EF4-FFF2-40B4-BE49-F238E27FC236}">
                  <a16:creationId xmlns:a16="http://schemas.microsoft.com/office/drawing/2014/main" id="{DB7CE95C-CD57-4BDB-A431-5FF43DA4F45B}"/>
                </a:ext>
              </a:extLst>
            </p:cNvPr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4" name="îṩ1ídè">
              <a:extLst>
                <a:ext uri="{FF2B5EF4-FFF2-40B4-BE49-F238E27FC236}">
                  <a16:creationId xmlns:a16="http://schemas.microsoft.com/office/drawing/2014/main" id="{D31599BE-B97A-4E46-A912-990A32A4AF51}"/>
                </a:ext>
              </a:extLst>
            </p:cNvPr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5" name="îṩḻíḋe">
              <a:extLst>
                <a:ext uri="{FF2B5EF4-FFF2-40B4-BE49-F238E27FC236}">
                  <a16:creationId xmlns:a16="http://schemas.microsoft.com/office/drawing/2014/main" id="{C0AA2E86-3AF2-48F7-A359-9C236DCA0970}"/>
                </a:ext>
              </a:extLst>
            </p:cNvPr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6" name="ïṩļîḑe">
              <a:extLst>
                <a:ext uri="{FF2B5EF4-FFF2-40B4-BE49-F238E27FC236}">
                  <a16:creationId xmlns:a16="http://schemas.microsoft.com/office/drawing/2014/main" id="{D5197462-4201-4572-9884-A4DB226BDEDA}"/>
                </a:ext>
              </a:extLst>
            </p:cNvPr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7" name="ï$ľîḓè">
              <a:extLst>
                <a:ext uri="{FF2B5EF4-FFF2-40B4-BE49-F238E27FC236}">
                  <a16:creationId xmlns:a16="http://schemas.microsoft.com/office/drawing/2014/main" id="{F18B5C75-3B2E-43CB-89DA-247C46AB66D7}"/>
                </a:ext>
              </a:extLst>
            </p:cNvPr>
            <p:cNvSpPr/>
            <p:nvPr/>
          </p:nvSpPr>
          <p:spPr bwMode="auto">
            <a:xfrm>
              <a:off x="6405636" y="4657042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8" name="ísľidê">
              <a:extLst>
                <a:ext uri="{FF2B5EF4-FFF2-40B4-BE49-F238E27FC236}">
                  <a16:creationId xmlns:a16="http://schemas.microsoft.com/office/drawing/2014/main" id="{D30C18E9-B060-427F-9FA6-4A93CD679183}"/>
                </a:ext>
              </a:extLst>
            </p:cNvPr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8C5D1C5-E0DC-45AB-BADB-F04E4D385103}"/>
                </a:ext>
              </a:extLst>
            </p:cNvPr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23FF34E-A2C6-47B5-9D84-3416D2810864}"/>
                </a:ext>
              </a:extLst>
            </p:cNvPr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6500B03-EC7E-4B7F-8E00-C71D012BAD40}"/>
                </a:ext>
              </a:extLst>
            </p:cNvPr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6576C06-3919-4581-8939-F9F192FD9901}"/>
                </a:ext>
              </a:extLst>
            </p:cNvPr>
            <p:cNvCxnSpPr/>
            <p:nvPr/>
          </p:nvCxnSpPr>
          <p:spPr>
            <a:xfrm>
              <a:off x="6276000" y="4573924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9A6E375-A201-42DB-8E51-57DE6F00E33B}"/>
                </a:ext>
              </a:extLst>
            </p:cNvPr>
            <p:cNvCxnSpPr/>
            <p:nvPr/>
          </p:nvCxnSpPr>
          <p:spPr>
            <a:xfrm>
              <a:off x="6276000" y="5337211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1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24D4CD9-241B-4287-BB4B-018315BB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8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01B6-19E6-4776-856C-365F17ED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8CE14-B2C8-4B1C-9838-27DCDA6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2ECD8-FDAA-4B7B-B26B-58EB6482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c448ca72-daa5-4b7b-accd-76a4db21f3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C12CEB-9310-4448-8174-A67C910AEB3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30300"/>
            <a:ext cx="12195806" cy="5013325"/>
            <a:chOff x="0" y="1130300"/>
            <a:chExt cx="12195806" cy="5013325"/>
          </a:xfrm>
        </p:grpSpPr>
        <p:sp>
          <p:nvSpPr>
            <p:cNvPr id="6" name="ïšľíḑê">
              <a:extLst>
                <a:ext uri="{FF2B5EF4-FFF2-40B4-BE49-F238E27FC236}">
                  <a16:creationId xmlns:a16="http://schemas.microsoft.com/office/drawing/2014/main" id="{0412963C-553F-4A61-817D-25A2F92EDCC8}"/>
                </a:ext>
              </a:extLst>
            </p:cNvPr>
            <p:cNvSpPr/>
            <p:nvPr/>
          </p:nvSpPr>
          <p:spPr>
            <a:xfrm>
              <a:off x="0" y="1130300"/>
              <a:ext cx="12195806" cy="1994308"/>
            </a:xfrm>
            <a:prstGeom prst="rect">
              <a:avLst/>
            </a:prstGeom>
            <a:blipFill>
              <a:blip r:embed="rId3"/>
              <a:stretch>
                <a:fillRect t="-154743" b="-15278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îṣ1íḋè">
              <a:extLst>
                <a:ext uri="{FF2B5EF4-FFF2-40B4-BE49-F238E27FC236}">
                  <a16:creationId xmlns:a16="http://schemas.microsoft.com/office/drawing/2014/main" id="{3D2D38D6-FDA7-4112-AC7E-4371E7F2D683}"/>
                </a:ext>
              </a:extLst>
            </p:cNvPr>
            <p:cNvSpPr/>
            <p:nvPr/>
          </p:nvSpPr>
          <p:spPr>
            <a:xfrm>
              <a:off x="0" y="2826768"/>
              <a:ext cx="12191997" cy="29784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defTabSz="914400"/>
              <a:endParaRPr lang="zh-CN" altLang="en-US"/>
            </a:p>
          </p:txBody>
        </p:sp>
        <p:grpSp>
          <p:nvGrpSpPr>
            <p:cNvPr id="8" name="íṡľiḋè">
              <a:extLst>
                <a:ext uri="{FF2B5EF4-FFF2-40B4-BE49-F238E27FC236}">
                  <a16:creationId xmlns:a16="http://schemas.microsoft.com/office/drawing/2014/main" id="{12CADAD8-48F5-488A-AD17-D35C0FD70BC2}"/>
                </a:ext>
              </a:extLst>
            </p:cNvPr>
            <p:cNvGrpSpPr/>
            <p:nvPr/>
          </p:nvGrpSpPr>
          <p:grpSpPr>
            <a:xfrm>
              <a:off x="1999710" y="2489949"/>
              <a:ext cx="971478" cy="971478"/>
              <a:chOff x="1999710" y="2266864"/>
              <a:chExt cx="971478" cy="971478"/>
            </a:xfrm>
          </p:grpSpPr>
          <p:sp>
            <p:nvSpPr>
              <p:cNvPr id="40" name="ï$1ïḍe">
                <a:extLst>
                  <a:ext uri="{FF2B5EF4-FFF2-40B4-BE49-F238E27FC236}">
                    <a16:creationId xmlns:a16="http://schemas.microsoft.com/office/drawing/2014/main" id="{CE462479-637F-42F4-A514-138F058B7CF2}"/>
                  </a:ext>
                </a:extLst>
              </p:cNvPr>
              <p:cNvSpPr/>
              <p:nvPr/>
            </p:nvSpPr>
            <p:spPr>
              <a:xfrm flipH="1">
                <a:off x="1999710" y="2266864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íṣ1íďè" title="S8je3JnNJtZFZzf">
                <a:extLst>
                  <a:ext uri="{FF2B5EF4-FFF2-40B4-BE49-F238E27FC236}">
                    <a16:creationId xmlns:a16="http://schemas.microsoft.com/office/drawing/2014/main" id="{25B47AD7-7A20-4720-B219-5C7254655D12}"/>
                  </a:ext>
                </a:extLst>
              </p:cNvPr>
              <p:cNvSpPr/>
              <p:nvPr/>
            </p:nvSpPr>
            <p:spPr bwMode="auto">
              <a:xfrm>
                <a:off x="2208725" y="2476294"/>
                <a:ext cx="553449" cy="552618"/>
              </a:xfrm>
              <a:custGeom>
                <a:avLst/>
                <a:gdLst>
                  <a:gd name="connsiteX0" fmla="*/ 482139 w 607634"/>
                  <a:gd name="connsiteY0" fmla="*/ 527565 h 606722"/>
                  <a:gd name="connsiteX1" fmla="*/ 462292 w 607634"/>
                  <a:gd name="connsiteY1" fmla="*/ 547377 h 606722"/>
                  <a:gd name="connsiteX2" fmla="*/ 482139 w 607634"/>
                  <a:gd name="connsiteY2" fmla="*/ 567099 h 606722"/>
                  <a:gd name="connsiteX3" fmla="*/ 501896 w 607634"/>
                  <a:gd name="connsiteY3" fmla="*/ 547377 h 606722"/>
                  <a:gd name="connsiteX4" fmla="*/ 482139 w 607634"/>
                  <a:gd name="connsiteY4" fmla="*/ 527565 h 606722"/>
                  <a:gd name="connsiteX5" fmla="*/ 257600 w 607634"/>
                  <a:gd name="connsiteY5" fmla="*/ 527565 h 606722"/>
                  <a:gd name="connsiteX6" fmla="*/ 237753 w 607634"/>
                  <a:gd name="connsiteY6" fmla="*/ 547377 h 606722"/>
                  <a:gd name="connsiteX7" fmla="*/ 257600 w 607634"/>
                  <a:gd name="connsiteY7" fmla="*/ 567099 h 606722"/>
                  <a:gd name="connsiteX8" fmla="*/ 277446 w 607634"/>
                  <a:gd name="connsiteY8" fmla="*/ 547377 h 606722"/>
                  <a:gd name="connsiteX9" fmla="*/ 257600 w 607634"/>
                  <a:gd name="connsiteY9" fmla="*/ 527565 h 606722"/>
                  <a:gd name="connsiteX10" fmla="*/ 482139 w 607634"/>
                  <a:gd name="connsiteY10" fmla="*/ 488031 h 606722"/>
                  <a:gd name="connsiteX11" fmla="*/ 541590 w 607634"/>
                  <a:gd name="connsiteY11" fmla="*/ 547377 h 606722"/>
                  <a:gd name="connsiteX12" fmla="*/ 482139 w 607634"/>
                  <a:gd name="connsiteY12" fmla="*/ 606722 h 606722"/>
                  <a:gd name="connsiteX13" fmla="*/ 422687 w 607634"/>
                  <a:gd name="connsiteY13" fmla="*/ 547377 h 606722"/>
                  <a:gd name="connsiteX14" fmla="*/ 482139 w 607634"/>
                  <a:gd name="connsiteY14" fmla="*/ 488031 h 606722"/>
                  <a:gd name="connsiteX15" fmla="*/ 257600 w 607634"/>
                  <a:gd name="connsiteY15" fmla="*/ 488031 h 606722"/>
                  <a:gd name="connsiteX16" fmla="*/ 317051 w 607634"/>
                  <a:gd name="connsiteY16" fmla="*/ 547377 h 606722"/>
                  <a:gd name="connsiteX17" fmla="*/ 257600 w 607634"/>
                  <a:gd name="connsiteY17" fmla="*/ 606722 h 606722"/>
                  <a:gd name="connsiteX18" fmla="*/ 198148 w 607634"/>
                  <a:gd name="connsiteY18" fmla="*/ 547377 h 606722"/>
                  <a:gd name="connsiteX19" fmla="*/ 257600 w 607634"/>
                  <a:gd name="connsiteY19" fmla="*/ 488031 h 606722"/>
                  <a:gd name="connsiteX20" fmla="*/ 482143 w 607634"/>
                  <a:gd name="connsiteY20" fmla="*/ 171433 h 606722"/>
                  <a:gd name="connsiteX21" fmla="*/ 462295 w 607634"/>
                  <a:gd name="connsiteY21" fmla="*/ 191251 h 606722"/>
                  <a:gd name="connsiteX22" fmla="*/ 462295 w 607634"/>
                  <a:gd name="connsiteY22" fmla="*/ 270346 h 606722"/>
                  <a:gd name="connsiteX23" fmla="*/ 482143 w 607634"/>
                  <a:gd name="connsiteY23" fmla="*/ 290164 h 606722"/>
                  <a:gd name="connsiteX24" fmla="*/ 501902 w 607634"/>
                  <a:gd name="connsiteY24" fmla="*/ 270346 h 606722"/>
                  <a:gd name="connsiteX25" fmla="*/ 501902 w 607634"/>
                  <a:gd name="connsiteY25" fmla="*/ 191251 h 606722"/>
                  <a:gd name="connsiteX26" fmla="*/ 482143 w 607634"/>
                  <a:gd name="connsiteY26" fmla="*/ 171433 h 606722"/>
                  <a:gd name="connsiteX27" fmla="*/ 363232 w 607634"/>
                  <a:gd name="connsiteY27" fmla="*/ 171433 h 606722"/>
                  <a:gd name="connsiteX28" fmla="*/ 343472 w 607634"/>
                  <a:gd name="connsiteY28" fmla="*/ 191251 h 606722"/>
                  <a:gd name="connsiteX29" fmla="*/ 343472 w 607634"/>
                  <a:gd name="connsiteY29" fmla="*/ 270346 h 606722"/>
                  <a:gd name="connsiteX30" fmla="*/ 363232 w 607634"/>
                  <a:gd name="connsiteY30" fmla="*/ 290164 h 606722"/>
                  <a:gd name="connsiteX31" fmla="*/ 383080 w 607634"/>
                  <a:gd name="connsiteY31" fmla="*/ 270346 h 606722"/>
                  <a:gd name="connsiteX32" fmla="*/ 383080 w 607634"/>
                  <a:gd name="connsiteY32" fmla="*/ 191251 h 606722"/>
                  <a:gd name="connsiteX33" fmla="*/ 363232 w 607634"/>
                  <a:gd name="connsiteY33" fmla="*/ 171433 h 606722"/>
                  <a:gd name="connsiteX34" fmla="*/ 244320 w 607634"/>
                  <a:gd name="connsiteY34" fmla="*/ 171433 h 606722"/>
                  <a:gd name="connsiteX35" fmla="*/ 224561 w 607634"/>
                  <a:gd name="connsiteY35" fmla="*/ 191251 h 606722"/>
                  <a:gd name="connsiteX36" fmla="*/ 224561 w 607634"/>
                  <a:gd name="connsiteY36" fmla="*/ 270346 h 606722"/>
                  <a:gd name="connsiteX37" fmla="*/ 244320 w 607634"/>
                  <a:gd name="connsiteY37" fmla="*/ 290164 h 606722"/>
                  <a:gd name="connsiteX38" fmla="*/ 264169 w 607634"/>
                  <a:gd name="connsiteY38" fmla="*/ 270346 h 606722"/>
                  <a:gd name="connsiteX39" fmla="*/ 264169 w 607634"/>
                  <a:gd name="connsiteY39" fmla="*/ 191251 h 606722"/>
                  <a:gd name="connsiteX40" fmla="*/ 244320 w 607634"/>
                  <a:gd name="connsiteY40" fmla="*/ 171433 h 606722"/>
                  <a:gd name="connsiteX41" fmla="*/ 19848 w 607634"/>
                  <a:gd name="connsiteY41" fmla="*/ 0 h 606722"/>
                  <a:gd name="connsiteX42" fmla="*/ 112236 w 607634"/>
                  <a:gd name="connsiteY42" fmla="*/ 0 h 606722"/>
                  <a:gd name="connsiteX43" fmla="*/ 131728 w 607634"/>
                  <a:gd name="connsiteY43" fmla="*/ 15997 h 606722"/>
                  <a:gd name="connsiteX44" fmla="*/ 146503 w 607634"/>
                  <a:gd name="connsiteY44" fmla="*/ 92337 h 606722"/>
                  <a:gd name="connsiteX45" fmla="*/ 587793 w 607634"/>
                  <a:gd name="connsiteY45" fmla="*/ 92337 h 606722"/>
                  <a:gd name="connsiteX46" fmla="*/ 607374 w 607634"/>
                  <a:gd name="connsiteY46" fmla="*/ 115355 h 606722"/>
                  <a:gd name="connsiteX47" fmla="*/ 571149 w 607634"/>
                  <a:gd name="connsiteY47" fmla="*/ 332378 h 606722"/>
                  <a:gd name="connsiteX48" fmla="*/ 581206 w 607634"/>
                  <a:gd name="connsiteY48" fmla="*/ 349530 h 606722"/>
                  <a:gd name="connsiteX49" fmla="*/ 565007 w 607634"/>
                  <a:gd name="connsiteY49" fmla="*/ 368904 h 606722"/>
                  <a:gd name="connsiteX50" fmla="*/ 564918 w 607634"/>
                  <a:gd name="connsiteY50" fmla="*/ 369260 h 606722"/>
                  <a:gd name="connsiteX51" fmla="*/ 561358 w 607634"/>
                  <a:gd name="connsiteY51" fmla="*/ 369260 h 606722"/>
                  <a:gd name="connsiteX52" fmla="*/ 178278 w 607634"/>
                  <a:gd name="connsiteY52" fmla="*/ 369260 h 606722"/>
                  <a:gd name="connsiteX53" fmla="*/ 158519 w 607634"/>
                  <a:gd name="connsiteY53" fmla="*/ 389078 h 606722"/>
                  <a:gd name="connsiteX54" fmla="*/ 178278 w 607634"/>
                  <a:gd name="connsiteY54" fmla="*/ 408896 h 606722"/>
                  <a:gd name="connsiteX55" fmla="*/ 561358 w 607634"/>
                  <a:gd name="connsiteY55" fmla="*/ 408896 h 606722"/>
                  <a:gd name="connsiteX56" fmla="*/ 581206 w 607634"/>
                  <a:gd name="connsiteY56" fmla="*/ 428626 h 606722"/>
                  <a:gd name="connsiteX57" fmla="*/ 561358 w 607634"/>
                  <a:gd name="connsiteY57" fmla="*/ 448444 h 606722"/>
                  <a:gd name="connsiteX58" fmla="*/ 178278 w 607634"/>
                  <a:gd name="connsiteY58" fmla="*/ 448444 h 606722"/>
                  <a:gd name="connsiteX59" fmla="*/ 118911 w 607634"/>
                  <a:gd name="connsiteY59" fmla="*/ 389078 h 606722"/>
                  <a:gd name="connsiteX60" fmla="*/ 153268 w 607634"/>
                  <a:gd name="connsiteY60" fmla="*/ 335400 h 606722"/>
                  <a:gd name="connsiteX61" fmla="*/ 106184 w 607634"/>
                  <a:gd name="connsiteY61" fmla="*/ 92337 h 606722"/>
                  <a:gd name="connsiteX62" fmla="*/ 95948 w 607634"/>
                  <a:gd name="connsiteY62" fmla="*/ 39548 h 606722"/>
                  <a:gd name="connsiteX63" fmla="*/ 19848 w 607634"/>
                  <a:gd name="connsiteY63" fmla="*/ 39548 h 606722"/>
                  <a:gd name="connsiteX64" fmla="*/ 0 w 607634"/>
                  <a:gd name="connsiteY64" fmla="*/ 19818 h 606722"/>
                  <a:gd name="connsiteX65" fmla="*/ 19848 w 607634"/>
                  <a:gd name="connsiteY6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7634" h="606722">
                    <a:moveTo>
                      <a:pt x="482139" y="527565"/>
                    </a:moveTo>
                    <a:cubicBezTo>
                      <a:pt x="471192" y="527565"/>
                      <a:pt x="462292" y="536449"/>
                      <a:pt x="462292" y="547377"/>
                    </a:cubicBezTo>
                    <a:cubicBezTo>
                      <a:pt x="462292" y="558304"/>
                      <a:pt x="471192" y="567099"/>
                      <a:pt x="482139" y="567099"/>
                    </a:cubicBezTo>
                    <a:cubicBezTo>
                      <a:pt x="493085" y="567099"/>
                      <a:pt x="501896" y="558304"/>
                      <a:pt x="501896" y="547377"/>
                    </a:cubicBezTo>
                    <a:cubicBezTo>
                      <a:pt x="501896" y="536449"/>
                      <a:pt x="493085" y="527565"/>
                      <a:pt x="482139" y="527565"/>
                    </a:cubicBezTo>
                    <a:close/>
                    <a:moveTo>
                      <a:pt x="257600" y="527565"/>
                    </a:moveTo>
                    <a:cubicBezTo>
                      <a:pt x="246653" y="527565"/>
                      <a:pt x="237753" y="536449"/>
                      <a:pt x="237753" y="547377"/>
                    </a:cubicBezTo>
                    <a:cubicBezTo>
                      <a:pt x="237753" y="558304"/>
                      <a:pt x="246653" y="567099"/>
                      <a:pt x="257600" y="567099"/>
                    </a:cubicBezTo>
                    <a:cubicBezTo>
                      <a:pt x="268546" y="567099"/>
                      <a:pt x="277446" y="558304"/>
                      <a:pt x="277446" y="547377"/>
                    </a:cubicBezTo>
                    <a:cubicBezTo>
                      <a:pt x="277446" y="536449"/>
                      <a:pt x="268546" y="527565"/>
                      <a:pt x="257600" y="527565"/>
                    </a:cubicBezTo>
                    <a:close/>
                    <a:moveTo>
                      <a:pt x="482139" y="488031"/>
                    </a:moveTo>
                    <a:cubicBezTo>
                      <a:pt x="514890" y="488031"/>
                      <a:pt x="541590" y="514683"/>
                      <a:pt x="541590" y="547377"/>
                    </a:cubicBezTo>
                    <a:cubicBezTo>
                      <a:pt x="541590" y="580070"/>
                      <a:pt x="514890" y="606722"/>
                      <a:pt x="482139" y="606722"/>
                    </a:cubicBezTo>
                    <a:cubicBezTo>
                      <a:pt x="449387" y="606722"/>
                      <a:pt x="422687" y="580070"/>
                      <a:pt x="422687" y="547377"/>
                    </a:cubicBezTo>
                    <a:cubicBezTo>
                      <a:pt x="422687" y="514683"/>
                      <a:pt x="449387" y="488031"/>
                      <a:pt x="482139" y="488031"/>
                    </a:cubicBezTo>
                    <a:close/>
                    <a:moveTo>
                      <a:pt x="257600" y="488031"/>
                    </a:moveTo>
                    <a:cubicBezTo>
                      <a:pt x="290351" y="488031"/>
                      <a:pt x="317051" y="514683"/>
                      <a:pt x="317051" y="547377"/>
                    </a:cubicBezTo>
                    <a:cubicBezTo>
                      <a:pt x="317051" y="580070"/>
                      <a:pt x="290351" y="606722"/>
                      <a:pt x="257600" y="606722"/>
                    </a:cubicBezTo>
                    <a:cubicBezTo>
                      <a:pt x="224848" y="606722"/>
                      <a:pt x="198148" y="580070"/>
                      <a:pt x="198148" y="547377"/>
                    </a:cubicBezTo>
                    <a:cubicBezTo>
                      <a:pt x="198148" y="514683"/>
                      <a:pt x="224848" y="488031"/>
                      <a:pt x="257600" y="488031"/>
                    </a:cubicBezTo>
                    <a:close/>
                    <a:moveTo>
                      <a:pt x="482143" y="171433"/>
                    </a:moveTo>
                    <a:cubicBezTo>
                      <a:pt x="471195" y="171433"/>
                      <a:pt x="462295" y="180320"/>
                      <a:pt x="462295" y="191251"/>
                    </a:cubicBezTo>
                    <a:lnTo>
                      <a:pt x="462295" y="270346"/>
                    </a:lnTo>
                    <a:cubicBezTo>
                      <a:pt x="462295" y="281277"/>
                      <a:pt x="471195" y="290164"/>
                      <a:pt x="482143" y="290164"/>
                    </a:cubicBezTo>
                    <a:cubicBezTo>
                      <a:pt x="493091" y="290164"/>
                      <a:pt x="501902" y="281277"/>
                      <a:pt x="501902" y="270346"/>
                    </a:cubicBezTo>
                    <a:lnTo>
                      <a:pt x="501902" y="191251"/>
                    </a:lnTo>
                    <a:cubicBezTo>
                      <a:pt x="501902" y="180320"/>
                      <a:pt x="493091" y="171433"/>
                      <a:pt x="482143" y="171433"/>
                    </a:cubicBezTo>
                    <a:close/>
                    <a:moveTo>
                      <a:pt x="363232" y="171433"/>
                    </a:moveTo>
                    <a:cubicBezTo>
                      <a:pt x="352284" y="171433"/>
                      <a:pt x="343472" y="180320"/>
                      <a:pt x="343472" y="191251"/>
                    </a:cubicBezTo>
                    <a:lnTo>
                      <a:pt x="343472" y="270346"/>
                    </a:lnTo>
                    <a:cubicBezTo>
                      <a:pt x="343472" y="281277"/>
                      <a:pt x="352284" y="290164"/>
                      <a:pt x="363232" y="290164"/>
                    </a:cubicBezTo>
                    <a:cubicBezTo>
                      <a:pt x="374179" y="290164"/>
                      <a:pt x="383080" y="281277"/>
                      <a:pt x="383080" y="270346"/>
                    </a:cubicBezTo>
                    <a:lnTo>
                      <a:pt x="383080" y="191251"/>
                    </a:lnTo>
                    <a:cubicBezTo>
                      <a:pt x="383080" y="180320"/>
                      <a:pt x="374179" y="171433"/>
                      <a:pt x="363232" y="171433"/>
                    </a:cubicBezTo>
                    <a:close/>
                    <a:moveTo>
                      <a:pt x="244320" y="171433"/>
                    </a:moveTo>
                    <a:cubicBezTo>
                      <a:pt x="233462" y="171433"/>
                      <a:pt x="224561" y="180320"/>
                      <a:pt x="224561" y="191251"/>
                    </a:cubicBezTo>
                    <a:lnTo>
                      <a:pt x="224561" y="270346"/>
                    </a:lnTo>
                    <a:cubicBezTo>
                      <a:pt x="224561" y="281277"/>
                      <a:pt x="233462" y="290164"/>
                      <a:pt x="244320" y="290164"/>
                    </a:cubicBezTo>
                    <a:cubicBezTo>
                      <a:pt x="255268" y="290164"/>
                      <a:pt x="264169" y="281277"/>
                      <a:pt x="264169" y="270346"/>
                    </a:cubicBezTo>
                    <a:lnTo>
                      <a:pt x="264169" y="191251"/>
                    </a:lnTo>
                    <a:cubicBezTo>
                      <a:pt x="264169" y="180320"/>
                      <a:pt x="255268" y="171433"/>
                      <a:pt x="244320" y="171433"/>
                    </a:cubicBezTo>
                    <a:close/>
                    <a:moveTo>
                      <a:pt x="19848" y="0"/>
                    </a:moveTo>
                    <a:lnTo>
                      <a:pt x="112236" y="0"/>
                    </a:lnTo>
                    <a:cubicBezTo>
                      <a:pt x="121760" y="0"/>
                      <a:pt x="129948" y="6754"/>
                      <a:pt x="131728" y="15997"/>
                    </a:cubicBezTo>
                    <a:lnTo>
                      <a:pt x="146503" y="92337"/>
                    </a:lnTo>
                    <a:lnTo>
                      <a:pt x="587793" y="92337"/>
                    </a:lnTo>
                    <a:cubicBezTo>
                      <a:pt x="599987" y="92337"/>
                      <a:pt x="609332" y="103268"/>
                      <a:pt x="607374" y="115355"/>
                    </a:cubicBezTo>
                    <a:lnTo>
                      <a:pt x="571149" y="332378"/>
                    </a:lnTo>
                    <a:cubicBezTo>
                      <a:pt x="577112" y="335755"/>
                      <a:pt x="581206" y="342154"/>
                      <a:pt x="581206" y="349530"/>
                    </a:cubicBezTo>
                    <a:cubicBezTo>
                      <a:pt x="581206" y="359217"/>
                      <a:pt x="574175" y="367216"/>
                      <a:pt x="565007" y="368904"/>
                    </a:cubicBezTo>
                    <a:lnTo>
                      <a:pt x="564918" y="369260"/>
                    </a:lnTo>
                    <a:lnTo>
                      <a:pt x="561358" y="369260"/>
                    </a:lnTo>
                    <a:lnTo>
                      <a:pt x="178278" y="369260"/>
                    </a:lnTo>
                    <a:cubicBezTo>
                      <a:pt x="167420" y="369260"/>
                      <a:pt x="158519" y="378147"/>
                      <a:pt x="158519" y="389078"/>
                    </a:cubicBezTo>
                    <a:cubicBezTo>
                      <a:pt x="158519" y="400009"/>
                      <a:pt x="167420" y="408896"/>
                      <a:pt x="178278" y="408896"/>
                    </a:cubicBezTo>
                    <a:lnTo>
                      <a:pt x="561358" y="408896"/>
                    </a:lnTo>
                    <a:cubicBezTo>
                      <a:pt x="572306" y="408896"/>
                      <a:pt x="581206" y="417695"/>
                      <a:pt x="581206" y="428626"/>
                    </a:cubicBezTo>
                    <a:cubicBezTo>
                      <a:pt x="581206" y="439557"/>
                      <a:pt x="572306" y="448444"/>
                      <a:pt x="561358" y="448444"/>
                    </a:cubicBezTo>
                    <a:lnTo>
                      <a:pt x="178278" y="448444"/>
                    </a:lnTo>
                    <a:cubicBezTo>
                      <a:pt x="145524" y="448444"/>
                      <a:pt x="118911" y="421783"/>
                      <a:pt x="118911" y="389078"/>
                    </a:cubicBezTo>
                    <a:cubicBezTo>
                      <a:pt x="118911" y="365349"/>
                      <a:pt x="133063" y="344909"/>
                      <a:pt x="153268" y="335400"/>
                    </a:cubicBezTo>
                    <a:lnTo>
                      <a:pt x="106184" y="92337"/>
                    </a:lnTo>
                    <a:lnTo>
                      <a:pt x="95948" y="39548"/>
                    </a:lnTo>
                    <a:lnTo>
                      <a:pt x="19848" y="39548"/>
                    </a:lnTo>
                    <a:cubicBezTo>
                      <a:pt x="8901" y="39548"/>
                      <a:pt x="0" y="30749"/>
                      <a:pt x="0" y="19818"/>
                    </a:cubicBezTo>
                    <a:cubicBezTo>
                      <a:pt x="0" y="8887"/>
                      <a:pt x="8901" y="0"/>
                      <a:pt x="19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ís1ïḓe">
              <a:extLst>
                <a:ext uri="{FF2B5EF4-FFF2-40B4-BE49-F238E27FC236}">
                  <a16:creationId xmlns:a16="http://schemas.microsoft.com/office/drawing/2014/main" id="{C0959850-1D07-47FF-AE30-D5C1A78AEC83}"/>
                </a:ext>
              </a:extLst>
            </p:cNvPr>
            <p:cNvGrpSpPr/>
            <p:nvPr/>
          </p:nvGrpSpPr>
          <p:grpSpPr>
            <a:xfrm>
              <a:off x="9233418" y="2489949"/>
              <a:ext cx="971478" cy="971478"/>
              <a:chOff x="1647897" y="1288637"/>
              <a:chExt cx="971478" cy="971478"/>
            </a:xfrm>
          </p:grpSpPr>
          <p:sp>
            <p:nvSpPr>
              <p:cNvPr id="38" name="îşlîḋè">
                <a:extLst>
                  <a:ext uri="{FF2B5EF4-FFF2-40B4-BE49-F238E27FC236}">
                    <a16:creationId xmlns:a16="http://schemas.microsoft.com/office/drawing/2014/main" id="{73500EEF-3675-4C78-9CEC-094C78BC25DB}"/>
                  </a:ext>
                </a:extLst>
              </p:cNvPr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ïṡľîdè" title="S8je3JnNJtZFZzf">
                <a:extLst>
                  <a:ext uri="{FF2B5EF4-FFF2-40B4-BE49-F238E27FC236}">
                    <a16:creationId xmlns:a16="http://schemas.microsoft.com/office/drawing/2014/main" id="{8DB3B8D8-A70D-4181-BF02-6FA04C64EAD5}"/>
                  </a:ext>
                </a:extLst>
              </p:cNvPr>
              <p:cNvSpPr/>
              <p:nvPr/>
            </p:nvSpPr>
            <p:spPr bwMode="auto">
              <a:xfrm>
                <a:off x="1856912" y="1509621"/>
                <a:ext cx="553449" cy="529508"/>
              </a:xfrm>
              <a:custGeom>
                <a:avLst/>
                <a:gdLst>
                  <a:gd name="T0" fmla="*/ 6281 w 6554"/>
                  <a:gd name="T1" fmla="*/ 4642 h 6280"/>
                  <a:gd name="T2" fmla="*/ 6554 w 6554"/>
                  <a:gd name="T3" fmla="*/ 4369 h 6280"/>
                  <a:gd name="T4" fmla="*/ 6554 w 6554"/>
                  <a:gd name="T5" fmla="*/ 1365 h 6280"/>
                  <a:gd name="T6" fmla="*/ 6281 w 6554"/>
                  <a:gd name="T7" fmla="*/ 1092 h 6280"/>
                  <a:gd name="T8" fmla="*/ 1365 w 6554"/>
                  <a:gd name="T9" fmla="*/ 1092 h 6280"/>
                  <a:gd name="T10" fmla="*/ 1365 w 6554"/>
                  <a:gd name="T11" fmla="*/ 273 h 6280"/>
                  <a:gd name="T12" fmla="*/ 1092 w 6554"/>
                  <a:gd name="T13" fmla="*/ 0 h 6280"/>
                  <a:gd name="T14" fmla="*/ 273 w 6554"/>
                  <a:gd name="T15" fmla="*/ 0 h 6280"/>
                  <a:gd name="T16" fmla="*/ 0 w 6554"/>
                  <a:gd name="T17" fmla="*/ 273 h 6280"/>
                  <a:gd name="T18" fmla="*/ 273 w 6554"/>
                  <a:gd name="T19" fmla="*/ 546 h 6280"/>
                  <a:gd name="T20" fmla="*/ 819 w 6554"/>
                  <a:gd name="T21" fmla="*/ 546 h 6280"/>
                  <a:gd name="T22" fmla="*/ 819 w 6554"/>
                  <a:gd name="T23" fmla="*/ 1365 h 6280"/>
                  <a:gd name="T24" fmla="*/ 819 w 6554"/>
                  <a:gd name="T25" fmla="*/ 1638 h 6280"/>
                  <a:gd name="T26" fmla="*/ 819 w 6554"/>
                  <a:gd name="T27" fmla="*/ 4369 h 6280"/>
                  <a:gd name="T28" fmla="*/ 819 w 6554"/>
                  <a:gd name="T29" fmla="*/ 5734 h 6280"/>
                  <a:gd name="T30" fmla="*/ 1092 w 6554"/>
                  <a:gd name="T31" fmla="*/ 6007 h 6280"/>
                  <a:gd name="T32" fmla="*/ 2260 w 6554"/>
                  <a:gd name="T33" fmla="*/ 6007 h 6280"/>
                  <a:gd name="T34" fmla="*/ 2731 w 6554"/>
                  <a:gd name="T35" fmla="*/ 6280 h 6280"/>
                  <a:gd name="T36" fmla="*/ 3201 w 6554"/>
                  <a:gd name="T37" fmla="*/ 6007 h 6280"/>
                  <a:gd name="T38" fmla="*/ 5537 w 6554"/>
                  <a:gd name="T39" fmla="*/ 6007 h 6280"/>
                  <a:gd name="T40" fmla="*/ 6007 w 6554"/>
                  <a:gd name="T41" fmla="*/ 6280 h 6280"/>
                  <a:gd name="T42" fmla="*/ 6554 w 6554"/>
                  <a:gd name="T43" fmla="*/ 5734 h 6280"/>
                  <a:gd name="T44" fmla="*/ 6007 w 6554"/>
                  <a:gd name="T45" fmla="*/ 5188 h 6280"/>
                  <a:gd name="T46" fmla="*/ 5537 w 6554"/>
                  <a:gd name="T47" fmla="*/ 5461 h 6280"/>
                  <a:gd name="T48" fmla="*/ 3201 w 6554"/>
                  <a:gd name="T49" fmla="*/ 5461 h 6280"/>
                  <a:gd name="T50" fmla="*/ 2731 w 6554"/>
                  <a:gd name="T51" fmla="*/ 5188 h 6280"/>
                  <a:gd name="T52" fmla="*/ 2260 w 6554"/>
                  <a:gd name="T53" fmla="*/ 5461 h 6280"/>
                  <a:gd name="T54" fmla="*/ 1365 w 6554"/>
                  <a:gd name="T55" fmla="*/ 5461 h 6280"/>
                  <a:gd name="T56" fmla="*/ 1365 w 6554"/>
                  <a:gd name="T57" fmla="*/ 4642 h 6280"/>
                  <a:gd name="T58" fmla="*/ 6281 w 6554"/>
                  <a:gd name="T59" fmla="*/ 4642 h 6280"/>
                  <a:gd name="T60" fmla="*/ 2811 w 6554"/>
                  <a:gd name="T61" fmla="*/ 2537 h 6280"/>
                  <a:gd name="T62" fmla="*/ 3630 w 6554"/>
                  <a:gd name="T63" fmla="*/ 1718 h 6280"/>
                  <a:gd name="T64" fmla="*/ 3719 w 6554"/>
                  <a:gd name="T65" fmla="*/ 1659 h 6280"/>
                  <a:gd name="T66" fmla="*/ 3927 w 6554"/>
                  <a:gd name="T67" fmla="*/ 1659 h 6280"/>
                  <a:gd name="T68" fmla="*/ 4016 w 6554"/>
                  <a:gd name="T69" fmla="*/ 1718 h 6280"/>
                  <a:gd name="T70" fmla="*/ 4835 w 6554"/>
                  <a:gd name="T71" fmla="*/ 2537 h 6280"/>
                  <a:gd name="T72" fmla="*/ 4835 w 6554"/>
                  <a:gd name="T73" fmla="*/ 2923 h 6280"/>
                  <a:gd name="T74" fmla="*/ 4642 w 6554"/>
                  <a:gd name="T75" fmla="*/ 3003 h 6280"/>
                  <a:gd name="T76" fmla="*/ 4449 w 6554"/>
                  <a:gd name="T77" fmla="*/ 2923 h 6280"/>
                  <a:gd name="T78" fmla="*/ 4096 w 6554"/>
                  <a:gd name="T79" fmla="*/ 2570 h 6280"/>
                  <a:gd name="T80" fmla="*/ 4096 w 6554"/>
                  <a:gd name="T81" fmla="*/ 3822 h 6280"/>
                  <a:gd name="T82" fmla="*/ 3823 w 6554"/>
                  <a:gd name="T83" fmla="*/ 4096 h 6280"/>
                  <a:gd name="T84" fmla="*/ 3550 w 6554"/>
                  <a:gd name="T85" fmla="*/ 3822 h 6280"/>
                  <a:gd name="T86" fmla="*/ 3550 w 6554"/>
                  <a:gd name="T87" fmla="*/ 2570 h 6280"/>
                  <a:gd name="T88" fmla="*/ 3197 w 6554"/>
                  <a:gd name="T89" fmla="*/ 2923 h 6280"/>
                  <a:gd name="T90" fmla="*/ 3004 w 6554"/>
                  <a:gd name="T91" fmla="*/ 3003 h 6280"/>
                  <a:gd name="T92" fmla="*/ 2811 w 6554"/>
                  <a:gd name="T93" fmla="*/ 2923 h 6280"/>
                  <a:gd name="T94" fmla="*/ 2811 w 6554"/>
                  <a:gd name="T95" fmla="*/ 2537 h 6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54" h="6280">
                    <a:moveTo>
                      <a:pt x="6281" y="4642"/>
                    </a:moveTo>
                    <a:cubicBezTo>
                      <a:pt x="6431" y="4642"/>
                      <a:pt x="6554" y="4520"/>
                      <a:pt x="6554" y="4369"/>
                    </a:cubicBezTo>
                    <a:lnTo>
                      <a:pt x="6554" y="1365"/>
                    </a:lnTo>
                    <a:cubicBezTo>
                      <a:pt x="6554" y="1214"/>
                      <a:pt x="6431" y="1092"/>
                      <a:pt x="6281" y="1092"/>
                    </a:cubicBezTo>
                    <a:lnTo>
                      <a:pt x="1365" y="1092"/>
                    </a:lnTo>
                    <a:lnTo>
                      <a:pt x="1365" y="273"/>
                    </a:lnTo>
                    <a:cubicBezTo>
                      <a:pt x="1365" y="122"/>
                      <a:pt x="1243" y="0"/>
                      <a:pt x="1092" y="0"/>
                    </a:cubicBezTo>
                    <a:lnTo>
                      <a:pt x="273" y="0"/>
                    </a:lnTo>
                    <a:cubicBezTo>
                      <a:pt x="122" y="0"/>
                      <a:pt x="0" y="122"/>
                      <a:pt x="0" y="273"/>
                    </a:cubicBezTo>
                    <a:cubicBezTo>
                      <a:pt x="0" y="424"/>
                      <a:pt x="122" y="546"/>
                      <a:pt x="273" y="546"/>
                    </a:cubicBezTo>
                    <a:lnTo>
                      <a:pt x="819" y="546"/>
                    </a:lnTo>
                    <a:lnTo>
                      <a:pt x="819" y="1365"/>
                    </a:lnTo>
                    <a:lnTo>
                      <a:pt x="819" y="1638"/>
                    </a:lnTo>
                    <a:lnTo>
                      <a:pt x="819" y="4369"/>
                    </a:lnTo>
                    <a:lnTo>
                      <a:pt x="819" y="5734"/>
                    </a:lnTo>
                    <a:cubicBezTo>
                      <a:pt x="819" y="5885"/>
                      <a:pt x="942" y="6007"/>
                      <a:pt x="1092" y="6007"/>
                    </a:cubicBezTo>
                    <a:lnTo>
                      <a:pt x="2260" y="6007"/>
                    </a:lnTo>
                    <a:cubicBezTo>
                      <a:pt x="2355" y="6169"/>
                      <a:pt x="2529" y="6280"/>
                      <a:pt x="2731" y="6280"/>
                    </a:cubicBezTo>
                    <a:cubicBezTo>
                      <a:pt x="2932" y="6280"/>
                      <a:pt x="3106" y="6169"/>
                      <a:pt x="3201" y="6007"/>
                    </a:cubicBezTo>
                    <a:lnTo>
                      <a:pt x="5537" y="6007"/>
                    </a:lnTo>
                    <a:cubicBezTo>
                      <a:pt x="5632" y="6169"/>
                      <a:pt x="5806" y="6280"/>
                      <a:pt x="6007" y="6280"/>
                    </a:cubicBezTo>
                    <a:cubicBezTo>
                      <a:pt x="6309" y="6280"/>
                      <a:pt x="6554" y="6036"/>
                      <a:pt x="6554" y="5734"/>
                    </a:cubicBezTo>
                    <a:cubicBezTo>
                      <a:pt x="6554" y="5432"/>
                      <a:pt x="6309" y="5188"/>
                      <a:pt x="6007" y="5188"/>
                    </a:cubicBezTo>
                    <a:cubicBezTo>
                      <a:pt x="5806" y="5188"/>
                      <a:pt x="5632" y="5298"/>
                      <a:pt x="5537" y="5461"/>
                    </a:cubicBezTo>
                    <a:lnTo>
                      <a:pt x="3201" y="5461"/>
                    </a:lnTo>
                    <a:cubicBezTo>
                      <a:pt x="3106" y="5298"/>
                      <a:pt x="2932" y="5188"/>
                      <a:pt x="2731" y="5188"/>
                    </a:cubicBezTo>
                    <a:cubicBezTo>
                      <a:pt x="2529" y="5188"/>
                      <a:pt x="2355" y="5298"/>
                      <a:pt x="2260" y="5461"/>
                    </a:cubicBezTo>
                    <a:lnTo>
                      <a:pt x="1365" y="5461"/>
                    </a:lnTo>
                    <a:lnTo>
                      <a:pt x="1365" y="4642"/>
                    </a:lnTo>
                    <a:lnTo>
                      <a:pt x="6281" y="4642"/>
                    </a:lnTo>
                    <a:close/>
                    <a:moveTo>
                      <a:pt x="2811" y="2537"/>
                    </a:moveTo>
                    <a:lnTo>
                      <a:pt x="3630" y="1718"/>
                    </a:lnTo>
                    <a:cubicBezTo>
                      <a:pt x="3655" y="1693"/>
                      <a:pt x="3685" y="1673"/>
                      <a:pt x="3719" y="1659"/>
                    </a:cubicBezTo>
                    <a:cubicBezTo>
                      <a:pt x="3785" y="1631"/>
                      <a:pt x="3861" y="1631"/>
                      <a:pt x="3927" y="1659"/>
                    </a:cubicBezTo>
                    <a:cubicBezTo>
                      <a:pt x="3961" y="1673"/>
                      <a:pt x="3991" y="1693"/>
                      <a:pt x="4016" y="1718"/>
                    </a:cubicBezTo>
                    <a:lnTo>
                      <a:pt x="4835" y="2537"/>
                    </a:lnTo>
                    <a:cubicBezTo>
                      <a:pt x="4942" y="2644"/>
                      <a:pt x="4942" y="2816"/>
                      <a:pt x="4835" y="2923"/>
                    </a:cubicBezTo>
                    <a:cubicBezTo>
                      <a:pt x="4782" y="2977"/>
                      <a:pt x="4712" y="3003"/>
                      <a:pt x="4642" y="3003"/>
                    </a:cubicBezTo>
                    <a:cubicBezTo>
                      <a:pt x="4572" y="3003"/>
                      <a:pt x="4502" y="2977"/>
                      <a:pt x="4449" y="2923"/>
                    </a:cubicBezTo>
                    <a:lnTo>
                      <a:pt x="4096" y="2570"/>
                    </a:lnTo>
                    <a:lnTo>
                      <a:pt x="4096" y="3822"/>
                    </a:lnTo>
                    <a:cubicBezTo>
                      <a:pt x="4096" y="3973"/>
                      <a:pt x="3974" y="4096"/>
                      <a:pt x="3823" y="4096"/>
                    </a:cubicBezTo>
                    <a:cubicBezTo>
                      <a:pt x="3672" y="4096"/>
                      <a:pt x="3550" y="3973"/>
                      <a:pt x="3550" y="3822"/>
                    </a:cubicBezTo>
                    <a:lnTo>
                      <a:pt x="3550" y="2570"/>
                    </a:lnTo>
                    <a:lnTo>
                      <a:pt x="3197" y="2923"/>
                    </a:lnTo>
                    <a:cubicBezTo>
                      <a:pt x="3144" y="2977"/>
                      <a:pt x="3074" y="3003"/>
                      <a:pt x="3004" y="3003"/>
                    </a:cubicBezTo>
                    <a:cubicBezTo>
                      <a:pt x="2934" y="3003"/>
                      <a:pt x="2864" y="2977"/>
                      <a:pt x="2811" y="2923"/>
                    </a:cubicBezTo>
                    <a:cubicBezTo>
                      <a:pt x="2704" y="2816"/>
                      <a:pt x="2704" y="2644"/>
                      <a:pt x="2811" y="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íşľïďé">
              <a:extLst>
                <a:ext uri="{FF2B5EF4-FFF2-40B4-BE49-F238E27FC236}">
                  <a16:creationId xmlns:a16="http://schemas.microsoft.com/office/drawing/2014/main" id="{192F991E-8C79-42EF-B22A-52891D7473BB}"/>
                </a:ext>
              </a:extLst>
            </p:cNvPr>
            <p:cNvGrpSpPr/>
            <p:nvPr/>
          </p:nvGrpSpPr>
          <p:grpSpPr>
            <a:xfrm>
              <a:off x="5610261" y="2489949"/>
              <a:ext cx="971478" cy="971478"/>
              <a:chOff x="1647897" y="1288637"/>
              <a:chExt cx="971478" cy="971478"/>
            </a:xfrm>
          </p:grpSpPr>
          <p:sp>
            <p:nvSpPr>
              <p:cNvPr id="36" name="iṡlïḍè">
                <a:extLst>
                  <a:ext uri="{FF2B5EF4-FFF2-40B4-BE49-F238E27FC236}">
                    <a16:creationId xmlns:a16="http://schemas.microsoft.com/office/drawing/2014/main" id="{44C498D4-74F7-4BEA-BB6A-42DF3376041A}"/>
                  </a:ext>
                </a:extLst>
              </p:cNvPr>
              <p:cNvSpPr/>
              <p:nvPr/>
            </p:nvSpPr>
            <p:spPr>
              <a:xfrm flipH="1">
                <a:off x="1647897" y="1288637"/>
                <a:ext cx="971478" cy="971478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iṡlïďe" title="S8je3JnNJtZFZzf">
                <a:extLst>
                  <a:ext uri="{FF2B5EF4-FFF2-40B4-BE49-F238E27FC236}">
                    <a16:creationId xmlns:a16="http://schemas.microsoft.com/office/drawing/2014/main" id="{32E8EC24-3162-4471-BB69-3932C8285FAA}"/>
                  </a:ext>
                </a:extLst>
              </p:cNvPr>
              <p:cNvSpPr/>
              <p:nvPr/>
            </p:nvSpPr>
            <p:spPr bwMode="auto">
              <a:xfrm>
                <a:off x="1856912" y="1516339"/>
                <a:ext cx="553449" cy="5160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íṥḷîďé">
              <a:extLst>
                <a:ext uri="{FF2B5EF4-FFF2-40B4-BE49-F238E27FC236}">
                  <a16:creationId xmlns:a16="http://schemas.microsoft.com/office/drawing/2014/main" id="{23C37B78-5897-41FE-94C8-E59851A9630A}"/>
                </a:ext>
              </a:extLst>
            </p:cNvPr>
            <p:cNvSpPr txBox="1"/>
            <p:nvPr/>
          </p:nvSpPr>
          <p:spPr bwMode="auto">
            <a:xfrm>
              <a:off x="1234911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2" name="îṥḻiḓé">
              <a:extLst>
                <a:ext uri="{FF2B5EF4-FFF2-40B4-BE49-F238E27FC236}">
                  <a16:creationId xmlns:a16="http://schemas.microsoft.com/office/drawing/2014/main" id="{A2F26A62-D176-4F62-ADF8-2EF869F3C80A}"/>
                </a:ext>
              </a:extLst>
            </p:cNvPr>
            <p:cNvSpPr txBox="1"/>
            <p:nvPr/>
          </p:nvSpPr>
          <p:spPr bwMode="auto">
            <a:xfrm>
              <a:off x="4844668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î$ľïḍê">
              <a:extLst>
                <a:ext uri="{FF2B5EF4-FFF2-40B4-BE49-F238E27FC236}">
                  <a16:creationId xmlns:a16="http://schemas.microsoft.com/office/drawing/2014/main" id="{32677B34-01B4-467E-99F4-12728DFBE03E}"/>
                </a:ext>
              </a:extLst>
            </p:cNvPr>
            <p:cNvSpPr txBox="1"/>
            <p:nvPr/>
          </p:nvSpPr>
          <p:spPr bwMode="auto">
            <a:xfrm>
              <a:off x="8454425" y="3681732"/>
              <a:ext cx="250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F69CD50-84D9-4873-AAC9-C848362254EC}"/>
                </a:ext>
              </a:extLst>
            </p:cNvPr>
            <p:cNvCxnSpPr/>
            <p:nvPr/>
          </p:nvCxnSpPr>
          <p:spPr>
            <a:xfrm>
              <a:off x="4290327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6BCA3F-E821-4B10-905A-F6CFE3AAB3B2}"/>
                </a:ext>
              </a:extLst>
            </p:cNvPr>
            <p:cNvCxnSpPr/>
            <p:nvPr/>
          </p:nvCxnSpPr>
          <p:spPr>
            <a:xfrm>
              <a:off x="7900084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ïṡľïḑè">
              <a:extLst>
                <a:ext uri="{FF2B5EF4-FFF2-40B4-BE49-F238E27FC236}">
                  <a16:creationId xmlns:a16="http://schemas.microsoft.com/office/drawing/2014/main" id="{4C601D6F-4B3D-4B52-937C-B186C4BBE6E8}"/>
                </a:ext>
              </a:extLst>
            </p:cNvPr>
            <p:cNvGrpSpPr/>
            <p:nvPr/>
          </p:nvGrpSpPr>
          <p:grpSpPr>
            <a:xfrm>
              <a:off x="764985" y="4477750"/>
              <a:ext cx="3440928" cy="405822"/>
              <a:chOff x="670502" y="4415254"/>
              <a:chExt cx="3440928" cy="405822"/>
            </a:xfrm>
          </p:grpSpPr>
          <p:sp>
            <p:nvSpPr>
              <p:cNvPr id="33" name="ï$1îḓe">
                <a:extLst>
                  <a:ext uri="{FF2B5EF4-FFF2-40B4-BE49-F238E27FC236}">
                    <a16:creationId xmlns:a16="http://schemas.microsoft.com/office/drawing/2014/main" id="{9BE78EBD-AB09-41BE-A5D3-8B8ABC78C27F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ïṩlîdé">
                <a:extLst>
                  <a:ext uri="{FF2B5EF4-FFF2-40B4-BE49-F238E27FC236}">
                    <a16:creationId xmlns:a16="http://schemas.microsoft.com/office/drawing/2014/main" id="{FD3B1C30-9838-4C69-B6E6-A8ED7EC19A8E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iŝ1idé">
                <a:extLst>
                  <a:ext uri="{FF2B5EF4-FFF2-40B4-BE49-F238E27FC236}">
                    <a16:creationId xmlns:a16="http://schemas.microsoft.com/office/drawing/2014/main" id="{97D4380C-ECED-4A9D-A307-972FDAB404B4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îş1ídé">
              <a:extLst>
                <a:ext uri="{FF2B5EF4-FFF2-40B4-BE49-F238E27FC236}">
                  <a16:creationId xmlns:a16="http://schemas.microsoft.com/office/drawing/2014/main" id="{725347B2-B15E-4AC3-9367-E08CB12CB5D9}"/>
                </a:ext>
              </a:extLst>
            </p:cNvPr>
            <p:cNvGrpSpPr/>
            <p:nvPr/>
          </p:nvGrpSpPr>
          <p:grpSpPr>
            <a:xfrm>
              <a:off x="764985" y="5020675"/>
              <a:ext cx="3440928" cy="405822"/>
              <a:chOff x="670502" y="4415254"/>
              <a:chExt cx="3440928" cy="405822"/>
            </a:xfrm>
          </p:grpSpPr>
          <p:sp>
            <p:nvSpPr>
              <p:cNvPr id="30" name="í$ľïdé">
                <a:extLst>
                  <a:ext uri="{FF2B5EF4-FFF2-40B4-BE49-F238E27FC236}">
                    <a16:creationId xmlns:a16="http://schemas.microsoft.com/office/drawing/2014/main" id="{E27DE9C3-FD05-4E5B-8FC1-8C2C5D8245EE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íşļîḋe">
                <a:extLst>
                  <a:ext uri="{FF2B5EF4-FFF2-40B4-BE49-F238E27FC236}">
                    <a16:creationId xmlns:a16="http://schemas.microsoft.com/office/drawing/2014/main" id="{17617CF9-98F8-4271-AEF3-2576163C4DCA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ïṡḻíďé">
                <a:extLst>
                  <a:ext uri="{FF2B5EF4-FFF2-40B4-BE49-F238E27FC236}">
                    <a16:creationId xmlns:a16="http://schemas.microsoft.com/office/drawing/2014/main" id="{8EAF1D6A-E1A4-4648-8332-4D8AE028D396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îşḻïďé">
              <a:extLst>
                <a:ext uri="{FF2B5EF4-FFF2-40B4-BE49-F238E27FC236}">
                  <a16:creationId xmlns:a16="http://schemas.microsoft.com/office/drawing/2014/main" id="{277CA02F-42B8-425C-9B2A-38F7AA8D3D9F}"/>
                </a:ext>
              </a:extLst>
            </p:cNvPr>
            <p:cNvGrpSpPr/>
            <p:nvPr/>
          </p:nvGrpSpPr>
          <p:grpSpPr>
            <a:xfrm>
              <a:off x="4375536" y="4477750"/>
              <a:ext cx="3440928" cy="405822"/>
              <a:chOff x="670502" y="4415254"/>
              <a:chExt cx="3440928" cy="405822"/>
            </a:xfrm>
          </p:grpSpPr>
          <p:sp>
            <p:nvSpPr>
              <p:cNvPr id="27" name="ïŝḻîḓè">
                <a:extLst>
                  <a:ext uri="{FF2B5EF4-FFF2-40B4-BE49-F238E27FC236}">
                    <a16:creationId xmlns:a16="http://schemas.microsoft.com/office/drawing/2014/main" id="{14643C2D-8198-48C3-8176-71704B7BB6E6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šļíde">
                <a:extLst>
                  <a:ext uri="{FF2B5EF4-FFF2-40B4-BE49-F238E27FC236}">
                    <a16:creationId xmlns:a16="http://schemas.microsoft.com/office/drawing/2014/main" id="{BEFBEEDD-DDDF-46B5-AAC8-DAE0114E2BD0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ṥ1îḍè">
                <a:extLst>
                  <a:ext uri="{FF2B5EF4-FFF2-40B4-BE49-F238E27FC236}">
                    <a16:creationId xmlns:a16="http://schemas.microsoft.com/office/drawing/2014/main" id="{0028D552-741C-41E4-B418-A4D3BA1907D3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ïŝļïḓé">
              <a:extLst>
                <a:ext uri="{FF2B5EF4-FFF2-40B4-BE49-F238E27FC236}">
                  <a16:creationId xmlns:a16="http://schemas.microsoft.com/office/drawing/2014/main" id="{921956C9-72A2-4A03-9B1C-F610181EC13E}"/>
                </a:ext>
              </a:extLst>
            </p:cNvPr>
            <p:cNvGrpSpPr/>
            <p:nvPr/>
          </p:nvGrpSpPr>
          <p:grpSpPr>
            <a:xfrm>
              <a:off x="7986087" y="4477750"/>
              <a:ext cx="3440928" cy="405822"/>
              <a:chOff x="670502" y="4415254"/>
              <a:chExt cx="3440928" cy="405822"/>
            </a:xfrm>
          </p:grpSpPr>
          <p:sp>
            <p:nvSpPr>
              <p:cNvPr id="24" name="íS1îḍé">
                <a:extLst>
                  <a:ext uri="{FF2B5EF4-FFF2-40B4-BE49-F238E27FC236}">
                    <a16:creationId xmlns:a16="http://schemas.microsoft.com/office/drawing/2014/main" id="{060EF726-A4C1-4170-A93A-E2DC4727C5EA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îś1iḓé">
                <a:extLst>
                  <a:ext uri="{FF2B5EF4-FFF2-40B4-BE49-F238E27FC236}">
                    <a16:creationId xmlns:a16="http://schemas.microsoft.com/office/drawing/2014/main" id="{328B65C0-71E6-443F-A99E-17DB894978D7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îṧḷídè">
                <a:extLst>
                  <a:ext uri="{FF2B5EF4-FFF2-40B4-BE49-F238E27FC236}">
                    <a16:creationId xmlns:a16="http://schemas.microsoft.com/office/drawing/2014/main" id="{6E4DCFFE-DDC1-4719-A6D6-B91E6B22DF21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iS1ïḋe">
              <a:extLst>
                <a:ext uri="{FF2B5EF4-FFF2-40B4-BE49-F238E27FC236}">
                  <a16:creationId xmlns:a16="http://schemas.microsoft.com/office/drawing/2014/main" id="{E95D5997-B3EE-4DCC-8BD1-4C090D894B47}"/>
                </a:ext>
              </a:extLst>
            </p:cNvPr>
            <p:cNvGrpSpPr/>
            <p:nvPr/>
          </p:nvGrpSpPr>
          <p:grpSpPr>
            <a:xfrm>
              <a:off x="7986087" y="5020675"/>
              <a:ext cx="3440928" cy="405822"/>
              <a:chOff x="670502" y="4415254"/>
              <a:chExt cx="3440928" cy="405822"/>
            </a:xfrm>
          </p:grpSpPr>
          <p:sp>
            <p:nvSpPr>
              <p:cNvPr id="21" name="ïŝľiḑe">
                <a:extLst>
                  <a:ext uri="{FF2B5EF4-FFF2-40B4-BE49-F238E27FC236}">
                    <a16:creationId xmlns:a16="http://schemas.microsoft.com/office/drawing/2014/main" id="{4D4AF5A6-EDEA-4624-A16B-024FDF0C600C}"/>
                  </a:ext>
                </a:extLst>
              </p:cNvPr>
              <p:cNvSpPr/>
              <p:nvPr/>
            </p:nvSpPr>
            <p:spPr>
              <a:xfrm>
                <a:off x="67050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ïşḻîḋê">
                <a:extLst>
                  <a:ext uri="{FF2B5EF4-FFF2-40B4-BE49-F238E27FC236}">
                    <a16:creationId xmlns:a16="http://schemas.microsoft.com/office/drawing/2014/main" id="{2240A4FB-F75D-44F5-8E89-EEB7C39EB6DF}"/>
                  </a:ext>
                </a:extLst>
              </p:cNvPr>
              <p:cNvSpPr/>
              <p:nvPr/>
            </p:nvSpPr>
            <p:spPr>
              <a:xfrm>
                <a:off x="1860717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iś1îďê">
                <a:extLst>
                  <a:ext uri="{FF2B5EF4-FFF2-40B4-BE49-F238E27FC236}">
                    <a16:creationId xmlns:a16="http://schemas.microsoft.com/office/drawing/2014/main" id="{1C17DBE3-0043-4045-AEEB-8EAF9F11616B}"/>
                  </a:ext>
                </a:extLst>
              </p:cNvPr>
              <p:cNvSpPr/>
              <p:nvPr/>
            </p:nvSpPr>
            <p:spPr>
              <a:xfrm>
                <a:off x="3050932" y="4415254"/>
                <a:ext cx="1060498" cy="4058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Text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07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680C8-2ACB-4493-BEDB-023C144B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2973D1-3E9A-4E0B-9B0A-8A5251599D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>
              <a:extLst>
                <a:ext uri="{FF2B5EF4-FFF2-40B4-BE49-F238E27FC236}">
                  <a16:creationId xmlns:a16="http://schemas.microsoft.com/office/drawing/2014/main" id="{E7C4FCE5-FE33-4013-BC3F-C4708EAE5561}"/>
                </a:ext>
              </a:extLst>
            </p:cNvPr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>
              <a:extLst>
                <a:ext uri="{FF2B5EF4-FFF2-40B4-BE49-F238E27FC236}">
                  <a16:creationId xmlns:a16="http://schemas.microsoft.com/office/drawing/2014/main" id="{AC0C87CF-319D-4248-9F8D-33A45486B643}"/>
                </a:ext>
              </a:extLst>
            </p:cNvPr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>
              <a:extLst>
                <a:ext uri="{FF2B5EF4-FFF2-40B4-BE49-F238E27FC236}">
                  <a16:creationId xmlns:a16="http://schemas.microsoft.com/office/drawing/2014/main" id="{F4AB94D8-974A-46E9-B729-482302AD5533}"/>
                </a:ext>
              </a:extLst>
            </p:cNvPr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>
              <a:extLst>
                <a:ext uri="{FF2B5EF4-FFF2-40B4-BE49-F238E27FC236}">
                  <a16:creationId xmlns:a16="http://schemas.microsoft.com/office/drawing/2014/main" id="{F9AE9732-63B9-44B6-A82B-E81BDE8E6B0A}"/>
                </a:ext>
              </a:extLst>
            </p:cNvPr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32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FC4A-1A1F-48FF-A607-2F7B80EE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60E61-1B9B-4913-AE9B-F7EA8418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4697B3-8A2E-4E85-BC5C-0BE22B3D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9e373d3a-982a-4968-b397-775d2268d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DA406F3-2877-46B6-88BD-E6930E80634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60238" cy="5019675"/>
            <a:chOff x="669924" y="1123950"/>
            <a:chExt cx="10860239" cy="5019675"/>
          </a:xfrm>
        </p:grpSpPr>
        <p:grpSp>
          <p:nvGrpSpPr>
            <p:cNvPr id="6" name="îŝļiḋè">
              <a:extLst>
                <a:ext uri="{FF2B5EF4-FFF2-40B4-BE49-F238E27FC236}">
                  <a16:creationId xmlns:a16="http://schemas.microsoft.com/office/drawing/2014/main" id="{5363691B-0D5F-4329-8316-61AC0E04CDBF}"/>
                </a:ext>
              </a:extLst>
            </p:cNvPr>
            <p:cNvGrpSpPr/>
            <p:nvPr/>
          </p:nvGrpSpPr>
          <p:grpSpPr>
            <a:xfrm>
              <a:off x="669924" y="1123950"/>
              <a:ext cx="3297165" cy="2925000"/>
              <a:chOff x="3924457" y="1584000"/>
              <a:chExt cx="4343087" cy="3852863"/>
            </a:xfrm>
          </p:grpSpPr>
          <p:sp>
            <p:nvSpPr>
              <p:cNvPr id="36" name="îsḷiďe">
                <a:extLst>
                  <a:ext uri="{FF2B5EF4-FFF2-40B4-BE49-F238E27FC236}">
                    <a16:creationId xmlns:a16="http://schemas.microsoft.com/office/drawing/2014/main" id="{6EC99A58-64AF-406C-A63B-4208B621C598}"/>
                  </a:ext>
                </a:extLst>
              </p:cNvPr>
              <p:cNvSpPr/>
              <p:nvPr/>
            </p:nvSpPr>
            <p:spPr bwMode="auto">
              <a:xfrm>
                <a:off x="4986611" y="1584000"/>
                <a:ext cx="2244312" cy="1959624"/>
              </a:xfrm>
              <a:custGeom>
                <a:avLst/>
                <a:gdLst>
                  <a:gd name="T0" fmla="*/ 880 w 1758"/>
                  <a:gd name="T1" fmla="*/ 0 h 1535"/>
                  <a:gd name="T2" fmla="*/ 908 w 1758"/>
                  <a:gd name="T3" fmla="*/ 1 h 1535"/>
                  <a:gd name="T4" fmla="*/ 934 w 1758"/>
                  <a:gd name="T5" fmla="*/ 5 h 1535"/>
                  <a:gd name="T6" fmla="*/ 960 w 1758"/>
                  <a:gd name="T7" fmla="*/ 14 h 1535"/>
                  <a:gd name="T8" fmla="*/ 985 w 1758"/>
                  <a:gd name="T9" fmla="*/ 26 h 1535"/>
                  <a:gd name="T10" fmla="*/ 1008 w 1758"/>
                  <a:gd name="T11" fmla="*/ 42 h 1535"/>
                  <a:gd name="T12" fmla="*/ 1027 w 1758"/>
                  <a:gd name="T13" fmla="*/ 64 h 1535"/>
                  <a:gd name="T14" fmla="*/ 1045 w 1758"/>
                  <a:gd name="T15" fmla="*/ 89 h 1535"/>
                  <a:gd name="T16" fmla="*/ 1758 w 1758"/>
                  <a:gd name="T17" fmla="*/ 1355 h 1535"/>
                  <a:gd name="T18" fmla="*/ 1464 w 1758"/>
                  <a:gd name="T19" fmla="*/ 1530 h 1535"/>
                  <a:gd name="T20" fmla="*/ 1426 w 1758"/>
                  <a:gd name="T21" fmla="*/ 1483 h 1535"/>
                  <a:gd name="T22" fmla="*/ 1383 w 1758"/>
                  <a:gd name="T23" fmla="*/ 1438 h 1535"/>
                  <a:gd name="T24" fmla="*/ 1337 w 1758"/>
                  <a:gd name="T25" fmla="*/ 1398 h 1535"/>
                  <a:gd name="T26" fmla="*/ 1288 w 1758"/>
                  <a:gd name="T27" fmla="*/ 1361 h 1535"/>
                  <a:gd name="T28" fmla="*/ 1236 w 1758"/>
                  <a:gd name="T29" fmla="*/ 1329 h 1535"/>
                  <a:gd name="T30" fmla="*/ 1181 w 1758"/>
                  <a:gd name="T31" fmla="*/ 1300 h 1535"/>
                  <a:gd name="T32" fmla="*/ 1123 w 1758"/>
                  <a:gd name="T33" fmla="*/ 1276 h 1535"/>
                  <a:gd name="T34" fmla="*/ 1063 w 1758"/>
                  <a:gd name="T35" fmla="*/ 1258 h 1535"/>
                  <a:gd name="T36" fmla="*/ 1002 w 1758"/>
                  <a:gd name="T37" fmla="*/ 1244 h 1535"/>
                  <a:gd name="T38" fmla="*/ 938 w 1758"/>
                  <a:gd name="T39" fmla="*/ 1236 h 1535"/>
                  <a:gd name="T40" fmla="*/ 873 w 1758"/>
                  <a:gd name="T41" fmla="*/ 1233 h 1535"/>
                  <a:gd name="T42" fmla="*/ 805 w 1758"/>
                  <a:gd name="T43" fmla="*/ 1236 h 1535"/>
                  <a:gd name="T44" fmla="*/ 742 w 1758"/>
                  <a:gd name="T45" fmla="*/ 1244 h 1535"/>
                  <a:gd name="T46" fmla="*/ 679 w 1758"/>
                  <a:gd name="T47" fmla="*/ 1259 h 1535"/>
                  <a:gd name="T48" fmla="*/ 619 w 1758"/>
                  <a:gd name="T49" fmla="*/ 1277 h 1535"/>
                  <a:gd name="T50" fmla="*/ 561 w 1758"/>
                  <a:gd name="T51" fmla="*/ 1301 h 1535"/>
                  <a:gd name="T52" fmla="*/ 505 w 1758"/>
                  <a:gd name="T53" fmla="*/ 1330 h 1535"/>
                  <a:gd name="T54" fmla="*/ 453 w 1758"/>
                  <a:gd name="T55" fmla="*/ 1364 h 1535"/>
                  <a:gd name="T56" fmla="*/ 403 w 1758"/>
                  <a:gd name="T57" fmla="*/ 1401 h 1535"/>
                  <a:gd name="T58" fmla="*/ 357 w 1758"/>
                  <a:gd name="T59" fmla="*/ 1443 h 1535"/>
                  <a:gd name="T60" fmla="*/ 314 w 1758"/>
                  <a:gd name="T61" fmla="*/ 1487 h 1535"/>
                  <a:gd name="T62" fmla="*/ 276 w 1758"/>
                  <a:gd name="T63" fmla="*/ 1535 h 1535"/>
                  <a:gd name="T64" fmla="*/ 0 w 1758"/>
                  <a:gd name="T65" fmla="*/ 1364 h 1535"/>
                  <a:gd name="T66" fmla="*/ 742 w 1758"/>
                  <a:gd name="T67" fmla="*/ 87 h 1535"/>
                  <a:gd name="T68" fmla="*/ 759 w 1758"/>
                  <a:gd name="T69" fmla="*/ 62 h 1535"/>
                  <a:gd name="T70" fmla="*/ 780 w 1758"/>
                  <a:gd name="T71" fmla="*/ 41 h 1535"/>
                  <a:gd name="T72" fmla="*/ 802 w 1758"/>
                  <a:gd name="T73" fmla="*/ 25 h 1535"/>
                  <a:gd name="T74" fmla="*/ 827 w 1758"/>
                  <a:gd name="T75" fmla="*/ 13 h 1535"/>
                  <a:gd name="T76" fmla="*/ 853 w 1758"/>
                  <a:gd name="T77" fmla="*/ 4 h 1535"/>
                  <a:gd name="T78" fmla="*/ 880 w 1758"/>
                  <a:gd name="T79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8" h="1535">
                    <a:moveTo>
                      <a:pt x="880" y="0"/>
                    </a:moveTo>
                    <a:lnTo>
                      <a:pt x="908" y="1"/>
                    </a:lnTo>
                    <a:lnTo>
                      <a:pt x="934" y="5"/>
                    </a:lnTo>
                    <a:lnTo>
                      <a:pt x="960" y="14"/>
                    </a:lnTo>
                    <a:lnTo>
                      <a:pt x="985" y="26"/>
                    </a:lnTo>
                    <a:lnTo>
                      <a:pt x="1008" y="42"/>
                    </a:lnTo>
                    <a:lnTo>
                      <a:pt x="1027" y="64"/>
                    </a:lnTo>
                    <a:lnTo>
                      <a:pt x="1045" y="89"/>
                    </a:lnTo>
                    <a:lnTo>
                      <a:pt x="1758" y="1355"/>
                    </a:lnTo>
                    <a:lnTo>
                      <a:pt x="1464" y="1530"/>
                    </a:lnTo>
                    <a:lnTo>
                      <a:pt x="1426" y="1483"/>
                    </a:lnTo>
                    <a:lnTo>
                      <a:pt x="1383" y="1438"/>
                    </a:lnTo>
                    <a:lnTo>
                      <a:pt x="1337" y="1398"/>
                    </a:lnTo>
                    <a:lnTo>
                      <a:pt x="1288" y="1361"/>
                    </a:lnTo>
                    <a:lnTo>
                      <a:pt x="1236" y="1329"/>
                    </a:lnTo>
                    <a:lnTo>
                      <a:pt x="1181" y="1300"/>
                    </a:lnTo>
                    <a:lnTo>
                      <a:pt x="1123" y="1276"/>
                    </a:lnTo>
                    <a:lnTo>
                      <a:pt x="1063" y="1258"/>
                    </a:lnTo>
                    <a:lnTo>
                      <a:pt x="1002" y="1244"/>
                    </a:lnTo>
                    <a:lnTo>
                      <a:pt x="938" y="1236"/>
                    </a:lnTo>
                    <a:lnTo>
                      <a:pt x="873" y="1233"/>
                    </a:lnTo>
                    <a:lnTo>
                      <a:pt x="805" y="1236"/>
                    </a:lnTo>
                    <a:lnTo>
                      <a:pt x="742" y="1244"/>
                    </a:lnTo>
                    <a:lnTo>
                      <a:pt x="679" y="1259"/>
                    </a:lnTo>
                    <a:lnTo>
                      <a:pt x="619" y="1277"/>
                    </a:lnTo>
                    <a:lnTo>
                      <a:pt x="561" y="1301"/>
                    </a:lnTo>
                    <a:lnTo>
                      <a:pt x="505" y="1330"/>
                    </a:lnTo>
                    <a:lnTo>
                      <a:pt x="453" y="1364"/>
                    </a:lnTo>
                    <a:lnTo>
                      <a:pt x="403" y="1401"/>
                    </a:lnTo>
                    <a:lnTo>
                      <a:pt x="357" y="1443"/>
                    </a:lnTo>
                    <a:lnTo>
                      <a:pt x="314" y="1487"/>
                    </a:lnTo>
                    <a:lnTo>
                      <a:pt x="276" y="1535"/>
                    </a:lnTo>
                    <a:lnTo>
                      <a:pt x="0" y="1364"/>
                    </a:lnTo>
                    <a:lnTo>
                      <a:pt x="742" y="87"/>
                    </a:lnTo>
                    <a:lnTo>
                      <a:pt x="759" y="62"/>
                    </a:lnTo>
                    <a:lnTo>
                      <a:pt x="780" y="41"/>
                    </a:lnTo>
                    <a:lnTo>
                      <a:pt x="802" y="25"/>
                    </a:lnTo>
                    <a:lnTo>
                      <a:pt x="827" y="13"/>
                    </a:lnTo>
                    <a:lnTo>
                      <a:pt x="853" y="4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iśļîďê">
                <a:extLst>
                  <a:ext uri="{FF2B5EF4-FFF2-40B4-BE49-F238E27FC236}">
                    <a16:creationId xmlns:a16="http://schemas.microsoft.com/office/drawing/2014/main" id="{A3B9D467-0FBF-4F3C-8FA4-D2BDB5828A75}"/>
                  </a:ext>
                </a:extLst>
              </p:cNvPr>
              <p:cNvSpPr/>
              <p:nvPr/>
            </p:nvSpPr>
            <p:spPr bwMode="auto">
              <a:xfrm>
                <a:off x="3924457" y="3502771"/>
                <a:ext cx="2069413" cy="1934092"/>
              </a:xfrm>
              <a:custGeom>
                <a:avLst/>
                <a:gdLst>
                  <a:gd name="T0" fmla="*/ 751 w 1621"/>
                  <a:gd name="T1" fmla="*/ 0 h 1515"/>
                  <a:gd name="T2" fmla="*/ 1028 w 1621"/>
                  <a:gd name="T3" fmla="*/ 172 h 1515"/>
                  <a:gd name="T4" fmla="*/ 1006 w 1621"/>
                  <a:gd name="T5" fmla="*/ 227 h 1515"/>
                  <a:gd name="T6" fmla="*/ 990 w 1621"/>
                  <a:gd name="T7" fmla="*/ 285 h 1515"/>
                  <a:gd name="T8" fmla="*/ 976 w 1621"/>
                  <a:gd name="T9" fmla="*/ 345 h 1515"/>
                  <a:gd name="T10" fmla="*/ 969 w 1621"/>
                  <a:gd name="T11" fmla="*/ 406 h 1515"/>
                  <a:gd name="T12" fmla="*/ 966 w 1621"/>
                  <a:gd name="T13" fmla="*/ 469 h 1515"/>
                  <a:gd name="T14" fmla="*/ 969 w 1621"/>
                  <a:gd name="T15" fmla="*/ 535 h 1515"/>
                  <a:gd name="T16" fmla="*/ 978 w 1621"/>
                  <a:gd name="T17" fmla="*/ 599 h 1515"/>
                  <a:gd name="T18" fmla="*/ 992 w 1621"/>
                  <a:gd name="T19" fmla="*/ 662 h 1515"/>
                  <a:gd name="T20" fmla="*/ 1011 w 1621"/>
                  <a:gd name="T21" fmla="*/ 723 h 1515"/>
                  <a:gd name="T22" fmla="*/ 1035 w 1621"/>
                  <a:gd name="T23" fmla="*/ 780 h 1515"/>
                  <a:gd name="T24" fmla="*/ 1064 w 1621"/>
                  <a:gd name="T25" fmla="*/ 836 h 1515"/>
                  <a:gd name="T26" fmla="*/ 1098 w 1621"/>
                  <a:gd name="T27" fmla="*/ 889 h 1515"/>
                  <a:gd name="T28" fmla="*/ 1135 w 1621"/>
                  <a:gd name="T29" fmla="*/ 938 h 1515"/>
                  <a:gd name="T30" fmla="*/ 1176 w 1621"/>
                  <a:gd name="T31" fmla="*/ 985 h 1515"/>
                  <a:gd name="T32" fmla="*/ 1222 w 1621"/>
                  <a:gd name="T33" fmla="*/ 1027 h 1515"/>
                  <a:gd name="T34" fmla="*/ 1270 w 1621"/>
                  <a:gd name="T35" fmla="*/ 1066 h 1515"/>
                  <a:gd name="T36" fmla="*/ 1323 w 1621"/>
                  <a:gd name="T37" fmla="*/ 1100 h 1515"/>
                  <a:gd name="T38" fmla="*/ 1377 w 1621"/>
                  <a:gd name="T39" fmla="*/ 1131 h 1515"/>
                  <a:gd name="T40" fmla="*/ 1434 w 1621"/>
                  <a:gd name="T41" fmla="*/ 1156 h 1515"/>
                  <a:gd name="T42" fmla="*/ 1495 w 1621"/>
                  <a:gd name="T43" fmla="*/ 1177 h 1515"/>
                  <a:gd name="T44" fmla="*/ 1557 w 1621"/>
                  <a:gd name="T45" fmla="*/ 1192 h 1515"/>
                  <a:gd name="T46" fmla="*/ 1621 w 1621"/>
                  <a:gd name="T47" fmla="*/ 1202 h 1515"/>
                  <a:gd name="T48" fmla="*/ 1621 w 1621"/>
                  <a:gd name="T49" fmla="*/ 1515 h 1515"/>
                  <a:gd name="T50" fmla="*/ 174 w 1621"/>
                  <a:gd name="T51" fmla="*/ 1515 h 1515"/>
                  <a:gd name="T52" fmla="*/ 142 w 1621"/>
                  <a:gd name="T53" fmla="*/ 1512 h 1515"/>
                  <a:gd name="T54" fmla="*/ 112 w 1621"/>
                  <a:gd name="T55" fmla="*/ 1504 h 1515"/>
                  <a:gd name="T56" fmla="*/ 85 w 1621"/>
                  <a:gd name="T57" fmla="*/ 1490 h 1515"/>
                  <a:gd name="T58" fmla="*/ 61 w 1621"/>
                  <a:gd name="T59" fmla="*/ 1473 h 1515"/>
                  <a:gd name="T60" fmla="*/ 40 w 1621"/>
                  <a:gd name="T61" fmla="*/ 1451 h 1515"/>
                  <a:gd name="T62" fmla="*/ 24 w 1621"/>
                  <a:gd name="T63" fmla="*/ 1427 h 1515"/>
                  <a:gd name="T64" fmla="*/ 11 w 1621"/>
                  <a:gd name="T65" fmla="*/ 1400 h 1515"/>
                  <a:gd name="T66" fmla="*/ 3 w 1621"/>
                  <a:gd name="T67" fmla="*/ 1372 h 1515"/>
                  <a:gd name="T68" fmla="*/ 0 w 1621"/>
                  <a:gd name="T69" fmla="*/ 1342 h 1515"/>
                  <a:gd name="T70" fmla="*/ 2 w 1621"/>
                  <a:gd name="T71" fmla="*/ 1312 h 1515"/>
                  <a:gd name="T72" fmla="*/ 10 w 1621"/>
                  <a:gd name="T73" fmla="*/ 1282 h 1515"/>
                  <a:gd name="T74" fmla="*/ 24 w 1621"/>
                  <a:gd name="T75" fmla="*/ 1252 h 1515"/>
                  <a:gd name="T76" fmla="*/ 751 w 1621"/>
                  <a:gd name="T77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15">
                    <a:moveTo>
                      <a:pt x="751" y="0"/>
                    </a:moveTo>
                    <a:lnTo>
                      <a:pt x="1028" y="172"/>
                    </a:lnTo>
                    <a:lnTo>
                      <a:pt x="1006" y="227"/>
                    </a:lnTo>
                    <a:lnTo>
                      <a:pt x="990" y="285"/>
                    </a:lnTo>
                    <a:lnTo>
                      <a:pt x="976" y="345"/>
                    </a:lnTo>
                    <a:lnTo>
                      <a:pt x="969" y="406"/>
                    </a:lnTo>
                    <a:lnTo>
                      <a:pt x="966" y="469"/>
                    </a:lnTo>
                    <a:lnTo>
                      <a:pt x="969" y="535"/>
                    </a:lnTo>
                    <a:lnTo>
                      <a:pt x="978" y="599"/>
                    </a:lnTo>
                    <a:lnTo>
                      <a:pt x="992" y="662"/>
                    </a:lnTo>
                    <a:lnTo>
                      <a:pt x="1011" y="723"/>
                    </a:lnTo>
                    <a:lnTo>
                      <a:pt x="1035" y="780"/>
                    </a:lnTo>
                    <a:lnTo>
                      <a:pt x="1064" y="836"/>
                    </a:lnTo>
                    <a:lnTo>
                      <a:pt x="1098" y="889"/>
                    </a:lnTo>
                    <a:lnTo>
                      <a:pt x="1135" y="938"/>
                    </a:lnTo>
                    <a:lnTo>
                      <a:pt x="1176" y="985"/>
                    </a:lnTo>
                    <a:lnTo>
                      <a:pt x="1222" y="1027"/>
                    </a:lnTo>
                    <a:lnTo>
                      <a:pt x="1270" y="1066"/>
                    </a:lnTo>
                    <a:lnTo>
                      <a:pt x="1323" y="1100"/>
                    </a:lnTo>
                    <a:lnTo>
                      <a:pt x="1377" y="1131"/>
                    </a:lnTo>
                    <a:lnTo>
                      <a:pt x="1434" y="1156"/>
                    </a:lnTo>
                    <a:lnTo>
                      <a:pt x="1495" y="1177"/>
                    </a:lnTo>
                    <a:lnTo>
                      <a:pt x="1557" y="1192"/>
                    </a:lnTo>
                    <a:lnTo>
                      <a:pt x="1621" y="1202"/>
                    </a:lnTo>
                    <a:lnTo>
                      <a:pt x="1621" y="1515"/>
                    </a:lnTo>
                    <a:lnTo>
                      <a:pt x="174" y="1515"/>
                    </a:lnTo>
                    <a:lnTo>
                      <a:pt x="142" y="1512"/>
                    </a:lnTo>
                    <a:lnTo>
                      <a:pt x="112" y="1504"/>
                    </a:lnTo>
                    <a:lnTo>
                      <a:pt x="85" y="1490"/>
                    </a:lnTo>
                    <a:lnTo>
                      <a:pt x="61" y="1473"/>
                    </a:lnTo>
                    <a:lnTo>
                      <a:pt x="40" y="1451"/>
                    </a:lnTo>
                    <a:lnTo>
                      <a:pt x="24" y="1427"/>
                    </a:lnTo>
                    <a:lnTo>
                      <a:pt x="11" y="1400"/>
                    </a:lnTo>
                    <a:lnTo>
                      <a:pt x="3" y="1372"/>
                    </a:lnTo>
                    <a:lnTo>
                      <a:pt x="0" y="1342"/>
                    </a:lnTo>
                    <a:lnTo>
                      <a:pt x="2" y="1312"/>
                    </a:lnTo>
                    <a:lnTo>
                      <a:pt x="10" y="1282"/>
                    </a:lnTo>
                    <a:lnTo>
                      <a:pt x="24" y="1252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iṩḻïḍé">
                <a:extLst>
                  <a:ext uri="{FF2B5EF4-FFF2-40B4-BE49-F238E27FC236}">
                    <a16:creationId xmlns:a16="http://schemas.microsoft.com/office/drawing/2014/main" id="{DBF92DD7-2C6E-4236-93A4-2AEDE30700AC}"/>
                  </a:ext>
                </a:extLst>
              </p:cNvPr>
              <p:cNvSpPr/>
              <p:nvPr/>
            </p:nvSpPr>
            <p:spPr bwMode="auto">
              <a:xfrm>
                <a:off x="6198131" y="3491282"/>
                <a:ext cx="2069413" cy="1945581"/>
              </a:xfrm>
              <a:custGeom>
                <a:avLst/>
                <a:gdLst>
                  <a:gd name="T0" fmla="*/ 887 w 1621"/>
                  <a:gd name="T1" fmla="*/ 0 h 1524"/>
                  <a:gd name="T2" fmla="*/ 1598 w 1621"/>
                  <a:gd name="T3" fmla="*/ 1263 h 1524"/>
                  <a:gd name="T4" fmla="*/ 1612 w 1621"/>
                  <a:gd name="T5" fmla="*/ 1293 h 1524"/>
                  <a:gd name="T6" fmla="*/ 1619 w 1621"/>
                  <a:gd name="T7" fmla="*/ 1323 h 1524"/>
                  <a:gd name="T8" fmla="*/ 1621 w 1621"/>
                  <a:gd name="T9" fmla="*/ 1353 h 1524"/>
                  <a:gd name="T10" fmla="*/ 1618 w 1621"/>
                  <a:gd name="T11" fmla="*/ 1383 h 1524"/>
                  <a:gd name="T12" fmla="*/ 1610 w 1621"/>
                  <a:gd name="T13" fmla="*/ 1411 h 1524"/>
                  <a:gd name="T14" fmla="*/ 1596 w 1621"/>
                  <a:gd name="T15" fmla="*/ 1437 h 1524"/>
                  <a:gd name="T16" fmla="*/ 1580 w 1621"/>
                  <a:gd name="T17" fmla="*/ 1461 h 1524"/>
                  <a:gd name="T18" fmla="*/ 1559 w 1621"/>
                  <a:gd name="T19" fmla="*/ 1483 h 1524"/>
                  <a:gd name="T20" fmla="*/ 1535 w 1621"/>
                  <a:gd name="T21" fmla="*/ 1499 h 1524"/>
                  <a:gd name="T22" fmla="*/ 1508 w 1621"/>
                  <a:gd name="T23" fmla="*/ 1513 h 1524"/>
                  <a:gd name="T24" fmla="*/ 1479 w 1621"/>
                  <a:gd name="T25" fmla="*/ 1521 h 1524"/>
                  <a:gd name="T26" fmla="*/ 1447 w 1621"/>
                  <a:gd name="T27" fmla="*/ 1524 h 1524"/>
                  <a:gd name="T28" fmla="*/ 0 w 1621"/>
                  <a:gd name="T29" fmla="*/ 1524 h 1524"/>
                  <a:gd name="T30" fmla="*/ 0 w 1621"/>
                  <a:gd name="T31" fmla="*/ 1212 h 1524"/>
                  <a:gd name="T32" fmla="*/ 65 w 1621"/>
                  <a:gd name="T33" fmla="*/ 1202 h 1524"/>
                  <a:gd name="T34" fmla="*/ 128 w 1621"/>
                  <a:gd name="T35" fmla="*/ 1188 h 1524"/>
                  <a:gd name="T36" fmla="*/ 188 w 1621"/>
                  <a:gd name="T37" fmla="*/ 1167 h 1524"/>
                  <a:gd name="T38" fmla="*/ 245 w 1621"/>
                  <a:gd name="T39" fmla="*/ 1141 h 1524"/>
                  <a:gd name="T40" fmla="*/ 301 w 1621"/>
                  <a:gd name="T41" fmla="*/ 1111 h 1524"/>
                  <a:gd name="T42" fmla="*/ 354 w 1621"/>
                  <a:gd name="T43" fmla="*/ 1077 h 1524"/>
                  <a:gd name="T44" fmla="*/ 402 w 1621"/>
                  <a:gd name="T45" fmla="*/ 1038 h 1524"/>
                  <a:gd name="T46" fmla="*/ 449 w 1621"/>
                  <a:gd name="T47" fmla="*/ 996 h 1524"/>
                  <a:gd name="T48" fmla="*/ 490 w 1621"/>
                  <a:gd name="T49" fmla="*/ 949 h 1524"/>
                  <a:gd name="T50" fmla="*/ 528 w 1621"/>
                  <a:gd name="T51" fmla="*/ 900 h 1524"/>
                  <a:gd name="T52" fmla="*/ 562 w 1621"/>
                  <a:gd name="T53" fmla="*/ 847 h 1524"/>
                  <a:gd name="T54" fmla="*/ 591 w 1621"/>
                  <a:gd name="T55" fmla="*/ 790 h 1524"/>
                  <a:gd name="T56" fmla="*/ 616 w 1621"/>
                  <a:gd name="T57" fmla="*/ 733 h 1524"/>
                  <a:gd name="T58" fmla="*/ 636 w 1621"/>
                  <a:gd name="T59" fmla="*/ 672 h 1524"/>
                  <a:gd name="T60" fmla="*/ 649 w 1621"/>
                  <a:gd name="T61" fmla="*/ 608 h 1524"/>
                  <a:gd name="T62" fmla="*/ 658 w 1621"/>
                  <a:gd name="T63" fmla="*/ 544 h 1524"/>
                  <a:gd name="T64" fmla="*/ 661 w 1621"/>
                  <a:gd name="T65" fmla="*/ 477 h 1524"/>
                  <a:gd name="T66" fmla="*/ 658 w 1621"/>
                  <a:gd name="T67" fmla="*/ 413 h 1524"/>
                  <a:gd name="T68" fmla="*/ 650 w 1621"/>
                  <a:gd name="T69" fmla="*/ 351 h 1524"/>
                  <a:gd name="T70" fmla="*/ 637 w 1621"/>
                  <a:gd name="T71" fmla="*/ 290 h 1524"/>
                  <a:gd name="T72" fmla="*/ 619 w 1621"/>
                  <a:gd name="T73" fmla="*/ 231 h 1524"/>
                  <a:gd name="T74" fmla="*/ 596 w 1621"/>
                  <a:gd name="T75" fmla="*/ 174 h 1524"/>
                  <a:gd name="T76" fmla="*/ 887 w 1621"/>
                  <a:gd name="T77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24">
                    <a:moveTo>
                      <a:pt x="887" y="0"/>
                    </a:moveTo>
                    <a:lnTo>
                      <a:pt x="1598" y="1263"/>
                    </a:lnTo>
                    <a:lnTo>
                      <a:pt x="1612" y="1293"/>
                    </a:lnTo>
                    <a:lnTo>
                      <a:pt x="1619" y="1323"/>
                    </a:lnTo>
                    <a:lnTo>
                      <a:pt x="1621" y="1353"/>
                    </a:lnTo>
                    <a:lnTo>
                      <a:pt x="1618" y="1383"/>
                    </a:lnTo>
                    <a:lnTo>
                      <a:pt x="1610" y="1411"/>
                    </a:lnTo>
                    <a:lnTo>
                      <a:pt x="1596" y="1437"/>
                    </a:lnTo>
                    <a:lnTo>
                      <a:pt x="1580" y="1461"/>
                    </a:lnTo>
                    <a:lnTo>
                      <a:pt x="1559" y="1483"/>
                    </a:lnTo>
                    <a:lnTo>
                      <a:pt x="1535" y="1499"/>
                    </a:lnTo>
                    <a:lnTo>
                      <a:pt x="1508" y="1513"/>
                    </a:lnTo>
                    <a:lnTo>
                      <a:pt x="1479" y="1521"/>
                    </a:lnTo>
                    <a:lnTo>
                      <a:pt x="1447" y="1524"/>
                    </a:lnTo>
                    <a:lnTo>
                      <a:pt x="0" y="1524"/>
                    </a:lnTo>
                    <a:lnTo>
                      <a:pt x="0" y="1212"/>
                    </a:lnTo>
                    <a:lnTo>
                      <a:pt x="65" y="1202"/>
                    </a:lnTo>
                    <a:lnTo>
                      <a:pt x="128" y="1188"/>
                    </a:lnTo>
                    <a:lnTo>
                      <a:pt x="188" y="1167"/>
                    </a:lnTo>
                    <a:lnTo>
                      <a:pt x="245" y="1141"/>
                    </a:lnTo>
                    <a:lnTo>
                      <a:pt x="301" y="1111"/>
                    </a:lnTo>
                    <a:lnTo>
                      <a:pt x="354" y="1077"/>
                    </a:lnTo>
                    <a:lnTo>
                      <a:pt x="402" y="1038"/>
                    </a:lnTo>
                    <a:lnTo>
                      <a:pt x="449" y="996"/>
                    </a:lnTo>
                    <a:lnTo>
                      <a:pt x="490" y="949"/>
                    </a:lnTo>
                    <a:lnTo>
                      <a:pt x="528" y="900"/>
                    </a:lnTo>
                    <a:lnTo>
                      <a:pt x="562" y="847"/>
                    </a:lnTo>
                    <a:lnTo>
                      <a:pt x="591" y="790"/>
                    </a:lnTo>
                    <a:lnTo>
                      <a:pt x="616" y="733"/>
                    </a:lnTo>
                    <a:lnTo>
                      <a:pt x="636" y="672"/>
                    </a:lnTo>
                    <a:lnTo>
                      <a:pt x="649" y="608"/>
                    </a:lnTo>
                    <a:lnTo>
                      <a:pt x="658" y="544"/>
                    </a:lnTo>
                    <a:lnTo>
                      <a:pt x="661" y="477"/>
                    </a:lnTo>
                    <a:lnTo>
                      <a:pt x="658" y="413"/>
                    </a:lnTo>
                    <a:lnTo>
                      <a:pt x="650" y="351"/>
                    </a:lnTo>
                    <a:lnTo>
                      <a:pt x="637" y="290"/>
                    </a:lnTo>
                    <a:lnTo>
                      <a:pt x="619" y="231"/>
                    </a:lnTo>
                    <a:lnTo>
                      <a:pt x="596" y="174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íṡḻîḓé">
                <a:extLst>
                  <a:ext uri="{FF2B5EF4-FFF2-40B4-BE49-F238E27FC236}">
                    <a16:creationId xmlns:a16="http://schemas.microsoft.com/office/drawing/2014/main" id="{62700388-4D83-4B7F-AEEC-9754A48938B1}"/>
                  </a:ext>
                </a:extLst>
              </p:cNvPr>
              <p:cNvSpPr txBox="1"/>
              <p:nvPr/>
            </p:nvSpPr>
            <p:spPr>
              <a:xfrm>
                <a:off x="5211954" y="3720248"/>
                <a:ext cx="1754076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800" b="1" dirty="0"/>
                  <a:t>2016</a:t>
                </a:r>
                <a:endParaRPr lang="ru-RU" sz="2800" b="1" dirty="0"/>
              </a:p>
            </p:txBody>
          </p:sp>
          <p:sp>
            <p:nvSpPr>
              <p:cNvPr id="40" name="îṥļîḍé">
                <a:extLst>
                  <a:ext uri="{FF2B5EF4-FFF2-40B4-BE49-F238E27FC236}">
                    <a16:creationId xmlns:a16="http://schemas.microsoft.com/office/drawing/2014/main" id="{7F5E1206-3E4B-46F4-9EDF-D2A99900ED9B}"/>
                  </a:ext>
                </a:extLst>
              </p:cNvPr>
              <p:cNvSpPr txBox="1"/>
              <p:nvPr/>
            </p:nvSpPr>
            <p:spPr bwMode="auto">
              <a:xfrm>
                <a:off x="5251503" y="2502388"/>
                <a:ext cx="17145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50,000K</a:t>
                </a:r>
              </a:p>
            </p:txBody>
          </p:sp>
          <p:sp>
            <p:nvSpPr>
              <p:cNvPr id="41" name="ïṡḷiḋé">
                <a:extLst>
                  <a:ext uri="{FF2B5EF4-FFF2-40B4-BE49-F238E27FC236}">
                    <a16:creationId xmlns:a16="http://schemas.microsoft.com/office/drawing/2014/main" id="{89E8FBBB-0F5E-4F19-ADE6-4FD9C7AF98D7}"/>
                  </a:ext>
                </a:extLst>
              </p:cNvPr>
              <p:cNvSpPr txBox="1"/>
              <p:nvPr/>
            </p:nvSpPr>
            <p:spPr bwMode="auto">
              <a:xfrm>
                <a:off x="3951954" y="5045305"/>
                <a:ext cx="2041916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200" b="1" dirty="0"/>
                  <a:t>40,000K</a:t>
                </a:r>
              </a:p>
            </p:txBody>
          </p:sp>
          <p:sp>
            <p:nvSpPr>
              <p:cNvPr id="42" name="ïSľïďê">
                <a:extLst>
                  <a:ext uri="{FF2B5EF4-FFF2-40B4-BE49-F238E27FC236}">
                    <a16:creationId xmlns:a16="http://schemas.microsoft.com/office/drawing/2014/main" id="{8BAB0A9E-8071-43B9-A491-369C4C2B6BA9}"/>
                  </a:ext>
                </a:extLst>
              </p:cNvPr>
              <p:cNvSpPr txBox="1"/>
              <p:nvPr/>
            </p:nvSpPr>
            <p:spPr bwMode="auto">
              <a:xfrm>
                <a:off x="6198131" y="5045305"/>
                <a:ext cx="2011399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200" b="1" dirty="0"/>
                  <a:t>20,000K</a:t>
                </a:r>
              </a:p>
            </p:txBody>
          </p:sp>
        </p:grpSp>
        <p:grpSp>
          <p:nvGrpSpPr>
            <p:cNvPr id="7" name="îšľïdê">
              <a:extLst>
                <a:ext uri="{FF2B5EF4-FFF2-40B4-BE49-F238E27FC236}">
                  <a16:creationId xmlns:a16="http://schemas.microsoft.com/office/drawing/2014/main" id="{7693379A-3370-457A-9FE1-B2513E7ED7D4}"/>
                </a:ext>
              </a:extLst>
            </p:cNvPr>
            <p:cNvGrpSpPr/>
            <p:nvPr/>
          </p:nvGrpSpPr>
          <p:grpSpPr>
            <a:xfrm>
              <a:off x="8232996" y="1123950"/>
              <a:ext cx="3297165" cy="2925000"/>
              <a:chOff x="3924457" y="1584000"/>
              <a:chExt cx="4343087" cy="3852863"/>
            </a:xfrm>
          </p:grpSpPr>
          <p:sp>
            <p:nvSpPr>
              <p:cNvPr id="29" name="îSļiḓe">
                <a:extLst>
                  <a:ext uri="{FF2B5EF4-FFF2-40B4-BE49-F238E27FC236}">
                    <a16:creationId xmlns:a16="http://schemas.microsoft.com/office/drawing/2014/main" id="{4C1DCA4F-5EAB-4088-8366-0B483D497C04}"/>
                  </a:ext>
                </a:extLst>
              </p:cNvPr>
              <p:cNvSpPr/>
              <p:nvPr/>
            </p:nvSpPr>
            <p:spPr bwMode="auto">
              <a:xfrm>
                <a:off x="4986611" y="1584000"/>
                <a:ext cx="2244312" cy="1959624"/>
              </a:xfrm>
              <a:custGeom>
                <a:avLst/>
                <a:gdLst>
                  <a:gd name="T0" fmla="*/ 880 w 1758"/>
                  <a:gd name="T1" fmla="*/ 0 h 1535"/>
                  <a:gd name="T2" fmla="*/ 908 w 1758"/>
                  <a:gd name="T3" fmla="*/ 1 h 1535"/>
                  <a:gd name="T4" fmla="*/ 934 w 1758"/>
                  <a:gd name="T5" fmla="*/ 5 h 1535"/>
                  <a:gd name="T6" fmla="*/ 960 w 1758"/>
                  <a:gd name="T7" fmla="*/ 14 h 1535"/>
                  <a:gd name="T8" fmla="*/ 985 w 1758"/>
                  <a:gd name="T9" fmla="*/ 26 h 1535"/>
                  <a:gd name="T10" fmla="*/ 1008 w 1758"/>
                  <a:gd name="T11" fmla="*/ 42 h 1535"/>
                  <a:gd name="T12" fmla="*/ 1027 w 1758"/>
                  <a:gd name="T13" fmla="*/ 64 h 1535"/>
                  <a:gd name="T14" fmla="*/ 1045 w 1758"/>
                  <a:gd name="T15" fmla="*/ 89 h 1535"/>
                  <a:gd name="T16" fmla="*/ 1758 w 1758"/>
                  <a:gd name="T17" fmla="*/ 1355 h 1535"/>
                  <a:gd name="T18" fmla="*/ 1464 w 1758"/>
                  <a:gd name="T19" fmla="*/ 1530 h 1535"/>
                  <a:gd name="T20" fmla="*/ 1426 w 1758"/>
                  <a:gd name="T21" fmla="*/ 1483 h 1535"/>
                  <a:gd name="T22" fmla="*/ 1383 w 1758"/>
                  <a:gd name="T23" fmla="*/ 1438 h 1535"/>
                  <a:gd name="T24" fmla="*/ 1337 w 1758"/>
                  <a:gd name="T25" fmla="*/ 1398 h 1535"/>
                  <a:gd name="T26" fmla="*/ 1288 w 1758"/>
                  <a:gd name="T27" fmla="*/ 1361 h 1535"/>
                  <a:gd name="T28" fmla="*/ 1236 w 1758"/>
                  <a:gd name="T29" fmla="*/ 1329 h 1535"/>
                  <a:gd name="T30" fmla="*/ 1181 w 1758"/>
                  <a:gd name="T31" fmla="*/ 1300 h 1535"/>
                  <a:gd name="T32" fmla="*/ 1123 w 1758"/>
                  <a:gd name="T33" fmla="*/ 1276 h 1535"/>
                  <a:gd name="T34" fmla="*/ 1063 w 1758"/>
                  <a:gd name="T35" fmla="*/ 1258 h 1535"/>
                  <a:gd name="T36" fmla="*/ 1002 w 1758"/>
                  <a:gd name="T37" fmla="*/ 1244 h 1535"/>
                  <a:gd name="T38" fmla="*/ 938 w 1758"/>
                  <a:gd name="T39" fmla="*/ 1236 h 1535"/>
                  <a:gd name="T40" fmla="*/ 873 w 1758"/>
                  <a:gd name="T41" fmla="*/ 1233 h 1535"/>
                  <a:gd name="T42" fmla="*/ 805 w 1758"/>
                  <a:gd name="T43" fmla="*/ 1236 h 1535"/>
                  <a:gd name="T44" fmla="*/ 742 w 1758"/>
                  <a:gd name="T45" fmla="*/ 1244 h 1535"/>
                  <a:gd name="T46" fmla="*/ 679 w 1758"/>
                  <a:gd name="T47" fmla="*/ 1259 h 1535"/>
                  <a:gd name="T48" fmla="*/ 619 w 1758"/>
                  <a:gd name="T49" fmla="*/ 1277 h 1535"/>
                  <a:gd name="T50" fmla="*/ 561 w 1758"/>
                  <a:gd name="T51" fmla="*/ 1301 h 1535"/>
                  <a:gd name="T52" fmla="*/ 505 w 1758"/>
                  <a:gd name="T53" fmla="*/ 1330 h 1535"/>
                  <a:gd name="T54" fmla="*/ 453 w 1758"/>
                  <a:gd name="T55" fmla="*/ 1364 h 1535"/>
                  <a:gd name="T56" fmla="*/ 403 w 1758"/>
                  <a:gd name="T57" fmla="*/ 1401 h 1535"/>
                  <a:gd name="T58" fmla="*/ 357 w 1758"/>
                  <a:gd name="T59" fmla="*/ 1443 h 1535"/>
                  <a:gd name="T60" fmla="*/ 314 w 1758"/>
                  <a:gd name="T61" fmla="*/ 1487 h 1535"/>
                  <a:gd name="T62" fmla="*/ 276 w 1758"/>
                  <a:gd name="T63" fmla="*/ 1535 h 1535"/>
                  <a:gd name="T64" fmla="*/ 0 w 1758"/>
                  <a:gd name="T65" fmla="*/ 1364 h 1535"/>
                  <a:gd name="T66" fmla="*/ 742 w 1758"/>
                  <a:gd name="T67" fmla="*/ 87 h 1535"/>
                  <a:gd name="T68" fmla="*/ 759 w 1758"/>
                  <a:gd name="T69" fmla="*/ 62 h 1535"/>
                  <a:gd name="T70" fmla="*/ 780 w 1758"/>
                  <a:gd name="T71" fmla="*/ 41 h 1535"/>
                  <a:gd name="T72" fmla="*/ 802 w 1758"/>
                  <a:gd name="T73" fmla="*/ 25 h 1535"/>
                  <a:gd name="T74" fmla="*/ 827 w 1758"/>
                  <a:gd name="T75" fmla="*/ 13 h 1535"/>
                  <a:gd name="T76" fmla="*/ 853 w 1758"/>
                  <a:gd name="T77" fmla="*/ 4 h 1535"/>
                  <a:gd name="T78" fmla="*/ 880 w 1758"/>
                  <a:gd name="T79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8" h="1535">
                    <a:moveTo>
                      <a:pt x="880" y="0"/>
                    </a:moveTo>
                    <a:lnTo>
                      <a:pt x="908" y="1"/>
                    </a:lnTo>
                    <a:lnTo>
                      <a:pt x="934" y="5"/>
                    </a:lnTo>
                    <a:lnTo>
                      <a:pt x="960" y="14"/>
                    </a:lnTo>
                    <a:lnTo>
                      <a:pt x="985" y="26"/>
                    </a:lnTo>
                    <a:lnTo>
                      <a:pt x="1008" y="42"/>
                    </a:lnTo>
                    <a:lnTo>
                      <a:pt x="1027" y="64"/>
                    </a:lnTo>
                    <a:lnTo>
                      <a:pt x="1045" y="89"/>
                    </a:lnTo>
                    <a:lnTo>
                      <a:pt x="1758" y="1355"/>
                    </a:lnTo>
                    <a:lnTo>
                      <a:pt x="1464" y="1530"/>
                    </a:lnTo>
                    <a:lnTo>
                      <a:pt x="1426" y="1483"/>
                    </a:lnTo>
                    <a:lnTo>
                      <a:pt x="1383" y="1438"/>
                    </a:lnTo>
                    <a:lnTo>
                      <a:pt x="1337" y="1398"/>
                    </a:lnTo>
                    <a:lnTo>
                      <a:pt x="1288" y="1361"/>
                    </a:lnTo>
                    <a:lnTo>
                      <a:pt x="1236" y="1329"/>
                    </a:lnTo>
                    <a:lnTo>
                      <a:pt x="1181" y="1300"/>
                    </a:lnTo>
                    <a:lnTo>
                      <a:pt x="1123" y="1276"/>
                    </a:lnTo>
                    <a:lnTo>
                      <a:pt x="1063" y="1258"/>
                    </a:lnTo>
                    <a:lnTo>
                      <a:pt x="1002" y="1244"/>
                    </a:lnTo>
                    <a:lnTo>
                      <a:pt x="938" y="1236"/>
                    </a:lnTo>
                    <a:lnTo>
                      <a:pt x="873" y="1233"/>
                    </a:lnTo>
                    <a:lnTo>
                      <a:pt x="805" y="1236"/>
                    </a:lnTo>
                    <a:lnTo>
                      <a:pt x="742" y="1244"/>
                    </a:lnTo>
                    <a:lnTo>
                      <a:pt x="679" y="1259"/>
                    </a:lnTo>
                    <a:lnTo>
                      <a:pt x="619" y="1277"/>
                    </a:lnTo>
                    <a:lnTo>
                      <a:pt x="561" y="1301"/>
                    </a:lnTo>
                    <a:lnTo>
                      <a:pt x="505" y="1330"/>
                    </a:lnTo>
                    <a:lnTo>
                      <a:pt x="453" y="1364"/>
                    </a:lnTo>
                    <a:lnTo>
                      <a:pt x="403" y="1401"/>
                    </a:lnTo>
                    <a:lnTo>
                      <a:pt x="357" y="1443"/>
                    </a:lnTo>
                    <a:lnTo>
                      <a:pt x="314" y="1487"/>
                    </a:lnTo>
                    <a:lnTo>
                      <a:pt x="276" y="1535"/>
                    </a:lnTo>
                    <a:lnTo>
                      <a:pt x="0" y="1364"/>
                    </a:lnTo>
                    <a:lnTo>
                      <a:pt x="742" y="87"/>
                    </a:lnTo>
                    <a:lnTo>
                      <a:pt x="759" y="62"/>
                    </a:lnTo>
                    <a:lnTo>
                      <a:pt x="780" y="41"/>
                    </a:lnTo>
                    <a:lnTo>
                      <a:pt x="802" y="25"/>
                    </a:lnTo>
                    <a:lnTo>
                      <a:pt x="827" y="13"/>
                    </a:lnTo>
                    <a:lnTo>
                      <a:pt x="853" y="4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íšļîḍé">
                <a:extLst>
                  <a:ext uri="{FF2B5EF4-FFF2-40B4-BE49-F238E27FC236}">
                    <a16:creationId xmlns:a16="http://schemas.microsoft.com/office/drawing/2014/main" id="{25C35822-E298-4560-A698-DCF379990912}"/>
                  </a:ext>
                </a:extLst>
              </p:cNvPr>
              <p:cNvSpPr/>
              <p:nvPr/>
            </p:nvSpPr>
            <p:spPr bwMode="auto">
              <a:xfrm>
                <a:off x="3924457" y="3502771"/>
                <a:ext cx="2069413" cy="1934092"/>
              </a:xfrm>
              <a:custGeom>
                <a:avLst/>
                <a:gdLst>
                  <a:gd name="T0" fmla="*/ 751 w 1621"/>
                  <a:gd name="T1" fmla="*/ 0 h 1515"/>
                  <a:gd name="T2" fmla="*/ 1028 w 1621"/>
                  <a:gd name="T3" fmla="*/ 172 h 1515"/>
                  <a:gd name="T4" fmla="*/ 1006 w 1621"/>
                  <a:gd name="T5" fmla="*/ 227 h 1515"/>
                  <a:gd name="T6" fmla="*/ 990 w 1621"/>
                  <a:gd name="T7" fmla="*/ 285 h 1515"/>
                  <a:gd name="T8" fmla="*/ 976 w 1621"/>
                  <a:gd name="T9" fmla="*/ 345 h 1515"/>
                  <a:gd name="T10" fmla="*/ 969 w 1621"/>
                  <a:gd name="T11" fmla="*/ 406 h 1515"/>
                  <a:gd name="T12" fmla="*/ 966 w 1621"/>
                  <a:gd name="T13" fmla="*/ 469 h 1515"/>
                  <a:gd name="T14" fmla="*/ 969 w 1621"/>
                  <a:gd name="T15" fmla="*/ 535 h 1515"/>
                  <a:gd name="T16" fmla="*/ 978 w 1621"/>
                  <a:gd name="T17" fmla="*/ 599 h 1515"/>
                  <a:gd name="T18" fmla="*/ 992 w 1621"/>
                  <a:gd name="T19" fmla="*/ 662 h 1515"/>
                  <a:gd name="T20" fmla="*/ 1011 w 1621"/>
                  <a:gd name="T21" fmla="*/ 723 h 1515"/>
                  <a:gd name="T22" fmla="*/ 1035 w 1621"/>
                  <a:gd name="T23" fmla="*/ 780 h 1515"/>
                  <a:gd name="T24" fmla="*/ 1064 w 1621"/>
                  <a:gd name="T25" fmla="*/ 836 h 1515"/>
                  <a:gd name="T26" fmla="*/ 1098 w 1621"/>
                  <a:gd name="T27" fmla="*/ 889 h 1515"/>
                  <a:gd name="T28" fmla="*/ 1135 w 1621"/>
                  <a:gd name="T29" fmla="*/ 938 h 1515"/>
                  <a:gd name="T30" fmla="*/ 1176 w 1621"/>
                  <a:gd name="T31" fmla="*/ 985 h 1515"/>
                  <a:gd name="T32" fmla="*/ 1222 w 1621"/>
                  <a:gd name="T33" fmla="*/ 1027 h 1515"/>
                  <a:gd name="T34" fmla="*/ 1270 w 1621"/>
                  <a:gd name="T35" fmla="*/ 1066 h 1515"/>
                  <a:gd name="T36" fmla="*/ 1323 w 1621"/>
                  <a:gd name="T37" fmla="*/ 1100 h 1515"/>
                  <a:gd name="T38" fmla="*/ 1377 w 1621"/>
                  <a:gd name="T39" fmla="*/ 1131 h 1515"/>
                  <a:gd name="T40" fmla="*/ 1434 w 1621"/>
                  <a:gd name="T41" fmla="*/ 1156 h 1515"/>
                  <a:gd name="T42" fmla="*/ 1495 w 1621"/>
                  <a:gd name="T43" fmla="*/ 1177 h 1515"/>
                  <a:gd name="T44" fmla="*/ 1557 w 1621"/>
                  <a:gd name="T45" fmla="*/ 1192 h 1515"/>
                  <a:gd name="T46" fmla="*/ 1621 w 1621"/>
                  <a:gd name="T47" fmla="*/ 1202 h 1515"/>
                  <a:gd name="T48" fmla="*/ 1621 w 1621"/>
                  <a:gd name="T49" fmla="*/ 1515 h 1515"/>
                  <a:gd name="T50" fmla="*/ 174 w 1621"/>
                  <a:gd name="T51" fmla="*/ 1515 h 1515"/>
                  <a:gd name="T52" fmla="*/ 142 w 1621"/>
                  <a:gd name="T53" fmla="*/ 1512 h 1515"/>
                  <a:gd name="T54" fmla="*/ 112 w 1621"/>
                  <a:gd name="T55" fmla="*/ 1504 h 1515"/>
                  <a:gd name="T56" fmla="*/ 85 w 1621"/>
                  <a:gd name="T57" fmla="*/ 1490 h 1515"/>
                  <a:gd name="T58" fmla="*/ 61 w 1621"/>
                  <a:gd name="T59" fmla="*/ 1473 h 1515"/>
                  <a:gd name="T60" fmla="*/ 40 w 1621"/>
                  <a:gd name="T61" fmla="*/ 1451 h 1515"/>
                  <a:gd name="T62" fmla="*/ 24 w 1621"/>
                  <a:gd name="T63" fmla="*/ 1427 h 1515"/>
                  <a:gd name="T64" fmla="*/ 11 w 1621"/>
                  <a:gd name="T65" fmla="*/ 1400 h 1515"/>
                  <a:gd name="T66" fmla="*/ 3 w 1621"/>
                  <a:gd name="T67" fmla="*/ 1372 h 1515"/>
                  <a:gd name="T68" fmla="*/ 0 w 1621"/>
                  <a:gd name="T69" fmla="*/ 1342 h 1515"/>
                  <a:gd name="T70" fmla="*/ 2 w 1621"/>
                  <a:gd name="T71" fmla="*/ 1312 h 1515"/>
                  <a:gd name="T72" fmla="*/ 10 w 1621"/>
                  <a:gd name="T73" fmla="*/ 1282 h 1515"/>
                  <a:gd name="T74" fmla="*/ 24 w 1621"/>
                  <a:gd name="T75" fmla="*/ 1252 h 1515"/>
                  <a:gd name="T76" fmla="*/ 751 w 1621"/>
                  <a:gd name="T77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15">
                    <a:moveTo>
                      <a:pt x="751" y="0"/>
                    </a:moveTo>
                    <a:lnTo>
                      <a:pt x="1028" y="172"/>
                    </a:lnTo>
                    <a:lnTo>
                      <a:pt x="1006" y="227"/>
                    </a:lnTo>
                    <a:lnTo>
                      <a:pt x="990" y="285"/>
                    </a:lnTo>
                    <a:lnTo>
                      <a:pt x="976" y="345"/>
                    </a:lnTo>
                    <a:lnTo>
                      <a:pt x="969" y="406"/>
                    </a:lnTo>
                    <a:lnTo>
                      <a:pt x="966" y="469"/>
                    </a:lnTo>
                    <a:lnTo>
                      <a:pt x="969" y="535"/>
                    </a:lnTo>
                    <a:lnTo>
                      <a:pt x="978" y="599"/>
                    </a:lnTo>
                    <a:lnTo>
                      <a:pt x="992" y="662"/>
                    </a:lnTo>
                    <a:lnTo>
                      <a:pt x="1011" y="723"/>
                    </a:lnTo>
                    <a:lnTo>
                      <a:pt x="1035" y="780"/>
                    </a:lnTo>
                    <a:lnTo>
                      <a:pt x="1064" y="836"/>
                    </a:lnTo>
                    <a:lnTo>
                      <a:pt x="1098" y="889"/>
                    </a:lnTo>
                    <a:lnTo>
                      <a:pt x="1135" y="938"/>
                    </a:lnTo>
                    <a:lnTo>
                      <a:pt x="1176" y="985"/>
                    </a:lnTo>
                    <a:lnTo>
                      <a:pt x="1222" y="1027"/>
                    </a:lnTo>
                    <a:lnTo>
                      <a:pt x="1270" y="1066"/>
                    </a:lnTo>
                    <a:lnTo>
                      <a:pt x="1323" y="1100"/>
                    </a:lnTo>
                    <a:lnTo>
                      <a:pt x="1377" y="1131"/>
                    </a:lnTo>
                    <a:lnTo>
                      <a:pt x="1434" y="1156"/>
                    </a:lnTo>
                    <a:lnTo>
                      <a:pt x="1495" y="1177"/>
                    </a:lnTo>
                    <a:lnTo>
                      <a:pt x="1557" y="1192"/>
                    </a:lnTo>
                    <a:lnTo>
                      <a:pt x="1621" y="1202"/>
                    </a:lnTo>
                    <a:lnTo>
                      <a:pt x="1621" y="1515"/>
                    </a:lnTo>
                    <a:lnTo>
                      <a:pt x="174" y="1515"/>
                    </a:lnTo>
                    <a:lnTo>
                      <a:pt x="142" y="1512"/>
                    </a:lnTo>
                    <a:lnTo>
                      <a:pt x="112" y="1504"/>
                    </a:lnTo>
                    <a:lnTo>
                      <a:pt x="85" y="1490"/>
                    </a:lnTo>
                    <a:lnTo>
                      <a:pt x="61" y="1473"/>
                    </a:lnTo>
                    <a:lnTo>
                      <a:pt x="40" y="1451"/>
                    </a:lnTo>
                    <a:lnTo>
                      <a:pt x="24" y="1427"/>
                    </a:lnTo>
                    <a:lnTo>
                      <a:pt x="11" y="1400"/>
                    </a:lnTo>
                    <a:lnTo>
                      <a:pt x="3" y="1372"/>
                    </a:lnTo>
                    <a:lnTo>
                      <a:pt x="0" y="1342"/>
                    </a:lnTo>
                    <a:lnTo>
                      <a:pt x="2" y="1312"/>
                    </a:lnTo>
                    <a:lnTo>
                      <a:pt x="10" y="1282"/>
                    </a:lnTo>
                    <a:lnTo>
                      <a:pt x="24" y="1252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ïṧľiḑè">
                <a:extLst>
                  <a:ext uri="{FF2B5EF4-FFF2-40B4-BE49-F238E27FC236}">
                    <a16:creationId xmlns:a16="http://schemas.microsoft.com/office/drawing/2014/main" id="{B8B9F13E-B2D7-447F-96D1-928F91188A6F}"/>
                  </a:ext>
                </a:extLst>
              </p:cNvPr>
              <p:cNvSpPr/>
              <p:nvPr/>
            </p:nvSpPr>
            <p:spPr bwMode="auto">
              <a:xfrm>
                <a:off x="6198131" y="3491282"/>
                <a:ext cx="2069413" cy="1945581"/>
              </a:xfrm>
              <a:custGeom>
                <a:avLst/>
                <a:gdLst>
                  <a:gd name="T0" fmla="*/ 887 w 1621"/>
                  <a:gd name="T1" fmla="*/ 0 h 1524"/>
                  <a:gd name="T2" fmla="*/ 1598 w 1621"/>
                  <a:gd name="T3" fmla="*/ 1263 h 1524"/>
                  <a:gd name="T4" fmla="*/ 1612 w 1621"/>
                  <a:gd name="T5" fmla="*/ 1293 h 1524"/>
                  <a:gd name="T6" fmla="*/ 1619 w 1621"/>
                  <a:gd name="T7" fmla="*/ 1323 h 1524"/>
                  <a:gd name="T8" fmla="*/ 1621 w 1621"/>
                  <a:gd name="T9" fmla="*/ 1353 h 1524"/>
                  <a:gd name="T10" fmla="*/ 1618 w 1621"/>
                  <a:gd name="T11" fmla="*/ 1383 h 1524"/>
                  <a:gd name="T12" fmla="*/ 1610 w 1621"/>
                  <a:gd name="T13" fmla="*/ 1411 h 1524"/>
                  <a:gd name="T14" fmla="*/ 1596 w 1621"/>
                  <a:gd name="T15" fmla="*/ 1437 h 1524"/>
                  <a:gd name="T16" fmla="*/ 1580 w 1621"/>
                  <a:gd name="T17" fmla="*/ 1461 h 1524"/>
                  <a:gd name="T18" fmla="*/ 1559 w 1621"/>
                  <a:gd name="T19" fmla="*/ 1483 h 1524"/>
                  <a:gd name="T20" fmla="*/ 1535 w 1621"/>
                  <a:gd name="T21" fmla="*/ 1499 h 1524"/>
                  <a:gd name="T22" fmla="*/ 1508 w 1621"/>
                  <a:gd name="T23" fmla="*/ 1513 h 1524"/>
                  <a:gd name="T24" fmla="*/ 1479 w 1621"/>
                  <a:gd name="T25" fmla="*/ 1521 h 1524"/>
                  <a:gd name="T26" fmla="*/ 1447 w 1621"/>
                  <a:gd name="T27" fmla="*/ 1524 h 1524"/>
                  <a:gd name="T28" fmla="*/ 0 w 1621"/>
                  <a:gd name="T29" fmla="*/ 1524 h 1524"/>
                  <a:gd name="T30" fmla="*/ 0 w 1621"/>
                  <a:gd name="T31" fmla="*/ 1212 h 1524"/>
                  <a:gd name="T32" fmla="*/ 65 w 1621"/>
                  <a:gd name="T33" fmla="*/ 1202 h 1524"/>
                  <a:gd name="T34" fmla="*/ 128 w 1621"/>
                  <a:gd name="T35" fmla="*/ 1188 h 1524"/>
                  <a:gd name="T36" fmla="*/ 188 w 1621"/>
                  <a:gd name="T37" fmla="*/ 1167 h 1524"/>
                  <a:gd name="T38" fmla="*/ 245 w 1621"/>
                  <a:gd name="T39" fmla="*/ 1141 h 1524"/>
                  <a:gd name="T40" fmla="*/ 301 w 1621"/>
                  <a:gd name="T41" fmla="*/ 1111 h 1524"/>
                  <a:gd name="T42" fmla="*/ 354 w 1621"/>
                  <a:gd name="T43" fmla="*/ 1077 h 1524"/>
                  <a:gd name="T44" fmla="*/ 402 w 1621"/>
                  <a:gd name="T45" fmla="*/ 1038 h 1524"/>
                  <a:gd name="T46" fmla="*/ 449 w 1621"/>
                  <a:gd name="T47" fmla="*/ 996 h 1524"/>
                  <a:gd name="T48" fmla="*/ 490 w 1621"/>
                  <a:gd name="T49" fmla="*/ 949 h 1524"/>
                  <a:gd name="T50" fmla="*/ 528 w 1621"/>
                  <a:gd name="T51" fmla="*/ 900 h 1524"/>
                  <a:gd name="T52" fmla="*/ 562 w 1621"/>
                  <a:gd name="T53" fmla="*/ 847 h 1524"/>
                  <a:gd name="T54" fmla="*/ 591 w 1621"/>
                  <a:gd name="T55" fmla="*/ 790 h 1524"/>
                  <a:gd name="T56" fmla="*/ 616 w 1621"/>
                  <a:gd name="T57" fmla="*/ 733 h 1524"/>
                  <a:gd name="T58" fmla="*/ 636 w 1621"/>
                  <a:gd name="T59" fmla="*/ 672 h 1524"/>
                  <a:gd name="T60" fmla="*/ 649 w 1621"/>
                  <a:gd name="T61" fmla="*/ 608 h 1524"/>
                  <a:gd name="T62" fmla="*/ 658 w 1621"/>
                  <a:gd name="T63" fmla="*/ 544 h 1524"/>
                  <a:gd name="T64" fmla="*/ 661 w 1621"/>
                  <a:gd name="T65" fmla="*/ 477 h 1524"/>
                  <a:gd name="T66" fmla="*/ 658 w 1621"/>
                  <a:gd name="T67" fmla="*/ 413 h 1524"/>
                  <a:gd name="T68" fmla="*/ 650 w 1621"/>
                  <a:gd name="T69" fmla="*/ 351 h 1524"/>
                  <a:gd name="T70" fmla="*/ 637 w 1621"/>
                  <a:gd name="T71" fmla="*/ 290 h 1524"/>
                  <a:gd name="T72" fmla="*/ 619 w 1621"/>
                  <a:gd name="T73" fmla="*/ 231 h 1524"/>
                  <a:gd name="T74" fmla="*/ 596 w 1621"/>
                  <a:gd name="T75" fmla="*/ 174 h 1524"/>
                  <a:gd name="T76" fmla="*/ 887 w 1621"/>
                  <a:gd name="T77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24">
                    <a:moveTo>
                      <a:pt x="887" y="0"/>
                    </a:moveTo>
                    <a:lnTo>
                      <a:pt x="1598" y="1263"/>
                    </a:lnTo>
                    <a:lnTo>
                      <a:pt x="1612" y="1293"/>
                    </a:lnTo>
                    <a:lnTo>
                      <a:pt x="1619" y="1323"/>
                    </a:lnTo>
                    <a:lnTo>
                      <a:pt x="1621" y="1353"/>
                    </a:lnTo>
                    <a:lnTo>
                      <a:pt x="1618" y="1383"/>
                    </a:lnTo>
                    <a:lnTo>
                      <a:pt x="1610" y="1411"/>
                    </a:lnTo>
                    <a:lnTo>
                      <a:pt x="1596" y="1437"/>
                    </a:lnTo>
                    <a:lnTo>
                      <a:pt x="1580" y="1461"/>
                    </a:lnTo>
                    <a:lnTo>
                      <a:pt x="1559" y="1483"/>
                    </a:lnTo>
                    <a:lnTo>
                      <a:pt x="1535" y="1499"/>
                    </a:lnTo>
                    <a:lnTo>
                      <a:pt x="1508" y="1513"/>
                    </a:lnTo>
                    <a:lnTo>
                      <a:pt x="1479" y="1521"/>
                    </a:lnTo>
                    <a:lnTo>
                      <a:pt x="1447" y="1524"/>
                    </a:lnTo>
                    <a:lnTo>
                      <a:pt x="0" y="1524"/>
                    </a:lnTo>
                    <a:lnTo>
                      <a:pt x="0" y="1212"/>
                    </a:lnTo>
                    <a:lnTo>
                      <a:pt x="65" y="1202"/>
                    </a:lnTo>
                    <a:lnTo>
                      <a:pt x="128" y="1188"/>
                    </a:lnTo>
                    <a:lnTo>
                      <a:pt x="188" y="1167"/>
                    </a:lnTo>
                    <a:lnTo>
                      <a:pt x="245" y="1141"/>
                    </a:lnTo>
                    <a:lnTo>
                      <a:pt x="301" y="1111"/>
                    </a:lnTo>
                    <a:lnTo>
                      <a:pt x="354" y="1077"/>
                    </a:lnTo>
                    <a:lnTo>
                      <a:pt x="402" y="1038"/>
                    </a:lnTo>
                    <a:lnTo>
                      <a:pt x="449" y="996"/>
                    </a:lnTo>
                    <a:lnTo>
                      <a:pt x="490" y="949"/>
                    </a:lnTo>
                    <a:lnTo>
                      <a:pt x="528" y="900"/>
                    </a:lnTo>
                    <a:lnTo>
                      <a:pt x="562" y="847"/>
                    </a:lnTo>
                    <a:lnTo>
                      <a:pt x="591" y="790"/>
                    </a:lnTo>
                    <a:lnTo>
                      <a:pt x="616" y="733"/>
                    </a:lnTo>
                    <a:lnTo>
                      <a:pt x="636" y="672"/>
                    </a:lnTo>
                    <a:lnTo>
                      <a:pt x="649" y="608"/>
                    </a:lnTo>
                    <a:lnTo>
                      <a:pt x="658" y="544"/>
                    </a:lnTo>
                    <a:lnTo>
                      <a:pt x="661" y="477"/>
                    </a:lnTo>
                    <a:lnTo>
                      <a:pt x="658" y="413"/>
                    </a:lnTo>
                    <a:lnTo>
                      <a:pt x="650" y="351"/>
                    </a:lnTo>
                    <a:lnTo>
                      <a:pt x="637" y="290"/>
                    </a:lnTo>
                    <a:lnTo>
                      <a:pt x="619" y="231"/>
                    </a:lnTo>
                    <a:lnTo>
                      <a:pt x="596" y="174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íṩḻiḓé">
                <a:extLst>
                  <a:ext uri="{FF2B5EF4-FFF2-40B4-BE49-F238E27FC236}">
                    <a16:creationId xmlns:a16="http://schemas.microsoft.com/office/drawing/2014/main" id="{BA8B5D44-90FE-4BE2-A1CF-3FC1864F1775}"/>
                  </a:ext>
                </a:extLst>
              </p:cNvPr>
              <p:cNvSpPr txBox="1"/>
              <p:nvPr/>
            </p:nvSpPr>
            <p:spPr>
              <a:xfrm>
                <a:off x="5211954" y="3720248"/>
                <a:ext cx="1754076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800" b="1" dirty="0"/>
                  <a:t>2017</a:t>
                </a:r>
                <a:endParaRPr lang="ru-RU" sz="2800" b="1" dirty="0"/>
              </a:p>
            </p:txBody>
          </p:sp>
          <p:sp>
            <p:nvSpPr>
              <p:cNvPr id="33" name="ísliďè">
                <a:extLst>
                  <a:ext uri="{FF2B5EF4-FFF2-40B4-BE49-F238E27FC236}">
                    <a16:creationId xmlns:a16="http://schemas.microsoft.com/office/drawing/2014/main" id="{0F208229-86E2-4680-BAE2-96B97F1FFAF0}"/>
                  </a:ext>
                </a:extLst>
              </p:cNvPr>
              <p:cNvSpPr txBox="1"/>
              <p:nvPr/>
            </p:nvSpPr>
            <p:spPr bwMode="auto">
              <a:xfrm>
                <a:off x="5251503" y="2502388"/>
                <a:ext cx="17145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60,000K</a:t>
                </a:r>
              </a:p>
            </p:txBody>
          </p:sp>
          <p:sp>
            <p:nvSpPr>
              <p:cNvPr id="34" name="íŝļiďé">
                <a:extLst>
                  <a:ext uri="{FF2B5EF4-FFF2-40B4-BE49-F238E27FC236}">
                    <a16:creationId xmlns:a16="http://schemas.microsoft.com/office/drawing/2014/main" id="{68173D53-9637-4D12-B632-D9E317B3E820}"/>
                  </a:ext>
                </a:extLst>
              </p:cNvPr>
              <p:cNvSpPr txBox="1"/>
              <p:nvPr/>
            </p:nvSpPr>
            <p:spPr bwMode="auto">
              <a:xfrm>
                <a:off x="3951954" y="5045305"/>
                <a:ext cx="2041916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200" b="1" dirty="0"/>
                  <a:t>50,000K</a:t>
                </a:r>
              </a:p>
            </p:txBody>
          </p:sp>
          <p:sp>
            <p:nvSpPr>
              <p:cNvPr id="35" name="ïṥḷíḋè">
                <a:extLst>
                  <a:ext uri="{FF2B5EF4-FFF2-40B4-BE49-F238E27FC236}">
                    <a16:creationId xmlns:a16="http://schemas.microsoft.com/office/drawing/2014/main" id="{A1973C00-C58A-475E-A057-33B2A66C0D93}"/>
                  </a:ext>
                </a:extLst>
              </p:cNvPr>
              <p:cNvSpPr txBox="1"/>
              <p:nvPr/>
            </p:nvSpPr>
            <p:spPr bwMode="auto">
              <a:xfrm>
                <a:off x="6198131" y="5045305"/>
                <a:ext cx="2011399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200" b="1" dirty="0"/>
                  <a:t>30,000K</a:t>
                </a:r>
              </a:p>
            </p:txBody>
          </p:sp>
        </p:grpSp>
        <p:grpSp>
          <p:nvGrpSpPr>
            <p:cNvPr id="8" name="iSļídê">
              <a:extLst>
                <a:ext uri="{FF2B5EF4-FFF2-40B4-BE49-F238E27FC236}">
                  <a16:creationId xmlns:a16="http://schemas.microsoft.com/office/drawing/2014/main" id="{392612BE-4548-464F-9783-ABBBAEA3F2AD}"/>
                </a:ext>
              </a:extLst>
            </p:cNvPr>
            <p:cNvGrpSpPr/>
            <p:nvPr/>
          </p:nvGrpSpPr>
          <p:grpSpPr>
            <a:xfrm>
              <a:off x="4086674" y="1737577"/>
              <a:ext cx="4018654" cy="3565050"/>
              <a:chOff x="3924457" y="1584000"/>
              <a:chExt cx="4343087" cy="3852863"/>
            </a:xfrm>
          </p:grpSpPr>
          <p:sp>
            <p:nvSpPr>
              <p:cNvPr id="22" name="ï$1ïḋè">
                <a:extLst>
                  <a:ext uri="{FF2B5EF4-FFF2-40B4-BE49-F238E27FC236}">
                    <a16:creationId xmlns:a16="http://schemas.microsoft.com/office/drawing/2014/main" id="{958E3BB3-52C8-45E5-8B68-84E35AD438C2}"/>
                  </a:ext>
                </a:extLst>
              </p:cNvPr>
              <p:cNvSpPr/>
              <p:nvPr/>
            </p:nvSpPr>
            <p:spPr bwMode="auto">
              <a:xfrm>
                <a:off x="4986611" y="1584000"/>
                <a:ext cx="2244312" cy="1959624"/>
              </a:xfrm>
              <a:custGeom>
                <a:avLst/>
                <a:gdLst>
                  <a:gd name="T0" fmla="*/ 880 w 1758"/>
                  <a:gd name="T1" fmla="*/ 0 h 1535"/>
                  <a:gd name="T2" fmla="*/ 908 w 1758"/>
                  <a:gd name="T3" fmla="*/ 1 h 1535"/>
                  <a:gd name="T4" fmla="*/ 934 w 1758"/>
                  <a:gd name="T5" fmla="*/ 5 h 1535"/>
                  <a:gd name="T6" fmla="*/ 960 w 1758"/>
                  <a:gd name="T7" fmla="*/ 14 h 1535"/>
                  <a:gd name="T8" fmla="*/ 985 w 1758"/>
                  <a:gd name="T9" fmla="*/ 26 h 1535"/>
                  <a:gd name="T10" fmla="*/ 1008 w 1758"/>
                  <a:gd name="T11" fmla="*/ 42 h 1535"/>
                  <a:gd name="T12" fmla="*/ 1027 w 1758"/>
                  <a:gd name="T13" fmla="*/ 64 h 1535"/>
                  <a:gd name="T14" fmla="*/ 1045 w 1758"/>
                  <a:gd name="T15" fmla="*/ 89 h 1535"/>
                  <a:gd name="T16" fmla="*/ 1758 w 1758"/>
                  <a:gd name="T17" fmla="*/ 1355 h 1535"/>
                  <a:gd name="T18" fmla="*/ 1464 w 1758"/>
                  <a:gd name="T19" fmla="*/ 1530 h 1535"/>
                  <a:gd name="T20" fmla="*/ 1426 w 1758"/>
                  <a:gd name="T21" fmla="*/ 1483 h 1535"/>
                  <a:gd name="T22" fmla="*/ 1383 w 1758"/>
                  <a:gd name="T23" fmla="*/ 1438 h 1535"/>
                  <a:gd name="T24" fmla="*/ 1337 w 1758"/>
                  <a:gd name="T25" fmla="*/ 1398 h 1535"/>
                  <a:gd name="T26" fmla="*/ 1288 w 1758"/>
                  <a:gd name="T27" fmla="*/ 1361 h 1535"/>
                  <a:gd name="T28" fmla="*/ 1236 w 1758"/>
                  <a:gd name="T29" fmla="*/ 1329 h 1535"/>
                  <a:gd name="T30" fmla="*/ 1181 w 1758"/>
                  <a:gd name="T31" fmla="*/ 1300 h 1535"/>
                  <a:gd name="T32" fmla="*/ 1123 w 1758"/>
                  <a:gd name="T33" fmla="*/ 1276 h 1535"/>
                  <a:gd name="T34" fmla="*/ 1063 w 1758"/>
                  <a:gd name="T35" fmla="*/ 1258 h 1535"/>
                  <a:gd name="T36" fmla="*/ 1002 w 1758"/>
                  <a:gd name="T37" fmla="*/ 1244 h 1535"/>
                  <a:gd name="T38" fmla="*/ 938 w 1758"/>
                  <a:gd name="T39" fmla="*/ 1236 h 1535"/>
                  <a:gd name="T40" fmla="*/ 873 w 1758"/>
                  <a:gd name="T41" fmla="*/ 1233 h 1535"/>
                  <a:gd name="T42" fmla="*/ 805 w 1758"/>
                  <a:gd name="T43" fmla="*/ 1236 h 1535"/>
                  <a:gd name="T44" fmla="*/ 742 w 1758"/>
                  <a:gd name="T45" fmla="*/ 1244 h 1535"/>
                  <a:gd name="T46" fmla="*/ 679 w 1758"/>
                  <a:gd name="T47" fmla="*/ 1259 h 1535"/>
                  <a:gd name="T48" fmla="*/ 619 w 1758"/>
                  <a:gd name="T49" fmla="*/ 1277 h 1535"/>
                  <a:gd name="T50" fmla="*/ 561 w 1758"/>
                  <a:gd name="T51" fmla="*/ 1301 h 1535"/>
                  <a:gd name="T52" fmla="*/ 505 w 1758"/>
                  <a:gd name="T53" fmla="*/ 1330 h 1535"/>
                  <a:gd name="T54" fmla="*/ 453 w 1758"/>
                  <a:gd name="T55" fmla="*/ 1364 h 1535"/>
                  <a:gd name="T56" fmla="*/ 403 w 1758"/>
                  <a:gd name="T57" fmla="*/ 1401 h 1535"/>
                  <a:gd name="T58" fmla="*/ 357 w 1758"/>
                  <a:gd name="T59" fmla="*/ 1443 h 1535"/>
                  <a:gd name="T60" fmla="*/ 314 w 1758"/>
                  <a:gd name="T61" fmla="*/ 1487 h 1535"/>
                  <a:gd name="T62" fmla="*/ 276 w 1758"/>
                  <a:gd name="T63" fmla="*/ 1535 h 1535"/>
                  <a:gd name="T64" fmla="*/ 0 w 1758"/>
                  <a:gd name="T65" fmla="*/ 1364 h 1535"/>
                  <a:gd name="T66" fmla="*/ 742 w 1758"/>
                  <a:gd name="T67" fmla="*/ 87 h 1535"/>
                  <a:gd name="T68" fmla="*/ 759 w 1758"/>
                  <a:gd name="T69" fmla="*/ 62 h 1535"/>
                  <a:gd name="T70" fmla="*/ 780 w 1758"/>
                  <a:gd name="T71" fmla="*/ 41 h 1535"/>
                  <a:gd name="T72" fmla="*/ 802 w 1758"/>
                  <a:gd name="T73" fmla="*/ 25 h 1535"/>
                  <a:gd name="T74" fmla="*/ 827 w 1758"/>
                  <a:gd name="T75" fmla="*/ 13 h 1535"/>
                  <a:gd name="T76" fmla="*/ 853 w 1758"/>
                  <a:gd name="T77" fmla="*/ 4 h 1535"/>
                  <a:gd name="T78" fmla="*/ 880 w 1758"/>
                  <a:gd name="T79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8" h="1535">
                    <a:moveTo>
                      <a:pt x="880" y="0"/>
                    </a:moveTo>
                    <a:lnTo>
                      <a:pt x="908" y="1"/>
                    </a:lnTo>
                    <a:lnTo>
                      <a:pt x="934" y="5"/>
                    </a:lnTo>
                    <a:lnTo>
                      <a:pt x="960" y="14"/>
                    </a:lnTo>
                    <a:lnTo>
                      <a:pt x="985" y="26"/>
                    </a:lnTo>
                    <a:lnTo>
                      <a:pt x="1008" y="42"/>
                    </a:lnTo>
                    <a:lnTo>
                      <a:pt x="1027" y="64"/>
                    </a:lnTo>
                    <a:lnTo>
                      <a:pt x="1045" y="89"/>
                    </a:lnTo>
                    <a:lnTo>
                      <a:pt x="1758" y="1355"/>
                    </a:lnTo>
                    <a:lnTo>
                      <a:pt x="1464" y="1530"/>
                    </a:lnTo>
                    <a:lnTo>
                      <a:pt x="1426" y="1483"/>
                    </a:lnTo>
                    <a:lnTo>
                      <a:pt x="1383" y="1438"/>
                    </a:lnTo>
                    <a:lnTo>
                      <a:pt x="1337" y="1398"/>
                    </a:lnTo>
                    <a:lnTo>
                      <a:pt x="1288" y="1361"/>
                    </a:lnTo>
                    <a:lnTo>
                      <a:pt x="1236" y="1329"/>
                    </a:lnTo>
                    <a:lnTo>
                      <a:pt x="1181" y="1300"/>
                    </a:lnTo>
                    <a:lnTo>
                      <a:pt x="1123" y="1276"/>
                    </a:lnTo>
                    <a:lnTo>
                      <a:pt x="1063" y="1258"/>
                    </a:lnTo>
                    <a:lnTo>
                      <a:pt x="1002" y="1244"/>
                    </a:lnTo>
                    <a:lnTo>
                      <a:pt x="938" y="1236"/>
                    </a:lnTo>
                    <a:lnTo>
                      <a:pt x="873" y="1233"/>
                    </a:lnTo>
                    <a:lnTo>
                      <a:pt x="805" y="1236"/>
                    </a:lnTo>
                    <a:lnTo>
                      <a:pt x="742" y="1244"/>
                    </a:lnTo>
                    <a:lnTo>
                      <a:pt x="679" y="1259"/>
                    </a:lnTo>
                    <a:lnTo>
                      <a:pt x="619" y="1277"/>
                    </a:lnTo>
                    <a:lnTo>
                      <a:pt x="561" y="1301"/>
                    </a:lnTo>
                    <a:lnTo>
                      <a:pt x="505" y="1330"/>
                    </a:lnTo>
                    <a:lnTo>
                      <a:pt x="453" y="1364"/>
                    </a:lnTo>
                    <a:lnTo>
                      <a:pt x="403" y="1401"/>
                    </a:lnTo>
                    <a:lnTo>
                      <a:pt x="357" y="1443"/>
                    </a:lnTo>
                    <a:lnTo>
                      <a:pt x="314" y="1487"/>
                    </a:lnTo>
                    <a:lnTo>
                      <a:pt x="276" y="1535"/>
                    </a:lnTo>
                    <a:lnTo>
                      <a:pt x="0" y="1364"/>
                    </a:lnTo>
                    <a:lnTo>
                      <a:pt x="742" y="87"/>
                    </a:lnTo>
                    <a:lnTo>
                      <a:pt x="759" y="62"/>
                    </a:lnTo>
                    <a:lnTo>
                      <a:pt x="780" y="41"/>
                    </a:lnTo>
                    <a:lnTo>
                      <a:pt x="802" y="25"/>
                    </a:lnTo>
                    <a:lnTo>
                      <a:pt x="827" y="13"/>
                    </a:lnTo>
                    <a:lnTo>
                      <a:pt x="853" y="4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3" name="íṧļïḋè">
                <a:extLst>
                  <a:ext uri="{FF2B5EF4-FFF2-40B4-BE49-F238E27FC236}">
                    <a16:creationId xmlns:a16="http://schemas.microsoft.com/office/drawing/2014/main" id="{7FEB090B-2E9F-40AB-907C-8F49216B7E30}"/>
                  </a:ext>
                </a:extLst>
              </p:cNvPr>
              <p:cNvSpPr/>
              <p:nvPr/>
            </p:nvSpPr>
            <p:spPr bwMode="auto">
              <a:xfrm>
                <a:off x="3924457" y="3502771"/>
                <a:ext cx="2069413" cy="1934092"/>
              </a:xfrm>
              <a:custGeom>
                <a:avLst/>
                <a:gdLst>
                  <a:gd name="T0" fmla="*/ 751 w 1621"/>
                  <a:gd name="T1" fmla="*/ 0 h 1515"/>
                  <a:gd name="T2" fmla="*/ 1028 w 1621"/>
                  <a:gd name="T3" fmla="*/ 172 h 1515"/>
                  <a:gd name="T4" fmla="*/ 1006 w 1621"/>
                  <a:gd name="T5" fmla="*/ 227 h 1515"/>
                  <a:gd name="T6" fmla="*/ 990 w 1621"/>
                  <a:gd name="T7" fmla="*/ 285 h 1515"/>
                  <a:gd name="T8" fmla="*/ 976 w 1621"/>
                  <a:gd name="T9" fmla="*/ 345 h 1515"/>
                  <a:gd name="T10" fmla="*/ 969 w 1621"/>
                  <a:gd name="T11" fmla="*/ 406 h 1515"/>
                  <a:gd name="T12" fmla="*/ 966 w 1621"/>
                  <a:gd name="T13" fmla="*/ 469 h 1515"/>
                  <a:gd name="T14" fmla="*/ 969 w 1621"/>
                  <a:gd name="T15" fmla="*/ 535 h 1515"/>
                  <a:gd name="T16" fmla="*/ 978 w 1621"/>
                  <a:gd name="T17" fmla="*/ 599 h 1515"/>
                  <a:gd name="T18" fmla="*/ 992 w 1621"/>
                  <a:gd name="T19" fmla="*/ 662 h 1515"/>
                  <a:gd name="T20" fmla="*/ 1011 w 1621"/>
                  <a:gd name="T21" fmla="*/ 723 h 1515"/>
                  <a:gd name="T22" fmla="*/ 1035 w 1621"/>
                  <a:gd name="T23" fmla="*/ 780 h 1515"/>
                  <a:gd name="T24" fmla="*/ 1064 w 1621"/>
                  <a:gd name="T25" fmla="*/ 836 h 1515"/>
                  <a:gd name="T26" fmla="*/ 1098 w 1621"/>
                  <a:gd name="T27" fmla="*/ 889 h 1515"/>
                  <a:gd name="T28" fmla="*/ 1135 w 1621"/>
                  <a:gd name="T29" fmla="*/ 938 h 1515"/>
                  <a:gd name="T30" fmla="*/ 1176 w 1621"/>
                  <a:gd name="T31" fmla="*/ 985 h 1515"/>
                  <a:gd name="T32" fmla="*/ 1222 w 1621"/>
                  <a:gd name="T33" fmla="*/ 1027 h 1515"/>
                  <a:gd name="T34" fmla="*/ 1270 w 1621"/>
                  <a:gd name="T35" fmla="*/ 1066 h 1515"/>
                  <a:gd name="T36" fmla="*/ 1323 w 1621"/>
                  <a:gd name="T37" fmla="*/ 1100 h 1515"/>
                  <a:gd name="T38" fmla="*/ 1377 w 1621"/>
                  <a:gd name="T39" fmla="*/ 1131 h 1515"/>
                  <a:gd name="T40" fmla="*/ 1434 w 1621"/>
                  <a:gd name="T41" fmla="*/ 1156 h 1515"/>
                  <a:gd name="T42" fmla="*/ 1495 w 1621"/>
                  <a:gd name="T43" fmla="*/ 1177 h 1515"/>
                  <a:gd name="T44" fmla="*/ 1557 w 1621"/>
                  <a:gd name="T45" fmla="*/ 1192 h 1515"/>
                  <a:gd name="T46" fmla="*/ 1621 w 1621"/>
                  <a:gd name="T47" fmla="*/ 1202 h 1515"/>
                  <a:gd name="T48" fmla="*/ 1621 w 1621"/>
                  <a:gd name="T49" fmla="*/ 1515 h 1515"/>
                  <a:gd name="T50" fmla="*/ 174 w 1621"/>
                  <a:gd name="T51" fmla="*/ 1515 h 1515"/>
                  <a:gd name="T52" fmla="*/ 142 w 1621"/>
                  <a:gd name="T53" fmla="*/ 1512 h 1515"/>
                  <a:gd name="T54" fmla="*/ 112 w 1621"/>
                  <a:gd name="T55" fmla="*/ 1504 h 1515"/>
                  <a:gd name="T56" fmla="*/ 85 w 1621"/>
                  <a:gd name="T57" fmla="*/ 1490 h 1515"/>
                  <a:gd name="T58" fmla="*/ 61 w 1621"/>
                  <a:gd name="T59" fmla="*/ 1473 h 1515"/>
                  <a:gd name="T60" fmla="*/ 40 w 1621"/>
                  <a:gd name="T61" fmla="*/ 1451 h 1515"/>
                  <a:gd name="T62" fmla="*/ 24 w 1621"/>
                  <a:gd name="T63" fmla="*/ 1427 h 1515"/>
                  <a:gd name="T64" fmla="*/ 11 w 1621"/>
                  <a:gd name="T65" fmla="*/ 1400 h 1515"/>
                  <a:gd name="T66" fmla="*/ 3 w 1621"/>
                  <a:gd name="T67" fmla="*/ 1372 h 1515"/>
                  <a:gd name="T68" fmla="*/ 0 w 1621"/>
                  <a:gd name="T69" fmla="*/ 1342 h 1515"/>
                  <a:gd name="T70" fmla="*/ 2 w 1621"/>
                  <a:gd name="T71" fmla="*/ 1312 h 1515"/>
                  <a:gd name="T72" fmla="*/ 10 w 1621"/>
                  <a:gd name="T73" fmla="*/ 1282 h 1515"/>
                  <a:gd name="T74" fmla="*/ 24 w 1621"/>
                  <a:gd name="T75" fmla="*/ 1252 h 1515"/>
                  <a:gd name="T76" fmla="*/ 751 w 1621"/>
                  <a:gd name="T77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15">
                    <a:moveTo>
                      <a:pt x="751" y="0"/>
                    </a:moveTo>
                    <a:lnTo>
                      <a:pt x="1028" y="172"/>
                    </a:lnTo>
                    <a:lnTo>
                      <a:pt x="1006" y="227"/>
                    </a:lnTo>
                    <a:lnTo>
                      <a:pt x="990" y="285"/>
                    </a:lnTo>
                    <a:lnTo>
                      <a:pt x="976" y="345"/>
                    </a:lnTo>
                    <a:lnTo>
                      <a:pt x="969" y="406"/>
                    </a:lnTo>
                    <a:lnTo>
                      <a:pt x="966" y="469"/>
                    </a:lnTo>
                    <a:lnTo>
                      <a:pt x="969" y="535"/>
                    </a:lnTo>
                    <a:lnTo>
                      <a:pt x="978" y="599"/>
                    </a:lnTo>
                    <a:lnTo>
                      <a:pt x="992" y="662"/>
                    </a:lnTo>
                    <a:lnTo>
                      <a:pt x="1011" y="723"/>
                    </a:lnTo>
                    <a:lnTo>
                      <a:pt x="1035" y="780"/>
                    </a:lnTo>
                    <a:lnTo>
                      <a:pt x="1064" y="836"/>
                    </a:lnTo>
                    <a:lnTo>
                      <a:pt x="1098" y="889"/>
                    </a:lnTo>
                    <a:lnTo>
                      <a:pt x="1135" y="938"/>
                    </a:lnTo>
                    <a:lnTo>
                      <a:pt x="1176" y="985"/>
                    </a:lnTo>
                    <a:lnTo>
                      <a:pt x="1222" y="1027"/>
                    </a:lnTo>
                    <a:lnTo>
                      <a:pt x="1270" y="1066"/>
                    </a:lnTo>
                    <a:lnTo>
                      <a:pt x="1323" y="1100"/>
                    </a:lnTo>
                    <a:lnTo>
                      <a:pt x="1377" y="1131"/>
                    </a:lnTo>
                    <a:lnTo>
                      <a:pt x="1434" y="1156"/>
                    </a:lnTo>
                    <a:lnTo>
                      <a:pt x="1495" y="1177"/>
                    </a:lnTo>
                    <a:lnTo>
                      <a:pt x="1557" y="1192"/>
                    </a:lnTo>
                    <a:lnTo>
                      <a:pt x="1621" y="1202"/>
                    </a:lnTo>
                    <a:lnTo>
                      <a:pt x="1621" y="1515"/>
                    </a:lnTo>
                    <a:lnTo>
                      <a:pt x="174" y="1515"/>
                    </a:lnTo>
                    <a:lnTo>
                      <a:pt x="142" y="1512"/>
                    </a:lnTo>
                    <a:lnTo>
                      <a:pt x="112" y="1504"/>
                    </a:lnTo>
                    <a:lnTo>
                      <a:pt x="85" y="1490"/>
                    </a:lnTo>
                    <a:lnTo>
                      <a:pt x="61" y="1473"/>
                    </a:lnTo>
                    <a:lnTo>
                      <a:pt x="40" y="1451"/>
                    </a:lnTo>
                    <a:lnTo>
                      <a:pt x="24" y="1427"/>
                    </a:lnTo>
                    <a:lnTo>
                      <a:pt x="11" y="1400"/>
                    </a:lnTo>
                    <a:lnTo>
                      <a:pt x="3" y="1372"/>
                    </a:lnTo>
                    <a:lnTo>
                      <a:pt x="0" y="1342"/>
                    </a:lnTo>
                    <a:lnTo>
                      <a:pt x="2" y="1312"/>
                    </a:lnTo>
                    <a:lnTo>
                      <a:pt x="10" y="1282"/>
                    </a:lnTo>
                    <a:lnTo>
                      <a:pt x="24" y="1252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000"/>
              </a:p>
            </p:txBody>
          </p:sp>
          <p:sp>
            <p:nvSpPr>
              <p:cNvPr id="24" name="ïŝlïďé">
                <a:extLst>
                  <a:ext uri="{FF2B5EF4-FFF2-40B4-BE49-F238E27FC236}">
                    <a16:creationId xmlns:a16="http://schemas.microsoft.com/office/drawing/2014/main" id="{D55165D8-F11F-4820-90DB-110DC7430F23}"/>
                  </a:ext>
                </a:extLst>
              </p:cNvPr>
              <p:cNvSpPr/>
              <p:nvPr/>
            </p:nvSpPr>
            <p:spPr bwMode="auto">
              <a:xfrm>
                <a:off x="6198131" y="3491282"/>
                <a:ext cx="2069413" cy="1945581"/>
              </a:xfrm>
              <a:custGeom>
                <a:avLst/>
                <a:gdLst>
                  <a:gd name="T0" fmla="*/ 887 w 1621"/>
                  <a:gd name="T1" fmla="*/ 0 h 1524"/>
                  <a:gd name="T2" fmla="*/ 1598 w 1621"/>
                  <a:gd name="T3" fmla="*/ 1263 h 1524"/>
                  <a:gd name="T4" fmla="*/ 1612 w 1621"/>
                  <a:gd name="T5" fmla="*/ 1293 h 1524"/>
                  <a:gd name="T6" fmla="*/ 1619 w 1621"/>
                  <a:gd name="T7" fmla="*/ 1323 h 1524"/>
                  <a:gd name="T8" fmla="*/ 1621 w 1621"/>
                  <a:gd name="T9" fmla="*/ 1353 h 1524"/>
                  <a:gd name="T10" fmla="*/ 1618 w 1621"/>
                  <a:gd name="T11" fmla="*/ 1383 h 1524"/>
                  <a:gd name="T12" fmla="*/ 1610 w 1621"/>
                  <a:gd name="T13" fmla="*/ 1411 h 1524"/>
                  <a:gd name="T14" fmla="*/ 1596 w 1621"/>
                  <a:gd name="T15" fmla="*/ 1437 h 1524"/>
                  <a:gd name="T16" fmla="*/ 1580 w 1621"/>
                  <a:gd name="T17" fmla="*/ 1461 h 1524"/>
                  <a:gd name="T18" fmla="*/ 1559 w 1621"/>
                  <a:gd name="T19" fmla="*/ 1483 h 1524"/>
                  <a:gd name="T20" fmla="*/ 1535 w 1621"/>
                  <a:gd name="T21" fmla="*/ 1499 h 1524"/>
                  <a:gd name="T22" fmla="*/ 1508 w 1621"/>
                  <a:gd name="T23" fmla="*/ 1513 h 1524"/>
                  <a:gd name="T24" fmla="*/ 1479 w 1621"/>
                  <a:gd name="T25" fmla="*/ 1521 h 1524"/>
                  <a:gd name="T26" fmla="*/ 1447 w 1621"/>
                  <a:gd name="T27" fmla="*/ 1524 h 1524"/>
                  <a:gd name="T28" fmla="*/ 0 w 1621"/>
                  <a:gd name="T29" fmla="*/ 1524 h 1524"/>
                  <a:gd name="T30" fmla="*/ 0 w 1621"/>
                  <a:gd name="T31" fmla="*/ 1212 h 1524"/>
                  <a:gd name="T32" fmla="*/ 65 w 1621"/>
                  <a:gd name="T33" fmla="*/ 1202 h 1524"/>
                  <a:gd name="T34" fmla="*/ 128 w 1621"/>
                  <a:gd name="T35" fmla="*/ 1188 h 1524"/>
                  <a:gd name="T36" fmla="*/ 188 w 1621"/>
                  <a:gd name="T37" fmla="*/ 1167 h 1524"/>
                  <a:gd name="T38" fmla="*/ 245 w 1621"/>
                  <a:gd name="T39" fmla="*/ 1141 h 1524"/>
                  <a:gd name="T40" fmla="*/ 301 w 1621"/>
                  <a:gd name="T41" fmla="*/ 1111 h 1524"/>
                  <a:gd name="T42" fmla="*/ 354 w 1621"/>
                  <a:gd name="T43" fmla="*/ 1077 h 1524"/>
                  <a:gd name="T44" fmla="*/ 402 w 1621"/>
                  <a:gd name="T45" fmla="*/ 1038 h 1524"/>
                  <a:gd name="T46" fmla="*/ 449 w 1621"/>
                  <a:gd name="T47" fmla="*/ 996 h 1524"/>
                  <a:gd name="T48" fmla="*/ 490 w 1621"/>
                  <a:gd name="T49" fmla="*/ 949 h 1524"/>
                  <a:gd name="T50" fmla="*/ 528 w 1621"/>
                  <a:gd name="T51" fmla="*/ 900 h 1524"/>
                  <a:gd name="T52" fmla="*/ 562 w 1621"/>
                  <a:gd name="T53" fmla="*/ 847 h 1524"/>
                  <a:gd name="T54" fmla="*/ 591 w 1621"/>
                  <a:gd name="T55" fmla="*/ 790 h 1524"/>
                  <a:gd name="T56" fmla="*/ 616 w 1621"/>
                  <a:gd name="T57" fmla="*/ 733 h 1524"/>
                  <a:gd name="T58" fmla="*/ 636 w 1621"/>
                  <a:gd name="T59" fmla="*/ 672 h 1524"/>
                  <a:gd name="T60" fmla="*/ 649 w 1621"/>
                  <a:gd name="T61" fmla="*/ 608 h 1524"/>
                  <a:gd name="T62" fmla="*/ 658 w 1621"/>
                  <a:gd name="T63" fmla="*/ 544 h 1524"/>
                  <a:gd name="T64" fmla="*/ 661 w 1621"/>
                  <a:gd name="T65" fmla="*/ 477 h 1524"/>
                  <a:gd name="T66" fmla="*/ 658 w 1621"/>
                  <a:gd name="T67" fmla="*/ 413 h 1524"/>
                  <a:gd name="T68" fmla="*/ 650 w 1621"/>
                  <a:gd name="T69" fmla="*/ 351 h 1524"/>
                  <a:gd name="T70" fmla="*/ 637 w 1621"/>
                  <a:gd name="T71" fmla="*/ 290 h 1524"/>
                  <a:gd name="T72" fmla="*/ 619 w 1621"/>
                  <a:gd name="T73" fmla="*/ 231 h 1524"/>
                  <a:gd name="T74" fmla="*/ 596 w 1621"/>
                  <a:gd name="T75" fmla="*/ 174 h 1524"/>
                  <a:gd name="T76" fmla="*/ 887 w 1621"/>
                  <a:gd name="T77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1" h="1524">
                    <a:moveTo>
                      <a:pt x="887" y="0"/>
                    </a:moveTo>
                    <a:lnTo>
                      <a:pt x="1598" y="1263"/>
                    </a:lnTo>
                    <a:lnTo>
                      <a:pt x="1612" y="1293"/>
                    </a:lnTo>
                    <a:lnTo>
                      <a:pt x="1619" y="1323"/>
                    </a:lnTo>
                    <a:lnTo>
                      <a:pt x="1621" y="1353"/>
                    </a:lnTo>
                    <a:lnTo>
                      <a:pt x="1618" y="1383"/>
                    </a:lnTo>
                    <a:lnTo>
                      <a:pt x="1610" y="1411"/>
                    </a:lnTo>
                    <a:lnTo>
                      <a:pt x="1596" y="1437"/>
                    </a:lnTo>
                    <a:lnTo>
                      <a:pt x="1580" y="1461"/>
                    </a:lnTo>
                    <a:lnTo>
                      <a:pt x="1559" y="1483"/>
                    </a:lnTo>
                    <a:lnTo>
                      <a:pt x="1535" y="1499"/>
                    </a:lnTo>
                    <a:lnTo>
                      <a:pt x="1508" y="1513"/>
                    </a:lnTo>
                    <a:lnTo>
                      <a:pt x="1479" y="1521"/>
                    </a:lnTo>
                    <a:lnTo>
                      <a:pt x="1447" y="1524"/>
                    </a:lnTo>
                    <a:lnTo>
                      <a:pt x="0" y="1524"/>
                    </a:lnTo>
                    <a:lnTo>
                      <a:pt x="0" y="1212"/>
                    </a:lnTo>
                    <a:lnTo>
                      <a:pt x="65" y="1202"/>
                    </a:lnTo>
                    <a:lnTo>
                      <a:pt x="128" y="1188"/>
                    </a:lnTo>
                    <a:lnTo>
                      <a:pt x="188" y="1167"/>
                    </a:lnTo>
                    <a:lnTo>
                      <a:pt x="245" y="1141"/>
                    </a:lnTo>
                    <a:lnTo>
                      <a:pt x="301" y="1111"/>
                    </a:lnTo>
                    <a:lnTo>
                      <a:pt x="354" y="1077"/>
                    </a:lnTo>
                    <a:lnTo>
                      <a:pt x="402" y="1038"/>
                    </a:lnTo>
                    <a:lnTo>
                      <a:pt x="449" y="996"/>
                    </a:lnTo>
                    <a:lnTo>
                      <a:pt x="490" y="949"/>
                    </a:lnTo>
                    <a:lnTo>
                      <a:pt x="528" y="900"/>
                    </a:lnTo>
                    <a:lnTo>
                      <a:pt x="562" y="847"/>
                    </a:lnTo>
                    <a:lnTo>
                      <a:pt x="591" y="790"/>
                    </a:lnTo>
                    <a:lnTo>
                      <a:pt x="616" y="733"/>
                    </a:lnTo>
                    <a:lnTo>
                      <a:pt x="636" y="672"/>
                    </a:lnTo>
                    <a:lnTo>
                      <a:pt x="649" y="608"/>
                    </a:lnTo>
                    <a:lnTo>
                      <a:pt x="658" y="544"/>
                    </a:lnTo>
                    <a:lnTo>
                      <a:pt x="661" y="477"/>
                    </a:lnTo>
                    <a:lnTo>
                      <a:pt x="658" y="413"/>
                    </a:lnTo>
                    <a:lnTo>
                      <a:pt x="650" y="351"/>
                    </a:lnTo>
                    <a:lnTo>
                      <a:pt x="637" y="290"/>
                    </a:lnTo>
                    <a:lnTo>
                      <a:pt x="619" y="231"/>
                    </a:lnTo>
                    <a:lnTo>
                      <a:pt x="596" y="174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ïśḻiḋé">
                <a:extLst>
                  <a:ext uri="{FF2B5EF4-FFF2-40B4-BE49-F238E27FC236}">
                    <a16:creationId xmlns:a16="http://schemas.microsoft.com/office/drawing/2014/main" id="{D6B7B504-9259-49B7-AD1B-76B66623FF3E}"/>
                  </a:ext>
                </a:extLst>
              </p:cNvPr>
              <p:cNvSpPr txBox="1"/>
              <p:nvPr/>
            </p:nvSpPr>
            <p:spPr>
              <a:xfrm>
                <a:off x="5211954" y="3720248"/>
                <a:ext cx="1754076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800" b="1" dirty="0"/>
                  <a:t>2018</a:t>
                </a:r>
                <a:endParaRPr lang="ru-RU" sz="2800" b="1" dirty="0"/>
              </a:p>
            </p:txBody>
          </p:sp>
          <p:sp>
            <p:nvSpPr>
              <p:cNvPr id="26" name="iŝḷîḋe">
                <a:extLst>
                  <a:ext uri="{FF2B5EF4-FFF2-40B4-BE49-F238E27FC236}">
                    <a16:creationId xmlns:a16="http://schemas.microsoft.com/office/drawing/2014/main" id="{74CC9D13-EEEF-459D-926B-9725FF3DF93B}"/>
                  </a:ext>
                </a:extLst>
              </p:cNvPr>
              <p:cNvSpPr txBox="1"/>
              <p:nvPr/>
            </p:nvSpPr>
            <p:spPr bwMode="auto">
              <a:xfrm>
                <a:off x="5251503" y="2502388"/>
                <a:ext cx="17145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</a:rPr>
                  <a:t>80,000K</a:t>
                </a:r>
              </a:p>
            </p:txBody>
          </p:sp>
          <p:sp>
            <p:nvSpPr>
              <p:cNvPr id="27" name="îS1ídé">
                <a:extLst>
                  <a:ext uri="{FF2B5EF4-FFF2-40B4-BE49-F238E27FC236}">
                    <a16:creationId xmlns:a16="http://schemas.microsoft.com/office/drawing/2014/main" id="{70894564-8C9B-4370-A0F0-EC44B79ECAC2}"/>
                  </a:ext>
                </a:extLst>
              </p:cNvPr>
              <p:cNvSpPr txBox="1"/>
              <p:nvPr/>
            </p:nvSpPr>
            <p:spPr bwMode="auto">
              <a:xfrm>
                <a:off x="3951954" y="5045305"/>
                <a:ext cx="2041916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b="1" dirty="0"/>
                  <a:t>60,000K</a:t>
                </a:r>
              </a:p>
            </p:txBody>
          </p:sp>
          <p:sp>
            <p:nvSpPr>
              <p:cNvPr id="28" name="îśḻïḓe">
                <a:extLst>
                  <a:ext uri="{FF2B5EF4-FFF2-40B4-BE49-F238E27FC236}">
                    <a16:creationId xmlns:a16="http://schemas.microsoft.com/office/drawing/2014/main" id="{F7506765-8EA3-4B51-A8B7-8174B6EE7BC4}"/>
                  </a:ext>
                </a:extLst>
              </p:cNvPr>
              <p:cNvSpPr txBox="1"/>
              <p:nvPr/>
            </p:nvSpPr>
            <p:spPr bwMode="auto">
              <a:xfrm>
                <a:off x="6198131" y="5045305"/>
                <a:ext cx="2011399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400" b="1" dirty="0"/>
                  <a:t>40,000K</a:t>
                </a:r>
              </a:p>
            </p:txBody>
          </p:sp>
        </p:grpSp>
        <p:sp>
          <p:nvSpPr>
            <p:cNvPr id="9" name="ïṡľiḋè">
              <a:extLst>
                <a:ext uri="{FF2B5EF4-FFF2-40B4-BE49-F238E27FC236}">
                  <a16:creationId xmlns:a16="http://schemas.microsoft.com/office/drawing/2014/main" id="{5A350746-2C59-48F1-BCA0-12DF2E6EDF07}"/>
                </a:ext>
              </a:extLst>
            </p:cNvPr>
            <p:cNvSpPr/>
            <p:nvPr/>
          </p:nvSpPr>
          <p:spPr bwMode="auto">
            <a:xfrm>
              <a:off x="673100" y="4551452"/>
              <a:ext cx="3388209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íSļiḑe">
              <a:extLst>
                <a:ext uri="{FF2B5EF4-FFF2-40B4-BE49-F238E27FC236}">
                  <a16:creationId xmlns:a16="http://schemas.microsoft.com/office/drawing/2014/main" id="{C978E894-9544-4E28-AA9B-CB21EDF0B0C8}"/>
                </a:ext>
              </a:extLst>
            </p:cNvPr>
            <p:cNvSpPr txBox="1"/>
            <p:nvPr/>
          </p:nvSpPr>
          <p:spPr bwMode="auto">
            <a:xfrm>
              <a:off x="673100" y="4060500"/>
              <a:ext cx="338820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îṧḻíďé">
              <a:extLst>
                <a:ext uri="{FF2B5EF4-FFF2-40B4-BE49-F238E27FC236}">
                  <a16:creationId xmlns:a16="http://schemas.microsoft.com/office/drawing/2014/main" id="{4ED423EE-2188-4B5E-967E-167C559DF546}"/>
                </a:ext>
              </a:extLst>
            </p:cNvPr>
            <p:cNvSpPr/>
            <p:nvPr/>
          </p:nvSpPr>
          <p:spPr bwMode="auto">
            <a:xfrm>
              <a:off x="8141954" y="4551452"/>
              <a:ext cx="3388209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ṧļíḍè">
              <a:extLst>
                <a:ext uri="{FF2B5EF4-FFF2-40B4-BE49-F238E27FC236}">
                  <a16:creationId xmlns:a16="http://schemas.microsoft.com/office/drawing/2014/main" id="{E614570B-EDDF-4988-A67D-1C6007F67554}"/>
                </a:ext>
              </a:extLst>
            </p:cNvPr>
            <p:cNvSpPr txBox="1"/>
            <p:nvPr/>
          </p:nvSpPr>
          <p:spPr bwMode="auto">
            <a:xfrm>
              <a:off x="8141954" y="4060500"/>
              <a:ext cx="338820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grpSp>
          <p:nvGrpSpPr>
            <p:cNvPr id="13" name="ïsḷíde">
              <a:extLst>
                <a:ext uri="{FF2B5EF4-FFF2-40B4-BE49-F238E27FC236}">
                  <a16:creationId xmlns:a16="http://schemas.microsoft.com/office/drawing/2014/main" id="{62D704F3-431B-4964-8485-65857223AEC8}"/>
                </a:ext>
              </a:extLst>
            </p:cNvPr>
            <p:cNvGrpSpPr/>
            <p:nvPr/>
          </p:nvGrpSpPr>
          <p:grpSpPr>
            <a:xfrm>
              <a:off x="3547812" y="5652674"/>
              <a:ext cx="1805200" cy="490951"/>
              <a:chOff x="690800" y="5652674"/>
              <a:chExt cx="1805200" cy="490951"/>
            </a:xfrm>
          </p:grpSpPr>
          <p:sp>
            <p:nvSpPr>
              <p:cNvPr id="20" name="iṥļîḍé">
                <a:extLst>
                  <a:ext uri="{FF2B5EF4-FFF2-40B4-BE49-F238E27FC236}">
                    <a16:creationId xmlns:a16="http://schemas.microsoft.com/office/drawing/2014/main" id="{D25D3868-E5F4-41D0-B2EA-415728D96CC2}"/>
                  </a:ext>
                </a:extLst>
              </p:cNvPr>
              <p:cNvSpPr/>
              <p:nvPr/>
            </p:nvSpPr>
            <p:spPr bwMode="auto">
              <a:xfrm>
                <a:off x="690800" y="5757774"/>
                <a:ext cx="280750" cy="28075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ïsļîḋê">
                <a:extLst>
                  <a:ext uri="{FF2B5EF4-FFF2-40B4-BE49-F238E27FC236}">
                    <a16:creationId xmlns:a16="http://schemas.microsoft.com/office/drawing/2014/main" id="{A7732155-F2CB-4449-81B1-6EB3E2B4EA68}"/>
                  </a:ext>
                </a:extLst>
              </p:cNvPr>
              <p:cNvSpPr txBox="1"/>
              <p:nvPr/>
            </p:nvSpPr>
            <p:spPr bwMode="auto">
              <a:xfrm>
                <a:off x="971550" y="5652674"/>
                <a:ext cx="152445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4" name="iṥḻîdê">
              <a:extLst>
                <a:ext uri="{FF2B5EF4-FFF2-40B4-BE49-F238E27FC236}">
                  <a16:creationId xmlns:a16="http://schemas.microsoft.com/office/drawing/2014/main" id="{F5A1026E-8A5A-47A0-86F6-03EE963954FE}"/>
                </a:ext>
              </a:extLst>
            </p:cNvPr>
            <p:cNvGrpSpPr/>
            <p:nvPr/>
          </p:nvGrpSpPr>
          <p:grpSpPr>
            <a:xfrm>
              <a:off x="5193401" y="5652674"/>
              <a:ext cx="1805200" cy="490951"/>
              <a:chOff x="690800" y="5652674"/>
              <a:chExt cx="1805200" cy="490951"/>
            </a:xfrm>
          </p:grpSpPr>
          <p:sp>
            <p:nvSpPr>
              <p:cNvPr id="18" name="íSľîde">
                <a:extLst>
                  <a:ext uri="{FF2B5EF4-FFF2-40B4-BE49-F238E27FC236}">
                    <a16:creationId xmlns:a16="http://schemas.microsoft.com/office/drawing/2014/main" id="{261A642B-FD37-42B4-8AF9-FFBADDCCE3CF}"/>
                  </a:ext>
                </a:extLst>
              </p:cNvPr>
              <p:cNvSpPr/>
              <p:nvPr/>
            </p:nvSpPr>
            <p:spPr bwMode="auto">
              <a:xfrm>
                <a:off x="690800" y="5757774"/>
                <a:ext cx="280750" cy="280750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íṩľiḓè">
                <a:extLst>
                  <a:ext uri="{FF2B5EF4-FFF2-40B4-BE49-F238E27FC236}">
                    <a16:creationId xmlns:a16="http://schemas.microsoft.com/office/drawing/2014/main" id="{13ADAFC6-23B9-4F1A-976D-C3633B660B6A}"/>
                  </a:ext>
                </a:extLst>
              </p:cNvPr>
              <p:cNvSpPr txBox="1"/>
              <p:nvPr/>
            </p:nvSpPr>
            <p:spPr bwMode="auto">
              <a:xfrm>
                <a:off x="971550" y="5652674"/>
                <a:ext cx="152445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5" name="ïs1ïďè">
              <a:extLst>
                <a:ext uri="{FF2B5EF4-FFF2-40B4-BE49-F238E27FC236}">
                  <a16:creationId xmlns:a16="http://schemas.microsoft.com/office/drawing/2014/main" id="{EE62002B-D37B-4C34-9FE7-C354D89568DA}"/>
                </a:ext>
              </a:extLst>
            </p:cNvPr>
            <p:cNvGrpSpPr/>
            <p:nvPr/>
          </p:nvGrpSpPr>
          <p:grpSpPr>
            <a:xfrm>
              <a:off x="6838989" y="5652674"/>
              <a:ext cx="1805200" cy="490951"/>
              <a:chOff x="690800" y="5652674"/>
              <a:chExt cx="1805200" cy="490951"/>
            </a:xfrm>
          </p:grpSpPr>
          <p:sp>
            <p:nvSpPr>
              <p:cNvPr id="16" name="îśľíḋê">
                <a:extLst>
                  <a:ext uri="{FF2B5EF4-FFF2-40B4-BE49-F238E27FC236}">
                    <a16:creationId xmlns:a16="http://schemas.microsoft.com/office/drawing/2014/main" id="{668F276C-0A51-4DCC-AA7B-0880AF06F9F8}"/>
                  </a:ext>
                </a:extLst>
              </p:cNvPr>
              <p:cNvSpPr/>
              <p:nvPr/>
            </p:nvSpPr>
            <p:spPr bwMode="auto">
              <a:xfrm>
                <a:off x="690800" y="5757774"/>
                <a:ext cx="280750" cy="28075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" name="îṡḻiďé">
                <a:extLst>
                  <a:ext uri="{FF2B5EF4-FFF2-40B4-BE49-F238E27FC236}">
                    <a16:creationId xmlns:a16="http://schemas.microsoft.com/office/drawing/2014/main" id="{DC06FF51-E12F-44E8-848C-5A1589E9EFE4}"/>
                  </a:ext>
                </a:extLst>
              </p:cNvPr>
              <p:cNvSpPr txBox="1"/>
              <p:nvPr/>
            </p:nvSpPr>
            <p:spPr bwMode="auto">
              <a:xfrm>
                <a:off x="971550" y="5652674"/>
                <a:ext cx="152445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25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6ED0-F08A-426B-930A-1BA18F7D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A7CD1F-F5D3-4665-BB41-2D5AC593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AFE1D-F184-476E-807D-D34402C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8952bb43-6d3a-4920-8505-e0d775abd0d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1E933E-5031-405E-A47D-CB1B284E7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1"/>
            <a:ext cx="10847388" cy="4930471"/>
            <a:chOff x="673096" y="1130300"/>
            <a:chExt cx="10847392" cy="4930473"/>
          </a:xfrm>
        </p:grpSpPr>
        <p:sp>
          <p:nvSpPr>
            <p:cNvPr id="6" name="íSľîḑe">
              <a:extLst>
                <a:ext uri="{FF2B5EF4-FFF2-40B4-BE49-F238E27FC236}">
                  <a16:creationId xmlns:a16="http://schemas.microsoft.com/office/drawing/2014/main" id="{492E7007-AA4A-4716-8F3E-E2F9CBFF3218}"/>
                </a:ext>
              </a:extLst>
            </p:cNvPr>
            <p:cNvSpPr/>
            <p:nvPr/>
          </p:nvSpPr>
          <p:spPr>
            <a:xfrm>
              <a:off x="4116468" y="1383348"/>
              <a:ext cx="2635081" cy="4510405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7" name="isļïḓe">
              <a:extLst>
                <a:ext uri="{FF2B5EF4-FFF2-40B4-BE49-F238E27FC236}">
                  <a16:creationId xmlns:a16="http://schemas.microsoft.com/office/drawing/2014/main" id="{2372FD8D-37B1-45DD-AA92-14E184D10B25}"/>
                </a:ext>
              </a:extLst>
            </p:cNvPr>
            <p:cNvGrpSpPr/>
            <p:nvPr/>
          </p:nvGrpSpPr>
          <p:grpSpPr>
            <a:xfrm>
              <a:off x="673096" y="2284559"/>
              <a:ext cx="407339" cy="1134806"/>
              <a:chOff x="3364268" y="3515654"/>
              <a:chExt cx="840630" cy="2341905"/>
            </a:xfrm>
            <a:solidFill>
              <a:schemeClr val="accent1"/>
            </a:solidFill>
          </p:grpSpPr>
          <p:sp>
            <p:nvSpPr>
              <p:cNvPr id="77" name="îsḷídé">
                <a:extLst>
                  <a:ext uri="{FF2B5EF4-FFF2-40B4-BE49-F238E27FC236}">
                    <a16:creationId xmlns:a16="http://schemas.microsoft.com/office/drawing/2014/main" id="{CEF93AFC-8155-49C2-B3B4-AB01CE0A36F1}"/>
                  </a:ext>
                </a:extLst>
              </p:cNvPr>
              <p:cNvSpPr/>
              <p:nvPr/>
            </p:nvSpPr>
            <p:spPr bwMode="auto">
              <a:xfrm>
                <a:off x="3614456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1" y="312"/>
                      <a:pt x="313" y="243"/>
                      <a:pt x="313" y="151"/>
                    </a:cubicBezTo>
                    <a:cubicBezTo>
                      <a:pt x="313" y="71"/>
                      <a:pt x="241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8" name="íṧlíḍe">
                <a:extLst>
                  <a:ext uri="{FF2B5EF4-FFF2-40B4-BE49-F238E27FC236}">
                    <a16:creationId xmlns:a16="http://schemas.microsoft.com/office/drawing/2014/main" id="{28379C58-2614-4119-AC7C-5BB0E2EBF6E7}"/>
                  </a:ext>
                </a:extLst>
              </p:cNvPr>
              <p:cNvSpPr/>
              <p:nvPr/>
            </p:nvSpPr>
            <p:spPr bwMode="auto">
              <a:xfrm>
                <a:off x="336426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89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1 w 747"/>
                  <a:gd name="T17" fmla="*/ 766 h 1716"/>
                  <a:gd name="T18" fmla="*/ 141 w 747"/>
                  <a:gd name="T19" fmla="*/ 232 h 1716"/>
                  <a:gd name="T20" fmla="*/ 170 w 747"/>
                  <a:gd name="T21" fmla="*/ 232 h 1716"/>
                  <a:gd name="T22" fmla="*/ 170 w 747"/>
                  <a:gd name="T23" fmla="*/ 817 h 1716"/>
                  <a:gd name="T24" fmla="*/ 170 w 747"/>
                  <a:gd name="T25" fmla="*/ 817 h 1716"/>
                  <a:gd name="T26" fmla="*/ 170 w 747"/>
                  <a:gd name="T27" fmla="*/ 817 h 1716"/>
                  <a:gd name="T28" fmla="*/ 170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5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70" y="232"/>
                      <a:pt x="170" y="232"/>
                      <a:pt x="170" y="232"/>
                    </a:cubicBezTo>
                    <a:cubicBezTo>
                      <a:pt x="170" y="817"/>
                      <a:pt x="170" y="817"/>
                      <a:pt x="170" y="817"/>
                    </a:cubicBezTo>
                    <a:lnTo>
                      <a:pt x="170" y="817"/>
                    </a:lnTo>
                    <a:lnTo>
                      <a:pt x="170" y="817"/>
                    </a:lnTo>
                    <a:cubicBezTo>
                      <a:pt x="170" y="1634"/>
                      <a:pt x="170" y="1634"/>
                      <a:pt x="170" y="1634"/>
                    </a:cubicBezTo>
                    <a:cubicBezTo>
                      <a:pt x="170" y="1684"/>
                      <a:pt x="212" y="1715"/>
                      <a:pt x="261" y="1715"/>
                    </a:cubicBezTo>
                    <a:cubicBezTo>
                      <a:pt x="312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5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8" name="ïšľïḍè">
              <a:extLst>
                <a:ext uri="{FF2B5EF4-FFF2-40B4-BE49-F238E27FC236}">
                  <a16:creationId xmlns:a16="http://schemas.microsoft.com/office/drawing/2014/main" id="{E486FCF8-AA48-4F2D-AB70-F91584CA1F8D}"/>
                </a:ext>
              </a:extLst>
            </p:cNvPr>
            <p:cNvGrpSpPr/>
            <p:nvPr/>
          </p:nvGrpSpPr>
          <p:grpSpPr>
            <a:xfrm>
              <a:off x="1203347" y="2284559"/>
              <a:ext cx="412187" cy="1134806"/>
              <a:chOff x="4475099" y="3515654"/>
              <a:chExt cx="850635" cy="2341905"/>
            </a:xfrm>
            <a:solidFill>
              <a:schemeClr val="accent1"/>
            </a:solidFill>
          </p:grpSpPr>
          <p:sp>
            <p:nvSpPr>
              <p:cNvPr id="75" name="iṩḷîdè">
                <a:extLst>
                  <a:ext uri="{FF2B5EF4-FFF2-40B4-BE49-F238E27FC236}">
                    <a16:creationId xmlns:a16="http://schemas.microsoft.com/office/drawing/2014/main" id="{54FED720-18BF-43E7-A5ED-2F40AA53B662}"/>
                  </a:ext>
                </a:extLst>
              </p:cNvPr>
              <p:cNvSpPr/>
              <p:nvPr/>
            </p:nvSpPr>
            <p:spPr bwMode="auto">
              <a:xfrm>
                <a:off x="4725287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0" y="0"/>
                      <a:pt x="0" y="71"/>
                      <a:pt x="0" y="151"/>
                    </a:cubicBezTo>
                    <a:cubicBezTo>
                      <a:pt x="0" y="243"/>
                      <a:pt x="70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6" name="íṧļîdè">
                <a:extLst>
                  <a:ext uri="{FF2B5EF4-FFF2-40B4-BE49-F238E27FC236}">
                    <a16:creationId xmlns:a16="http://schemas.microsoft.com/office/drawing/2014/main" id="{C27A6803-DAB5-4A45-BF2B-1AB477DD1241}"/>
                  </a:ext>
                </a:extLst>
              </p:cNvPr>
              <p:cNvSpPr/>
              <p:nvPr/>
            </p:nvSpPr>
            <p:spPr bwMode="auto">
              <a:xfrm>
                <a:off x="447509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4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4 w 756"/>
                  <a:gd name="T53" fmla="*/ 232 h 1716"/>
                  <a:gd name="T54" fmla="*/ 604 w 756"/>
                  <a:gd name="T55" fmla="*/ 766 h 1716"/>
                  <a:gd name="T56" fmla="*/ 684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4" y="51"/>
                      <a:pt x="704" y="0"/>
                      <a:pt x="66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1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4" y="232"/>
                      <a:pt x="604" y="232"/>
                      <a:pt x="604" y="232"/>
                    </a:cubicBezTo>
                    <a:cubicBezTo>
                      <a:pt x="604" y="766"/>
                      <a:pt x="604" y="766"/>
                      <a:pt x="604" y="766"/>
                    </a:cubicBezTo>
                    <a:cubicBezTo>
                      <a:pt x="604" y="848"/>
                      <a:pt x="644" y="877"/>
                      <a:pt x="684" y="877"/>
                    </a:cubicBezTo>
                    <a:cubicBezTo>
                      <a:pt x="726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9" name="ïšļïḓè">
              <a:extLst>
                <a:ext uri="{FF2B5EF4-FFF2-40B4-BE49-F238E27FC236}">
                  <a16:creationId xmlns:a16="http://schemas.microsoft.com/office/drawing/2014/main" id="{2D5BA5CD-2BDF-49B1-B8D9-BC36DF0E3DB3}"/>
                </a:ext>
              </a:extLst>
            </p:cNvPr>
            <p:cNvGrpSpPr/>
            <p:nvPr/>
          </p:nvGrpSpPr>
          <p:grpSpPr>
            <a:xfrm>
              <a:off x="1738445" y="2284559"/>
              <a:ext cx="407339" cy="1134806"/>
              <a:chOff x="5595938" y="3515654"/>
              <a:chExt cx="840630" cy="2341905"/>
            </a:xfrm>
            <a:solidFill>
              <a:schemeClr val="accent1"/>
            </a:solidFill>
          </p:grpSpPr>
          <p:sp>
            <p:nvSpPr>
              <p:cNvPr id="73" name="îś1îḋe">
                <a:extLst>
                  <a:ext uri="{FF2B5EF4-FFF2-40B4-BE49-F238E27FC236}">
                    <a16:creationId xmlns:a16="http://schemas.microsoft.com/office/drawing/2014/main" id="{2EE535AB-B0AB-45CF-B00E-39BE10305877}"/>
                  </a:ext>
                </a:extLst>
              </p:cNvPr>
              <p:cNvSpPr/>
              <p:nvPr/>
            </p:nvSpPr>
            <p:spPr bwMode="auto">
              <a:xfrm>
                <a:off x="5846123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4" name="îS1íḍe">
                <a:extLst>
                  <a:ext uri="{FF2B5EF4-FFF2-40B4-BE49-F238E27FC236}">
                    <a16:creationId xmlns:a16="http://schemas.microsoft.com/office/drawing/2014/main" id="{FE8E67C6-0A7E-4585-8AC1-48878D29D08B}"/>
                  </a:ext>
                </a:extLst>
              </p:cNvPr>
              <p:cNvSpPr/>
              <p:nvPr/>
            </p:nvSpPr>
            <p:spPr bwMode="auto">
              <a:xfrm>
                <a:off x="559593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91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0 w 747"/>
                  <a:gd name="T17" fmla="*/ 766 h 1716"/>
                  <a:gd name="T18" fmla="*/ 140 w 747"/>
                  <a:gd name="T19" fmla="*/ 232 h 1716"/>
                  <a:gd name="T20" fmla="*/ 172 w 747"/>
                  <a:gd name="T21" fmla="*/ 232 h 1716"/>
                  <a:gd name="T22" fmla="*/ 172 w 747"/>
                  <a:gd name="T23" fmla="*/ 817 h 1716"/>
                  <a:gd name="T24" fmla="*/ 172 w 747"/>
                  <a:gd name="T25" fmla="*/ 817 h 1716"/>
                  <a:gd name="T26" fmla="*/ 172 w 747"/>
                  <a:gd name="T27" fmla="*/ 817 h 1716"/>
                  <a:gd name="T28" fmla="*/ 172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4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0" y="848"/>
                      <a:pt x="140" y="766"/>
                    </a:cubicBezTo>
                    <a:cubicBezTo>
                      <a:pt x="140" y="232"/>
                      <a:pt x="140" y="232"/>
                      <a:pt x="140" y="232"/>
                    </a:cubicBezTo>
                    <a:cubicBezTo>
                      <a:pt x="172" y="232"/>
                      <a:pt x="172" y="232"/>
                      <a:pt x="172" y="232"/>
                    </a:cubicBezTo>
                    <a:cubicBezTo>
                      <a:pt x="172" y="817"/>
                      <a:pt x="172" y="817"/>
                      <a:pt x="172" y="817"/>
                    </a:cubicBezTo>
                    <a:lnTo>
                      <a:pt x="172" y="817"/>
                    </a:lnTo>
                    <a:lnTo>
                      <a:pt x="172" y="817"/>
                    </a:lnTo>
                    <a:cubicBezTo>
                      <a:pt x="172" y="1634"/>
                      <a:pt x="172" y="1634"/>
                      <a:pt x="172" y="1634"/>
                    </a:cubicBezTo>
                    <a:cubicBezTo>
                      <a:pt x="172" y="1684"/>
                      <a:pt x="212" y="1715"/>
                      <a:pt x="261" y="1715"/>
                    </a:cubicBezTo>
                    <a:cubicBezTo>
                      <a:pt x="301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4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0" name="isḷidê">
              <a:extLst>
                <a:ext uri="{FF2B5EF4-FFF2-40B4-BE49-F238E27FC236}">
                  <a16:creationId xmlns:a16="http://schemas.microsoft.com/office/drawing/2014/main" id="{B60826A8-B386-4380-BB25-4B14D0182E1C}"/>
                </a:ext>
              </a:extLst>
            </p:cNvPr>
            <p:cNvGrpSpPr/>
            <p:nvPr/>
          </p:nvGrpSpPr>
          <p:grpSpPr>
            <a:xfrm>
              <a:off x="2268696" y="2284559"/>
              <a:ext cx="412187" cy="1134806"/>
              <a:chOff x="6706769" y="3515654"/>
              <a:chExt cx="850635" cy="2341905"/>
            </a:xfrm>
            <a:solidFill>
              <a:schemeClr val="accent1"/>
            </a:solidFill>
          </p:grpSpPr>
          <p:sp>
            <p:nvSpPr>
              <p:cNvPr id="71" name="i$ḻïḋê">
                <a:extLst>
                  <a:ext uri="{FF2B5EF4-FFF2-40B4-BE49-F238E27FC236}">
                    <a16:creationId xmlns:a16="http://schemas.microsoft.com/office/drawing/2014/main" id="{B05258E0-DDD1-47B2-8EFC-E64115C6D495}"/>
                  </a:ext>
                </a:extLst>
              </p:cNvPr>
              <p:cNvSpPr/>
              <p:nvPr/>
            </p:nvSpPr>
            <p:spPr bwMode="auto">
              <a:xfrm>
                <a:off x="6956953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2" y="0"/>
                      <a:pt x="0" y="71"/>
                      <a:pt x="0" y="151"/>
                    </a:cubicBezTo>
                    <a:cubicBezTo>
                      <a:pt x="0" y="243"/>
                      <a:pt x="72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2" name="iṥļíḑe">
                <a:extLst>
                  <a:ext uri="{FF2B5EF4-FFF2-40B4-BE49-F238E27FC236}">
                    <a16:creationId xmlns:a16="http://schemas.microsoft.com/office/drawing/2014/main" id="{62FA97FE-22B9-46D5-833F-CD3A15075F8E}"/>
                  </a:ext>
                </a:extLst>
              </p:cNvPr>
              <p:cNvSpPr/>
              <p:nvPr/>
            </p:nvSpPr>
            <p:spPr bwMode="auto">
              <a:xfrm>
                <a:off x="670676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6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5 w 756"/>
                  <a:gd name="T53" fmla="*/ 232 h 1716"/>
                  <a:gd name="T54" fmla="*/ 605 w 756"/>
                  <a:gd name="T55" fmla="*/ 766 h 1716"/>
                  <a:gd name="T56" fmla="*/ 675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6" y="51"/>
                      <a:pt x="706" y="0"/>
                      <a:pt x="6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10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46" y="877"/>
                      <a:pt x="675" y="877"/>
                    </a:cubicBezTo>
                    <a:cubicBezTo>
                      <a:pt x="715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1" name="ïś1ïḍe">
              <a:extLst>
                <a:ext uri="{FF2B5EF4-FFF2-40B4-BE49-F238E27FC236}">
                  <a16:creationId xmlns:a16="http://schemas.microsoft.com/office/drawing/2014/main" id="{F5D3F4F1-D5D5-4F7D-885B-F9EC6E0A9717}"/>
                </a:ext>
              </a:extLst>
            </p:cNvPr>
            <p:cNvGrpSpPr/>
            <p:nvPr/>
          </p:nvGrpSpPr>
          <p:grpSpPr>
            <a:xfrm>
              <a:off x="2803795" y="2284559"/>
              <a:ext cx="414613" cy="1134806"/>
              <a:chOff x="7817600" y="3515654"/>
              <a:chExt cx="855641" cy="2341905"/>
            </a:xfrm>
            <a:solidFill>
              <a:schemeClr val="accent1"/>
            </a:solidFill>
          </p:grpSpPr>
          <p:sp>
            <p:nvSpPr>
              <p:cNvPr id="69" name="iṧḻïḋê">
                <a:extLst>
                  <a:ext uri="{FF2B5EF4-FFF2-40B4-BE49-F238E27FC236}">
                    <a16:creationId xmlns:a16="http://schemas.microsoft.com/office/drawing/2014/main" id="{16E4779F-9098-4233-82FE-9C71880E833B}"/>
                  </a:ext>
                </a:extLst>
              </p:cNvPr>
              <p:cNvSpPr/>
              <p:nvPr/>
            </p:nvSpPr>
            <p:spPr bwMode="auto">
              <a:xfrm>
                <a:off x="8077793" y="3515654"/>
                <a:ext cx="350263" cy="350285"/>
              </a:xfrm>
              <a:custGeom>
                <a:avLst/>
                <a:gdLst>
                  <a:gd name="T0" fmla="*/ 152 w 314"/>
                  <a:gd name="T1" fmla="*/ 0 h 313"/>
                  <a:gd name="T2" fmla="*/ 152 w 314"/>
                  <a:gd name="T3" fmla="*/ 0 h 313"/>
                  <a:gd name="T4" fmla="*/ 0 w 314"/>
                  <a:gd name="T5" fmla="*/ 151 h 313"/>
                  <a:gd name="T6" fmla="*/ 152 w 314"/>
                  <a:gd name="T7" fmla="*/ 312 h 313"/>
                  <a:gd name="T8" fmla="*/ 313 w 314"/>
                  <a:gd name="T9" fmla="*/ 151 h 313"/>
                  <a:gd name="T10" fmla="*/ 152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0" name="íS1íḓê">
                <a:extLst>
                  <a:ext uri="{FF2B5EF4-FFF2-40B4-BE49-F238E27FC236}">
                    <a16:creationId xmlns:a16="http://schemas.microsoft.com/office/drawing/2014/main" id="{24CA2202-4C47-49D5-9427-9FC07E5311B9}"/>
                  </a:ext>
                </a:extLst>
              </p:cNvPr>
              <p:cNvSpPr/>
              <p:nvPr/>
            </p:nvSpPr>
            <p:spPr bwMode="auto">
              <a:xfrm>
                <a:off x="7817600" y="3915980"/>
                <a:ext cx="855641" cy="1941579"/>
              </a:xfrm>
              <a:custGeom>
                <a:avLst/>
                <a:gdLst>
                  <a:gd name="T0" fmla="*/ 664 w 757"/>
                  <a:gd name="T1" fmla="*/ 0 h 1716"/>
                  <a:gd name="T2" fmla="*/ 664 w 757"/>
                  <a:gd name="T3" fmla="*/ 0 h 1716"/>
                  <a:gd name="T4" fmla="*/ 101 w 757"/>
                  <a:gd name="T5" fmla="*/ 0 h 1716"/>
                  <a:gd name="T6" fmla="*/ 0 w 757"/>
                  <a:gd name="T7" fmla="*/ 102 h 1716"/>
                  <a:gd name="T8" fmla="*/ 0 w 757"/>
                  <a:gd name="T9" fmla="*/ 102 h 1716"/>
                  <a:gd name="T10" fmla="*/ 0 w 757"/>
                  <a:gd name="T11" fmla="*/ 766 h 1716"/>
                  <a:gd name="T12" fmla="*/ 81 w 757"/>
                  <a:gd name="T13" fmla="*/ 877 h 1716"/>
                  <a:gd name="T14" fmla="*/ 150 w 757"/>
                  <a:gd name="T15" fmla="*/ 766 h 1716"/>
                  <a:gd name="T16" fmla="*/ 150 w 757"/>
                  <a:gd name="T17" fmla="*/ 232 h 1716"/>
                  <a:gd name="T18" fmla="*/ 182 w 757"/>
                  <a:gd name="T19" fmla="*/ 232 h 1716"/>
                  <a:gd name="T20" fmla="*/ 182 w 757"/>
                  <a:gd name="T21" fmla="*/ 817 h 1716"/>
                  <a:gd name="T22" fmla="*/ 182 w 757"/>
                  <a:gd name="T23" fmla="*/ 817 h 1716"/>
                  <a:gd name="T24" fmla="*/ 182 w 757"/>
                  <a:gd name="T25" fmla="*/ 817 h 1716"/>
                  <a:gd name="T26" fmla="*/ 182 w 757"/>
                  <a:gd name="T27" fmla="*/ 1634 h 1716"/>
                  <a:gd name="T28" fmla="*/ 271 w 757"/>
                  <a:gd name="T29" fmla="*/ 1715 h 1716"/>
                  <a:gd name="T30" fmla="*/ 353 w 757"/>
                  <a:gd name="T31" fmla="*/ 1634 h 1716"/>
                  <a:gd name="T32" fmla="*/ 353 w 757"/>
                  <a:gd name="T33" fmla="*/ 938 h 1716"/>
                  <a:gd name="T34" fmla="*/ 414 w 757"/>
                  <a:gd name="T35" fmla="*/ 938 h 1716"/>
                  <a:gd name="T36" fmla="*/ 414 w 757"/>
                  <a:gd name="T37" fmla="*/ 1634 h 1716"/>
                  <a:gd name="T38" fmla="*/ 503 w 757"/>
                  <a:gd name="T39" fmla="*/ 1715 h 1716"/>
                  <a:gd name="T40" fmla="*/ 584 w 757"/>
                  <a:gd name="T41" fmla="*/ 1634 h 1716"/>
                  <a:gd name="T42" fmla="*/ 584 w 757"/>
                  <a:gd name="T43" fmla="*/ 817 h 1716"/>
                  <a:gd name="T44" fmla="*/ 584 w 757"/>
                  <a:gd name="T45" fmla="*/ 817 h 1716"/>
                  <a:gd name="T46" fmla="*/ 584 w 757"/>
                  <a:gd name="T47" fmla="*/ 817 h 1716"/>
                  <a:gd name="T48" fmla="*/ 584 w 757"/>
                  <a:gd name="T49" fmla="*/ 232 h 1716"/>
                  <a:gd name="T50" fmla="*/ 615 w 757"/>
                  <a:gd name="T51" fmla="*/ 232 h 1716"/>
                  <a:gd name="T52" fmla="*/ 615 w 757"/>
                  <a:gd name="T53" fmla="*/ 766 h 1716"/>
                  <a:gd name="T54" fmla="*/ 684 w 757"/>
                  <a:gd name="T55" fmla="*/ 877 h 1716"/>
                  <a:gd name="T56" fmla="*/ 756 w 757"/>
                  <a:gd name="T57" fmla="*/ 766 h 1716"/>
                  <a:gd name="T58" fmla="*/ 756 w 757"/>
                  <a:gd name="T59" fmla="*/ 102 h 1716"/>
                  <a:gd name="T60" fmla="*/ 756 w 757"/>
                  <a:gd name="T61" fmla="*/ 102 h 1716"/>
                  <a:gd name="T62" fmla="*/ 664 w 757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7" h="1716">
                    <a:moveTo>
                      <a:pt x="664" y="0"/>
                    </a:moveTo>
                    <a:lnTo>
                      <a:pt x="664" y="0"/>
                    </a:lnTo>
                    <a:cubicBezTo>
                      <a:pt x="101" y="0"/>
                      <a:pt x="101" y="0"/>
                      <a:pt x="101" y="0"/>
                    </a:cubicBezTo>
                    <a:cubicBezTo>
                      <a:pt x="50" y="0"/>
                      <a:pt x="1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41" y="877"/>
                      <a:pt x="81" y="877"/>
                    </a:cubicBezTo>
                    <a:cubicBezTo>
                      <a:pt x="121" y="877"/>
                      <a:pt x="150" y="848"/>
                      <a:pt x="150" y="766"/>
                    </a:cubicBezTo>
                    <a:cubicBezTo>
                      <a:pt x="150" y="232"/>
                      <a:pt x="150" y="232"/>
                      <a:pt x="150" y="232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2" y="817"/>
                      <a:pt x="182" y="817"/>
                      <a:pt x="182" y="817"/>
                    </a:cubicBezTo>
                    <a:lnTo>
                      <a:pt x="182" y="817"/>
                    </a:lnTo>
                    <a:lnTo>
                      <a:pt x="182" y="817"/>
                    </a:lnTo>
                    <a:cubicBezTo>
                      <a:pt x="182" y="1634"/>
                      <a:pt x="182" y="1634"/>
                      <a:pt x="182" y="1634"/>
                    </a:cubicBezTo>
                    <a:cubicBezTo>
                      <a:pt x="182" y="1684"/>
                      <a:pt x="222" y="1715"/>
                      <a:pt x="271" y="1715"/>
                    </a:cubicBezTo>
                    <a:cubicBezTo>
                      <a:pt x="311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4" y="938"/>
                      <a:pt x="414" y="938"/>
                      <a:pt x="414" y="938"/>
                    </a:cubicBezTo>
                    <a:cubicBezTo>
                      <a:pt x="414" y="1634"/>
                      <a:pt x="414" y="1634"/>
                      <a:pt x="414" y="1634"/>
                    </a:cubicBezTo>
                    <a:cubicBezTo>
                      <a:pt x="414" y="1684"/>
                      <a:pt x="454" y="1715"/>
                      <a:pt x="503" y="1715"/>
                    </a:cubicBezTo>
                    <a:cubicBezTo>
                      <a:pt x="544" y="1715"/>
                      <a:pt x="584" y="1684"/>
                      <a:pt x="584" y="1634"/>
                    </a:cubicBezTo>
                    <a:cubicBezTo>
                      <a:pt x="584" y="817"/>
                      <a:pt x="584" y="817"/>
                      <a:pt x="584" y="817"/>
                    </a:cubicBezTo>
                    <a:lnTo>
                      <a:pt x="584" y="817"/>
                    </a:lnTo>
                    <a:lnTo>
                      <a:pt x="584" y="817"/>
                    </a:lnTo>
                    <a:cubicBezTo>
                      <a:pt x="584" y="232"/>
                      <a:pt x="584" y="232"/>
                      <a:pt x="584" y="232"/>
                    </a:cubicBezTo>
                    <a:cubicBezTo>
                      <a:pt x="615" y="232"/>
                      <a:pt x="615" y="232"/>
                      <a:pt x="615" y="232"/>
                    </a:cubicBezTo>
                    <a:cubicBezTo>
                      <a:pt x="615" y="766"/>
                      <a:pt x="615" y="766"/>
                      <a:pt x="615" y="766"/>
                    </a:cubicBezTo>
                    <a:cubicBezTo>
                      <a:pt x="615" y="848"/>
                      <a:pt x="644" y="877"/>
                      <a:pt x="684" y="877"/>
                    </a:cubicBezTo>
                    <a:cubicBezTo>
                      <a:pt x="726" y="877"/>
                      <a:pt x="756" y="848"/>
                      <a:pt x="756" y="766"/>
                    </a:cubicBezTo>
                    <a:cubicBezTo>
                      <a:pt x="756" y="102"/>
                      <a:pt x="756" y="102"/>
                      <a:pt x="756" y="102"/>
                    </a:cubicBezTo>
                    <a:lnTo>
                      <a:pt x="756" y="102"/>
                    </a:lnTo>
                    <a:cubicBezTo>
                      <a:pt x="756" y="51"/>
                      <a:pt x="716" y="0"/>
                      <a:pt x="66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2" name="ïŝlíḍê">
              <a:extLst>
                <a:ext uri="{FF2B5EF4-FFF2-40B4-BE49-F238E27FC236}">
                  <a16:creationId xmlns:a16="http://schemas.microsoft.com/office/drawing/2014/main" id="{2DBE9F83-73A6-4680-99BC-D9F097C9767B}"/>
                </a:ext>
              </a:extLst>
            </p:cNvPr>
            <p:cNvGrpSpPr/>
            <p:nvPr/>
          </p:nvGrpSpPr>
          <p:grpSpPr>
            <a:xfrm>
              <a:off x="3341320" y="2284559"/>
              <a:ext cx="412187" cy="1134806"/>
              <a:chOff x="8938439" y="3515654"/>
              <a:chExt cx="850635" cy="2341905"/>
            </a:xfrm>
            <a:solidFill>
              <a:schemeClr val="accent1"/>
            </a:solidFill>
          </p:grpSpPr>
          <p:sp>
            <p:nvSpPr>
              <p:cNvPr id="67" name="îŝļíḑè">
                <a:extLst>
                  <a:ext uri="{FF2B5EF4-FFF2-40B4-BE49-F238E27FC236}">
                    <a16:creationId xmlns:a16="http://schemas.microsoft.com/office/drawing/2014/main" id="{5940C386-5F4C-470C-90D8-29AA09A7C259}"/>
                  </a:ext>
                </a:extLst>
              </p:cNvPr>
              <p:cNvSpPr/>
              <p:nvPr/>
            </p:nvSpPr>
            <p:spPr bwMode="auto">
              <a:xfrm>
                <a:off x="9188623" y="3515654"/>
                <a:ext cx="350263" cy="350285"/>
              </a:xfrm>
              <a:custGeom>
                <a:avLst/>
                <a:gdLst>
                  <a:gd name="T0" fmla="*/ 161 w 314"/>
                  <a:gd name="T1" fmla="*/ 0 h 313"/>
                  <a:gd name="T2" fmla="*/ 161 w 314"/>
                  <a:gd name="T3" fmla="*/ 0 h 313"/>
                  <a:gd name="T4" fmla="*/ 0 w 314"/>
                  <a:gd name="T5" fmla="*/ 151 h 313"/>
                  <a:gd name="T6" fmla="*/ 161 w 314"/>
                  <a:gd name="T7" fmla="*/ 312 h 313"/>
                  <a:gd name="T8" fmla="*/ 313 w 314"/>
                  <a:gd name="T9" fmla="*/ 151 h 313"/>
                  <a:gd name="T10" fmla="*/ 161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0"/>
                    </a:moveTo>
                    <a:lnTo>
                      <a:pt x="161" y="0"/>
                    </a:lnTo>
                    <a:cubicBezTo>
                      <a:pt x="72" y="0"/>
                      <a:pt x="0" y="71"/>
                      <a:pt x="0" y="151"/>
                    </a:cubicBezTo>
                    <a:cubicBezTo>
                      <a:pt x="0" y="243"/>
                      <a:pt x="72" y="312"/>
                      <a:pt x="161" y="312"/>
                    </a:cubicBez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68" name="iš1îḍê">
                <a:extLst>
                  <a:ext uri="{FF2B5EF4-FFF2-40B4-BE49-F238E27FC236}">
                    <a16:creationId xmlns:a16="http://schemas.microsoft.com/office/drawing/2014/main" id="{DDC0C7E0-F65B-4068-AC9B-6F0E161269B5}"/>
                  </a:ext>
                </a:extLst>
              </p:cNvPr>
              <p:cNvSpPr/>
              <p:nvPr/>
            </p:nvSpPr>
            <p:spPr bwMode="auto">
              <a:xfrm>
                <a:off x="8938439" y="3915980"/>
                <a:ext cx="850635" cy="1941579"/>
              </a:xfrm>
              <a:custGeom>
                <a:avLst/>
                <a:gdLst>
                  <a:gd name="T0" fmla="*/ 655 w 756"/>
                  <a:gd name="T1" fmla="*/ 0 h 1716"/>
                  <a:gd name="T2" fmla="*/ 655 w 756"/>
                  <a:gd name="T3" fmla="*/ 0 h 1716"/>
                  <a:gd name="T4" fmla="*/ 91 w 756"/>
                  <a:gd name="T5" fmla="*/ 0 h 1716"/>
                  <a:gd name="T6" fmla="*/ 0 w 756"/>
                  <a:gd name="T7" fmla="*/ 102 h 1716"/>
                  <a:gd name="T8" fmla="*/ 0 w 756"/>
                  <a:gd name="T9" fmla="*/ 102 h 1716"/>
                  <a:gd name="T10" fmla="*/ 0 w 756"/>
                  <a:gd name="T11" fmla="*/ 766 h 1716"/>
                  <a:gd name="T12" fmla="*/ 69 w 756"/>
                  <a:gd name="T13" fmla="*/ 877 h 1716"/>
                  <a:gd name="T14" fmla="*/ 141 w 756"/>
                  <a:gd name="T15" fmla="*/ 766 h 1716"/>
                  <a:gd name="T16" fmla="*/ 141 w 756"/>
                  <a:gd name="T17" fmla="*/ 232 h 1716"/>
                  <a:gd name="T18" fmla="*/ 181 w 756"/>
                  <a:gd name="T19" fmla="*/ 232 h 1716"/>
                  <a:gd name="T20" fmla="*/ 181 w 756"/>
                  <a:gd name="T21" fmla="*/ 817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1634 h 1716"/>
                  <a:gd name="T28" fmla="*/ 262 w 756"/>
                  <a:gd name="T29" fmla="*/ 1715 h 1716"/>
                  <a:gd name="T30" fmla="*/ 353 w 756"/>
                  <a:gd name="T31" fmla="*/ 1634 h 1716"/>
                  <a:gd name="T32" fmla="*/ 353 w 756"/>
                  <a:gd name="T33" fmla="*/ 938 h 1716"/>
                  <a:gd name="T34" fmla="*/ 402 w 756"/>
                  <a:gd name="T35" fmla="*/ 938 h 1716"/>
                  <a:gd name="T36" fmla="*/ 402 w 756"/>
                  <a:gd name="T37" fmla="*/ 1634 h 1716"/>
                  <a:gd name="T38" fmla="*/ 494 w 756"/>
                  <a:gd name="T39" fmla="*/ 1715 h 1716"/>
                  <a:gd name="T40" fmla="*/ 585 w 756"/>
                  <a:gd name="T41" fmla="*/ 1634 h 1716"/>
                  <a:gd name="T42" fmla="*/ 585 w 756"/>
                  <a:gd name="T43" fmla="*/ 817 h 1716"/>
                  <a:gd name="T44" fmla="*/ 585 w 756"/>
                  <a:gd name="T45" fmla="*/ 817 h 1716"/>
                  <a:gd name="T46" fmla="*/ 585 w 756"/>
                  <a:gd name="T47" fmla="*/ 817 h 1716"/>
                  <a:gd name="T48" fmla="*/ 585 w 756"/>
                  <a:gd name="T49" fmla="*/ 232 h 1716"/>
                  <a:gd name="T50" fmla="*/ 605 w 756"/>
                  <a:gd name="T51" fmla="*/ 232 h 1716"/>
                  <a:gd name="T52" fmla="*/ 605 w 756"/>
                  <a:gd name="T53" fmla="*/ 766 h 1716"/>
                  <a:gd name="T54" fmla="*/ 675 w 756"/>
                  <a:gd name="T55" fmla="*/ 877 h 1716"/>
                  <a:gd name="T56" fmla="*/ 755 w 756"/>
                  <a:gd name="T57" fmla="*/ 766 h 1716"/>
                  <a:gd name="T58" fmla="*/ 755 w 756"/>
                  <a:gd name="T59" fmla="*/ 102 h 1716"/>
                  <a:gd name="T60" fmla="*/ 755 w 756"/>
                  <a:gd name="T61" fmla="*/ 102 h 1716"/>
                  <a:gd name="T62" fmla="*/ 655 w 756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6" h="1716">
                    <a:moveTo>
                      <a:pt x="655" y="0"/>
                    </a:moveTo>
                    <a:lnTo>
                      <a:pt x="655" y="0"/>
                    </a:ln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12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3" y="1715"/>
                      <a:pt x="494" y="1715"/>
                    </a:cubicBezTo>
                    <a:cubicBezTo>
                      <a:pt x="545" y="1715"/>
                      <a:pt x="585" y="1684"/>
                      <a:pt x="585" y="1634"/>
                    </a:cubicBezTo>
                    <a:cubicBezTo>
                      <a:pt x="585" y="817"/>
                      <a:pt x="585" y="817"/>
                      <a:pt x="585" y="817"/>
                    </a:cubicBezTo>
                    <a:lnTo>
                      <a:pt x="585" y="817"/>
                    </a:lnTo>
                    <a:lnTo>
                      <a:pt x="585" y="817"/>
                    </a:lnTo>
                    <a:cubicBezTo>
                      <a:pt x="585" y="232"/>
                      <a:pt x="585" y="232"/>
                      <a:pt x="585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5" y="877"/>
                      <a:pt x="675" y="877"/>
                    </a:cubicBezTo>
                    <a:cubicBezTo>
                      <a:pt x="715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  <a:lnTo>
                      <a:pt x="755" y="102"/>
                    </a:lnTo>
                    <a:cubicBezTo>
                      <a:pt x="746" y="51"/>
                      <a:pt x="706" y="0"/>
                      <a:pt x="65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3" name="îṡļiḓe">
              <a:extLst>
                <a:ext uri="{FF2B5EF4-FFF2-40B4-BE49-F238E27FC236}">
                  <a16:creationId xmlns:a16="http://schemas.microsoft.com/office/drawing/2014/main" id="{17CC3063-CDBF-4ABA-8757-E5A7A31223FB}"/>
                </a:ext>
              </a:extLst>
            </p:cNvPr>
            <p:cNvGrpSpPr/>
            <p:nvPr/>
          </p:nvGrpSpPr>
          <p:grpSpPr>
            <a:xfrm>
              <a:off x="3876418" y="2284559"/>
              <a:ext cx="414613" cy="1134806"/>
              <a:chOff x="10044264" y="3515654"/>
              <a:chExt cx="855641" cy="2341905"/>
            </a:xfrm>
            <a:solidFill>
              <a:schemeClr val="accent1"/>
            </a:solidFill>
          </p:grpSpPr>
          <p:sp>
            <p:nvSpPr>
              <p:cNvPr id="65" name="îṥļïḓé">
                <a:extLst>
                  <a:ext uri="{FF2B5EF4-FFF2-40B4-BE49-F238E27FC236}">
                    <a16:creationId xmlns:a16="http://schemas.microsoft.com/office/drawing/2014/main" id="{602AD781-7206-48DD-98D6-68BC798634C7}"/>
                  </a:ext>
                </a:extLst>
              </p:cNvPr>
              <p:cNvSpPr/>
              <p:nvPr/>
            </p:nvSpPr>
            <p:spPr bwMode="auto">
              <a:xfrm>
                <a:off x="10309463" y="3515654"/>
                <a:ext cx="350263" cy="350285"/>
              </a:xfrm>
              <a:custGeom>
                <a:avLst/>
                <a:gdLst>
                  <a:gd name="T0" fmla="*/ 152 w 314"/>
                  <a:gd name="T1" fmla="*/ 0 h 313"/>
                  <a:gd name="T2" fmla="*/ 152 w 314"/>
                  <a:gd name="T3" fmla="*/ 0 h 313"/>
                  <a:gd name="T4" fmla="*/ 0 w 314"/>
                  <a:gd name="T5" fmla="*/ 151 h 313"/>
                  <a:gd name="T6" fmla="*/ 152 w 314"/>
                  <a:gd name="T7" fmla="*/ 312 h 313"/>
                  <a:gd name="T8" fmla="*/ 313 w 314"/>
                  <a:gd name="T9" fmla="*/ 151 h 313"/>
                  <a:gd name="T10" fmla="*/ 152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0"/>
                    </a:moveTo>
                    <a:lnTo>
                      <a:pt x="152" y="0"/>
                    </a:lnTo>
                    <a:cubicBezTo>
                      <a:pt x="62" y="0"/>
                      <a:pt x="0" y="71"/>
                      <a:pt x="0" y="151"/>
                    </a:cubicBezTo>
                    <a:cubicBezTo>
                      <a:pt x="0" y="243"/>
                      <a:pt x="62" y="312"/>
                      <a:pt x="152" y="312"/>
                    </a:cubicBez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66" name="ïśḷïḍè">
                <a:extLst>
                  <a:ext uri="{FF2B5EF4-FFF2-40B4-BE49-F238E27FC236}">
                    <a16:creationId xmlns:a16="http://schemas.microsoft.com/office/drawing/2014/main" id="{203215FC-CF01-4114-8C96-258388DCFD9E}"/>
                  </a:ext>
                </a:extLst>
              </p:cNvPr>
              <p:cNvSpPr/>
              <p:nvPr/>
            </p:nvSpPr>
            <p:spPr bwMode="auto">
              <a:xfrm>
                <a:off x="10044264" y="3915980"/>
                <a:ext cx="855641" cy="1941579"/>
              </a:xfrm>
              <a:custGeom>
                <a:avLst/>
                <a:gdLst>
                  <a:gd name="T0" fmla="*/ 666 w 757"/>
                  <a:gd name="T1" fmla="*/ 0 h 1716"/>
                  <a:gd name="T2" fmla="*/ 666 w 757"/>
                  <a:gd name="T3" fmla="*/ 0 h 1716"/>
                  <a:gd name="T4" fmla="*/ 90 w 757"/>
                  <a:gd name="T5" fmla="*/ 0 h 1716"/>
                  <a:gd name="T6" fmla="*/ 0 w 757"/>
                  <a:gd name="T7" fmla="*/ 102 h 1716"/>
                  <a:gd name="T8" fmla="*/ 0 w 757"/>
                  <a:gd name="T9" fmla="*/ 102 h 1716"/>
                  <a:gd name="T10" fmla="*/ 0 w 757"/>
                  <a:gd name="T11" fmla="*/ 766 h 1716"/>
                  <a:gd name="T12" fmla="*/ 81 w 757"/>
                  <a:gd name="T13" fmla="*/ 877 h 1716"/>
                  <a:gd name="T14" fmla="*/ 150 w 757"/>
                  <a:gd name="T15" fmla="*/ 766 h 1716"/>
                  <a:gd name="T16" fmla="*/ 150 w 757"/>
                  <a:gd name="T17" fmla="*/ 232 h 1716"/>
                  <a:gd name="T18" fmla="*/ 181 w 757"/>
                  <a:gd name="T19" fmla="*/ 232 h 1716"/>
                  <a:gd name="T20" fmla="*/ 181 w 757"/>
                  <a:gd name="T21" fmla="*/ 817 h 1716"/>
                  <a:gd name="T22" fmla="*/ 181 w 757"/>
                  <a:gd name="T23" fmla="*/ 817 h 1716"/>
                  <a:gd name="T24" fmla="*/ 181 w 757"/>
                  <a:gd name="T25" fmla="*/ 817 h 1716"/>
                  <a:gd name="T26" fmla="*/ 181 w 757"/>
                  <a:gd name="T27" fmla="*/ 1634 h 1716"/>
                  <a:gd name="T28" fmla="*/ 271 w 757"/>
                  <a:gd name="T29" fmla="*/ 1715 h 1716"/>
                  <a:gd name="T30" fmla="*/ 353 w 757"/>
                  <a:gd name="T31" fmla="*/ 1634 h 1716"/>
                  <a:gd name="T32" fmla="*/ 353 w 757"/>
                  <a:gd name="T33" fmla="*/ 938 h 1716"/>
                  <a:gd name="T34" fmla="*/ 414 w 757"/>
                  <a:gd name="T35" fmla="*/ 938 h 1716"/>
                  <a:gd name="T36" fmla="*/ 414 w 757"/>
                  <a:gd name="T37" fmla="*/ 1634 h 1716"/>
                  <a:gd name="T38" fmla="*/ 494 w 757"/>
                  <a:gd name="T39" fmla="*/ 1715 h 1716"/>
                  <a:gd name="T40" fmla="*/ 584 w 757"/>
                  <a:gd name="T41" fmla="*/ 1634 h 1716"/>
                  <a:gd name="T42" fmla="*/ 584 w 757"/>
                  <a:gd name="T43" fmla="*/ 817 h 1716"/>
                  <a:gd name="T44" fmla="*/ 584 w 757"/>
                  <a:gd name="T45" fmla="*/ 817 h 1716"/>
                  <a:gd name="T46" fmla="*/ 584 w 757"/>
                  <a:gd name="T47" fmla="*/ 817 h 1716"/>
                  <a:gd name="T48" fmla="*/ 584 w 757"/>
                  <a:gd name="T49" fmla="*/ 232 h 1716"/>
                  <a:gd name="T50" fmla="*/ 615 w 757"/>
                  <a:gd name="T51" fmla="*/ 232 h 1716"/>
                  <a:gd name="T52" fmla="*/ 615 w 757"/>
                  <a:gd name="T53" fmla="*/ 766 h 1716"/>
                  <a:gd name="T54" fmla="*/ 686 w 757"/>
                  <a:gd name="T55" fmla="*/ 877 h 1716"/>
                  <a:gd name="T56" fmla="*/ 756 w 757"/>
                  <a:gd name="T57" fmla="*/ 766 h 1716"/>
                  <a:gd name="T58" fmla="*/ 756 w 757"/>
                  <a:gd name="T59" fmla="*/ 102 h 1716"/>
                  <a:gd name="T60" fmla="*/ 756 w 757"/>
                  <a:gd name="T61" fmla="*/ 102 h 1716"/>
                  <a:gd name="T62" fmla="*/ 666 w 757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7" h="1716">
                    <a:moveTo>
                      <a:pt x="666" y="0"/>
                    </a:moveTo>
                    <a:lnTo>
                      <a:pt x="666" y="0"/>
                    </a:lnTo>
                    <a:cubicBezTo>
                      <a:pt x="90" y="0"/>
                      <a:pt x="90" y="0"/>
                      <a:pt x="90" y="0"/>
                    </a:cubicBezTo>
                    <a:cubicBezTo>
                      <a:pt x="50" y="0"/>
                      <a:pt x="1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41" y="877"/>
                      <a:pt x="81" y="877"/>
                    </a:cubicBezTo>
                    <a:cubicBezTo>
                      <a:pt x="110" y="877"/>
                      <a:pt x="150" y="848"/>
                      <a:pt x="150" y="766"/>
                    </a:cubicBezTo>
                    <a:cubicBezTo>
                      <a:pt x="150" y="232"/>
                      <a:pt x="150" y="232"/>
                      <a:pt x="150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2" y="1715"/>
                      <a:pt x="271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4" y="938"/>
                      <a:pt x="414" y="938"/>
                      <a:pt x="414" y="938"/>
                    </a:cubicBezTo>
                    <a:cubicBezTo>
                      <a:pt x="414" y="1634"/>
                      <a:pt x="414" y="1634"/>
                      <a:pt x="414" y="1634"/>
                    </a:cubicBezTo>
                    <a:cubicBezTo>
                      <a:pt x="414" y="1684"/>
                      <a:pt x="454" y="1715"/>
                      <a:pt x="494" y="1715"/>
                    </a:cubicBezTo>
                    <a:cubicBezTo>
                      <a:pt x="544" y="1715"/>
                      <a:pt x="584" y="1684"/>
                      <a:pt x="584" y="1634"/>
                    </a:cubicBezTo>
                    <a:cubicBezTo>
                      <a:pt x="584" y="817"/>
                      <a:pt x="584" y="817"/>
                      <a:pt x="584" y="817"/>
                    </a:cubicBezTo>
                    <a:lnTo>
                      <a:pt x="584" y="817"/>
                    </a:lnTo>
                    <a:lnTo>
                      <a:pt x="584" y="817"/>
                    </a:lnTo>
                    <a:cubicBezTo>
                      <a:pt x="584" y="232"/>
                      <a:pt x="584" y="232"/>
                      <a:pt x="584" y="232"/>
                    </a:cubicBezTo>
                    <a:cubicBezTo>
                      <a:pt x="615" y="232"/>
                      <a:pt x="615" y="232"/>
                      <a:pt x="615" y="232"/>
                    </a:cubicBezTo>
                    <a:cubicBezTo>
                      <a:pt x="615" y="766"/>
                      <a:pt x="615" y="766"/>
                      <a:pt x="615" y="766"/>
                    </a:cubicBezTo>
                    <a:cubicBezTo>
                      <a:pt x="615" y="848"/>
                      <a:pt x="646" y="877"/>
                      <a:pt x="686" y="877"/>
                    </a:cubicBezTo>
                    <a:cubicBezTo>
                      <a:pt x="726" y="877"/>
                      <a:pt x="756" y="848"/>
                      <a:pt x="756" y="766"/>
                    </a:cubicBezTo>
                    <a:cubicBezTo>
                      <a:pt x="756" y="102"/>
                      <a:pt x="756" y="102"/>
                      <a:pt x="756" y="102"/>
                    </a:cubicBezTo>
                    <a:lnTo>
                      <a:pt x="756" y="102"/>
                    </a:lnTo>
                    <a:cubicBezTo>
                      <a:pt x="756" y="51"/>
                      <a:pt x="715" y="0"/>
                      <a:pt x="66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4" name="íṧḷíḑé">
              <a:extLst>
                <a:ext uri="{FF2B5EF4-FFF2-40B4-BE49-F238E27FC236}">
                  <a16:creationId xmlns:a16="http://schemas.microsoft.com/office/drawing/2014/main" id="{4BBA743D-E206-4C69-AA28-DC6CC64FC13D}"/>
                </a:ext>
              </a:extLst>
            </p:cNvPr>
            <p:cNvGrpSpPr/>
            <p:nvPr/>
          </p:nvGrpSpPr>
          <p:grpSpPr>
            <a:xfrm>
              <a:off x="4413952" y="2284559"/>
              <a:ext cx="407339" cy="1134806"/>
              <a:chOff x="3364268" y="3515654"/>
              <a:chExt cx="840630" cy="2341905"/>
            </a:xfrm>
            <a:solidFill>
              <a:schemeClr val="accent1"/>
            </a:solidFill>
          </p:grpSpPr>
          <p:sp>
            <p:nvSpPr>
              <p:cNvPr id="63" name="iŝḻíďè">
                <a:extLst>
                  <a:ext uri="{FF2B5EF4-FFF2-40B4-BE49-F238E27FC236}">
                    <a16:creationId xmlns:a16="http://schemas.microsoft.com/office/drawing/2014/main" id="{2B6F7E4D-209B-4985-9C07-F46741C76378}"/>
                  </a:ext>
                </a:extLst>
              </p:cNvPr>
              <p:cNvSpPr/>
              <p:nvPr/>
            </p:nvSpPr>
            <p:spPr bwMode="auto">
              <a:xfrm>
                <a:off x="3614456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1" y="312"/>
                      <a:pt x="313" y="243"/>
                      <a:pt x="313" y="151"/>
                    </a:cubicBezTo>
                    <a:cubicBezTo>
                      <a:pt x="313" y="71"/>
                      <a:pt x="241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64" name="išľidé">
                <a:extLst>
                  <a:ext uri="{FF2B5EF4-FFF2-40B4-BE49-F238E27FC236}">
                    <a16:creationId xmlns:a16="http://schemas.microsoft.com/office/drawing/2014/main" id="{09BF3E6D-4CFA-4A6C-8A05-01A2760421FA}"/>
                  </a:ext>
                </a:extLst>
              </p:cNvPr>
              <p:cNvSpPr/>
              <p:nvPr/>
            </p:nvSpPr>
            <p:spPr bwMode="auto">
              <a:xfrm>
                <a:off x="336426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89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1 w 747"/>
                  <a:gd name="T17" fmla="*/ 766 h 1716"/>
                  <a:gd name="T18" fmla="*/ 141 w 747"/>
                  <a:gd name="T19" fmla="*/ 232 h 1716"/>
                  <a:gd name="T20" fmla="*/ 170 w 747"/>
                  <a:gd name="T21" fmla="*/ 232 h 1716"/>
                  <a:gd name="T22" fmla="*/ 170 w 747"/>
                  <a:gd name="T23" fmla="*/ 817 h 1716"/>
                  <a:gd name="T24" fmla="*/ 170 w 747"/>
                  <a:gd name="T25" fmla="*/ 817 h 1716"/>
                  <a:gd name="T26" fmla="*/ 170 w 747"/>
                  <a:gd name="T27" fmla="*/ 817 h 1716"/>
                  <a:gd name="T28" fmla="*/ 170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5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70" y="232"/>
                      <a:pt x="170" y="232"/>
                      <a:pt x="170" y="232"/>
                    </a:cubicBezTo>
                    <a:cubicBezTo>
                      <a:pt x="170" y="817"/>
                      <a:pt x="170" y="817"/>
                      <a:pt x="170" y="817"/>
                    </a:cubicBezTo>
                    <a:lnTo>
                      <a:pt x="170" y="817"/>
                    </a:lnTo>
                    <a:lnTo>
                      <a:pt x="170" y="817"/>
                    </a:lnTo>
                    <a:cubicBezTo>
                      <a:pt x="170" y="1634"/>
                      <a:pt x="170" y="1634"/>
                      <a:pt x="170" y="1634"/>
                    </a:cubicBezTo>
                    <a:cubicBezTo>
                      <a:pt x="170" y="1684"/>
                      <a:pt x="212" y="1715"/>
                      <a:pt x="261" y="1715"/>
                    </a:cubicBezTo>
                    <a:cubicBezTo>
                      <a:pt x="312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5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5" name="íśḷïḓe">
              <a:extLst>
                <a:ext uri="{FF2B5EF4-FFF2-40B4-BE49-F238E27FC236}">
                  <a16:creationId xmlns:a16="http://schemas.microsoft.com/office/drawing/2014/main" id="{4944FC09-D94C-4186-B9AC-B128FE9B702C}"/>
                </a:ext>
              </a:extLst>
            </p:cNvPr>
            <p:cNvGrpSpPr/>
            <p:nvPr/>
          </p:nvGrpSpPr>
          <p:grpSpPr>
            <a:xfrm>
              <a:off x="4944203" y="2284559"/>
              <a:ext cx="412187" cy="1134806"/>
              <a:chOff x="4475099" y="3515654"/>
              <a:chExt cx="850635" cy="2341905"/>
            </a:xfrm>
            <a:solidFill>
              <a:schemeClr val="accent1"/>
            </a:solidFill>
          </p:grpSpPr>
          <p:sp>
            <p:nvSpPr>
              <p:cNvPr id="61" name="íŝḻíḋê">
                <a:extLst>
                  <a:ext uri="{FF2B5EF4-FFF2-40B4-BE49-F238E27FC236}">
                    <a16:creationId xmlns:a16="http://schemas.microsoft.com/office/drawing/2014/main" id="{7BAC0ED3-553E-4585-990A-674044EA50CC}"/>
                  </a:ext>
                </a:extLst>
              </p:cNvPr>
              <p:cNvSpPr/>
              <p:nvPr/>
            </p:nvSpPr>
            <p:spPr bwMode="auto">
              <a:xfrm>
                <a:off x="4725287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0" y="0"/>
                      <a:pt x="0" y="71"/>
                      <a:pt x="0" y="151"/>
                    </a:cubicBezTo>
                    <a:cubicBezTo>
                      <a:pt x="0" y="243"/>
                      <a:pt x="70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62" name="ïṣľiḍé">
                <a:extLst>
                  <a:ext uri="{FF2B5EF4-FFF2-40B4-BE49-F238E27FC236}">
                    <a16:creationId xmlns:a16="http://schemas.microsoft.com/office/drawing/2014/main" id="{0C566E66-AB78-4B4D-8BED-F604391A393E}"/>
                  </a:ext>
                </a:extLst>
              </p:cNvPr>
              <p:cNvSpPr/>
              <p:nvPr/>
            </p:nvSpPr>
            <p:spPr bwMode="auto">
              <a:xfrm>
                <a:off x="447509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4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4 w 756"/>
                  <a:gd name="T53" fmla="*/ 232 h 1716"/>
                  <a:gd name="T54" fmla="*/ 604 w 756"/>
                  <a:gd name="T55" fmla="*/ 766 h 1716"/>
                  <a:gd name="T56" fmla="*/ 684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4" y="51"/>
                      <a:pt x="704" y="0"/>
                      <a:pt x="66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1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4" y="232"/>
                      <a:pt x="604" y="232"/>
                      <a:pt x="604" y="232"/>
                    </a:cubicBezTo>
                    <a:cubicBezTo>
                      <a:pt x="604" y="766"/>
                      <a:pt x="604" y="766"/>
                      <a:pt x="604" y="766"/>
                    </a:cubicBezTo>
                    <a:cubicBezTo>
                      <a:pt x="604" y="848"/>
                      <a:pt x="644" y="877"/>
                      <a:pt x="684" y="877"/>
                    </a:cubicBezTo>
                    <a:cubicBezTo>
                      <a:pt x="726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6" name="ïṧ1îdè">
              <a:extLst>
                <a:ext uri="{FF2B5EF4-FFF2-40B4-BE49-F238E27FC236}">
                  <a16:creationId xmlns:a16="http://schemas.microsoft.com/office/drawing/2014/main" id="{D9EC3F93-A25A-4E86-814F-568FC5BAA37C}"/>
                </a:ext>
              </a:extLst>
            </p:cNvPr>
            <p:cNvGrpSpPr/>
            <p:nvPr/>
          </p:nvGrpSpPr>
          <p:grpSpPr>
            <a:xfrm>
              <a:off x="5479297" y="2284559"/>
              <a:ext cx="407339" cy="1134806"/>
              <a:chOff x="5595938" y="3515654"/>
              <a:chExt cx="840630" cy="2341905"/>
            </a:xfrm>
            <a:solidFill>
              <a:schemeClr val="accent1"/>
            </a:solidFill>
          </p:grpSpPr>
          <p:sp>
            <p:nvSpPr>
              <p:cNvPr id="59" name="íṥlíḍè">
                <a:extLst>
                  <a:ext uri="{FF2B5EF4-FFF2-40B4-BE49-F238E27FC236}">
                    <a16:creationId xmlns:a16="http://schemas.microsoft.com/office/drawing/2014/main" id="{9FF7E915-1B87-4006-AF6F-80AFEC7020EE}"/>
                  </a:ext>
                </a:extLst>
              </p:cNvPr>
              <p:cNvSpPr/>
              <p:nvPr/>
            </p:nvSpPr>
            <p:spPr bwMode="auto">
              <a:xfrm>
                <a:off x="5846123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60" name="iṧliḋê">
                <a:extLst>
                  <a:ext uri="{FF2B5EF4-FFF2-40B4-BE49-F238E27FC236}">
                    <a16:creationId xmlns:a16="http://schemas.microsoft.com/office/drawing/2014/main" id="{A15600E0-739E-434D-A482-73D2E7CC0038}"/>
                  </a:ext>
                </a:extLst>
              </p:cNvPr>
              <p:cNvSpPr/>
              <p:nvPr/>
            </p:nvSpPr>
            <p:spPr bwMode="auto">
              <a:xfrm>
                <a:off x="559593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91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0 w 747"/>
                  <a:gd name="T17" fmla="*/ 766 h 1716"/>
                  <a:gd name="T18" fmla="*/ 140 w 747"/>
                  <a:gd name="T19" fmla="*/ 232 h 1716"/>
                  <a:gd name="T20" fmla="*/ 172 w 747"/>
                  <a:gd name="T21" fmla="*/ 232 h 1716"/>
                  <a:gd name="T22" fmla="*/ 172 w 747"/>
                  <a:gd name="T23" fmla="*/ 817 h 1716"/>
                  <a:gd name="T24" fmla="*/ 172 w 747"/>
                  <a:gd name="T25" fmla="*/ 817 h 1716"/>
                  <a:gd name="T26" fmla="*/ 172 w 747"/>
                  <a:gd name="T27" fmla="*/ 817 h 1716"/>
                  <a:gd name="T28" fmla="*/ 172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4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0" y="848"/>
                      <a:pt x="140" y="766"/>
                    </a:cubicBezTo>
                    <a:cubicBezTo>
                      <a:pt x="140" y="232"/>
                      <a:pt x="140" y="232"/>
                      <a:pt x="140" y="232"/>
                    </a:cubicBezTo>
                    <a:cubicBezTo>
                      <a:pt x="172" y="232"/>
                      <a:pt x="172" y="232"/>
                      <a:pt x="172" y="232"/>
                    </a:cubicBezTo>
                    <a:cubicBezTo>
                      <a:pt x="172" y="817"/>
                      <a:pt x="172" y="817"/>
                      <a:pt x="172" y="817"/>
                    </a:cubicBezTo>
                    <a:lnTo>
                      <a:pt x="172" y="817"/>
                    </a:lnTo>
                    <a:lnTo>
                      <a:pt x="172" y="817"/>
                    </a:lnTo>
                    <a:cubicBezTo>
                      <a:pt x="172" y="1634"/>
                      <a:pt x="172" y="1634"/>
                      <a:pt x="172" y="1634"/>
                    </a:cubicBezTo>
                    <a:cubicBezTo>
                      <a:pt x="172" y="1684"/>
                      <a:pt x="212" y="1715"/>
                      <a:pt x="261" y="1715"/>
                    </a:cubicBezTo>
                    <a:cubicBezTo>
                      <a:pt x="301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4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7" name="isļídé">
              <a:extLst>
                <a:ext uri="{FF2B5EF4-FFF2-40B4-BE49-F238E27FC236}">
                  <a16:creationId xmlns:a16="http://schemas.microsoft.com/office/drawing/2014/main" id="{023AEF34-E0B1-452F-A425-68E435DF84A6}"/>
                </a:ext>
              </a:extLst>
            </p:cNvPr>
            <p:cNvGrpSpPr/>
            <p:nvPr/>
          </p:nvGrpSpPr>
          <p:grpSpPr>
            <a:xfrm>
              <a:off x="673096" y="3438639"/>
              <a:ext cx="407339" cy="1134806"/>
              <a:chOff x="3364268" y="3515654"/>
              <a:chExt cx="840630" cy="2341905"/>
            </a:xfrm>
            <a:solidFill>
              <a:schemeClr val="accent1"/>
            </a:solidFill>
          </p:grpSpPr>
          <p:sp>
            <p:nvSpPr>
              <p:cNvPr id="57" name="íṧḻïḑè">
                <a:extLst>
                  <a:ext uri="{FF2B5EF4-FFF2-40B4-BE49-F238E27FC236}">
                    <a16:creationId xmlns:a16="http://schemas.microsoft.com/office/drawing/2014/main" id="{9FFF6456-498A-47D7-992F-D54D0F726B75}"/>
                  </a:ext>
                </a:extLst>
              </p:cNvPr>
              <p:cNvSpPr/>
              <p:nvPr/>
            </p:nvSpPr>
            <p:spPr bwMode="auto">
              <a:xfrm>
                <a:off x="3614456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1" y="312"/>
                      <a:pt x="313" y="243"/>
                      <a:pt x="313" y="151"/>
                    </a:cubicBezTo>
                    <a:cubicBezTo>
                      <a:pt x="313" y="71"/>
                      <a:pt x="241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58" name="íṡľïḑê">
                <a:extLst>
                  <a:ext uri="{FF2B5EF4-FFF2-40B4-BE49-F238E27FC236}">
                    <a16:creationId xmlns:a16="http://schemas.microsoft.com/office/drawing/2014/main" id="{3B4BE01D-DE4A-44FF-B636-0925CD58FB00}"/>
                  </a:ext>
                </a:extLst>
              </p:cNvPr>
              <p:cNvSpPr/>
              <p:nvPr/>
            </p:nvSpPr>
            <p:spPr bwMode="auto">
              <a:xfrm>
                <a:off x="336426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89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1 w 747"/>
                  <a:gd name="T17" fmla="*/ 766 h 1716"/>
                  <a:gd name="T18" fmla="*/ 141 w 747"/>
                  <a:gd name="T19" fmla="*/ 232 h 1716"/>
                  <a:gd name="T20" fmla="*/ 170 w 747"/>
                  <a:gd name="T21" fmla="*/ 232 h 1716"/>
                  <a:gd name="T22" fmla="*/ 170 w 747"/>
                  <a:gd name="T23" fmla="*/ 817 h 1716"/>
                  <a:gd name="T24" fmla="*/ 170 w 747"/>
                  <a:gd name="T25" fmla="*/ 817 h 1716"/>
                  <a:gd name="T26" fmla="*/ 170 w 747"/>
                  <a:gd name="T27" fmla="*/ 817 h 1716"/>
                  <a:gd name="T28" fmla="*/ 170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5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70" y="232"/>
                      <a:pt x="170" y="232"/>
                      <a:pt x="170" y="232"/>
                    </a:cubicBezTo>
                    <a:cubicBezTo>
                      <a:pt x="170" y="817"/>
                      <a:pt x="170" y="817"/>
                      <a:pt x="170" y="817"/>
                    </a:cubicBezTo>
                    <a:lnTo>
                      <a:pt x="170" y="817"/>
                    </a:lnTo>
                    <a:lnTo>
                      <a:pt x="170" y="817"/>
                    </a:lnTo>
                    <a:cubicBezTo>
                      <a:pt x="170" y="1634"/>
                      <a:pt x="170" y="1634"/>
                      <a:pt x="170" y="1634"/>
                    </a:cubicBezTo>
                    <a:cubicBezTo>
                      <a:pt x="170" y="1684"/>
                      <a:pt x="212" y="1715"/>
                      <a:pt x="261" y="1715"/>
                    </a:cubicBezTo>
                    <a:cubicBezTo>
                      <a:pt x="312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5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8" name="iṩľîḍè">
              <a:extLst>
                <a:ext uri="{FF2B5EF4-FFF2-40B4-BE49-F238E27FC236}">
                  <a16:creationId xmlns:a16="http://schemas.microsoft.com/office/drawing/2014/main" id="{08391FD0-139D-4543-82DE-0FFED11AE263}"/>
                </a:ext>
              </a:extLst>
            </p:cNvPr>
            <p:cNvGrpSpPr/>
            <p:nvPr/>
          </p:nvGrpSpPr>
          <p:grpSpPr>
            <a:xfrm>
              <a:off x="1203347" y="3438639"/>
              <a:ext cx="412187" cy="1134806"/>
              <a:chOff x="4475099" y="3515654"/>
              <a:chExt cx="850635" cy="2341905"/>
            </a:xfrm>
            <a:solidFill>
              <a:schemeClr val="accent1"/>
            </a:solidFill>
          </p:grpSpPr>
          <p:sp>
            <p:nvSpPr>
              <p:cNvPr id="55" name="îṥ1ïďê">
                <a:extLst>
                  <a:ext uri="{FF2B5EF4-FFF2-40B4-BE49-F238E27FC236}">
                    <a16:creationId xmlns:a16="http://schemas.microsoft.com/office/drawing/2014/main" id="{6E44FD32-358A-4E3B-B4D2-B62B5E3814A5}"/>
                  </a:ext>
                </a:extLst>
              </p:cNvPr>
              <p:cNvSpPr/>
              <p:nvPr/>
            </p:nvSpPr>
            <p:spPr bwMode="auto">
              <a:xfrm>
                <a:off x="4725287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0" y="0"/>
                      <a:pt x="0" y="71"/>
                      <a:pt x="0" y="151"/>
                    </a:cubicBezTo>
                    <a:cubicBezTo>
                      <a:pt x="0" y="243"/>
                      <a:pt x="70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56" name="ïSľíďè">
                <a:extLst>
                  <a:ext uri="{FF2B5EF4-FFF2-40B4-BE49-F238E27FC236}">
                    <a16:creationId xmlns:a16="http://schemas.microsoft.com/office/drawing/2014/main" id="{9288EC4E-48EB-4A90-B14A-47D05BC1456B}"/>
                  </a:ext>
                </a:extLst>
              </p:cNvPr>
              <p:cNvSpPr/>
              <p:nvPr/>
            </p:nvSpPr>
            <p:spPr bwMode="auto">
              <a:xfrm>
                <a:off x="447509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4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4 w 756"/>
                  <a:gd name="T53" fmla="*/ 232 h 1716"/>
                  <a:gd name="T54" fmla="*/ 604 w 756"/>
                  <a:gd name="T55" fmla="*/ 766 h 1716"/>
                  <a:gd name="T56" fmla="*/ 684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4" y="51"/>
                      <a:pt x="704" y="0"/>
                      <a:pt x="66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1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4" y="232"/>
                      <a:pt x="604" y="232"/>
                      <a:pt x="604" y="232"/>
                    </a:cubicBezTo>
                    <a:cubicBezTo>
                      <a:pt x="604" y="766"/>
                      <a:pt x="604" y="766"/>
                      <a:pt x="604" y="766"/>
                    </a:cubicBezTo>
                    <a:cubicBezTo>
                      <a:pt x="604" y="848"/>
                      <a:pt x="644" y="877"/>
                      <a:pt x="684" y="877"/>
                    </a:cubicBezTo>
                    <a:cubicBezTo>
                      <a:pt x="726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19" name="ïSľîďè">
              <a:extLst>
                <a:ext uri="{FF2B5EF4-FFF2-40B4-BE49-F238E27FC236}">
                  <a16:creationId xmlns:a16="http://schemas.microsoft.com/office/drawing/2014/main" id="{21B67092-005D-4040-A647-9B7987D2D256}"/>
                </a:ext>
              </a:extLst>
            </p:cNvPr>
            <p:cNvGrpSpPr/>
            <p:nvPr/>
          </p:nvGrpSpPr>
          <p:grpSpPr>
            <a:xfrm>
              <a:off x="1738445" y="3438639"/>
              <a:ext cx="407339" cy="1134806"/>
              <a:chOff x="5595938" y="3515654"/>
              <a:chExt cx="840630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3" name="iṣľidè">
                <a:extLst>
                  <a:ext uri="{FF2B5EF4-FFF2-40B4-BE49-F238E27FC236}">
                    <a16:creationId xmlns:a16="http://schemas.microsoft.com/office/drawing/2014/main" id="{C97765BE-10ED-4649-A85B-02DD736C8CF7}"/>
                  </a:ext>
                </a:extLst>
              </p:cNvPr>
              <p:cNvSpPr/>
              <p:nvPr/>
            </p:nvSpPr>
            <p:spPr bwMode="auto">
              <a:xfrm>
                <a:off x="5846123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54" name="ísļïďè">
                <a:extLst>
                  <a:ext uri="{FF2B5EF4-FFF2-40B4-BE49-F238E27FC236}">
                    <a16:creationId xmlns:a16="http://schemas.microsoft.com/office/drawing/2014/main" id="{3456CA48-0F44-4CAF-B3B1-F8494D2BFF28}"/>
                  </a:ext>
                </a:extLst>
              </p:cNvPr>
              <p:cNvSpPr/>
              <p:nvPr/>
            </p:nvSpPr>
            <p:spPr bwMode="auto">
              <a:xfrm>
                <a:off x="559593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91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0 w 747"/>
                  <a:gd name="T17" fmla="*/ 766 h 1716"/>
                  <a:gd name="T18" fmla="*/ 140 w 747"/>
                  <a:gd name="T19" fmla="*/ 232 h 1716"/>
                  <a:gd name="T20" fmla="*/ 172 w 747"/>
                  <a:gd name="T21" fmla="*/ 232 h 1716"/>
                  <a:gd name="T22" fmla="*/ 172 w 747"/>
                  <a:gd name="T23" fmla="*/ 817 h 1716"/>
                  <a:gd name="T24" fmla="*/ 172 w 747"/>
                  <a:gd name="T25" fmla="*/ 817 h 1716"/>
                  <a:gd name="T26" fmla="*/ 172 w 747"/>
                  <a:gd name="T27" fmla="*/ 817 h 1716"/>
                  <a:gd name="T28" fmla="*/ 172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4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0" y="848"/>
                      <a:pt x="140" y="766"/>
                    </a:cubicBezTo>
                    <a:cubicBezTo>
                      <a:pt x="140" y="232"/>
                      <a:pt x="140" y="232"/>
                      <a:pt x="140" y="232"/>
                    </a:cubicBezTo>
                    <a:cubicBezTo>
                      <a:pt x="172" y="232"/>
                      <a:pt x="172" y="232"/>
                      <a:pt x="172" y="232"/>
                    </a:cubicBezTo>
                    <a:cubicBezTo>
                      <a:pt x="172" y="817"/>
                      <a:pt x="172" y="817"/>
                      <a:pt x="172" y="817"/>
                    </a:cubicBezTo>
                    <a:lnTo>
                      <a:pt x="172" y="817"/>
                    </a:lnTo>
                    <a:lnTo>
                      <a:pt x="172" y="817"/>
                    </a:lnTo>
                    <a:cubicBezTo>
                      <a:pt x="172" y="1634"/>
                      <a:pt x="172" y="1634"/>
                      <a:pt x="172" y="1634"/>
                    </a:cubicBezTo>
                    <a:cubicBezTo>
                      <a:pt x="172" y="1684"/>
                      <a:pt x="212" y="1715"/>
                      <a:pt x="261" y="1715"/>
                    </a:cubicBezTo>
                    <a:cubicBezTo>
                      <a:pt x="301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4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0" name="iṩḷíḍe">
              <a:extLst>
                <a:ext uri="{FF2B5EF4-FFF2-40B4-BE49-F238E27FC236}">
                  <a16:creationId xmlns:a16="http://schemas.microsoft.com/office/drawing/2014/main" id="{E507EAFA-A66F-4991-AADB-2ED1B1DA65B4}"/>
                </a:ext>
              </a:extLst>
            </p:cNvPr>
            <p:cNvGrpSpPr/>
            <p:nvPr/>
          </p:nvGrpSpPr>
          <p:grpSpPr>
            <a:xfrm>
              <a:off x="2268696" y="3438639"/>
              <a:ext cx="412187" cy="1134806"/>
              <a:chOff x="6706769" y="3515654"/>
              <a:chExt cx="850635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1" name="ïs1ïḑê">
                <a:extLst>
                  <a:ext uri="{FF2B5EF4-FFF2-40B4-BE49-F238E27FC236}">
                    <a16:creationId xmlns:a16="http://schemas.microsoft.com/office/drawing/2014/main" id="{A8C37BBD-E0E8-4CEF-9D9A-541EFF84FB7E}"/>
                  </a:ext>
                </a:extLst>
              </p:cNvPr>
              <p:cNvSpPr/>
              <p:nvPr/>
            </p:nvSpPr>
            <p:spPr bwMode="auto">
              <a:xfrm>
                <a:off x="6956953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2" y="0"/>
                      <a:pt x="0" y="71"/>
                      <a:pt x="0" y="151"/>
                    </a:cubicBezTo>
                    <a:cubicBezTo>
                      <a:pt x="0" y="243"/>
                      <a:pt x="72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52" name="iṡḻíḓê">
                <a:extLst>
                  <a:ext uri="{FF2B5EF4-FFF2-40B4-BE49-F238E27FC236}">
                    <a16:creationId xmlns:a16="http://schemas.microsoft.com/office/drawing/2014/main" id="{D945C01B-3769-4C34-86DE-71EFC7ADC731}"/>
                  </a:ext>
                </a:extLst>
              </p:cNvPr>
              <p:cNvSpPr/>
              <p:nvPr/>
            </p:nvSpPr>
            <p:spPr bwMode="auto">
              <a:xfrm>
                <a:off x="670676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6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5 w 756"/>
                  <a:gd name="T53" fmla="*/ 232 h 1716"/>
                  <a:gd name="T54" fmla="*/ 605 w 756"/>
                  <a:gd name="T55" fmla="*/ 766 h 1716"/>
                  <a:gd name="T56" fmla="*/ 675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6" y="51"/>
                      <a:pt x="706" y="0"/>
                      <a:pt x="6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10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46" y="877"/>
                      <a:pt x="675" y="877"/>
                    </a:cubicBezTo>
                    <a:cubicBezTo>
                      <a:pt x="715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1" name="íšḻiḑé">
              <a:extLst>
                <a:ext uri="{FF2B5EF4-FFF2-40B4-BE49-F238E27FC236}">
                  <a16:creationId xmlns:a16="http://schemas.microsoft.com/office/drawing/2014/main" id="{195D5B6D-D8D0-43B8-AB5A-3E9D63BE6EE9}"/>
                </a:ext>
              </a:extLst>
            </p:cNvPr>
            <p:cNvGrpSpPr/>
            <p:nvPr/>
          </p:nvGrpSpPr>
          <p:grpSpPr>
            <a:xfrm>
              <a:off x="2803795" y="3438639"/>
              <a:ext cx="414613" cy="1134806"/>
              <a:chOff x="7817600" y="3515654"/>
              <a:chExt cx="855641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9" name="í$ḷîḋe">
                <a:extLst>
                  <a:ext uri="{FF2B5EF4-FFF2-40B4-BE49-F238E27FC236}">
                    <a16:creationId xmlns:a16="http://schemas.microsoft.com/office/drawing/2014/main" id="{D71C0DBE-A052-447A-84CB-22F006B68B16}"/>
                  </a:ext>
                </a:extLst>
              </p:cNvPr>
              <p:cNvSpPr/>
              <p:nvPr/>
            </p:nvSpPr>
            <p:spPr bwMode="auto">
              <a:xfrm>
                <a:off x="8077793" y="3515654"/>
                <a:ext cx="350263" cy="350285"/>
              </a:xfrm>
              <a:custGeom>
                <a:avLst/>
                <a:gdLst>
                  <a:gd name="T0" fmla="*/ 152 w 314"/>
                  <a:gd name="T1" fmla="*/ 0 h 313"/>
                  <a:gd name="T2" fmla="*/ 152 w 314"/>
                  <a:gd name="T3" fmla="*/ 0 h 313"/>
                  <a:gd name="T4" fmla="*/ 0 w 314"/>
                  <a:gd name="T5" fmla="*/ 151 h 313"/>
                  <a:gd name="T6" fmla="*/ 152 w 314"/>
                  <a:gd name="T7" fmla="*/ 312 h 313"/>
                  <a:gd name="T8" fmla="*/ 313 w 314"/>
                  <a:gd name="T9" fmla="*/ 151 h 313"/>
                  <a:gd name="T10" fmla="*/ 152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50" name="î$ḷîḓê">
                <a:extLst>
                  <a:ext uri="{FF2B5EF4-FFF2-40B4-BE49-F238E27FC236}">
                    <a16:creationId xmlns:a16="http://schemas.microsoft.com/office/drawing/2014/main" id="{16580B1C-E985-4770-884C-717D91DB379E}"/>
                  </a:ext>
                </a:extLst>
              </p:cNvPr>
              <p:cNvSpPr/>
              <p:nvPr/>
            </p:nvSpPr>
            <p:spPr bwMode="auto">
              <a:xfrm>
                <a:off x="7817600" y="3915980"/>
                <a:ext cx="855641" cy="1941579"/>
              </a:xfrm>
              <a:custGeom>
                <a:avLst/>
                <a:gdLst>
                  <a:gd name="T0" fmla="*/ 664 w 757"/>
                  <a:gd name="T1" fmla="*/ 0 h 1716"/>
                  <a:gd name="T2" fmla="*/ 664 w 757"/>
                  <a:gd name="T3" fmla="*/ 0 h 1716"/>
                  <a:gd name="T4" fmla="*/ 101 w 757"/>
                  <a:gd name="T5" fmla="*/ 0 h 1716"/>
                  <a:gd name="T6" fmla="*/ 0 w 757"/>
                  <a:gd name="T7" fmla="*/ 102 h 1716"/>
                  <a:gd name="T8" fmla="*/ 0 w 757"/>
                  <a:gd name="T9" fmla="*/ 102 h 1716"/>
                  <a:gd name="T10" fmla="*/ 0 w 757"/>
                  <a:gd name="T11" fmla="*/ 766 h 1716"/>
                  <a:gd name="T12" fmla="*/ 81 w 757"/>
                  <a:gd name="T13" fmla="*/ 877 h 1716"/>
                  <a:gd name="T14" fmla="*/ 150 w 757"/>
                  <a:gd name="T15" fmla="*/ 766 h 1716"/>
                  <a:gd name="T16" fmla="*/ 150 w 757"/>
                  <a:gd name="T17" fmla="*/ 232 h 1716"/>
                  <a:gd name="T18" fmla="*/ 182 w 757"/>
                  <a:gd name="T19" fmla="*/ 232 h 1716"/>
                  <a:gd name="T20" fmla="*/ 182 w 757"/>
                  <a:gd name="T21" fmla="*/ 817 h 1716"/>
                  <a:gd name="T22" fmla="*/ 182 w 757"/>
                  <a:gd name="T23" fmla="*/ 817 h 1716"/>
                  <a:gd name="T24" fmla="*/ 182 w 757"/>
                  <a:gd name="T25" fmla="*/ 817 h 1716"/>
                  <a:gd name="T26" fmla="*/ 182 w 757"/>
                  <a:gd name="T27" fmla="*/ 1634 h 1716"/>
                  <a:gd name="T28" fmla="*/ 271 w 757"/>
                  <a:gd name="T29" fmla="*/ 1715 h 1716"/>
                  <a:gd name="T30" fmla="*/ 353 w 757"/>
                  <a:gd name="T31" fmla="*/ 1634 h 1716"/>
                  <a:gd name="T32" fmla="*/ 353 w 757"/>
                  <a:gd name="T33" fmla="*/ 938 h 1716"/>
                  <a:gd name="T34" fmla="*/ 414 w 757"/>
                  <a:gd name="T35" fmla="*/ 938 h 1716"/>
                  <a:gd name="T36" fmla="*/ 414 w 757"/>
                  <a:gd name="T37" fmla="*/ 1634 h 1716"/>
                  <a:gd name="T38" fmla="*/ 503 w 757"/>
                  <a:gd name="T39" fmla="*/ 1715 h 1716"/>
                  <a:gd name="T40" fmla="*/ 584 w 757"/>
                  <a:gd name="T41" fmla="*/ 1634 h 1716"/>
                  <a:gd name="T42" fmla="*/ 584 w 757"/>
                  <a:gd name="T43" fmla="*/ 817 h 1716"/>
                  <a:gd name="T44" fmla="*/ 584 w 757"/>
                  <a:gd name="T45" fmla="*/ 817 h 1716"/>
                  <a:gd name="T46" fmla="*/ 584 w 757"/>
                  <a:gd name="T47" fmla="*/ 817 h 1716"/>
                  <a:gd name="T48" fmla="*/ 584 w 757"/>
                  <a:gd name="T49" fmla="*/ 232 h 1716"/>
                  <a:gd name="T50" fmla="*/ 615 w 757"/>
                  <a:gd name="T51" fmla="*/ 232 h 1716"/>
                  <a:gd name="T52" fmla="*/ 615 w 757"/>
                  <a:gd name="T53" fmla="*/ 766 h 1716"/>
                  <a:gd name="T54" fmla="*/ 684 w 757"/>
                  <a:gd name="T55" fmla="*/ 877 h 1716"/>
                  <a:gd name="T56" fmla="*/ 756 w 757"/>
                  <a:gd name="T57" fmla="*/ 766 h 1716"/>
                  <a:gd name="T58" fmla="*/ 756 w 757"/>
                  <a:gd name="T59" fmla="*/ 102 h 1716"/>
                  <a:gd name="T60" fmla="*/ 756 w 757"/>
                  <a:gd name="T61" fmla="*/ 102 h 1716"/>
                  <a:gd name="T62" fmla="*/ 664 w 757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7" h="1716">
                    <a:moveTo>
                      <a:pt x="664" y="0"/>
                    </a:moveTo>
                    <a:lnTo>
                      <a:pt x="664" y="0"/>
                    </a:lnTo>
                    <a:cubicBezTo>
                      <a:pt x="101" y="0"/>
                      <a:pt x="101" y="0"/>
                      <a:pt x="101" y="0"/>
                    </a:cubicBezTo>
                    <a:cubicBezTo>
                      <a:pt x="50" y="0"/>
                      <a:pt x="1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41" y="877"/>
                      <a:pt x="81" y="877"/>
                    </a:cubicBezTo>
                    <a:cubicBezTo>
                      <a:pt x="121" y="877"/>
                      <a:pt x="150" y="848"/>
                      <a:pt x="150" y="766"/>
                    </a:cubicBezTo>
                    <a:cubicBezTo>
                      <a:pt x="150" y="232"/>
                      <a:pt x="150" y="232"/>
                      <a:pt x="150" y="232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2" y="817"/>
                      <a:pt x="182" y="817"/>
                      <a:pt x="182" y="817"/>
                    </a:cubicBezTo>
                    <a:lnTo>
                      <a:pt x="182" y="817"/>
                    </a:lnTo>
                    <a:lnTo>
                      <a:pt x="182" y="817"/>
                    </a:lnTo>
                    <a:cubicBezTo>
                      <a:pt x="182" y="1634"/>
                      <a:pt x="182" y="1634"/>
                      <a:pt x="182" y="1634"/>
                    </a:cubicBezTo>
                    <a:cubicBezTo>
                      <a:pt x="182" y="1684"/>
                      <a:pt x="222" y="1715"/>
                      <a:pt x="271" y="1715"/>
                    </a:cubicBezTo>
                    <a:cubicBezTo>
                      <a:pt x="311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4" y="938"/>
                      <a:pt x="414" y="938"/>
                      <a:pt x="414" y="938"/>
                    </a:cubicBezTo>
                    <a:cubicBezTo>
                      <a:pt x="414" y="1634"/>
                      <a:pt x="414" y="1634"/>
                      <a:pt x="414" y="1634"/>
                    </a:cubicBezTo>
                    <a:cubicBezTo>
                      <a:pt x="414" y="1684"/>
                      <a:pt x="454" y="1715"/>
                      <a:pt x="503" y="1715"/>
                    </a:cubicBezTo>
                    <a:cubicBezTo>
                      <a:pt x="544" y="1715"/>
                      <a:pt x="584" y="1684"/>
                      <a:pt x="584" y="1634"/>
                    </a:cubicBezTo>
                    <a:cubicBezTo>
                      <a:pt x="584" y="817"/>
                      <a:pt x="584" y="817"/>
                      <a:pt x="584" y="817"/>
                    </a:cubicBezTo>
                    <a:lnTo>
                      <a:pt x="584" y="817"/>
                    </a:lnTo>
                    <a:lnTo>
                      <a:pt x="584" y="817"/>
                    </a:lnTo>
                    <a:cubicBezTo>
                      <a:pt x="584" y="232"/>
                      <a:pt x="584" y="232"/>
                      <a:pt x="584" y="232"/>
                    </a:cubicBezTo>
                    <a:cubicBezTo>
                      <a:pt x="615" y="232"/>
                      <a:pt x="615" y="232"/>
                      <a:pt x="615" y="232"/>
                    </a:cubicBezTo>
                    <a:cubicBezTo>
                      <a:pt x="615" y="766"/>
                      <a:pt x="615" y="766"/>
                      <a:pt x="615" y="766"/>
                    </a:cubicBezTo>
                    <a:cubicBezTo>
                      <a:pt x="615" y="848"/>
                      <a:pt x="644" y="877"/>
                      <a:pt x="684" y="877"/>
                    </a:cubicBezTo>
                    <a:cubicBezTo>
                      <a:pt x="726" y="877"/>
                      <a:pt x="756" y="848"/>
                      <a:pt x="756" y="766"/>
                    </a:cubicBezTo>
                    <a:cubicBezTo>
                      <a:pt x="756" y="102"/>
                      <a:pt x="756" y="102"/>
                      <a:pt x="756" y="102"/>
                    </a:cubicBezTo>
                    <a:lnTo>
                      <a:pt x="756" y="102"/>
                    </a:lnTo>
                    <a:cubicBezTo>
                      <a:pt x="756" y="51"/>
                      <a:pt x="716" y="0"/>
                      <a:pt x="66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2" name="ïšľiďé">
              <a:extLst>
                <a:ext uri="{FF2B5EF4-FFF2-40B4-BE49-F238E27FC236}">
                  <a16:creationId xmlns:a16="http://schemas.microsoft.com/office/drawing/2014/main" id="{A02EDDFE-03A0-41AF-AEEF-39F8152D5228}"/>
                </a:ext>
              </a:extLst>
            </p:cNvPr>
            <p:cNvGrpSpPr/>
            <p:nvPr/>
          </p:nvGrpSpPr>
          <p:grpSpPr>
            <a:xfrm>
              <a:off x="3341320" y="3438639"/>
              <a:ext cx="412187" cy="1134806"/>
              <a:chOff x="8938439" y="3515654"/>
              <a:chExt cx="850635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iṩliḓè">
                <a:extLst>
                  <a:ext uri="{FF2B5EF4-FFF2-40B4-BE49-F238E27FC236}">
                    <a16:creationId xmlns:a16="http://schemas.microsoft.com/office/drawing/2014/main" id="{15EE5B8B-D987-4B0C-A20A-347A9FD7940B}"/>
                  </a:ext>
                </a:extLst>
              </p:cNvPr>
              <p:cNvSpPr/>
              <p:nvPr/>
            </p:nvSpPr>
            <p:spPr bwMode="auto">
              <a:xfrm>
                <a:off x="9188623" y="3515654"/>
                <a:ext cx="350263" cy="350285"/>
              </a:xfrm>
              <a:custGeom>
                <a:avLst/>
                <a:gdLst>
                  <a:gd name="T0" fmla="*/ 161 w 314"/>
                  <a:gd name="T1" fmla="*/ 0 h 313"/>
                  <a:gd name="T2" fmla="*/ 161 w 314"/>
                  <a:gd name="T3" fmla="*/ 0 h 313"/>
                  <a:gd name="T4" fmla="*/ 0 w 314"/>
                  <a:gd name="T5" fmla="*/ 151 h 313"/>
                  <a:gd name="T6" fmla="*/ 161 w 314"/>
                  <a:gd name="T7" fmla="*/ 312 h 313"/>
                  <a:gd name="T8" fmla="*/ 313 w 314"/>
                  <a:gd name="T9" fmla="*/ 151 h 313"/>
                  <a:gd name="T10" fmla="*/ 161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0"/>
                    </a:moveTo>
                    <a:lnTo>
                      <a:pt x="161" y="0"/>
                    </a:lnTo>
                    <a:cubicBezTo>
                      <a:pt x="72" y="0"/>
                      <a:pt x="0" y="71"/>
                      <a:pt x="0" y="151"/>
                    </a:cubicBezTo>
                    <a:cubicBezTo>
                      <a:pt x="0" y="243"/>
                      <a:pt x="72" y="312"/>
                      <a:pt x="161" y="312"/>
                    </a:cubicBez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48" name="íŝḷîdê">
                <a:extLst>
                  <a:ext uri="{FF2B5EF4-FFF2-40B4-BE49-F238E27FC236}">
                    <a16:creationId xmlns:a16="http://schemas.microsoft.com/office/drawing/2014/main" id="{153B537F-3D26-49A9-854E-E93120E64CE4}"/>
                  </a:ext>
                </a:extLst>
              </p:cNvPr>
              <p:cNvSpPr/>
              <p:nvPr/>
            </p:nvSpPr>
            <p:spPr bwMode="auto">
              <a:xfrm>
                <a:off x="8938439" y="3915980"/>
                <a:ext cx="850635" cy="1941579"/>
              </a:xfrm>
              <a:custGeom>
                <a:avLst/>
                <a:gdLst>
                  <a:gd name="T0" fmla="*/ 655 w 756"/>
                  <a:gd name="T1" fmla="*/ 0 h 1716"/>
                  <a:gd name="T2" fmla="*/ 655 w 756"/>
                  <a:gd name="T3" fmla="*/ 0 h 1716"/>
                  <a:gd name="T4" fmla="*/ 91 w 756"/>
                  <a:gd name="T5" fmla="*/ 0 h 1716"/>
                  <a:gd name="T6" fmla="*/ 0 w 756"/>
                  <a:gd name="T7" fmla="*/ 102 h 1716"/>
                  <a:gd name="T8" fmla="*/ 0 w 756"/>
                  <a:gd name="T9" fmla="*/ 102 h 1716"/>
                  <a:gd name="T10" fmla="*/ 0 w 756"/>
                  <a:gd name="T11" fmla="*/ 766 h 1716"/>
                  <a:gd name="T12" fmla="*/ 69 w 756"/>
                  <a:gd name="T13" fmla="*/ 877 h 1716"/>
                  <a:gd name="T14" fmla="*/ 141 w 756"/>
                  <a:gd name="T15" fmla="*/ 766 h 1716"/>
                  <a:gd name="T16" fmla="*/ 141 w 756"/>
                  <a:gd name="T17" fmla="*/ 232 h 1716"/>
                  <a:gd name="T18" fmla="*/ 181 w 756"/>
                  <a:gd name="T19" fmla="*/ 232 h 1716"/>
                  <a:gd name="T20" fmla="*/ 181 w 756"/>
                  <a:gd name="T21" fmla="*/ 817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1634 h 1716"/>
                  <a:gd name="T28" fmla="*/ 262 w 756"/>
                  <a:gd name="T29" fmla="*/ 1715 h 1716"/>
                  <a:gd name="T30" fmla="*/ 353 w 756"/>
                  <a:gd name="T31" fmla="*/ 1634 h 1716"/>
                  <a:gd name="T32" fmla="*/ 353 w 756"/>
                  <a:gd name="T33" fmla="*/ 938 h 1716"/>
                  <a:gd name="T34" fmla="*/ 402 w 756"/>
                  <a:gd name="T35" fmla="*/ 938 h 1716"/>
                  <a:gd name="T36" fmla="*/ 402 w 756"/>
                  <a:gd name="T37" fmla="*/ 1634 h 1716"/>
                  <a:gd name="T38" fmla="*/ 494 w 756"/>
                  <a:gd name="T39" fmla="*/ 1715 h 1716"/>
                  <a:gd name="T40" fmla="*/ 585 w 756"/>
                  <a:gd name="T41" fmla="*/ 1634 h 1716"/>
                  <a:gd name="T42" fmla="*/ 585 w 756"/>
                  <a:gd name="T43" fmla="*/ 817 h 1716"/>
                  <a:gd name="T44" fmla="*/ 585 w 756"/>
                  <a:gd name="T45" fmla="*/ 817 h 1716"/>
                  <a:gd name="T46" fmla="*/ 585 w 756"/>
                  <a:gd name="T47" fmla="*/ 817 h 1716"/>
                  <a:gd name="T48" fmla="*/ 585 w 756"/>
                  <a:gd name="T49" fmla="*/ 232 h 1716"/>
                  <a:gd name="T50" fmla="*/ 605 w 756"/>
                  <a:gd name="T51" fmla="*/ 232 h 1716"/>
                  <a:gd name="T52" fmla="*/ 605 w 756"/>
                  <a:gd name="T53" fmla="*/ 766 h 1716"/>
                  <a:gd name="T54" fmla="*/ 675 w 756"/>
                  <a:gd name="T55" fmla="*/ 877 h 1716"/>
                  <a:gd name="T56" fmla="*/ 755 w 756"/>
                  <a:gd name="T57" fmla="*/ 766 h 1716"/>
                  <a:gd name="T58" fmla="*/ 755 w 756"/>
                  <a:gd name="T59" fmla="*/ 102 h 1716"/>
                  <a:gd name="T60" fmla="*/ 755 w 756"/>
                  <a:gd name="T61" fmla="*/ 102 h 1716"/>
                  <a:gd name="T62" fmla="*/ 655 w 756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6" h="1716">
                    <a:moveTo>
                      <a:pt x="655" y="0"/>
                    </a:moveTo>
                    <a:lnTo>
                      <a:pt x="655" y="0"/>
                    </a:ln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12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3" y="1715"/>
                      <a:pt x="494" y="1715"/>
                    </a:cubicBezTo>
                    <a:cubicBezTo>
                      <a:pt x="545" y="1715"/>
                      <a:pt x="585" y="1684"/>
                      <a:pt x="585" y="1634"/>
                    </a:cubicBezTo>
                    <a:cubicBezTo>
                      <a:pt x="585" y="817"/>
                      <a:pt x="585" y="817"/>
                      <a:pt x="585" y="817"/>
                    </a:cubicBezTo>
                    <a:lnTo>
                      <a:pt x="585" y="817"/>
                    </a:lnTo>
                    <a:lnTo>
                      <a:pt x="585" y="817"/>
                    </a:lnTo>
                    <a:cubicBezTo>
                      <a:pt x="585" y="232"/>
                      <a:pt x="585" y="232"/>
                      <a:pt x="585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5" y="877"/>
                      <a:pt x="675" y="877"/>
                    </a:cubicBezTo>
                    <a:cubicBezTo>
                      <a:pt x="715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  <a:lnTo>
                      <a:pt x="755" y="102"/>
                    </a:lnTo>
                    <a:cubicBezTo>
                      <a:pt x="746" y="51"/>
                      <a:pt x="706" y="0"/>
                      <a:pt x="65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3" name="îṧļiḋe">
              <a:extLst>
                <a:ext uri="{FF2B5EF4-FFF2-40B4-BE49-F238E27FC236}">
                  <a16:creationId xmlns:a16="http://schemas.microsoft.com/office/drawing/2014/main" id="{910F9AEA-1FB2-473A-863F-6B070E114423}"/>
                </a:ext>
              </a:extLst>
            </p:cNvPr>
            <p:cNvGrpSpPr/>
            <p:nvPr/>
          </p:nvGrpSpPr>
          <p:grpSpPr>
            <a:xfrm>
              <a:off x="3876418" y="3438639"/>
              <a:ext cx="414613" cy="1134806"/>
              <a:chOff x="10044264" y="3515654"/>
              <a:chExt cx="855641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5" name="ïšľídé">
                <a:extLst>
                  <a:ext uri="{FF2B5EF4-FFF2-40B4-BE49-F238E27FC236}">
                    <a16:creationId xmlns:a16="http://schemas.microsoft.com/office/drawing/2014/main" id="{C4676876-4C7F-4433-A507-10DE89260F01}"/>
                  </a:ext>
                </a:extLst>
              </p:cNvPr>
              <p:cNvSpPr/>
              <p:nvPr/>
            </p:nvSpPr>
            <p:spPr bwMode="auto">
              <a:xfrm>
                <a:off x="10309463" y="3515654"/>
                <a:ext cx="350263" cy="350285"/>
              </a:xfrm>
              <a:custGeom>
                <a:avLst/>
                <a:gdLst>
                  <a:gd name="T0" fmla="*/ 152 w 314"/>
                  <a:gd name="T1" fmla="*/ 0 h 313"/>
                  <a:gd name="T2" fmla="*/ 152 w 314"/>
                  <a:gd name="T3" fmla="*/ 0 h 313"/>
                  <a:gd name="T4" fmla="*/ 0 w 314"/>
                  <a:gd name="T5" fmla="*/ 151 h 313"/>
                  <a:gd name="T6" fmla="*/ 152 w 314"/>
                  <a:gd name="T7" fmla="*/ 312 h 313"/>
                  <a:gd name="T8" fmla="*/ 313 w 314"/>
                  <a:gd name="T9" fmla="*/ 151 h 313"/>
                  <a:gd name="T10" fmla="*/ 152 w 314"/>
                  <a:gd name="T1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0"/>
                    </a:moveTo>
                    <a:lnTo>
                      <a:pt x="152" y="0"/>
                    </a:lnTo>
                    <a:cubicBezTo>
                      <a:pt x="62" y="0"/>
                      <a:pt x="0" y="71"/>
                      <a:pt x="0" y="151"/>
                    </a:cubicBezTo>
                    <a:cubicBezTo>
                      <a:pt x="0" y="243"/>
                      <a:pt x="62" y="312"/>
                      <a:pt x="152" y="312"/>
                    </a:cubicBez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46" name="íṧḻíḑê">
                <a:extLst>
                  <a:ext uri="{FF2B5EF4-FFF2-40B4-BE49-F238E27FC236}">
                    <a16:creationId xmlns:a16="http://schemas.microsoft.com/office/drawing/2014/main" id="{563714EA-FFFB-4CCF-A9F3-5F0B56B2B5A9}"/>
                  </a:ext>
                </a:extLst>
              </p:cNvPr>
              <p:cNvSpPr/>
              <p:nvPr/>
            </p:nvSpPr>
            <p:spPr bwMode="auto">
              <a:xfrm>
                <a:off x="10044264" y="3915980"/>
                <a:ext cx="855641" cy="1941579"/>
              </a:xfrm>
              <a:custGeom>
                <a:avLst/>
                <a:gdLst>
                  <a:gd name="T0" fmla="*/ 666 w 757"/>
                  <a:gd name="T1" fmla="*/ 0 h 1716"/>
                  <a:gd name="T2" fmla="*/ 666 w 757"/>
                  <a:gd name="T3" fmla="*/ 0 h 1716"/>
                  <a:gd name="T4" fmla="*/ 90 w 757"/>
                  <a:gd name="T5" fmla="*/ 0 h 1716"/>
                  <a:gd name="T6" fmla="*/ 0 w 757"/>
                  <a:gd name="T7" fmla="*/ 102 h 1716"/>
                  <a:gd name="T8" fmla="*/ 0 w 757"/>
                  <a:gd name="T9" fmla="*/ 102 h 1716"/>
                  <a:gd name="T10" fmla="*/ 0 w 757"/>
                  <a:gd name="T11" fmla="*/ 766 h 1716"/>
                  <a:gd name="T12" fmla="*/ 81 w 757"/>
                  <a:gd name="T13" fmla="*/ 877 h 1716"/>
                  <a:gd name="T14" fmla="*/ 150 w 757"/>
                  <a:gd name="T15" fmla="*/ 766 h 1716"/>
                  <a:gd name="T16" fmla="*/ 150 w 757"/>
                  <a:gd name="T17" fmla="*/ 232 h 1716"/>
                  <a:gd name="T18" fmla="*/ 181 w 757"/>
                  <a:gd name="T19" fmla="*/ 232 h 1716"/>
                  <a:gd name="T20" fmla="*/ 181 w 757"/>
                  <a:gd name="T21" fmla="*/ 817 h 1716"/>
                  <a:gd name="T22" fmla="*/ 181 w 757"/>
                  <a:gd name="T23" fmla="*/ 817 h 1716"/>
                  <a:gd name="T24" fmla="*/ 181 w 757"/>
                  <a:gd name="T25" fmla="*/ 817 h 1716"/>
                  <a:gd name="T26" fmla="*/ 181 w 757"/>
                  <a:gd name="T27" fmla="*/ 1634 h 1716"/>
                  <a:gd name="T28" fmla="*/ 271 w 757"/>
                  <a:gd name="T29" fmla="*/ 1715 h 1716"/>
                  <a:gd name="T30" fmla="*/ 353 w 757"/>
                  <a:gd name="T31" fmla="*/ 1634 h 1716"/>
                  <a:gd name="T32" fmla="*/ 353 w 757"/>
                  <a:gd name="T33" fmla="*/ 938 h 1716"/>
                  <a:gd name="T34" fmla="*/ 414 w 757"/>
                  <a:gd name="T35" fmla="*/ 938 h 1716"/>
                  <a:gd name="T36" fmla="*/ 414 w 757"/>
                  <a:gd name="T37" fmla="*/ 1634 h 1716"/>
                  <a:gd name="T38" fmla="*/ 494 w 757"/>
                  <a:gd name="T39" fmla="*/ 1715 h 1716"/>
                  <a:gd name="T40" fmla="*/ 584 w 757"/>
                  <a:gd name="T41" fmla="*/ 1634 h 1716"/>
                  <a:gd name="T42" fmla="*/ 584 w 757"/>
                  <a:gd name="T43" fmla="*/ 817 h 1716"/>
                  <a:gd name="T44" fmla="*/ 584 w 757"/>
                  <a:gd name="T45" fmla="*/ 817 h 1716"/>
                  <a:gd name="T46" fmla="*/ 584 w 757"/>
                  <a:gd name="T47" fmla="*/ 817 h 1716"/>
                  <a:gd name="T48" fmla="*/ 584 w 757"/>
                  <a:gd name="T49" fmla="*/ 232 h 1716"/>
                  <a:gd name="T50" fmla="*/ 615 w 757"/>
                  <a:gd name="T51" fmla="*/ 232 h 1716"/>
                  <a:gd name="T52" fmla="*/ 615 w 757"/>
                  <a:gd name="T53" fmla="*/ 766 h 1716"/>
                  <a:gd name="T54" fmla="*/ 686 w 757"/>
                  <a:gd name="T55" fmla="*/ 877 h 1716"/>
                  <a:gd name="T56" fmla="*/ 756 w 757"/>
                  <a:gd name="T57" fmla="*/ 766 h 1716"/>
                  <a:gd name="T58" fmla="*/ 756 w 757"/>
                  <a:gd name="T59" fmla="*/ 102 h 1716"/>
                  <a:gd name="T60" fmla="*/ 756 w 757"/>
                  <a:gd name="T61" fmla="*/ 102 h 1716"/>
                  <a:gd name="T62" fmla="*/ 666 w 757"/>
                  <a:gd name="T6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7" h="1716">
                    <a:moveTo>
                      <a:pt x="666" y="0"/>
                    </a:moveTo>
                    <a:lnTo>
                      <a:pt x="666" y="0"/>
                    </a:lnTo>
                    <a:cubicBezTo>
                      <a:pt x="90" y="0"/>
                      <a:pt x="90" y="0"/>
                      <a:pt x="90" y="0"/>
                    </a:cubicBezTo>
                    <a:cubicBezTo>
                      <a:pt x="50" y="0"/>
                      <a:pt x="1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41" y="877"/>
                      <a:pt x="81" y="877"/>
                    </a:cubicBezTo>
                    <a:cubicBezTo>
                      <a:pt x="110" y="877"/>
                      <a:pt x="150" y="848"/>
                      <a:pt x="150" y="766"/>
                    </a:cubicBezTo>
                    <a:cubicBezTo>
                      <a:pt x="150" y="232"/>
                      <a:pt x="150" y="232"/>
                      <a:pt x="150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2" y="1715"/>
                      <a:pt x="271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4" y="938"/>
                      <a:pt x="414" y="938"/>
                      <a:pt x="414" y="938"/>
                    </a:cubicBezTo>
                    <a:cubicBezTo>
                      <a:pt x="414" y="1634"/>
                      <a:pt x="414" y="1634"/>
                      <a:pt x="414" y="1634"/>
                    </a:cubicBezTo>
                    <a:cubicBezTo>
                      <a:pt x="414" y="1684"/>
                      <a:pt x="454" y="1715"/>
                      <a:pt x="494" y="1715"/>
                    </a:cubicBezTo>
                    <a:cubicBezTo>
                      <a:pt x="544" y="1715"/>
                      <a:pt x="584" y="1684"/>
                      <a:pt x="584" y="1634"/>
                    </a:cubicBezTo>
                    <a:cubicBezTo>
                      <a:pt x="584" y="817"/>
                      <a:pt x="584" y="817"/>
                      <a:pt x="584" y="817"/>
                    </a:cubicBezTo>
                    <a:lnTo>
                      <a:pt x="584" y="817"/>
                    </a:lnTo>
                    <a:lnTo>
                      <a:pt x="584" y="817"/>
                    </a:lnTo>
                    <a:cubicBezTo>
                      <a:pt x="584" y="232"/>
                      <a:pt x="584" y="232"/>
                      <a:pt x="584" y="232"/>
                    </a:cubicBezTo>
                    <a:cubicBezTo>
                      <a:pt x="615" y="232"/>
                      <a:pt x="615" y="232"/>
                      <a:pt x="615" y="232"/>
                    </a:cubicBezTo>
                    <a:cubicBezTo>
                      <a:pt x="615" y="766"/>
                      <a:pt x="615" y="766"/>
                      <a:pt x="615" y="766"/>
                    </a:cubicBezTo>
                    <a:cubicBezTo>
                      <a:pt x="615" y="848"/>
                      <a:pt x="646" y="877"/>
                      <a:pt x="686" y="877"/>
                    </a:cubicBezTo>
                    <a:cubicBezTo>
                      <a:pt x="726" y="877"/>
                      <a:pt x="756" y="848"/>
                      <a:pt x="756" y="766"/>
                    </a:cubicBezTo>
                    <a:cubicBezTo>
                      <a:pt x="756" y="102"/>
                      <a:pt x="756" y="102"/>
                      <a:pt x="756" y="102"/>
                    </a:cubicBezTo>
                    <a:lnTo>
                      <a:pt x="756" y="102"/>
                    </a:lnTo>
                    <a:cubicBezTo>
                      <a:pt x="756" y="51"/>
                      <a:pt x="715" y="0"/>
                      <a:pt x="66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4" name="išḻídê">
              <a:extLst>
                <a:ext uri="{FF2B5EF4-FFF2-40B4-BE49-F238E27FC236}">
                  <a16:creationId xmlns:a16="http://schemas.microsoft.com/office/drawing/2014/main" id="{1C04869C-25EA-4053-A0CE-ADBE3F3E6F66}"/>
                </a:ext>
              </a:extLst>
            </p:cNvPr>
            <p:cNvGrpSpPr/>
            <p:nvPr/>
          </p:nvGrpSpPr>
          <p:grpSpPr>
            <a:xfrm>
              <a:off x="4413952" y="3438638"/>
              <a:ext cx="407339" cy="1134806"/>
              <a:chOff x="3364268" y="3515654"/>
              <a:chExt cx="840630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" name="íŝḻíḍé">
                <a:extLst>
                  <a:ext uri="{FF2B5EF4-FFF2-40B4-BE49-F238E27FC236}">
                    <a16:creationId xmlns:a16="http://schemas.microsoft.com/office/drawing/2014/main" id="{AB0A0164-82B8-497D-B675-60AFB4CB440D}"/>
                  </a:ext>
                </a:extLst>
              </p:cNvPr>
              <p:cNvSpPr/>
              <p:nvPr/>
            </p:nvSpPr>
            <p:spPr bwMode="auto">
              <a:xfrm>
                <a:off x="3614456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1" y="312"/>
                      <a:pt x="313" y="243"/>
                      <a:pt x="313" y="151"/>
                    </a:cubicBezTo>
                    <a:cubicBezTo>
                      <a:pt x="313" y="71"/>
                      <a:pt x="241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44" name="î$ľiďe">
                <a:extLst>
                  <a:ext uri="{FF2B5EF4-FFF2-40B4-BE49-F238E27FC236}">
                    <a16:creationId xmlns:a16="http://schemas.microsoft.com/office/drawing/2014/main" id="{5C16306C-E9A9-4355-B4E1-66A6C0E0B175}"/>
                  </a:ext>
                </a:extLst>
              </p:cNvPr>
              <p:cNvSpPr/>
              <p:nvPr/>
            </p:nvSpPr>
            <p:spPr bwMode="auto">
              <a:xfrm>
                <a:off x="336426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89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1 w 747"/>
                  <a:gd name="T17" fmla="*/ 766 h 1716"/>
                  <a:gd name="T18" fmla="*/ 141 w 747"/>
                  <a:gd name="T19" fmla="*/ 232 h 1716"/>
                  <a:gd name="T20" fmla="*/ 170 w 747"/>
                  <a:gd name="T21" fmla="*/ 232 h 1716"/>
                  <a:gd name="T22" fmla="*/ 170 w 747"/>
                  <a:gd name="T23" fmla="*/ 817 h 1716"/>
                  <a:gd name="T24" fmla="*/ 170 w 747"/>
                  <a:gd name="T25" fmla="*/ 817 h 1716"/>
                  <a:gd name="T26" fmla="*/ 170 w 747"/>
                  <a:gd name="T27" fmla="*/ 817 h 1716"/>
                  <a:gd name="T28" fmla="*/ 170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5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70" y="232"/>
                      <a:pt x="170" y="232"/>
                      <a:pt x="170" y="232"/>
                    </a:cubicBezTo>
                    <a:cubicBezTo>
                      <a:pt x="170" y="817"/>
                      <a:pt x="170" y="817"/>
                      <a:pt x="170" y="817"/>
                    </a:cubicBezTo>
                    <a:lnTo>
                      <a:pt x="170" y="817"/>
                    </a:lnTo>
                    <a:lnTo>
                      <a:pt x="170" y="817"/>
                    </a:lnTo>
                    <a:cubicBezTo>
                      <a:pt x="170" y="1634"/>
                      <a:pt x="170" y="1634"/>
                      <a:pt x="170" y="1634"/>
                    </a:cubicBezTo>
                    <a:cubicBezTo>
                      <a:pt x="170" y="1684"/>
                      <a:pt x="212" y="1715"/>
                      <a:pt x="261" y="1715"/>
                    </a:cubicBezTo>
                    <a:cubicBezTo>
                      <a:pt x="312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5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5" name="ïsḻîḍé">
              <a:extLst>
                <a:ext uri="{FF2B5EF4-FFF2-40B4-BE49-F238E27FC236}">
                  <a16:creationId xmlns:a16="http://schemas.microsoft.com/office/drawing/2014/main" id="{A841D248-6450-4D3D-86FB-4B24A416561B}"/>
                </a:ext>
              </a:extLst>
            </p:cNvPr>
            <p:cNvGrpSpPr/>
            <p:nvPr/>
          </p:nvGrpSpPr>
          <p:grpSpPr>
            <a:xfrm>
              <a:off x="4944203" y="3438638"/>
              <a:ext cx="412187" cy="1134806"/>
              <a:chOff x="4475099" y="3515654"/>
              <a:chExt cx="850635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1" name="îšḷîďe">
                <a:extLst>
                  <a:ext uri="{FF2B5EF4-FFF2-40B4-BE49-F238E27FC236}">
                    <a16:creationId xmlns:a16="http://schemas.microsoft.com/office/drawing/2014/main" id="{AFE8DDE9-0C08-4AA2-A3CD-3244AAFBD4A7}"/>
                  </a:ext>
                </a:extLst>
              </p:cNvPr>
              <p:cNvSpPr/>
              <p:nvPr/>
            </p:nvSpPr>
            <p:spPr bwMode="auto">
              <a:xfrm>
                <a:off x="4725287" y="3515654"/>
                <a:ext cx="350263" cy="350285"/>
              </a:xfrm>
              <a:custGeom>
                <a:avLst/>
                <a:gdLst>
                  <a:gd name="T0" fmla="*/ 161 w 314"/>
                  <a:gd name="T1" fmla="*/ 312 h 313"/>
                  <a:gd name="T2" fmla="*/ 161 w 314"/>
                  <a:gd name="T3" fmla="*/ 312 h 313"/>
                  <a:gd name="T4" fmla="*/ 313 w 314"/>
                  <a:gd name="T5" fmla="*/ 151 h 313"/>
                  <a:gd name="T6" fmla="*/ 161 w 314"/>
                  <a:gd name="T7" fmla="*/ 0 h 313"/>
                  <a:gd name="T8" fmla="*/ 0 w 314"/>
                  <a:gd name="T9" fmla="*/ 151 h 313"/>
                  <a:gd name="T10" fmla="*/ 161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61" y="312"/>
                    </a:moveTo>
                    <a:lnTo>
                      <a:pt x="161" y="312"/>
                    </a:lnTo>
                    <a:cubicBezTo>
                      <a:pt x="242" y="312"/>
                      <a:pt x="313" y="243"/>
                      <a:pt x="313" y="151"/>
                    </a:cubicBezTo>
                    <a:cubicBezTo>
                      <a:pt x="313" y="71"/>
                      <a:pt x="242" y="0"/>
                      <a:pt x="161" y="0"/>
                    </a:cubicBezTo>
                    <a:cubicBezTo>
                      <a:pt x="70" y="0"/>
                      <a:pt x="0" y="71"/>
                      <a:pt x="0" y="151"/>
                    </a:cubicBezTo>
                    <a:cubicBezTo>
                      <a:pt x="0" y="243"/>
                      <a:pt x="70" y="312"/>
                      <a:pt x="161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42" name="íṧlïḓè">
                <a:extLst>
                  <a:ext uri="{FF2B5EF4-FFF2-40B4-BE49-F238E27FC236}">
                    <a16:creationId xmlns:a16="http://schemas.microsoft.com/office/drawing/2014/main" id="{62503B5A-5FF0-4AE2-8BF8-F71119349932}"/>
                  </a:ext>
                </a:extLst>
              </p:cNvPr>
              <p:cNvSpPr/>
              <p:nvPr/>
            </p:nvSpPr>
            <p:spPr bwMode="auto">
              <a:xfrm>
                <a:off x="4475099" y="3915980"/>
                <a:ext cx="850635" cy="1941579"/>
              </a:xfrm>
              <a:custGeom>
                <a:avLst/>
                <a:gdLst>
                  <a:gd name="T0" fmla="*/ 755 w 756"/>
                  <a:gd name="T1" fmla="*/ 102 h 1716"/>
                  <a:gd name="T2" fmla="*/ 755 w 756"/>
                  <a:gd name="T3" fmla="*/ 102 h 1716"/>
                  <a:gd name="T4" fmla="*/ 664 w 756"/>
                  <a:gd name="T5" fmla="*/ 0 h 1716"/>
                  <a:gd name="T6" fmla="*/ 90 w 756"/>
                  <a:gd name="T7" fmla="*/ 0 h 1716"/>
                  <a:gd name="T8" fmla="*/ 0 w 756"/>
                  <a:gd name="T9" fmla="*/ 102 h 1716"/>
                  <a:gd name="T10" fmla="*/ 0 w 756"/>
                  <a:gd name="T11" fmla="*/ 102 h 1716"/>
                  <a:gd name="T12" fmla="*/ 0 w 756"/>
                  <a:gd name="T13" fmla="*/ 766 h 1716"/>
                  <a:gd name="T14" fmla="*/ 70 w 756"/>
                  <a:gd name="T15" fmla="*/ 877 h 1716"/>
                  <a:gd name="T16" fmla="*/ 141 w 756"/>
                  <a:gd name="T17" fmla="*/ 766 h 1716"/>
                  <a:gd name="T18" fmla="*/ 141 w 756"/>
                  <a:gd name="T19" fmla="*/ 232 h 1716"/>
                  <a:gd name="T20" fmla="*/ 181 w 756"/>
                  <a:gd name="T21" fmla="*/ 232 h 1716"/>
                  <a:gd name="T22" fmla="*/ 181 w 756"/>
                  <a:gd name="T23" fmla="*/ 817 h 1716"/>
                  <a:gd name="T24" fmla="*/ 181 w 756"/>
                  <a:gd name="T25" fmla="*/ 817 h 1716"/>
                  <a:gd name="T26" fmla="*/ 181 w 756"/>
                  <a:gd name="T27" fmla="*/ 817 h 1716"/>
                  <a:gd name="T28" fmla="*/ 181 w 756"/>
                  <a:gd name="T29" fmla="*/ 1634 h 1716"/>
                  <a:gd name="T30" fmla="*/ 262 w 756"/>
                  <a:gd name="T31" fmla="*/ 1715 h 1716"/>
                  <a:gd name="T32" fmla="*/ 353 w 756"/>
                  <a:gd name="T33" fmla="*/ 1634 h 1716"/>
                  <a:gd name="T34" fmla="*/ 353 w 756"/>
                  <a:gd name="T35" fmla="*/ 938 h 1716"/>
                  <a:gd name="T36" fmla="*/ 413 w 756"/>
                  <a:gd name="T37" fmla="*/ 938 h 1716"/>
                  <a:gd name="T38" fmla="*/ 413 w 756"/>
                  <a:gd name="T39" fmla="*/ 1634 h 1716"/>
                  <a:gd name="T40" fmla="*/ 494 w 756"/>
                  <a:gd name="T41" fmla="*/ 1715 h 1716"/>
                  <a:gd name="T42" fmla="*/ 583 w 756"/>
                  <a:gd name="T43" fmla="*/ 1634 h 1716"/>
                  <a:gd name="T44" fmla="*/ 583 w 756"/>
                  <a:gd name="T45" fmla="*/ 817 h 1716"/>
                  <a:gd name="T46" fmla="*/ 583 w 756"/>
                  <a:gd name="T47" fmla="*/ 817 h 1716"/>
                  <a:gd name="T48" fmla="*/ 583 w 756"/>
                  <a:gd name="T49" fmla="*/ 817 h 1716"/>
                  <a:gd name="T50" fmla="*/ 583 w 756"/>
                  <a:gd name="T51" fmla="*/ 232 h 1716"/>
                  <a:gd name="T52" fmla="*/ 604 w 756"/>
                  <a:gd name="T53" fmla="*/ 232 h 1716"/>
                  <a:gd name="T54" fmla="*/ 604 w 756"/>
                  <a:gd name="T55" fmla="*/ 766 h 1716"/>
                  <a:gd name="T56" fmla="*/ 684 w 756"/>
                  <a:gd name="T57" fmla="*/ 877 h 1716"/>
                  <a:gd name="T58" fmla="*/ 755 w 756"/>
                  <a:gd name="T59" fmla="*/ 766 h 1716"/>
                  <a:gd name="T60" fmla="*/ 755 w 756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6" h="1716">
                    <a:moveTo>
                      <a:pt x="755" y="102"/>
                    </a:moveTo>
                    <a:lnTo>
                      <a:pt x="755" y="102"/>
                    </a:lnTo>
                    <a:cubicBezTo>
                      <a:pt x="744" y="51"/>
                      <a:pt x="704" y="0"/>
                      <a:pt x="664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70" y="877"/>
                    </a:cubicBezTo>
                    <a:cubicBezTo>
                      <a:pt x="110" y="877"/>
                      <a:pt x="141" y="848"/>
                      <a:pt x="141" y="766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1" y="817"/>
                      <a:pt x="181" y="817"/>
                      <a:pt x="181" y="817"/>
                    </a:cubicBezTo>
                    <a:lnTo>
                      <a:pt x="181" y="817"/>
                    </a:lnTo>
                    <a:lnTo>
                      <a:pt x="181" y="817"/>
                    </a:lnTo>
                    <a:cubicBezTo>
                      <a:pt x="181" y="1634"/>
                      <a:pt x="181" y="1634"/>
                      <a:pt x="181" y="1634"/>
                    </a:cubicBezTo>
                    <a:cubicBezTo>
                      <a:pt x="181" y="1684"/>
                      <a:pt x="221" y="1715"/>
                      <a:pt x="262" y="1715"/>
                    </a:cubicBezTo>
                    <a:cubicBezTo>
                      <a:pt x="313" y="1715"/>
                      <a:pt x="353" y="1684"/>
                      <a:pt x="353" y="1634"/>
                    </a:cubicBezTo>
                    <a:cubicBezTo>
                      <a:pt x="353" y="938"/>
                      <a:pt x="353" y="938"/>
                      <a:pt x="353" y="938"/>
                    </a:cubicBezTo>
                    <a:cubicBezTo>
                      <a:pt x="413" y="938"/>
                      <a:pt x="413" y="938"/>
                      <a:pt x="413" y="938"/>
                    </a:cubicBezTo>
                    <a:cubicBezTo>
                      <a:pt x="413" y="1634"/>
                      <a:pt x="413" y="1634"/>
                      <a:pt x="413" y="1634"/>
                    </a:cubicBezTo>
                    <a:cubicBezTo>
                      <a:pt x="413" y="1684"/>
                      <a:pt x="443" y="1715"/>
                      <a:pt x="494" y="1715"/>
                    </a:cubicBezTo>
                    <a:cubicBezTo>
                      <a:pt x="543" y="1715"/>
                      <a:pt x="583" y="1684"/>
                      <a:pt x="583" y="1634"/>
                    </a:cubicBezTo>
                    <a:cubicBezTo>
                      <a:pt x="583" y="817"/>
                      <a:pt x="583" y="817"/>
                      <a:pt x="583" y="817"/>
                    </a:cubicBezTo>
                    <a:lnTo>
                      <a:pt x="583" y="817"/>
                    </a:lnTo>
                    <a:lnTo>
                      <a:pt x="583" y="817"/>
                    </a:lnTo>
                    <a:cubicBezTo>
                      <a:pt x="583" y="232"/>
                      <a:pt x="583" y="232"/>
                      <a:pt x="583" y="232"/>
                    </a:cubicBezTo>
                    <a:cubicBezTo>
                      <a:pt x="604" y="232"/>
                      <a:pt x="604" y="232"/>
                      <a:pt x="604" y="232"/>
                    </a:cubicBezTo>
                    <a:cubicBezTo>
                      <a:pt x="604" y="766"/>
                      <a:pt x="604" y="766"/>
                      <a:pt x="604" y="766"/>
                    </a:cubicBezTo>
                    <a:cubicBezTo>
                      <a:pt x="604" y="848"/>
                      <a:pt x="644" y="877"/>
                      <a:pt x="684" y="877"/>
                    </a:cubicBezTo>
                    <a:cubicBezTo>
                      <a:pt x="726" y="877"/>
                      <a:pt x="755" y="848"/>
                      <a:pt x="755" y="766"/>
                    </a:cubicBezTo>
                    <a:cubicBezTo>
                      <a:pt x="755" y="102"/>
                      <a:pt x="755" y="102"/>
                      <a:pt x="755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grpSp>
          <p:nvGrpSpPr>
            <p:cNvPr id="26" name="îŝḷîḋe">
              <a:extLst>
                <a:ext uri="{FF2B5EF4-FFF2-40B4-BE49-F238E27FC236}">
                  <a16:creationId xmlns:a16="http://schemas.microsoft.com/office/drawing/2014/main" id="{6B2E3589-73EC-47AA-AED3-A5CF36CDE225}"/>
                </a:ext>
              </a:extLst>
            </p:cNvPr>
            <p:cNvGrpSpPr/>
            <p:nvPr/>
          </p:nvGrpSpPr>
          <p:grpSpPr>
            <a:xfrm>
              <a:off x="5479297" y="3438638"/>
              <a:ext cx="407339" cy="1134806"/>
              <a:chOff x="5595938" y="3515654"/>
              <a:chExt cx="840630" cy="234190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9" name="ïs1iḋê">
                <a:extLst>
                  <a:ext uri="{FF2B5EF4-FFF2-40B4-BE49-F238E27FC236}">
                    <a16:creationId xmlns:a16="http://schemas.microsoft.com/office/drawing/2014/main" id="{95B04DF1-2D6C-4D1C-8526-BD190AE19922}"/>
                  </a:ext>
                </a:extLst>
              </p:cNvPr>
              <p:cNvSpPr/>
              <p:nvPr/>
            </p:nvSpPr>
            <p:spPr bwMode="auto">
              <a:xfrm>
                <a:off x="5846123" y="3515654"/>
                <a:ext cx="350263" cy="350285"/>
              </a:xfrm>
              <a:custGeom>
                <a:avLst/>
                <a:gdLst>
                  <a:gd name="T0" fmla="*/ 152 w 314"/>
                  <a:gd name="T1" fmla="*/ 312 h 313"/>
                  <a:gd name="T2" fmla="*/ 152 w 314"/>
                  <a:gd name="T3" fmla="*/ 312 h 313"/>
                  <a:gd name="T4" fmla="*/ 313 w 314"/>
                  <a:gd name="T5" fmla="*/ 151 h 313"/>
                  <a:gd name="T6" fmla="*/ 152 w 314"/>
                  <a:gd name="T7" fmla="*/ 0 h 313"/>
                  <a:gd name="T8" fmla="*/ 0 w 314"/>
                  <a:gd name="T9" fmla="*/ 151 h 313"/>
                  <a:gd name="T10" fmla="*/ 152 w 314"/>
                  <a:gd name="T11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3">
                    <a:moveTo>
                      <a:pt x="152" y="312"/>
                    </a:moveTo>
                    <a:lnTo>
                      <a:pt x="152" y="312"/>
                    </a:lnTo>
                    <a:cubicBezTo>
                      <a:pt x="243" y="312"/>
                      <a:pt x="313" y="243"/>
                      <a:pt x="313" y="151"/>
                    </a:cubicBezTo>
                    <a:cubicBezTo>
                      <a:pt x="313" y="71"/>
                      <a:pt x="243" y="0"/>
                      <a:pt x="152" y="0"/>
                    </a:cubicBezTo>
                    <a:cubicBezTo>
                      <a:pt x="71" y="0"/>
                      <a:pt x="0" y="71"/>
                      <a:pt x="0" y="151"/>
                    </a:cubicBezTo>
                    <a:cubicBezTo>
                      <a:pt x="0" y="243"/>
                      <a:pt x="71" y="312"/>
                      <a:pt x="152" y="3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40" name="iŝḷíḓê">
                <a:extLst>
                  <a:ext uri="{FF2B5EF4-FFF2-40B4-BE49-F238E27FC236}">
                    <a16:creationId xmlns:a16="http://schemas.microsoft.com/office/drawing/2014/main" id="{3D558535-EB49-4BBD-9ACD-673C45719EC7}"/>
                  </a:ext>
                </a:extLst>
              </p:cNvPr>
              <p:cNvSpPr/>
              <p:nvPr/>
            </p:nvSpPr>
            <p:spPr bwMode="auto">
              <a:xfrm>
                <a:off x="5595938" y="3915980"/>
                <a:ext cx="840630" cy="1941579"/>
              </a:xfrm>
              <a:custGeom>
                <a:avLst/>
                <a:gdLst>
                  <a:gd name="T0" fmla="*/ 746 w 747"/>
                  <a:gd name="T1" fmla="*/ 102 h 1716"/>
                  <a:gd name="T2" fmla="*/ 746 w 747"/>
                  <a:gd name="T3" fmla="*/ 102 h 1716"/>
                  <a:gd name="T4" fmla="*/ 654 w 747"/>
                  <a:gd name="T5" fmla="*/ 0 h 1716"/>
                  <a:gd name="T6" fmla="*/ 91 w 747"/>
                  <a:gd name="T7" fmla="*/ 0 h 1716"/>
                  <a:gd name="T8" fmla="*/ 0 w 747"/>
                  <a:gd name="T9" fmla="*/ 102 h 1716"/>
                  <a:gd name="T10" fmla="*/ 0 w 747"/>
                  <a:gd name="T11" fmla="*/ 102 h 1716"/>
                  <a:gd name="T12" fmla="*/ 0 w 747"/>
                  <a:gd name="T13" fmla="*/ 766 h 1716"/>
                  <a:gd name="T14" fmla="*/ 69 w 747"/>
                  <a:gd name="T15" fmla="*/ 877 h 1716"/>
                  <a:gd name="T16" fmla="*/ 140 w 747"/>
                  <a:gd name="T17" fmla="*/ 766 h 1716"/>
                  <a:gd name="T18" fmla="*/ 140 w 747"/>
                  <a:gd name="T19" fmla="*/ 232 h 1716"/>
                  <a:gd name="T20" fmla="*/ 172 w 747"/>
                  <a:gd name="T21" fmla="*/ 232 h 1716"/>
                  <a:gd name="T22" fmla="*/ 172 w 747"/>
                  <a:gd name="T23" fmla="*/ 817 h 1716"/>
                  <a:gd name="T24" fmla="*/ 172 w 747"/>
                  <a:gd name="T25" fmla="*/ 817 h 1716"/>
                  <a:gd name="T26" fmla="*/ 172 w 747"/>
                  <a:gd name="T27" fmla="*/ 817 h 1716"/>
                  <a:gd name="T28" fmla="*/ 172 w 747"/>
                  <a:gd name="T29" fmla="*/ 1634 h 1716"/>
                  <a:gd name="T30" fmla="*/ 261 w 747"/>
                  <a:gd name="T31" fmla="*/ 1715 h 1716"/>
                  <a:gd name="T32" fmla="*/ 342 w 747"/>
                  <a:gd name="T33" fmla="*/ 1634 h 1716"/>
                  <a:gd name="T34" fmla="*/ 342 w 747"/>
                  <a:gd name="T35" fmla="*/ 938 h 1716"/>
                  <a:gd name="T36" fmla="*/ 402 w 747"/>
                  <a:gd name="T37" fmla="*/ 938 h 1716"/>
                  <a:gd name="T38" fmla="*/ 402 w 747"/>
                  <a:gd name="T39" fmla="*/ 1634 h 1716"/>
                  <a:gd name="T40" fmla="*/ 493 w 747"/>
                  <a:gd name="T41" fmla="*/ 1715 h 1716"/>
                  <a:gd name="T42" fmla="*/ 574 w 747"/>
                  <a:gd name="T43" fmla="*/ 1634 h 1716"/>
                  <a:gd name="T44" fmla="*/ 574 w 747"/>
                  <a:gd name="T45" fmla="*/ 817 h 1716"/>
                  <a:gd name="T46" fmla="*/ 574 w 747"/>
                  <a:gd name="T47" fmla="*/ 817 h 1716"/>
                  <a:gd name="T48" fmla="*/ 574 w 747"/>
                  <a:gd name="T49" fmla="*/ 817 h 1716"/>
                  <a:gd name="T50" fmla="*/ 574 w 747"/>
                  <a:gd name="T51" fmla="*/ 232 h 1716"/>
                  <a:gd name="T52" fmla="*/ 605 w 747"/>
                  <a:gd name="T53" fmla="*/ 232 h 1716"/>
                  <a:gd name="T54" fmla="*/ 605 w 747"/>
                  <a:gd name="T55" fmla="*/ 766 h 1716"/>
                  <a:gd name="T56" fmla="*/ 674 w 747"/>
                  <a:gd name="T57" fmla="*/ 877 h 1716"/>
                  <a:gd name="T58" fmla="*/ 746 w 747"/>
                  <a:gd name="T59" fmla="*/ 766 h 1716"/>
                  <a:gd name="T60" fmla="*/ 746 w 747"/>
                  <a:gd name="T61" fmla="*/ 102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7" h="1716">
                    <a:moveTo>
                      <a:pt x="746" y="102"/>
                    </a:moveTo>
                    <a:lnTo>
                      <a:pt x="746" y="102"/>
                    </a:lnTo>
                    <a:cubicBezTo>
                      <a:pt x="746" y="51"/>
                      <a:pt x="706" y="0"/>
                      <a:pt x="65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40" y="0"/>
                      <a:pt x="0" y="51"/>
                      <a:pt x="0" y="102"/>
                    </a:cubicBezTo>
                    <a:lnTo>
                      <a:pt x="0" y="102"/>
                    </a:lnTo>
                    <a:cubicBezTo>
                      <a:pt x="0" y="766"/>
                      <a:pt x="0" y="766"/>
                      <a:pt x="0" y="766"/>
                    </a:cubicBezTo>
                    <a:cubicBezTo>
                      <a:pt x="0" y="848"/>
                      <a:pt x="29" y="877"/>
                      <a:pt x="69" y="877"/>
                    </a:cubicBezTo>
                    <a:cubicBezTo>
                      <a:pt x="109" y="877"/>
                      <a:pt x="140" y="848"/>
                      <a:pt x="140" y="766"/>
                    </a:cubicBezTo>
                    <a:cubicBezTo>
                      <a:pt x="140" y="232"/>
                      <a:pt x="140" y="232"/>
                      <a:pt x="140" y="232"/>
                    </a:cubicBezTo>
                    <a:cubicBezTo>
                      <a:pt x="172" y="232"/>
                      <a:pt x="172" y="232"/>
                      <a:pt x="172" y="232"/>
                    </a:cubicBezTo>
                    <a:cubicBezTo>
                      <a:pt x="172" y="817"/>
                      <a:pt x="172" y="817"/>
                      <a:pt x="172" y="817"/>
                    </a:cubicBezTo>
                    <a:lnTo>
                      <a:pt x="172" y="817"/>
                    </a:lnTo>
                    <a:lnTo>
                      <a:pt x="172" y="817"/>
                    </a:lnTo>
                    <a:cubicBezTo>
                      <a:pt x="172" y="1634"/>
                      <a:pt x="172" y="1634"/>
                      <a:pt x="172" y="1634"/>
                    </a:cubicBezTo>
                    <a:cubicBezTo>
                      <a:pt x="172" y="1684"/>
                      <a:pt x="212" y="1715"/>
                      <a:pt x="261" y="1715"/>
                    </a:cubicBezTo>
                    <a:cubicBezTo>
                      <a:pt x="301" y="1715"/>
                      <a:pt x="342" y="1684"/>
                      <a:pt x="342" y="1634"/>
                    </a:cubicBezTo>
                    <a:cubicBezTo>
                      <a:pt x="342" y="938"/>
                      <a:pt x="342" y="938"/>
                      <a:pt x="342" y="938"/>
                    </a:cubicBezTo>
                    <a:cubicBezTo>
                      <a:pt x="402" y="938"/>
                      <a:pt x="402" y="938"/>
                      <a:pt x="402" y="938"/>
                    </a:cubicBezTo>
                    <a:cubicBezTo>
                      <a:pt x="402" y="1634"/>
                      <a:pt x="402" y="1634"/>
                      <a:pt x="402" y="1634"/>
                    </a:cubicBezTo>
                    <a:cubicBezTo>
                      <a:pt x="402" y="1684"/>
                      <a:pt x="442" y="1715"/>
                      <a:pt x="493" y="1715"/>
                    </a:cubicBezTo>
                    <a:cubicBezTo>
                      <a:pt x="534" y="1715"/>
                      <a:pt x="574" y="1684"/>
                      <a:pt x="574" y="1634"/>
                    </a:cubicBezTo>
                    <a:cubicBezTo>
                      <a:pt x="574" y="817"/>
                      <a:pt x="574" y="817"/>
                      <a:pt x="574" y="817"/>
                    </a:cubicBezTo>
                    <a:lnTo>
                      <a:pt x="574" y="817"/>
                    </a:lnTo>
                    <a:lnTo>
                      <a:pt x="574" y="817"/>
                    </a:lnTo>
                    <a:cubicBezTo>
                      <a:pt x="574" y="232"/>
                      <a:pt x="574" y="232"/>
                      <a:pt x="574" y="232"/>
                    </a:cubicBezTo>
                    <a:cubicBezTo>
                      <a:pt x="605" y="232"/>
                      <a:pt x="605" y="232"/>
                      <a:pt x="605" y="232"/>
                    </a:cubicBezTo>
                    <a:cubicBezTo>
                      <a:pt x="605" y="766"/>
                      <a:pt x="605" y="766"/>
                      <a:pt x="605" y="766"/>
                    </a:cubicBezTo>
                    <a:cubicBezTo>
                      <a:pt x="605" y="848"/>
                      <a:pt x="634" y="877"/>
                      <a:pt x="674" y="877"/>
                    </a:cubicBezTo>
                    <a:cubicBezTo>
                      <a:pt x="715" y="877"/>
                      <a:pt x="746" y="848"/>
                      <a:pt x="746" y="766"/>
                    </a:cubicBezTo>
                    <a:cubicBezTo>
                      <a:pt x="746" y="102"/>
                      <a:pt x="746" y="102"/>
                      <a:pt x="746" y="10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sp>
          <p:nvSpPr>
            <p:cNvPr id="27" name="îSliďê">
              <a:extLst>
                <a:ext uri="{FF2B5EF4-FFF2-40B4-BE49-F238E27FC236}">
                  <a16:creationId xmlns:a16="http://schemas.microsoft.com/office/drawing/2014/main" id="{8C5C5C2C-7D92-4CD3-9AE6-3A76FF57E13E}"/>
                </a:ext>
              </a:extLst>
            </p:cNvPr>
            <p:cNvSpPr txBox="1"/>
            <p:nvPr/>
          </p:nvSpPr>
          <p:spPr>
            <a:xfrm>
              <a:off x="764351" y="1308880"/>
              <a:ext cx="560233" cy="42017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rPr>
                <a:t>60</a:t>
              </a: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%</a:t>
              </a:r>
            </a:p>
          </p:txBody>
        </p:sp>
        <p:sp>
          <p:nvSpPr>
            <p:cNvPr id="28" name="íŝ1iḓe">
              <a:extLst>
                <a:ext uri="{FF2B5EF4-FFF2-40B4-BE49-F238E27FC236}">
                  <a16:creationId xmlns:a16="http://schemas.microsoft.com/office/drawing/2014/main" id="{DB91418E-73CD-44AD-8F4A-B168930DA02D}"/>
                </a:ext>
              </a:extLst>
            </p:cNvPr>
            <p:cNvSpPr txBox="1"/>
            <p:nvPr/>
          </p:nvSpPr>
          <p:spPr bwMode="auto">
            <a:xfrm>
              <a:off x="673100" y="1775284"/>
              <a:ext cx="417093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500038-8113-447A-B9F4-8552BAF4430A}"/>
                </a:ext>
              </a:extLst>
            </p:cNvPr>
            <p:cNvCxnSpPr/>
            <p:nvPr/>
          </p:nvCxnSpPr>
          <p:spPr>
            <a:xfrm>
              <a:off x="764351" y="2166842"/>
              <a:ext cx="35266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E3336CA-3869-4C06-A488-F45BBC1EAD71}"/>
                </a:ext>
              </a:extLst>
            </p:cNvPr>
            <p:cNvCxnSpPr/>
            <p:nvPr/>
          </p:nvCxnSpPr>
          <p:spPr>
            <a:xfrm>
              <a:off x="764351" y="4779000"/>
              <a:ext cx="352669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ïsḻïḑé">
              <a:extLst>
                <a:ext uri="{FF2B5EF4-FFF2-40B4-BE49-F238E27FC236}">
                  <a16:creationId xmlns:a16="http://schemas.microsoft.com/office/drawing/2014/main" id="{F2E54BC7-5FA3-455B-A5FF-06209DD4A245}"/>
                </a:ext>
              </a:extLst>
            </p:cNvPr>
            <p:cNvGrpSpPr/>
            <p:nvPr/>
          </p:nvGrpSpPr>
          <p:grpSpPr>
            <a:xfrm>
              <a:off x="6804543" y="1130300"/>
              <a:ext cx="4586311" cy="1612150"/>
              <a:chOff x="687278" y="2398652"/>
              <a:chExt cx="3524773" cy="1612150"/>
            </a:xfrm>
          </p:grpSpPr>
          <p:sp>
            <p:nvSpPr>
              <p:cNvPr id="37" name="ïṧḻïdê">
                <a:extLst>
                  <a:ext uri="{FF2B5EF4-FFF2-40B4-BE49-F238E27FC236}">
                    <a16:creationId xmlns:a16="http://schemas.microsoft.com/office/drawing/2014/main" id="{581EAC7E-5570-43AD-852D-004672867828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8" name="îṥḻîḑè">
                <a:extLst>
                  <a:ext uri="{FF2B5EF4-FFF2-40B4-BE49-F238E27FC236}">
                    <a16:creationId xmlns:a16="http://schemas.microsoft.com/office/drawing/2014/main" id="{E0BC71ED-B05D-45CE-8EEB-AB326C04EEF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E4C9623-F191-4616-A7FF-DEAB116F854E}"/>
                </a:ext>
              </a:extLst>
            </p:cNvPr>
            <p:cNvCxnSpPr/>
            <p:nvPr/>
          </p:nvCxnSpPr>
          <p:spPr>
            <a:xfrm>
              <a:off x="6906000" y="2948951"/>
              <a:ext cx="461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îṥḻíde">
              <a:extLst>
                <a:ext uri="{FF2B5EF4-FFF2-40B4-BE49-F238E27FC236}">
                  <a16:creationId xmlns:a16="http://schemas.microsoft.com/office/drawing/2014/main" id="{09DC63DA-9633-4A23-B73A-F069085C3C0E}"/>
                </a:ext>
              </a:extLst>
            </p:cNvPr>
            <p:cNvSpPr/>
            <p:nvPr/>
          </p:nvSpPr>
          <p:spPr bwMode="auto">
            <a:xfrm>
              <a:off x="6804542" y="3768711"/>
              <a:ext cx="4715945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4" name="íślïdê">
              <a:extLst>
                <a:ext uri="{FF2B5EF4-FFF2-40B4-BE49-F238E27FC236}">
                  <a16:creationId xmlns:a16="http://schemas.microsoft.com/office/drawing/2014/main" id="{FA67D272-3622-4B89-A643-9E39F8121533}"/>
                </a:ext>
              </a:extLst>
            </p:cNvPr>
            <p:cNvSpPr txBox="1"/>
            <p:nvPr/>
          </p:nvSpPr>
          <p:spPr bwMode="auto">
            <a:xfrm>
              <a:off x="6804542" y="3277759"/>
              <a:ext cx="4715945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01.Text here</a:t>
              </a:r>
            </a:p>
          </p:txBody>
        </p:sp>
        <p:sp>
          <p:nvSpPr>
            <p:cNvPr id="35" name="ï$ḻíḑe">
              <a:extLst>
                <a:ext uri="{FF2B5EF4-FFF2-40B4-BE49-F238E27FC236}">
                  <a16:creationId xmlns:a16="http://schemas.microsoft.com/office/drawing/2014/main" id="{B3BBDD94-CE5A-425A-9552-4CDCF9C6B747}"/>
                </a:ext>
              </a:extLst>
            </p:cNvPr>
            <p:cNvSpPr/>
            <p:nvPr/>
          </p:nvSpPr>
          <p:spPr bwMode="auto">
            <a:xfrm>
              <a:off x="6804542" y="5261973"/>
              <a:ext cx="4715945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6" name="íṥľïḋé">
              <a:extLst>
                <a:ext uri="{FF2B5EF4-FFF2-40B4-BE49-F238E27FC236}">
                  <a16:creationId xmlns:a16="http://schemas.microsoft.com/office/drawing/2014/main" id="{9BE404FA-F052-45A3-92C9-74DEAD8516E0}"/>
                </a:ext>
              </a:extLst>
            </p:cNvPr>
            <p:cNvSpPr txBox="1"/>
            <p:nvPr/>
          </p:nvSpPr>
          <p:spPr bwMode="auto">
            <a:xfrm>
              <a:off x="6804542" y="4771021"/>
              <a:ext cx="4715945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02.Text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2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62CAD-4B29-4397-AC68-43E16C9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527318-CD56-453F-BCDC-7B070DF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61251-41A8-4EA4-842A-988ECB9F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3d38886e-2382-4dbe-abe1-b9c3aaa0a32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2B70C205-E5B9-4D72-BDE4-25CAF4BBCCD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3532" y="1237871"/>
            <a:ext cx="10651906" cy="4702601"/>
            <a:chOff x="773531" y="1237871"/>
            <a:chExt cx="10651908" cy="4702602"/>
          </a:xfrm>
        </p:grpSpPr>
        <p:grpSp>
          <p:nvGrpSpPr>
            <p:cNvPr id="6" name="iṡľïḓê">
              <a:extLst>
                <a:ext uri="{FF2B5EF4-FFF2-40B4-BE49-F238E27FC236}">
                  <a16:creationId xmlns:a16="http://schemas.microsoft.com/office/drawing/2014/main" id="{DAF388C5-C919-43C5-AF2E-54F78BC428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1589" y="1237871"/>
              <a:ext cx="5688821" cy="4702602"/>
              <a:chOff x="949" y="564"/>
              <a:chExt cx="3859" cy="3190"/>
            </a:xfrm>
            <a:solidFill>
              <a:srgbClr val="F2F2F2"/>
            </a:solidFill>
          </p:grpSpPr>
          <p:sp>
            <p:nvSpPr>
              <p:cNvPr id="42" name="iŝľîḓê">
                <a:extLst>
                  <a:ext uri="{FF2B5EF4-FFF2-40B4-BE49-F238E27FC236}">
                    <a16:creationId xmlns:a16="http://schemas.microsoft.com/office/drawing/2014/main" id="{15CB94D4-2DCD-4095-978C-35F47D3CD140}"/>
                  </a:ext>
                </a:extLst>
              </p:cNvPr>
              <p:cNvSpPr/>
              <p:nvPr/>
            </p:nvSpPr>
            <p:spPr bwMode="auto">
              <a:xfrm>
                <a:off x="2569" y="604"/>
                <a:ext cx="1690" cy="1441"/>
              </a:xfrm>
              <a:custGeom>
                <a:avLst/>
                <a:gdLst>
                  <a:gd name="T0" fmla="*/ 673 w 714"/>
                  <a:gd name="T1" fmla="*/ 51 h 609"/>
                  <a:gd name="T2" fmla="*/ 632 w 714"/>
                  <a:gd name="T3" fmla="*/ 59 h 609"/>
                  <a:gd name="T4" fmla="*/ 609 w 714"/>
                  <a:gd name="T5" fmla="*/ 28 h 609"/>
                  <a:gd name="T6" fmla="*/ 584 w 714"/>
                  <a:gd name="T7" fmla="*/ 30 h 609"/>
                  <a:gd name="T8" fmla="*/ 564 w 714"/>
                  <a:gd name="T9" fmla="*/ 11 h 609"/>
                  <a:gd name="T10" fmla="*/ 570 w 714"/>
                  <a:gd name="T11" fmla="*/ 22 h 609"/>
                  <a:gd name="T12" fmla="*/ 575 w 714"/>
                  <a:gd name="T13" fmla="*/ 42 h 609"/>
                  <a:gd name="T14" fmla="*/ 553 w 714"/>
                  <a:gd name="T15" fmla="*/ 122 h 609"/>
                  <a:gd name="T16" fmla="*/ 491 w 714"/>
                  <a:gd name="T17" fmla="*/ 157 h 609"/>
                  <a:gd name="T18" fmla="*/ 522 w 714"/>
                  <a:gd name="T19" fmla="*/ 214 h 609"/>
                  <a:gd name="T20" fmla="*/ 568 w 714"/>
                  <a:gd name="T21" fmla="*/ 214 h 609"/>
                  <a:gd name="T22" fmla="*/ 509 w 714"/>
                  <a:gd name="T23" fmla="*/ 270 h 609"/>
                  <a:gd name="T24" fmla="*/ 455 w 714"/>
                  <a:gd name="T25" fmla="*/ 332 h 609"/>
                  <a:gd name="T26" fmla="*/ 393 w 714"/>
                  <a:gd name="T27" fmla="*/ 364 h 609"/>
                  <a:gd name="T28" fmla="*/ 353 w 714"/>
                  <a:gd name="T29" fmla="*/ 422 h 609"/>
                  <a:gd name="T30" fmla="*/ 215 w 714"/>
                  <a:gd name="T31" fmla="*/ 465 h 609"/>
                  <a:gd name="T32" fmla="*/ 101 w 714"/>
                  <a:gd name="T33" fmla="*/ 427 h 609"/>
                  <a:gd name="T34" fmla="*/ 1 w 714"/>
                  <a:gd name="T35" fmla="*/ 422 h 609"/>
                  <a:gd name="T36" fmla="*/ 12 w 714"/>
                  <a:gd name="T37" fmla="*/ 454 h 609"/>
                  <a:gd name="T38" fmla="*/ 23 w 714"/>
                  <a:gd name="T39" fmla="*/ 494 h 609"/>
                  <a:gd name="T40" fmla="*/ 69 w 714"/>
                  <a:gd name="T41" fmla="*/ 483 h 609"/>
                  <a:gd name="T42" fmla="*/ 69 w 714"/>
                  <a:gd name="T43" fmla="*/ 522 h 609"/>
                  <a:gd name="T44" fmla="*/ 95 w 714"/>
                  <a:gd name="T45" fmla="*/ 541 h 609"/>
                  <a:gd name="T46" fmla="*/ 109 w 714"/>
                  <a:gd name="T47" fmla="*/ 559 h 609"/>
                  <a:gd name="T48" fmla="*/ 121 w 714"/>
                  <a:gd name="T49" fmla="*/ 556 h 609"/>
                  <a:gd name="T50" fmla="*/ 180 w 714"/>
                  <a:gd name="T51" fmla="*/ 535 h 609"/>
                  <a:gd name="T52" fmla="*/ 191 w 714"/>
                  <a:gd name="T53" fmla="*/ 562 h 609"/>
                  <a:gd name="T54" fmla="*/ 167 w 714"/>
                  <a:gd name="T55" fmla="*/ 581 h 609"/>
                  <a:gd name="T56" fmla="*/ 209 w 714"/>
                  <a:gd name="T57" fmla="*/ 605 h 609"/>
                  <a:gd name="T58" fmla="*/ 237 w 714"/>
                  <a:gd name="T59" fmla="*/ 553 h 609"/>
                  <a:gd name="T60" fmla="*/ 261 w 714"/>
                  <a:gd name="T61" fmla="*/ 546 h 609"/>
                  <a:gd name="T62" fmla="*/ 270 w 714"/>
                  <a:gd name="T63" fmla="*/ 590 h 609"/>
                  <a:gd name="T64" fmla="*/ 307 w 714"/>
                  <a:gd name="T65" fmla="*/ 608 h 609"/>
                  <a:gd name="T66" fmla="*/ 333 w 714"/>
                  <a:gd name="T67" fmla="*/ 564 h 609"/>
                  <a:gd name="T68" fmla="*/ 367 w 714"/>
                  <a:gd name="T69" fmla="*/ 538 h 609"/>
                  <a:gd name="T70" fmla="*/ 377 w 714"/>
                  <a:gd name="T71" fmla="*/ 533 h 609"/>
                  <a:gd name="T72" fmla="*/ 403 w 714"/>
                  <a:gd name="T73" fmla="*/ 526 h 609"/>
                  <a:gd name="T74" fmla="*/ 425 w 714"/>
                  <a:gd name="T75" fmla="*/ 503 h 609"/>
                  <a:gd name="T76" fmla="*/ 457 w 714"/>
                  <a:gd name="T77" fmla="*/ 492 h 609"/>
                  <a:gd name="T78" fmla="*/ 456 w 714"/>
                  <a:gd name="T79" fmla="*/ 462 h 609"/>
                  <a:gd name="T80" fmla="*/ 479 w 714"/>
                  <a:gd name="T81" fmla="*/ 420 h 609"/>
                  <a:gd name="T82" fmla="*/ 494 w 714"/>
                  <a:gd name="T83" fmla="*/ 448 h 609"/>
                  <a:gd name="T84" fmla="*/ 506 w 714"/>
                  <a:gd name="T85" fmla="*/ 432 h 609"/>
                  <a:gd name="T86" fmla="*/ 537 w 714"/>
                  <a:gd name="T87" fmla="*/ 403 h 609"/>
                  <a:gd name="T88" fmla="*/ 562 w 714"/>
                  <a:gd name="T89" fmla="*/ 398 h 609"/>
                  <a:gd name="T90" fmla="*/ 572 w 714"/>
                  <a:gd name="T91" fmla="*/ 417 h 609"/>
                  <a:gd name="T92" fmla="*/ 601 w 714"/>
                  <a:gd name="T93" fmla="*/ 444 h 609"/>
                  <a:gd name="T94" fmla="*/ 613 w 714"/>
                  <a:gd name="T95" fmla="*/ 436 h 609"/>
                  <a:gd name="T96" fmla="*/ 633 w 714"/>
                  <a:gd name="T97" fmla="*/ 416 h 609"/>
                  <a:gd name="T98" fmla="*/ 677 w 714"/>
                  <a:gd name="T99" fmla="*/ 385 h 609"/>
                  <a:gd name="T100" fmla="*/ 712 w 714"/>
                  <a:gd name="T101" fmla="*/ 354 h 609"/>
                  <a:gd name="T102" fmla="*/ 699 w 714"/>
                  <a:gd name="T103" fmla="*/ 324 h 609"/>
                  <a:gd name="T104" fmla="*/ 674 w 714"/>
                  <a:gd name="T105" fmla="*/ 322 h 609"/>
                  <a:gd name="T106" fmla="*/ 657 w 714"/>
                  <a:gd name="T107" fmla="*/ 295 h 609"/>
                  <a:gd name="T108" fmla="*/ 637 w 714"/>
                  <a:gd name="T109" fmla="*/ 263 h 609"/>
                  <a:gd name="T110" fmla="*/ 652 w 714"/>
                  <a:gd name="T111" fmla="*/ 254 h 609"/>
                  <a:gd name="T112" fmla="*/ 662 w 714"/>
                  <a:gd name="T113" fmla="*/ 226 h 609"/>
                  <a:gd name="T114" fmla="*/ 657 w 714"/>
                  <a:gd name="T115" fmla="*/ 190 h 609"/>
                  <a:gd name="T116" fmla="*/ 672 w 714"/>
                  <a:gd name="T117" fmla="*/ 168 h 609"/>
                  <a:gd name="T118" fmla="*/ 691 w 714"/>
                  <a:gd name="T119" fmla="*/ 163 h 609"/>
                  <a:gd name="T120" fmla="*/ 699 w 714"/>
                  <a:gd name="T121" fmla="*/ 125 h 609"/>
                  <a:gd name="T122" fmla="*/ 701 w 714"/>
                  <a:gd name="T123" fmla="*/ 84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609">
                    <a:moveTo>
                      <a:pt x="699" y="64"/>
                    </a:moveTo>
                    <a:cubicBezTo>
                      <a:pt x="697" y="56"/>
                      <a:pt x="697" y="56"/>
                      <a:pt x="697" y="56"/>
                    </a:cubicBezTo>
                    <a:cubicBezTo>
                      <a:pt x="689" y="43"/>
                      <a:pt x="689" y="43"/>
                      <a:pt x="689" y="43"/>
                    </a:cubicBezTo>
                    <a:cubicBezTo>
                      <a:pt x="683" y="40"/>
                      <a:pt x="683" y="40"/>
                      <a:pt x="683" y="40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4" y="50"/>
                      <a:pt x="674" y="50"/>
                      <a:pt x="674" y="50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2" y="51"/>
                      <a:pt x="672" y="51"/>
                      <a:pt x="672" y="51"/>
                    </a:cubicBezTo>
                    <a:cubicBezTo>
                      <a:pt x="661" y="53"/>
                      <a:pt x="661" y="53"/>
                      <a:pt x="661" y="53"/>
                    </a:cubicBezTo>
                    <a:cubicBezTo>
                      <a:pt x="660" y="54"/>
                      <a:pt x="659" y="54"/>
                      <a:pt x="658" y="56"/>
                    </a:cubicBezTo>
                    <a:cubicBezTo>
                      <a:pt x="655" y="58"/>
                      <a:pt x="655" y="58"/>
                      <a:pt x="655" y="58"/>
                    </a:cubicBezTo>
                    <a:cubicBezTo>
                      <a:pt x="649" y="63"/>
                      <a:pt x="649" y="63"/>
                      <a:pt x="649" y="63"/>
                    </a:cubicBezTo>
                    <a:cubicBezTo>
                      <a:pt x="648" y="64"/>
                      <a:pt x="648" y="64"/>
                      <a:pt x="648" y="64"/>
                    </a:cubicBezTo>
                    <a:cubicBezTo>
                      <a:pt x="643" y="65"/>
                      <a:pt x="643" y="65"/>
                      <a:pt x="643" y="65"/>
                    </a:cubicBezTo>
                    <a:cubicBezTo>
                      <a:pt x="640" y="64"/>
                      <a:pt x="637" y="62"/>
                      <a:pt x="632" y="59"/>
                    </a:cubicBezTo>
                    <a:cubicBezTo>
                      <a:pt x="631" y="58"/>
                      <a:pt x="631" y="58"/>
                      <a:pt x="631" y="58"/>
                    </a:cubicBezTo>
                    <a:cubicBezTo>
                      <a:pt x="623" y="50"/>
                      <a:pt x="619" y="45"/>
                      <a:pt x="619" y="42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0"/>
                      <a:pt x="619" y="30"/>
                      <a:pt x="619" y="30"/>
                    </a:cubicBezTo>
                    <a:cubicBezTo>
                      <a:pt x="621" y="28"/>
                      <a:pt x="621" y="28"/>
                      <a:pt x="621" y="28"/>
                    </a:cubicBezTo>
                    <a:cubicBezTo>
                      <a:pt x="609" y="24"/>
                      <a:pt x="609" y="24"/>
                      <a:pt x="609" y="24"/>
                    </a:cubicBezTo>
                    <a:cubicBezTo>
                      <a:pt x="609" y="28"/>
                      <a:pt x="609" y="28"/>
                      <a:pt x="609" y="28"/>
                    </a:cubicBezTo>
                    <a:cubicBezTo>
                      <a:pt x="609" y="30"/>
                      <a:pt x="607" y="31"/>
                      <a:pt x="605" y="32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600" y="34"/>
                      <a:pt x="600" y="34"/>
                      <a:pt x="600" y="34"/>
                    </a:cubicBezTo>
                    <a:cubicBezTo>
                      <a:pt x="600" y="33"/>
                      <a:pt x="600" y="33"/>
                      <a:pt x="600" y="33"/>
                    </a:cubicBezTo>
                    <a:cubicBezTo>
                      <a:pt x="594" y="32"/>
                      <a:pt x="594" y="32"/>
                      <a:pt x="594" y="32"/>
                    </a:cubicBezTo>
                    <a:cubicBezTo>
                      <a:pt x="595" y="36"/>
                      <a:pt x="595" y="36"/>
                      <a:pt x="595" y="36"/>
                    </a:cubicBezTo>
                    <a:cubicBezTo>
                      <a:pt x="585" y="30"/>
                      <a:pt x="585" y="30"/>
                      <a:pt x="585" y="30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2" y="25"/>
                      <a:pt x="581" y="20"/>
                      <a:pt x="581" y="16"/>
                    </a:cubicBezTo>
                    <a:cubicBezTo>
                      <a:pt x="581" y="12"/>
                      <a:pt x="582" y="9"/>
                      <a:pt x="583" y="8"/>
                    </a:cubicBezTo>
                    <a:cubicBezTo>
                      <a:pt x="586" y="3"/>
                      <a:pt x="586" y="3"/>
                      <a:pt x="586" y="3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75" y="1"/>
                      <a:pt x="575" y="1"/>
                      <a:pt x="575" y="1"/>
                    </a:cubicBezTo>
                    <a:cubicBezTo>
                      <a:pt x="569" y="2"/>
                      <a:pt x="566" y="5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58" y="20"/>
                      <a:pt x="558" y="20"/>
                      <a:pt x="558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70" y="22"/>
                      <a:pt x="570" y="22"/>
                      <a:pt x="570" y="22"/>
                    </a:cubicBezTo>
                    <a:cubicBezTo>
                      <a:pt x="571" y="22"/>
                      <a:pt x="571" y="22"/>
                      <a:pt x="571" y="22"/>
                    </a:cubicBezTo>
                    <a:cubicBezTo>
                      <a:pt x="571" y="23"/>
                      <a:pt x="571" y="23"/>
                      <a:pt x="571" y="23"/>
                    </a:cubicBezTo>
                    <a:cubicBezTo>
                      <a:pt x="571" y="24"/>
                      <a:pt x="571" y="24"/>
                      <a:pt x="571" y="24"/>
                    </a:cubicBezTo>
                    <a:cubicBezTo>
                      <a:pt x="572" y="32"/>
                      <a:pt x="572" y="32"/>
                      <a:pt x="572" y="32"/>
                    </a:cubicBezTo>
                    <a:cubicBezTo>
                      <a:pt x="575" y="40"/>
                      <a:pt x="575" y="40"/>
                      <a:pt x="575" y="40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2"/>
                      <a:pt x="575" y="42"/>
                      <a:pt x="575" y="42"/>
                    </a:cubicBezTo>
                    <a:cubicBezTo>
                      <a:pt x="561" y="68"/>
                      <a:pt x="561" y="68"/>
                      <a:pt x="561" y="68"/>
                    </a:cubicBezTo>
                    <a:cubicBezTo>
                      <a:pt x="559" y="71"/>
                      <a:pt x="558" y="81"/>
                      <a:pt x="557" y="95"/>
                    </a:cubicBezTo>
                    <a:cubicBezTo>
                      <a:pt x="557" y="96"/>
                      <a:pt x="557" y="96"/>
                      <a:pt x="557" y="96"/>
                    </a:cubicBezTo>
                    <a:cubicBezTo>
                      <a:pt x="552" y="106"/>
                      <a:pt x="552" y="106"/>
                      <a:pt x="552" y="106"/>
                    </a:cubicBezTo>
                    <a:cubicBezTo>
                      <a:pt x="555" y="110"/>
                      <a:pt x="555" y="110"/>
                      <a:pt x="555" y="110"/>
                    </a:cubicBezTo>
                    <a:cubicBezTo>
                      <a:pt x="555" y="111"/>
                      <a:pt x="555" y="111"/>
                      <a:pt x="555" y="111"/>
                    </a:cubicBezTo>
                    <a:cubicBezTo>
                      <a:pt x="556" y="117"/>
                      <a:pt x="555" y="121"/>
                      <a:pt x="554" y="122"/>
                    </a:cubicBezTo>
                    <a:cubicBezTo>
                      <a:pt x="553" y="122"/>
                      <a:pt x="553" y="122"/>
                      <a:pt x="553" y="122"/>
                    </a:cubicBezTo>
                    <a:cubicBezTo>
                      <a:pt x="550" y="124"/>
                      <a:pt x="541" y="133"/>
                      <a:pt x="526" y="151"/>
                    </a:cubicBezTo>
                    <a:cubicBezTo>
                      <a:pt x="525" y="152"/>
                      <a:pt x="525" y="152"/>
                      <a:pt x="525" y="152"/>
                    </a:cubicBezTo>
                    <a:cubicBezTo>
                      <a:pt x="524" y="152"/>
                      <a:pt x="524" y="152"/>
                      <a:pt x="524" y="152"/>
                    </a:cubicBezTo>
                    <a:cubicBezTo>
                      <a:pt x="523" y="151"/>
                      <a:pt x="523" y="151"/>
                      <a:pt x="523" y="151"/>
                    </a:cubicBezTo>
                    <a:cubicBezTo>
                      <a:pt x="517" y="148"/>
                      <a:pt x="513" y="144"/>
                      <a:pt x="510" y="141"/>
                    </a:cubicBezTo>
                    <a:cubicBezTo>
                      <a:pt x="507" y="140"/>
                      <a:pt x="501" y="138"/>
                      <a:pt x="491" y="138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83" y="192"/>
                      <a:pt x="483" y="192"/>
                      <a:pt x="483" y="192"/>
                    </a:cubicBezTo>
                    <a:cubicBezTo>
                      <a:pt x="482" y="196"/>
                      <a:pt x="481" y="204"/>
                      <a:pt x="481" y="216"/>
                    </a:cubicBezTo>
                    <a:cubicBezTo>
                      <a:pt x="484" y="220"/>
                      <a:pt x="484" y="220"/>
                      <a:pt x="484" y="220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4"/>
                      <a:pt x="487" y="214"/>
                      <a:pt x="487" y="214"/>
                    </a:cubicBezTo>
                    <a:cubicBezTo>
                      <a:pt x="497" y="210"/>
                      <a:pt x="497" y="210"/>
                      <a:pt x="497" y="210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5" y="210"/>
                      <a:pt x="525" y="210"/>
                      <a:pt x="525" y="210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30" y="203"/>
                      <a:pt x="530" y="203"/>
                      <a:pt x="530" y="203"/>
                    </a:cubicBezTo>
                    <a:cubicBezTo>
                      <a:pt x="540" y="201"/>
                      <a:pt x="540" y="201"/>
                      <a:pt x="540" y="201"/>
                    </a:cubicBezTo>
                    <a:cubicBezTo>
                      <a:pt x="553" y="200"/>
                      <a:pt x="553" y="200"/>
                      <a:pt x="553" y="200"/>
                    </a:cubicBezTo>
                    <a:cubicBezTo>
                      <a:pt x="557" y="201"/>
                      <a:pt x="562" y="206"/>
                      <a:pt x="568" y="214"/>
                    </a:cubicBezTo>
                    <a:cubicBezTo>
                      <a:pt x="584" y="222"/>
                      <a:pt x="593" y="230"/>
                      <a:pt x="595" y="236"/>
                    </a:cubicBezTo>
                    <a:cubicBezTo>
                      <a:pt x="596" y="239"/>
                      <a:pt x="596" y="242"/>
                      <a:pt x="595" y="244"/>
                    </a:cubicBezTo>
                    <a:cubicBezTo>
                      <a:pt x="593" y="247"/>
                      <a:pt x="591" y="249"/>
                      <a:pt x="587" y="249"/>
                    </a:cubicBezTo>
                    <a:cubicBezTo>
                      <a:pt x="586" y="249"/>
                      <a:pt x="586" y="249"/>
                      <a:pt x="586" y="249"/>
                    </a:cubicBezTo>
                    <a:cubicBezTo>
                      <a:pt x="567" y="248"/>
                      <a:pt x="555" y="248"/>
                      <a:pt x="551" y="250"/>
                    </a:cubicBezTo>
                    <a:cubicBezTo>
                      <a:pt x="542" y="256"/>
                      <a:pt x="542" y="256"/>
                      <a:pt x="542" y="256"/>
                    </a:cubicBezTo>
                    <a:cubicBezTo>
                      <a:pt x="530" y="265"/>
                      <a:pt x="522" y="269"/>
                      <a:pt x="517" y="269"/>
                    </a:cubicBezTo>
                    <a:cubicBezTo>
                      <a:pt x="509" y="270"/>
                      <a:pt x="509" y="270"/>
                      <a:pt x="509" y="270"/>
                    </a:cubicBezTo>
                    <a:cubicBezTo>
                      <a:pt x="505" y="290"/>
                      <a:pt x="505" y="290"/>
                      <a:pt x="505" y="290"/>
                    </a:cubicBezTo>
                    <a:cubicBezTo>
                      <a:pt x="503" y="296"/>
                      <a:pt x="501" y="300"/>
                      <a:pt x="498" y="303"/>
                    </a:cubicBezTo>
                    <a:cubicBezTo>
                      <a:pt x="495" y="306"/>
                      <a:pt x="490" y="308"/>
                      <a:pt x="483" y="310"/>
                    </a:cubicBezTo>
                    <a:cubicBezTo>
                      <a:pt x="476" y="311"/>
                      <a:pt x="469" y="314"/>
                      <a:pt x="463" y="317"/>
                    </a:cubicBezTo>
                    <a:cubicBezTo>
                      <a:pt x="457" y="332"/>
                      <a:pt x="457" y="332"/>
                      <a:pt x="457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5" y="332"/>
                      <a:pt x="455" y="332"/>
                      <a:pt x="455" y="332"/>
                    </a:cubicBezTo>
                    <a:cubicBezTo>
                      <a:pt x="437" y="340"/>
                      <a:pt x="437" y="340"/>
                      <a:pt x="437" y="340"/>
                    </a:cubicBezTo>
                    <a:cubicBezTo>
                      <a:pt x="436" y="340"/>
                      <a:pt x="436" y="340"/>
                      <a:pt x="436" y="340"/>
                    </a:cubicBezTo>
                    <a:cubicBezTo>
                      <a:pt x="427" y="338"/>
                      <a:pt x="427" y="338"/>
                      <a:pt x="427" y="338"/>
                    </a:cubicBezTo>
                    <a:cubicBezTo>
                      <a:pt x="419" y="336"/>
                      <a:pt x="414" y="334"/>
                      <a:pt x="410" y="332"/>
                    </a:cubicBezTo>
                    <a:cubicBezTo>
                      <a:pt x="405" y="330"/>
                      <a:pt x="400" y="329"/>
                      <a:pt x="395" y="331"/>
                    </a:cubicBezTo>
                    <a:cubicBezTo>
                      <a:pt x="390" y="338"/>
                      <a:pt x="387" y="346"/>
                      <a:pt x="388" y="355"/>
                    </a:cubicBezTo>
                    <a:cubicBezTo>
                      <a:pt x="388" y="360"/>
                      <a:pt x="389" y="363"/>
                      <a:pt x="391" y="364"/>
                    </a:cubicBezTo>
                    <a:cubicBezTo>
                      <a:pt x="393" y="364"/>
                      <a:pt x="393" y="364"/>
                      <a:pt x="393" y="364"/>
                    </a:cubicBezTo>
                    <a:cubicBezTo>
                      <a:pt x="397" y="362"/>
                      <a:pt x="397" y="362"/>
                      <a:pt x="397" y="362"/>
                    </a:cubicBezTo>
                    <a:cubicBezTo>
                      <a:pt x="397" y="374"/>
                      <a:pt x="397" y="374"/>
                      <a:pt x="397" y="374"/>
                    </a:cubicBezTo>
                    <a:cubicBezTo>
                      <a:pt x="397" y="379"/>
                      <a:pt x="396" y="382"/>
                      <a:pt x="393" y="384"/>
                    </a:cubicBezTo>
                    <a:cubicBezTo>
                      <a:pt x="391" y="386"/>
                      <a:pt x="387" y="388"/>
                      <a:pt x="382" y="389"/>
                    </a:cubicBezTo>
                    <a:cubicBezTo>
                      <a:pt x="379" y="390"/>
                      <a:pt x="379" y="390"/>
                      <a:pt x="379" y="390"/>
                    </a:cubicBezTo>
                    <a:cubicBezTo>
                      <a:pt x="375" y="392"/>
                      <a:pt x="366" y="402"/>
                      <a:pt x="354" y="422"/>
                    </a:cubicBezTo>
                    <a:cubicBezTo>
                      <a:pt x="354" y="422"/>
                      <a:pt x="354" y="422"/>
                      <a:pt x="354" y="422"/>
                    </a:cubicBezTo>
                    <a:cubicBezTo>
                      <a:pt x="353" y="422"/>
                      <a:pt x="353" y="422"/>
                      <a:pt x="353" y="422"/>
                    </a:cubicBezTo>
                    <a:cubicBezTo>
                      <a:pt x="341" y="430"/>
                      <a:pt x="341" y="430"/>
                      <a:pt x="341" y="430"/>
                    </a:cubicBezTo>
                    <a:cubicBezTo>
                      <a:pt x="343" y="430"/>
                      <a:pt x="345" y="430"/>
                      <a:pt x="344" y="432"/>
                    </a:cubicBezTo>
                    <a:cubicBezTo>
                      <a:pt x="344" y="434"/>
                      <a:pt x="343" y="434"/>
                      <a:pt x="339" y="434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267" y="432"/>
                      <a:pt x="238" y="443"/>
                      <a:pt x="217" y="464"/>
                    </a:cubicBezTo>
                    <a:cubicBezTo>
                      <a:pt x="216" y="465"/>
                      <a:pt x="216" y="465"/>
                      <a:pt x="216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01" y="467"/>
                      <a:pt x="201" y="467"/>
                      <a:pt x="201" y="467"/>
                    </a:cubicBezTo>
                    <a:cubicBezTo>
                      <a:pt x="200" y="467"/>
                      <a:pt x="200" y="467"/>
                      <a:pt x="200" y="467"/>
                    </a:cubicBezTo>
                    <a:cubicBezTo>
                      <a:pt x="199" y="467"/>
                      <a:pt x="199" y="467"/>
                      <a:pt x="199" y="467"/>
                    </a:cubicBezTo>
                    <a:cubicBezTo>
                      <a:pt x="195" y="458"/>
                      <a:pt x="195" y="458"/>
                      <a:pt x="195" y="458"/>
                    </a:cubicBezTo>
                    <a:cubicBezTo>
                      <a:pt x="181" y="461"/>
                      <a:pt x="181" y="461"/>
                      <a:pt x="181" y="461"/>
                    </a:cubicBezTo>
                    <a:cubicBezTo>
                      <a:pt x="173" y="462"/>
                      <a:pt x="163" y="460"/>
                      <a:pt x="152" y="454"/>
                    </a:cubicBezTo>
                    <a:cubicBezTo>
                      <a:pt x="142" y="450"/>
                      <a:pt x="133" y="444"/>
                      <a:pt x="123" y="436"/>
                    </a:cubicBezTo>
                    <a:cubicBezTo>
                      <a:pt x="117" y="432"/>
                      <a:pt x="110" y="428"/>
                      <a:pt x="101" y="427"/>
                    </a:cubicBezTo>
                    <a:cubicBezTo>
                      <a:pt x="88" y="426"/>
                      <a:pt x="88" y="426"/>
                      <a:pt x="88" y="426"/>
                    </a:cubicBezTo>
                    <a:cubicBezTo>
                      <a:pt x="74" y="428"/>
                      <a:pt x="74" y="428"/>
                      <a:pt x="74" y="428"/>
                    </a:cubicBezTo>
                    <a:cubicBezTo>
                      <a:pt x="63" y="429"/>
                      <a:pt x="53" y="429"/>
                      <a:pt x="43" y="428"/>
                    </a:cubicBezTo>
                    <a:cubicBezTo>
                      <a:pt x="32" y="428"/>
                      <a:pt x="18" y="424"/>
                      <a:pt x="1" y="419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5" y="434"/>
                      <a:pt x="5" y="434"/>
                      <a:pt x="5" y="434"/>
                    </a:cubicBezTo>
                    <a:cubicBezTo>
                      <a:pt x="13" y="444"/>
                      <a:pt x="13" y="444"/>
                      <a:pt x="13" y="444"/>
                    </a:cubicBezTo>
                    <a:cubicBezTo>
                      <a:pt x="14" y="446"/>
                      <a:pt x="14" y="446"/>
                      <a:pt x="14" y="446"/>
                    </a:cubicBezTo>
                    <a:cubicBezTo>
                      <a:pt x="12" y="453"/>
                      <a:pt x="12" y="453"/>
                      <a:pt x="12" y="453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7" y="460"/>
                      <a:pt x="7" y="460"/>
                      <a:pt x="7" y="460"/>
                    </a:cubicBezTo>
                    <a:cubicBezTo>
                      <a:pt x="12" y="465"/>
                      <a:pt x="12" y="465"/>
                      <a:pt x="12" y="465"/>
                    </a:cubicBezTo>
                    <a:cubicBezTo>
                      <a:pt x="14" y="467"/>
                      <a:pt x="15" y="469"/>
                      <a:pt x="15" y="470"/>
                    </a:cubicBezTo>
                    <a:cubicBezTo>
                      <a:pt x="17" y="478"/>
                      <a:pt x="17" y="478"/>
                      <a:pt x="17" y="478"/>
                    </a:cubicBezTo>
                    <a:cubicBezTo>
                      <a:pt x="23" y="484"/>
                      <a:pt x="23" y="484"/>
                      <a:pt x="23" y="484"/>
                    </a:cubicBezTo>
                    <a:cubicBezTo>
                      <a:pt x="23" y="485"/>
                      <a:pt x="23" y="485"/>
                      <a:pt x="23" y="485"/>
                    </a:cubicBezTo>
                    <a:cubicBezTo>
                      <a:pt x="23" y="490"/>
                      <a:pt x="23" y="490"/>
                      <a:pt x="23" y="490"/>
                    </a:cubicBezTo>
                    <a:cubicBezTo>
                      <a:pt x="23" y="494"/>
                      <a:pt x="23" y="494"/>
                      <a:pt x="23" y="494"/>
                    </a:cubicBezTo>
                    <a:cubicBezTo>
                      <a:pt x="27" y="497"/>
                      <a:pt x="27" y="497"/>
                      <a:pt x="27" y="497"/>
                    </a:cubicBezTo>
                    <a:cubicBezTo>
                      <a:pt x="29" y="496"/>
                      <a:pt x="29" y="496"/>
                      <a:pt x="29" y="496"/>
                    </a:cubicBezTo>
                    <a:cubicBezTo>
                      <a:pt x="30" y="495"/>
                      <a:pt x="30" y="495"/>
                      <a:pt x="30" y="495"/>
                    </a:cubicBezTo>
                    <a:cubicBezTo>
                      <a:pt x="31" y="492"/>
                      <a:pt x="33" y="490"/>
                      <a:pt x="36" y="490"/>
                    </a:cubicBezTo>
                    <a:cubicBezTo>
                      <a:pt x="39" y="488"/>
                      <a:pt x="39" y="488"/>
                      <a:pt x="39" y="488"/>
                    </a:cubicBezTo>
                    <a:cubicBezTo>
                      <a:pt x="60" y="486"/>
                      <a:pt x="60" y="486"/>
                      <a:pt x="60" y="486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71" y="482"/>
                      <a:pt x="71" y="482"/>
                      <a:pt x="71" y="48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6" y="494"/>
                      <a:pt x="75" y="496"/>
                      <a:pt x="74" y="498"/>
                    </a:cubicBezTo>
                    <a:cubicBezTo>
                      <a:pt x="63" y="514"/>
                      <a:pt x="63" y="514"/>
                      <a:pt x="63" y="514"/>
                    </a:cubicBezTo>
                    <a:cubicBezTo>
                      <a:pt x="63" y="517"/>
                      <a:pt x="63" y="517"/>
                      <a:pt x="63" y="517"/>
                    </a:cubicBezTo>
                    <a:cubicBezTo>
                      <a:pt x="69" y="522"/>
                      <a:pt x="69" y="522"/>
                      <a:pt x="69" y="522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7" y="529"/>
                      <a:pt x="79" y="531"/>
                      <a:pt x="81" y="532"/>
                    </a:cubicBezTo>
                    <a:cubicBezTo>
                      <a:pt x="84" y="532"/>
                      <a:pt x="87" y="535"/>
                      <a:pt x="89" y="538"/>
                    </a:cubicBezTo>
                    <a:cubicBezTo>
                      <a:pt x="89" y="539"/>
                      <a:pt x="89" y="539"/>
                      <a:pt x="89" y="539"/>
                    </a:cubicBezTo>
                    <a:cubicBezTo>
                      <a:pt x="93" y="541"/>
                      <a:pt x="93" y="541"/>
                      <a:pt x="93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7" y="550"/>
                      <a:pt x="97" y="550"/>
                      <a:pt x="97" y="550"/>
                    </a:cubicBezTo>
                    <a:cubicBezTo>
                      <a:pt x="98" y="556"/>
                      <a:pt x="98" y="556"/>
                      <a:pt x="98" y="556"/>
                    </a:cubicBezTo>
                    <a:cubicBezTo>
                      <a:pt x="108" y="558"/>
                      <a:pt x="108" y="558"/>
                      <a:pt x="108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9"/>
                      <a:pt x="109" y="559"/>
                      <a:pt x="109" y="559"/>
                    </a:cubicBezTo>
                    <a:cubicBezTo>
                      <a:pt x="110" y="560"/>
                      <a:pt x="110" y="560"/>
                      <a:pt x="110" y="560"/>
                    </a:cubicBezTo>
                    <a:cubicBezTo>
                      <a:pt x="113" y="565"/>
                      <a:pt x="113" y="565"/>
                      <a:pt x="113" y="565"/>
                    </a:cubicBezTo>
                    <a:cubicBezTo>
                      <a:pt x="121" y="568"/>
                      <a:pt x="121" y="568"/>
                      <a:pt x="121" y="568"/>
                    </a:cubicBezTo>
                    <a:cubicBezTo>
                      <a:pt x="126" y="565"/>
                      <a:pt x="126" y="565"/>
                      <a:pt x="126" y="565"/>
                    </a:cubicBezTo>
                    <a:cubicBezTo>
                      <a:pt x="125" y="562"/>
                      <a:pt x="125" y="562"/>
                      <a:pt x="125" y="562"/>
                    </a:cubicBezTo>
                    <a:cubicBezTo>
                      <a:pt x="120" y="557"/>
                      <a:pt x="120" y="557"/>
                      <a:pt x="120" y="557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5" y="547"/>
                      <a:pt x="125" y="547"/>
                      <a:pt x="125" y="547"/>
                    </a:cubicBezTo>
                    <a:cubicBezTo>
                      <a:pt x="135" y="547"/>
                      <a:pt x="135" y="547"/>
                      <a:pt x="135" y="547"/>
                    </a:cubicBezTo>
                    <a:cubicBezTo>
                      <a:pt x="135" y="548"/>
                      <a:pt x="135" y="548"/>
                      <a:pt x="135" y="548"/>
                    </a:cubicBezTo>
                    <a:cubicBezTo>
                      <a:pt x="149" y="552"/>
                      <a:pt x="149" y="552"/>
                      <a:pt x="149" y="552"/>
                    </a:cubicBezTo>
                    <a:cubicBezTo>
                      <a:pt x="157" y="551"/>
                      <a:pt x="157" y="551"/>
                      <a:pt x="157" y="551"/>
                    </a:cubicBezTo>
                    <a:cubicBezTo>
                      <a:pt x="163" y="546"/>
                      <a:pt x="163" y="546"/>
                      <a:pt x="163" y="546"/>
                    </a:cubicBezTo>
                    <a:cubicBezTo>
                      <a:pt x="169" y="537"/>
                      <a:pt x="174" y="534"/>
                      <a:pt x="177" y="536"/>
                    </a:cubicBezTo>
                    <a:cubicBezTo>
                      <a:pt x="180" y="535"/>
                      <a:pt x="180" y="535"/>
                      <a:pt x="180" y="535"/>
                    </a:cubicBezTo>
                    <a:cubicBezTo>
                      <a:pt x="183" y="535"/>
                      <a:pt x="185" y="536"/>
                      <a:pt x="187" y="536"/>
                    </a:cubicBezTo>
                    <a:cubicBezTo>
                      <a:pt x="187" y="537"/>
                      <a:pt x="187" y="538"/>
                      <a:pt x="187" y="538"/>
                    </a:cubicBezTo>
                    <a:cubicBezTo>
                      <a:pt x="187" y="540"/>
                      <a:pt x="189" y="543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3" y="554"/>
                      <a:pt x="193" y="554"/>
                      <a:pt x="193" y="554"/>
                    </a:cubicBezTo>
                    <a:cubicBezTo>
                      <a:pt x="193" y="555"/>
                      <a:pt x="193" y="555"/>
                      <a:pt x="193" y="555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84" y="570"/>
                      <a:pt x="184" y="570"/>
                      <a:pt x="184" y="570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69" y="577"/>
                      <a:pt x="169" y="577"/>
                      <a:pt x="169" y="577"/>
                    </a:cubicBezTo>
                    <a:cubicBezTo>
                      <a:pt x="167" y="581"/>
                      <a:pt x="167" y="581"/>
                      <a:pt x="167" y="581"/>
                    </a:cubicBezTo>
                    <a:cubicBezTo>
                      <a:pt x="165" y="593"/>
                      <a:pt x="165" y="593"/>
                      <a:pt x="165" y="593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70" y="604"/>
                      <a:pt x="170" y="604"/>
                      <a:pt x="170" y="604"/>
                    </a:cubicBezTo>
                    <a:cubicBezTo>
                      <a:pt x="171" y="606"/>
                      <a:pt x="171" y="606"/>
                      <a:pt x="171" y="606"/>
                    </a:cubicBezTo>
                    <a:cubicBezTo>
                      <a:pt x="176" y="609"/>
                      <a:pt x="176" y="609"/>
                      <a:pt x="176" y="609"/>
                    </a:cubicBezTo>
                    <a:cubicBezTo>
                      <a:pt x="193" y="609"/>
                      <a:pt x="193" y="609"/>
                      <a:pt x="193" y="609"/>
                    </a:cubicBezTo>
                    <a:cubicBezTo>
                      <a:pt x="207" y="607"/>
                      <a:pt x="207" y="607"/>
                      <a:pt x="207" y="607"/>
                    </a:cubicBezTo>
                    <a:cubicBezTo>
                      <a:pt x="209" y="605"/>
                      <a:pt x="209" y="605"/>
                      <a:pt x="209" y="605"/>
                    </a:cubicBezTo>
                    <a:cubicBezTo>
                      <a:pt x="211" y="602"/>
                      <a:pt x="213" y="602"/>
                      <a:pt x="214" y="602"/>
                    </a:cubicBezTo>
                    <a:cubicBezTo>
                      <a:pt x="224" y="603"/>
                      <a:pt x="224" y="603"/>
                      <a:pt x="224" y="603"/>
                    </a:cubicBezTo>
                    <a:cubicBezTo>
                      <a:pt x="225" y="602"/>
                      <a:pt x="225" y="602"/>
                      <a:pt x="225" y="602"/>
                    </a:cubicBezTo>
                    <a:cubicBezTo>
                      <a:pt x="224" y="599"/>
                      <a:pt x="224" y="596"/>
                      <a:pt x="225" y="594"/>
                    </a:cubicBezTo>
                    <a:cubicBezTo>
                      <a:pt x="229" y="587"/>
                      <a:pt x="229" y="587"/>
                      <a:pt x="229" y="587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50" y="542"/>
                      <a:pt x="250" y="542"/>
                      <a:pt x="250" y="542"/>
                    </a:cubicBezTo>
                    <a:cubicBezTo>
                      <a:pt x="251" y="541"/>
                      <a:pt x="251" y="541"/>
                      <a:pt x="251" y="541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7" y="550"/>
                      <a:pt x="270" y="553"/>
                      <a:pt x="270" y="555"/>
                    </a:cubicBezTo>
                    <a:cubicBezTo>
                      <a:pt x="269" y="564"/>
                      <a:pt x="269" y="564"/>
                      <a:pt x="269" y="564"/>
                    </a:cubicBezTo>
                    <a:cubicBezTo>
                      <a:pt x="265" y="570"/>
                      <a:pt x="265" y="570"/>
                      <a:pt x="265" y="570"/>
                    </a:cubicBezTo>
                    <a:cubicBezTo>
                      <a:pt x="263" y="578"/>
                      <a:pt x="263" y="578"/>
                      <a:pt x="263" y="578"/>
                    </a:cubicBezTo>
                    <a:cubicBezTo>
                      <a:pt x="263" y="586"/>
                      <a:pt x="263" y="586"/>
                      <a:pt x="263" y="586"/>
                    </a:cubicBezTo>
                    <a:cubicBezTo>
                      <a:pt x="265" y="590"/>
                      <a:pt x="265" y="590"/>
                      <a:pt x="265" y="590"/>
                    </a:cubicBezTo>
                    <a:cubicBezTo>
                      <a:pt x="269" y="590"/>
                      <a:pt x="269" y="590"/>
                      <a:pt x="269" y="590"/>
                    </a:cubicBezTo>
                    <a:cubicBezTo>
                      <a:pt x="270" y="590"/>
                      <a:pt x="270" y="590"/>
                      <a:pt x="270" y="590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279" y="592"/>
                      <a:pt x="281" y="594"/>
                      <a:pt x="283" y="598"/>
                    </a:cubicBezTo>
                    <a:cubicBezTo>
                      <a:pt x="286" y="600"/>
                      <a:pt x="286" y="600"/>
                      <a:pt x="286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301" y="606"/>
                      <a:pt x="301" y="606"/>
                      <a:pt x="301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15" y="607"/>
                      <a:pt x="315" y="607"/>
                      <a:pt x="315" y="607"/>
                    </a:cubicBezTo>
                    <a:cubicBezTo>
                      <a:pt x="319" y="602"/>
                      <a:pt x="319" y="602"/>
                      <a:pt x="319" y="602"/>
                    </a:cubicBezTo>
                    <a:cubicBezTo>
                      <a:pt x="323" y="582"/>
                      <a:pt x="323" y="582"/>
                      <a:pt x="323" y="582"/>
                    </a:cubicBezTo>
                    <a:cubicBezTo>
                      <a:pt x="324" y="572"/>
                      <a:pt x="324" y="572"/>
                      <a:pt x="324" y="572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33" y="564"/>
                      <a:pt x="333" y="564"/>
                      <a:pt x="333" y="564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45" y="554"/>
                      <a:pt x="345" y="554"/>
                      <a:pt x="345" y="554"/>
                    </a:cubicBezTo>
                    <a:cubicBezTo>
                      <a:pt x="350" y="551"/>
                      <a:pt x="350" y="551"/>
                      <a:pt x="350" y="551"/>
                    </a:cubicBezTo>
                    <a:cubicBezTo>
                      <a:pt x="356" y="549"/>
                      <a:pt x="356" y="549"/>
                      <a:pt x="356" y="549"/>
                    </a:cubicBezTo>
                    <a:cubicBezTo>
                      <a:pt x="353" y="537"/>
                      <a:pt x="353" y="537"/>
                      <a:pt x="353" y="537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1"/>
                      <a:pt x="374" y="541"/>
                      <a:pt x="374" y="541"/>
                    </a:cubicBezTo>
                    <a:cubicBezTo>
                      <a:pt x="376" y="534"/>
                      <a:pt x="376" y="534"/>
                      <a:pt x="376" y="534"/>
                    </a:cubicBezTo>
                    <a:cubicBezTo>
                      <a:pt x="376" y="532"/>
                      <a:pt x="376" y="532"/>
                      <a:pt x="376" y="532"/>
                    </a:cubicBezTo>
                    <a:cubicBezTo>
                      <a:pt x="377" y="533"/>
                      <a:pt x="377" y="533"/>
                      <a:pt x="377" y="533"/>
                    </a:cubicBezTo>
                    <a:cubicBezTo>
                      <a:pt x="378" y="533"/>
                      <a:pt x="378" y="533"/>
                      <a:pt x="378" y="533"/>
                    </a:cubicBezTo>
                    <a:cubicBezTo>
                      <a:pt x="384" y="534"/>
                      <a:pt x="384" y="534"/>
                      <a:pt x="384" y="534"/>
                    </a:cubicBezTo>
                    <a:cubicBezTo>
                      <a:pt x="387" y="534"/>
                      <a:pt x="387" y="534"/>
                      <a:pt x="387" y="534"/>
                    </a:cubicBezTo>
                    <a:cubicBezTo>
                      <a:pt x="393" y="528"/>
                      <a:pt x="393" y="528"/>
                      <a:pt x="393" y="528"/>
                    </a:cubicBezTo>
                    <a:cubicBezTo>
                      <a:pt x="394" y="528"/>
                      <a:pt x="394" y="528"/>
                      <a:pt x="394" y="528"/>
                    </a:cubicBezTo>
                    <a:cubicBezTo>
                      <a:pt x="394" y="527"/>
                      <a:pt x="394" y="527"/>
                      <a:pt x="394" y="527"/>
                    </a:cubicBezTo>
                    <a:cubicBezTo>
                      <a:pt x="395" y="527"/>
                      <a:pt x="395" y="527"/>
                      <a:pt x="395" y="527"/>
                    </a:cubicBezTo>
                    <a:cubicBezTo>
                      <a:pt x="403" y="526"/>
                      <a:pt x="403" y="526"/>
                      <a:pt x="403" y="526"/>
                    </a:cubicBezTo>
                    <a:cubicBezTo>
                      <a:pt x="409" y="519"/>
                      <a:pt x="409" y="519"/>
                      <a:pt x="409" y="519"/>
                    </a:cubicBezTo>
                    <a:cubicBezTo>
                      <a:pt x="413" y="514"/>
                      <a:pt x="413" y="514"/>
                      <a:pt x="413" y="514"/>
                    </a:cubicBezTo>
                    <a:cubicBezTo>
                      <a:pt x="413" y="508"/>
                      <a:pt x="413" y="508"/>
                      <a:pt x="413" y="508"/>
                    </a:cubicBezTo>
                    <a:cubicBezTo>
                      <a:pt x="413" y="505"/>
                      <a:pt x="414" y="504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8" y="502"/>
                      <a:pt x="418" y="502"/>
                      <a:pt x="418" y="502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29" y="501"/>
                      <a:pt x="429" y="501"/>
                      <a:pt x="429" y="501"/>
                    </a:cubicBezTo>
                    <a:cubicBezTo>
                      <a:pt x="430" y="496"/>
                      <a:pt x="430" y="496"/>
                      <a:pt x="430" y="496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49" y="494"/>
                      <a:pt x="449" y="494"/>
                      <a:pt x="449" y="494"/>
                    </a:cubicBezTo>
                    <a:cubicBezTo>
                      <a:pt x="457" y="492"/>
                      <a:pt x="457" y="492"/>
                      <a:pt x="457" y="492"/>
                    </a:cubicBezTo>
                    <a:cubicBezTo>
                      <a:pt x="461" y="488"/>
                      <a:pt x="461" y="488"/>
                      <a:pt x="461" y="488"/>
                    </a:cubicBezTo>
                    <a:cubicBezTo>
                      <a:pt x="465" y="481"/>
                      <a:pt x="465" y="481"/>
                      <a:pt x="465" y="481"/>
                    </a:cubicBezTo>
                    <a:cubicBezTo>
                      <a:pt x="459" y="475"/>
                      <a:pt x="459" y="475"/>
                      <a:pt x="459" y="475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9" y="456"/>
                      <a:pt x="459" y="456"/>
                      <a:pt x="459" y="456"/>
                    </a:cubicBezTo>
                    <a:cubicBezTo>
                      <a:pt x="459" y="454"/>
                      <a:pt x="461" y="451"/>
                      <a:pt x="464" y="448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8"/>
                      <a:pt x="468" y="438"/>
                      <a:pt x="468" y="438"/>
                    </a:cubicBezTo>
                    <a:cubicBezTo>
                      <a:pt x="469" y="438"/>
                      <a:pt x="469" y="438"/>
                      <a:pt x="469" y="438"/>
                    </a:cubicBezTo>
                    <a:cubicBezTo>
                      <a:pt x="473" y="432"/>
                      <a:pt x="473" y="432"/>
                      <a:pt x="473" y="432"/>
                    </a:cubicBezTo>
                    <a:cubicBezTo>
                      <a:pt x="479" y="420"/>
                      <a:pt x="479" y="420"/>
                      <a:pt x="479" y="420"/>
                    </a:cubicBezTo>
                    <a:cubicBezTo>
                      <a:pt x="484" y="428"/>
                      <a:pt x="484" y="428"/>
                      <a:pt x="484" y="428"/>
                    </a:cubicBezTo>
                    <a:cubicBezTo>
                      <a:pt x="485" y="428"/>
                      <a:pt x="485" y="428"/>
                      <a:pt x="485" y="428"/>
                    </a:cubicBezTo>
                    <a:cubicBezTo>
                      <a:pt x="485" y="429"/>
                      <a:pt x="485" y="429"/>
                      <a:pt x="485" y="429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8" y="445"/>
                      <a:pt x="488" y="445"/>
                      <a:pt x="488" y="445"/>
                    </a:cubicBezTo>
                    <a:cubicBezTo>
                      <a:pt x="493" y="448"/>
                      <a:pt x="493" y="448"/>
                      <a:pt x="493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5" y="448"/>
                      <a:pt x="495" y="448"/>
                      <a:pt x="495" y="448"/>
                    </a:cubicBezTo>
                    <a:cubicBezTo>
                      <a:pt x="496" y="448"/>
                      <a:pt x="496" y="448"/>
                      <a:pt x="496" y="448"/>
                    </a:cubicBezTo>
                    <a:cubicBezTo>
                      <a:pt x="501" y="440"/>
                      <a:pt x="501" y="440"/>
                      <a:pt x="501" y="440"/>
                    </a:cubicBezTo>
                    <a:cubicBezTo>
                      <a:pt x="503" y="432"/>
                      <a:pt x="503" y="432"/>
                      <a:pt x="503" y="432"/>
                    </a:cubicBezTo>
                    <a:cubicBezTo>
                      <a:pt x="505" y="432"/>
                      <a:pt x="505" y="432"/>
                      <a:pt x="505" y="432"/>
                    </a:cubicBezTo>
                    <a:cubicBezTo>
                      <a:pt x="506" y="432"/>
                      <a:pt x="506" y="432"/>
                      <a:pt x="506" y="432"/>
                    </a:cubicBezTo>
                    <a:cubicBezTo>
                      <a:pt x="517" y="436"/>
                      <a:pt x="517" y="436"/>
                      <a:pt x="517" y="436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4" y="432"/>
                      <a:pt x="524" y="432"/>
                      <a:pt x="524" y="432"/>
                    </a:cubicBezTo>
                    <a:cubicBezTo>
                      <a:pt x="530" y="431"/>
                      <a:pt x="530" y="431"/>
                      <a:pt x="530" y="431"/>
                    </a:cubicBezTo>
                    <a:cubicBezTo>
                      <a:pt x="534" y="424"/>
                      <a:pt x="534" y="424"/>
                      <a:pt x="534" y="424"/>
                    </a:cubicBezTo>
                    <a:cubicBezTo>
                      <a:pt x="534" y="416"/>
                      <a:pt x="534" y="416"/>
                      <a:pt x="534" y="416"/>
                    </a:cubicBezTo>
                    <a:cubicBezTo>
                      <a:pt x="537" y="403"/>
                      <a:pt x="537" y="403"/>
                      <a:pt x="537" y="403"/>
                    </a:cubicBezTo>
                    <a:cubicBezTo>
                      <a:pt x="537" y="404"/>
                      <a:pt x="537" y="404"/>
                      <a:pt x="537" y="404"/>
                    </a:cubicBezTo>
                    <a:cubicBezTo>
                      <a:pt x="539" y="404"/>
                      <a:pt x="539" y="404"/>
                      <a:pt x="539" y="404"/>
                    </a:cubicBezTo>
                    <a:cubicBezTo>
                      <a:pt x="547" y="406"/>
                      <a:pt x="547" y="406"/>
                      <a:pt x="547" y="406"/>
                    </a:cubicBezTo>
                    <a:cubicBezTo>
                      <a:pt x="551" y="398"/>
                      <a:pt x="551" y="398"/>
                      <a:pt x="551" y="398"/>
                    </a:cubicBezTo>
                    <a:cubicBezTo>
                      <a:pt x="552" y="398"/>
                      <a:pt x="552" y="398"/>
                      <a:pt x="552" y="398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61" y="398"/>
                      <a:pt x="561" y="398"/>
                      <a:pt x="561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3" y="398"/>
                      <a:pt x="563" y="398"/>
                      <a:pt x="563" y="398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5"/>
                      <a:pt x="567" y="405"/>
                      <a:pt x="567" y="405"/>
                    </a:cubicBezTo>
                    <a:cubicBezTo>
                      <a:pt x="567" y="406"/>
                      <a:pt x="567" y="406"/>
                      <a:pt x="567" y="406"/>
                    </a:cubicBezTo>
                    <a:cubicBezTo>
                      <a:pt x="568" y="414"/>
                      <a:pt x="568" y="414"/>
                      <a:pt x="568" y="414"/>
                    </a:cubicBezTo>
                    <a:cubicBezTo>
                      <a:pt x="572" y="417"/>
                      <a:pt x="572" y="417"/>
                      <a:pt x="572" y="417"/>
                    </a:cubicBezTo>
                    <a:cubicBezTo>
                      <a:pt x="577" y="412"/>
                      <a:pt x="577" y="412"/>
                      <a:pt x="577" y="412"/>
                    </a:cubicBezTo>
                    <a:cubicBezTo>
                      <a:pt x="579" y="414"/>
                      <a:pt x="579" y="414"/>
                      <a:pt x="579" y="414"/>
                    </a:cubicBezTo>
                    <a:cubicBezTo>
                      <a:pt x="581" y="416"/>
                      <a:pt x="581" y="418"/>
                      <a:pt x="581" y="420"/>
                    </a:cubicBezTo>
                    <a:cubicBezTo>
                      <a:pt x="581" y="427"/>
                      <a:pt x="581" y="427"/>
                      <a:pt x="581" y="427"/>
                    </a:cubicBezTo>
                    <a:cubicBezTo>
                      <a:pt x="579" y="434"/>
                      <a:pt x="579" y="434"/>
                      <a:pt x="579" y="434"/>
                    </a:cubicBezTo>
                    <a:cubicBezTo>
                      <a:pt x="581" y="438"/>
                      <a:pt x="581" y="438"/>
                      <a:pt x="581" y="438"/>
                    </a:cubicBezTo>
                    <a:cubicBezTo>
                      <a:pt x="585" y="442"/>
                      <a:pt x="585" y="442"/>
                      <a:pt x="585" y="442"/>
                    </a:cubicBezTo>
                    <a:cubicBezTo>
                      <a:pt x="601" y="444"/>
                      <a:pt x="601" y="444"/>
                      <a:pt x="601" y="444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4" y="446"/>
                      <a:pt x="604" y="446"/>
                      <a:pt x="604" y="446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13" y="436"/>
                      <a:pt x="613" y="436"/>
                      <a:pt x="613" y="436"/>
                    </a:cubicBezTo>
                    <a:cubicBezTo>
                      <a:pt x="611" y="430"/>
                      <a:pt x="611" y="430"/>
                      <a:pt x="611" y="430"/>
                    </a:cubicBezTo>
                    <a:cubicBezTo>
                      <a:pt x="607" y="404"/>
                      <a:pt x="607" y="404"/>
                      <a:pt x="607" y="404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25" y="416"/>
                      <a:pt x="625" y="416"/>
                      <a:pt x="625" y="416"/>
                    </a:cubicBezTo>
                    <a:cubicBezTo>
                      <a:pt x="628" y="419"/>
                      <a:pt x="628" y="419"/>
                      <a:pt x="628" y="419"/>
                    </a:cubicBezTo>
                    <a:cubicBezTo>
                      <a:pt x="633" y="416"/>
                      <a:pt x="633" y="416"/>
                      <a:pt x="633" y="416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50" y="398"/>
                      <a:pt x="650" y="398"/>
                      <a:pt x="650" y="398"/>
                    </a:cubicBezTo>
                    <a:cubicBezTo>
                      <a:pt x="656" y="393"/>
                      <a:pt x="656" y="393"/>
                      <a:pt x="656" y="393"/>
                    </a:cubicBezTo>
                    <a:cubicBezTo>
                      <a:pt x="663" y="384"/>
                      <a:pt x="663" y="384"/>
                      <a:pt x="663" y="384"/>
                    </a:cubicBezTo>
                    <a:cubicBezTo>
                      <a:pt x="663" y="383"/>
                      <a:pt x="663" y="383"/>
                      <a:pt x="663" y="383"/>
                    </a:cubicBezTo>
                    <a:cubicBezTo>
                      <a:pt x="672" y="385"/>
                      <a:pt x="672" y="385"/>
                      <a:pt x="672" y="385"/>
                    </a:cubicBezTo>
                    <a:cubicBezTo>
                      <a:pt x="677" y="385"/>
                      <a:pt x="677" y="385"/>
                      <a:pt x="677" y="385"/>
                    </a:cubicBezTo>
                    <a:cubicBezTo>
                      <a:pt x="677" y="382"/>
                      <a:pt x="677" y="379"/>
                      <a:pt x="678" y="378"/>
                    </a:cubicBezTo>
                    <a:cubicBezTo>
                      <a:pt x="685" y="370"/>
                      <a:pt x="685" y="370"/>
                      <a:pt x="685" y="370"/>
                    </a:cubicBezTo>
                    <a:cubicBezTo>
                      <a:pt x="687" y="368"/>
                      <a:pt x="687" y="368"/>
                      <a:pt x="687" y="368"/>
                    </a:cubicBezTo>
                    <a:cubicBezTo>
                      <a:pt x="695" y="371"/>
                      <a:pt x="695" y="371"/>
                      <a:pt x="695" y="371"/>
                    </a:cubicBezTo>
                    <a:cubicBezTo>
                      <a:pt x="704" y="370"/>
                      <a:pt x="704" y="370"/>
                      <a:pt x="704" y="370"/>
                    </a:cubicBezTo>
                    <a:cubicBezTo>
                      <a:pt x="711" y="363"/>
                      <a:pt x="711" y="363"/>
                      <a:pt x="711" y="363"/>
                    </a:cubicBezTo>
                    <a:cubicBezTo>
                      <a:pt x="714" y="357"/>
                      <a:pt x="714" y="357"/>
                      <a:pt x="714" y="357"/>
                    </a:cubicBezTo>
                    <a:cubicBezTo>
                      <a:pt x="712" y="354"/>
                      <a:pt x="712" y="354"/>
                      <a:pt x="712" y="354"/>
                    </a:cubicBezTo>
                    <a:cubicBezTo>
                      <a:pt x="706" y="357"/>
                      <a:pt x="706" y="357"/>
                      <a:pt x="706" y="357"/>
                    </a:cubicBezTo>
                    <a:cubicBezTo>
                      <a:pt x="706" y="356"/>
                      <a:pt x="706" y="356"/>
                      <a:pt x="706" y="356"/>
                    </a:cubicBezTo>
                    <a:cubicBezTo>
                      <a:pt x="705" y="356"/>
                      <a:pt x="705" y="356"/>
                      <a:pt x="705" y="356"/>
                    </a:cubicBezTo>
                    <a:cubicBezTo>
                      <a:pt x="698" y="350"/>
                      <a:pt x="698" y="350"/>
                      <a:pt x="698" y="350"/>
                    </a:cubicBezTo>
                    <a:cubicBezTo>
                      <a:pt x="698" y="349"/>
                      <a:pt x="698" y="349"/>
                      <a:pt x="698" y="349"/>
                    </a:cubicBezTo>
                    <a:cubicBezTo>
                      <a:pt x="701" y="338"/>
                      <a:pt x="701" y="338"/>
                      <a:pt x="701" y="338"/>
                    </a:cubicBezTo>
                    <a:cubicBezTo>
                      <a:pt x="701" y="330"/>
                      <a:pt x="701" y="330"/>
                      <a:pt x="701" y="330"/>
                    </a:cubicBezTo>
                    <a:cubicBezTo>
                      <a:pt x="699" y="324"/>
                      <a:pt x="699" y="324"/>
                      <a:pt x="699" y="324"/>
                    </a:cubicBezTo>
                    <a:cubicBezTo>
                      <a:pt x="694" y="322"/>
                      <a:pt x="694" y="322"/>
                      <a:pt x="694" y="322"/>
                    </a:cubicBezTo>
                    <a:cubicBezTo>
                      <a:pt x="694" y="321"/>
                      <a:pt x="694" y="321"/>
                      <a:pt x="694" y="321"/>
                    </a:cubicBezTo>
                    <a:cubicBezTo>
                      <a:pt x="693" y="321"/>
                      <a:pt x="693" y="321"/>
                      <a:pt x="693" y="321"/>
                    </a:cubicBezTo>
                    <a:cubicBezTo>
                      <a:pt x="693" y="320"/>
                      <a:pt x="693" y="320"/>
                      <a:pt x="693" y="320"/>
                    </a:cubicBezTo>
                    <a:cubicBezTo>
                      <a:pt x="688" y="311"/>
                      <a:pt x="688" y="311"/>
                      <a:pt x="688" y="311"/>
                    </a:cubicBezTo>
                    <a:cubicBezTo>
                      <a:pt x="687" y="310"/>
                      <a:pt x="687" y="310"/>
                      <a:pt x="687" y="310"/>
                    </a:cubicBezTo>
                    <a:cubicBezTo>
                      <a:pt x="681" y="318"/>
                      <a:pt x="681" y="318"/>
                      <a:pt x="681" y="318"/>
                    </a:cubicBezTo>
                    <a:cubicBezTo>
                      <a:pt x="674" y="322"/>
                      <a:pt x="674" y="322"/>
                      <a:pt x="674" y="322"/>
                    </a:cubicBezTo>
                    <a:cubicBezTo>
                      <a:pt x="672" y="323"/>
                      <a:pt x="672" y="323"/>
                      <a:pt x="672" y="323"/>
                    </a:cubicBezTo>
                    <a:cubicBezTo>
                      <a:pt x="672" y="322"/>
                      <a:pt x="672" y="322"/>
                      <a:pt x="672" y="322"/>
                    </a:cubicBezTo>
                    <a:cubicBezTo>
                      <a:pt x="671" y="322"/>
                      <a:pt x="671" y="322"/>
                      <a:pt x="671" y="322"/>
                    </a:cubicBezTo>
                    <a:cubicBezTo>
                      <a:pt x="664" y="315"/>
                      <a:pt x="664" y="315"/>
                      <a:pt x="664" y="315"/>
                    </a:cubicBezTo>
                    <a:cubicBezTo>
                      <a:pt x="664" y="314"/>
                      <a:pt x="664" y="314"/>
                      <a:pt x="664" y="314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7" y="295"/>
                      <a:pt x="657" y="295"/>
                      <a:pt x="657" y="295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82"/>
                      <a:pt x="657" y="282"/>
                      <a:pt x="657" y="282"/>
                    </a:cubicBezTo>
                    <a:cubicBezTo>
                      <a:pt x="656" y="275"/>
                      <a:pt x="656" y="275"/>
                      <a:pt x="656" y="275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37" y="263"/>
                      <a:pt x="637" y="263"/>
                      <a:pt x="637" y="263"/>
                    </a:cubicBezTo>
                    <a:cubicBezTo>
                      <a:pt x="638" y="262"/>
                      <a:pt x="638" y="262"/>
                      <a:pt x="638" y="262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4"/>
                      <a:pt x="644" y="254"/>
                      <a:pt x="644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51" y="254"/>
                      <a:pt x="651" y="254"/>
                      <a:pt x="651" y="254"/>
                    </a:cubicBezTo>
                    <a:cubicBezTo>
                      <a:pt x="652" y="254"/>
                      <a:pt x="652" y="254"/>
                      <a:pt x="652" y="254"/>
                    </a:cubicBezTo>
                    <a:cubicBezTo>
                      <a:pt x="654" y="254"/>
                      <a:pt x="656" y="255"/>
                      <a:pt x="657" y="257"/>
                    </a:cubicBezTo>
                    <a:cubicBezTo>
                      <a:pt x="663" y="261"/>
                      <a:pt x="663" y="261"/>
                      <a:pt x="663" y="261"/>
                    </a:cubicBezTo>
                    <a:cubicBezTo>
                      <a:pt x="669" y="256"/>
                      <a:pt x="669" y="256"/>
                      <a:pt x="669" y="256"/>
                    </a:cubicBezTo>
                    <a:cubicBezTo>
                      <a:pt x="673" y="250"/>
                      <a:pt x="673" y="250"/>
                      <a:pt x="673" y="250"/>
                    </a:cubicBezTo>
                    <a:cubicBezTo>
                      <a:pt x="673" y="245"/>
                      <a:pt x="673" y="245"/>
                      <a:pt x="673" y="245"/>
                    </a:cubicBezTo>
                    <a:cubicBezTo>
                      <a:pt x="672" y="232"/>
                      <a:pt x="672" y="232"/>
                      <a:pt x="672" y="232"/>
                    </a:cubicBezTo>
                    <a:cubicBezTo>
                      <a:pt x="671" y="227"/>
                      <a:pt x="671" y="227"/>
                      <a:pt x="671" y="227"/>
                    </a:cubicBezTo>
                    <a:cubicBezTo>
                      <a:pt x="662" y="226"/>
                      <a:pt x="662" y="226"/>
                      <a:pt x="662" y="226"/>
                    </a:cubicBezTo>
                    <a:cubicBezTo>
                      <a:pt x="662" y="220"/>
                      <a:pt x="662" y="220"/>
                      <a:pt x="662" y="220"/>
                    </a:cubicBezTo>
                    <a:cubicBezTo>
                      <a:pt x="654" y="210"/>
                      <a:pt x="654" y="210"/>
                      <a:pt x="654" y="210"/>
                    </a:cubicBezTo>
                    <a:cubicBezTo>
                      <a:pt x="653" y="210"/>
                      <a:pt x="653" y="210"/>
                      <a:pt x="653" y="210"/>
                    </a:cubicBezTo>
                    <a:cubicBezTo>
                      <a:pt x="649" y="203"/>
                      <a:pt x="649" y="203"/>
                      <a:pt x="649" y="203"/>
                    </a:cubicBezTo>
                    <a:cubicBezTo>
                      <a:pt x="649" y="202"/>
                      <a:pt x="649" y="202"/>
                      <a:pt x="649" y="202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57" y="190"/>
                      <a:pt x="657" y="190"/>
                      <a:pt x="657" y="190"/>
                    </a:cubicBezTo>
                    <a:cubicBezTo>
                      <a:pt x="657" y="189"/>
                      <a:pt x="657" y="189"/>
                      <a:pt x="657" y="189"/>
                    </a:cubicBezTo>
                    <a:cubicBezTo>
                      <a:pt x="658" y="189"/>
                      <a:pt x="658" y="189"/>
                      <a:pt x="658" y="189"/>
                    </a:cubicBezTo>
                    <a:cubicBezTo>
                      <a:pt x="658" y="188"/>
                      <a:pt x="658" y="188"/>
                      <a:pt x="658" y="188"/>
                    </a:cubicBezTo>
                    <a:cubicBezTo>
                      <a:pt x="659" y="188"/>
                      <a:pt x="659" y="188"/>
                      <a:pt x="659" y="188"/>
                    </a:cubicBezTo>
                    <a:cubicBezTo>
                      <a:pt x="662" y="188"/>
                      <a:pt x="662" y="188"/>
                      <a:pt x="662" y="188"/>
                    </a:cubicBezTo>
                    <a:cubicBezTo>
                      <a:pt x="667" y="184"/>
                      <a:pt x="667" y="184"/>
                      <a:pt x="667" y="184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9" y="161"/>
                      <a:pt x="679" y="161"/>
                      <a:pt x="679" y="161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87" y="158"/>
                      <a:pt x="687" y="158"/>
                      <a:pt x="687" y="158"/>
                    </a:cubicBezTo>
                    <a:cubicBezTo>
                      <a:pt x="687" y="159"/>
                      <a:pt x="687" y="159"/>
                      <a:pt x="687" y="159"/>
                    </a:cubicBezTo>
                    <a:cubicBezTo>
                      <a:pt x="691" y="163"/>
                      <a:pt x="691" y="163"/>
                      <a:pt x="691" y="163"/>
                    </a:cubicBezTo>
                    <a:cubicBezTo>
                      <a:pt x="693" y="164"/>
                      <a:pt x="693" y="164"/>
                      <a:pt x="693" y="164"/>
                    </a:cubicBezTo>
                    <a:cubicBezTo>
                      <a:pt x="696" y="151"/>
                      <a:pt x="696" y="151"/>
                      <a:pt x="696" y="151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1"/>
                      <a:pt x="693" y="141"/>
                      <a:pt x="693" y="141"/>
                    </a:cubicBezTo>
                    <a:cubicBezTo>
                      <a:pt x="694" y="131"/>
                      <a:pt x="694" y="131"/>
                      <a:pt x="694" y="131"/>
                    </a:cubicBezTo>
                    <a:cubicBezTo>
                      <a:pt x="694" y="130"/>
                      <a:pt x="694" y="130"/>
                      <a:pt x="694" y="130"/>
                    </a:cubicBezTo>
                    <a:cubicBezTo>
                      <a:pt x="699" y="125"/>
                      <a:pt x="699" y="125"/>
                      <a:pt x="699" y="125"/>
                    </a:cubicBezTo>
                    <a:cubicBezTo>
                      <a:pt x="702" y="120"/>
                      <a:pt x="702" y="120"/>
                      <a:pt x="702" y="120"/>
                    </a:cubicBezTo>
                    <a:cubicBezTo>
                      <a:pt x="702" y="115"/>
                      <a:pt x="702" y="115"/>
                      <a:pt x="702" y="115"/>
                    </a:cubicBezTo>
                    <a:cubicBezTo>
                      <a:pt x="702" y="112"/>
                      <a:pt x="701" y="108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93"/>
                      <a:pt x="699" y="93"/>
                      <a:pt x="699" y="93"/>
                    </a:cubicBezTo>
                    <a:cubicBezTo>
                      <a:pt x="699" y="92"/>
                      <a:pt x="699" y="92"/>
                      <a:pt x="699" y="92"/>
                    </a:cubicBezTo>
                    <a:cubicBezTo>
                      <a:pt x="701" y="84"/>
                      <a:pt x="701" y="84"/>
                      <a:pt x="701" y="84"/>
                    </a:cubicBezTo>
                    <a:cubicBezTo>
                      <a:pt x="699" y="80"/>
                      <a:pt x="698" y="78"/>
                      <a:pt x="698" y="76"/>
                    </a:cubicBezTo>
                    <a:lnTo>
                      <a:pt x="69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liḍê">
                <a:extLst>
                  <a:ext uri="{FF2B5EF4-FFF2-40B4-BE49-F238E27FC236}">
                    <a16:creationId xmlns:a16="http://schemas.microsoft.com/office/drawing/2014/main" id="{0826CD97-3C0C-4D87-963B-70B69A9EE8FF}"/>
                  </a:ext>
                </a:extLst>
              </p:cNvPr>
              <p:cNvSpPr/>
              <p:nvPr/>
            </p:nvSpPr>
            <p:spPr bwMode="auto">
              <a:xfrm>
                <a:off x="2244" y="1579"/>
                <a:ext cx="1080" cy="914"/>
              </a:xfrm>
              <a:custGeom>
                <a:avLst/>
                <a:gdLst>
                  <a:gd name="T0" fmla="*/ 268 w 456"/>
                  <a:gd name="T1" fmla="*/ 154 h 386"/>
                  <a:gd name="T2" fmla="*/ 258 w 456"/>
                  <a:gd name="T3" fmla="*/ 160 h 386"/>
                  <a:gd name="T4" fmla="*/ 222 w 456"/>
                  <a:gd name="T5" fmla="*/ 128 h 386"/>
                  <a:gd name="T6" fmla="*/ 196 w 456"/>
                  <a:gd name="T7" fmla="*/ 107 h 386"/>
                  <a:gd name="T8" fmla="*/ 199 w 456"/>
                  <a:gd name="T9" fmla="*/ 78 h 386"/>
                  <a:gd name="T10" fmla="*/ 170 w 456"/>
                  <a:gd name="T11" fmla="*/ 86 h 386"/>
                  <a:gd name="T12" fmla="*/ 148 w 456"/>
                  <a:gd name="T13" fmla="*/ 58 h 386"/>
                  <a:gd name="T14" fmla="*/ 138 w 456"/>
                  <a:gd name="T15" fmla="*/ 24 h 386"/>
                  <a:gd name="T16" fmla="*/ 128 w 456"/>
                  <a:gd name="T17" fmla="*/ 7 h 386"/>
                  <a:gd name="T18" fmla="*/ 105 w 456"/>
                  <a:gd name="T19" fmla="*/ 15 h 386"/>
                  <a:gd name="T20" fmla="*/ 89 w 456"/>
                  <a:gd name="T21" fmla="*/ 32 h 386"/>
                  <a:gd name="T22" fmla="*/ 49 w 456"/>
                  <a:gd name="T23" fmla="*/ 44 h 386"/>
                  <a:gd name="T24" fmla="*/ 25 w 456"/>
                  <a:gd name="T25" fmla="*/ 73 h 386"/>
                  <a:gd name="T26" fmla="*/ 2 w 456"/>
                  <a:gd name="T27" fmla="*/ 92 h 386"/>
                  <a:gd name="T28" fmla="*/ 33 w 456"/>
                  <a:gd name="T29" fmla="*/ 119 h 386"/>
                  <a:gd name="T30" fmla="*/ 56 w 456"/>
                  <a:gd name="T31" fmla="*/ 127 h 386"/>
                  <a:gd name="T32" fmla="*/ 112 w 456"/>
                  <a:gd name="T33" fmla="*/ 150 h 386"/>
                  <a:gd name="T34" fmla="*/ 152 w 456"/>
                  <a:gd name="T35" fmla="*/ 142 h 386"/>
                  <a:gd name="T36" fmla="*/ 186 w 456"/>
                  <a:gd name="T37" fmla="*/ 156 h 386"/>
                  <a:gd name="T38" fmla="*/ 216 w 456"/>
                  <a:gd name="T39" fmla="*/ 168 h 386"/>
                  <a:gd name="T40" fmla="*/ 262 w 456"/>
                  <a:gd name="T41" fmla="*/ 203 h 386"/>
                  <a:gd name="T42" fmla="*/ 274 w 456"/>
                  <a:gd name="T43" fmla="*/ 220 h 386"/>
                  <a:gd name="T44" fmla="*/ 271 w 456"/>
                  <a:gd name="T45" fmla="*/ 288 h 386"/>
                  <a:gd name="T46" fmla="*/ 252 w 456"/>
                  <a:gd name="T47" fmla="*/ 322 h 386"/>
                  <a:gd name="T48" fmla="*/ 224 w 456"/>
                  <a:gd name="T49" fmla="*/ 333 h 386"/>
                  <a:gd name="T50" fmla="*/ 250 w 456"/>
                  <a:gd name="T51" fmla="*/ 352 h 386"/>
                  <a:gd name="T52" fmla="*/ 262 w 456"/>
                  <a:gd name="T53" fmla="*/ 348 h 386"/>
                  <a:gd name="T54" fmla="*/ 263 w 456"/>
                  <a:gd name="T55" fmla="*/ 335 h 386"/>
                  <a:gd name="T56" fmla="*/ 276 w 456"/>
                  <a:gd name="T57" fmla="*/ 322 h 386"/>
                  <a:gd name="T58" fmla="*/ 288 w 456"/>
                  <a:gd name="T59" fmla="*/ 332 h 386"/>
                  <a:gd name="T60" fmla="*/ 322 w 456"/>
                  <a:gd name="T61" fmla="*/ 346 h 386"/>
                  <a:gd name="T62" fmla="*/ 334 w 456"/>
                  <a:gd name="T63" fmla="*/ 366 h 386"/>
                  <a:gd name="T64" fmla="*/ 364 w 456"/>
                  <a:gd name="T65" fmla="*/ 375 h 386"/>
                  <a:gd name="T66" fmla="*/ 364 w 456"/>
                  <a:gd name="T67" fmla="*/ 357 h 386"/>
                  <a:gd name="T68" fmla="*/ 368 w 456"/>
                  <a:gd name="T69" fmla="*/ 350 h 386"/>
                  <a:gd name="T70" fmla="*/ 383 w 456"/>
                  <a:gd name="T71" fmla="*/ 324 h 386"/>
                  <a:gd name="T72" fmla="*/ 385 w 456"/>
                  <a:gd name="T73" fmla="*/ 307 h 386"/>
                  <a:gd name="T74" fmla="*/ 400 w 456"/>
                  <a:gd name="T75" fmla="*/ 290 h 386"/>
                  <a:gd name="T76" fmla="*/ 423 w 456"/>
                  <a:gd name="T77" fmla="*/ 286 h 386"/>
                  <a:gd name="T78" fmla="*/ 446 w 456"/>
                  <a:gd name="T79" fmla="*/ 278 h 386"/>
                  <a:gd name="T80" fmla="*/ 453 w 456"/>
                  <a:gd name="T81" fmla="*/ 244 h 386"/>
                  <a:gd name="T82" fmla="*/ 412 w 456"/>
                  <a:gd name="T83" fmla="*/ 218 h 386"/>
                  <a:gd name="T84" fmla="*/ 396 w 456"/>
                  <a:gd name="T85" fmla="*/ 246 h 386"/>
                  <a:gd name="T86" fmla="*/ 408 w 456"/>
                  <a:gd name="T87" fmla="*/ 255 h 386"/>
                  <a:gd name="T88" fmla="*/ 406 w 456"/>
                  <a:gd name="T89" fmla="*/ 270 h 386"/>
                  <a:gd name="T90" fmla="*/ 389 w 456"/>
                  <a:gd name="T91" fmla="*/ 275 h 386"/>
                  <a:gd name="T92" fmla="*/ 374 w 456"/>
                  <a:gd name="T93" fmla="*/ 284 h 386"/>
                  <a:gd name="T94" fmla="*/ 363 w 456"/>
                  <a:gd name="T95" fmla="*/ 273 h 386"/>
                  <a:gd name="T96" fmla="*/ 356 w 456"/>
                  <a:gd name="T97" fmla="*/ 256 h 386"/>
                  <a:gd name="T98" fmla="*/ 350 w 456"/>
                  <a:gd name="T99" fmla="*/ 238 h 386"/>
                  <a:gd name="T100" fmla="*/ 326 w 456"/>
                  <a:gd name="T101" fmla="*/ 208 h 386"/>
                  <a:gd name="T102" fmla="*/ 299 w 456"/>
                  <a:gd name="T103" fmla="*/ 188 h 386"/>
                  <a:gd name="T104" fmla="*/ 300 w 456"/>
                  <a:gd name="T105" fmla="*/ 168 h 386"/>
                  <a:gd name="T106" fmla="*/ 325 w 456"/>
                  <a:gd name="T107" fmla="*/ 142 h 386"/>
                  <a:gd name="T108" fmla="*/ 296 w 456"/>
                  <a:gd name="T109" fmla="*/ 143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6" h="386">
                    <a:moveTo>
                      <a:pt x="271" y="140"/>
                    </a:moveTo>
                    <a:cubicBezTo>
                      <a:pt x="265" y="140"/>
                      <a:pt x="265" y="140"/>
                      <a:pt x="265" y="140"/>
                    </a:cubicBezTo>
                    <a:cubicBezTo>
                      <a:pt x="263" y="144"/>
                      <a:pt x="263" y="144"/>
                      <a:pt x="263" y="144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5"/>
                      <a:pt x="268" y="155"/>
                      <a:pt x="268" y="155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59" y="160"/>
                      <a:pt x="259" y="160"/>
                      <a:pt x="259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1" y="160"/>
                      <a:pt x="247" y="158"/>
                      <a:pt x="246" y="155"/>
                    </a:cubicBezTo>
                    <a:cubicBezTo>
                      <a:pt x="244" y="150"/>
                      <a:pt x="244" y="150"/>
                      <a:pt x="244" y="150"/>
                    </a:cubicBezTo>
                    <a:cubicBezTo>
                      <a:pt x="232" y="148"/>
                      <a:pt x="232" y="148"/>
                      <a:pt x="232" y="148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26" y="132"/>
                      <a:pt x="224" y="131"/>
                      <a:pt x="223" y="129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0" y="126"/>
                      <a:pt x="219" y="124"/>
                      <a:pt x="216" y="124"/>
                    </a:cubicBezTo>
                    <a:cubicBezTo>
                      <a:pt x="213" y="122"/>
                      <a:pt x="210" y="120"/>
                      <a:pt x="208" y="116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8" y="84"/>
                      <a:pt x="208" y="84"/>
                      <a:pt x="208" y="84"/>
                    </a:cubicBezTo>
                    <a:cubicBezTo>
                      <a:pt x="208" y="82"/>
                      <a:pt x="208" y="82"/>
                      <a:pt x="208" y="81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80" y="80"/>
                      <a:pt x="180" y="80"/>
                      <a:pt x="180" y="80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8" y="88"/>
                      <a:pt x="166" y="90"/>
                      <a:pt x="162" y="89"/>
                    </a:cubicBezTo>
                    <a:cubicBezTo>
                      <a:pt x="162" y="89"/>
                      <a:pt x="162" y="89"/>
                      <a:pt x="162" y="89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74"/>
                      <a:pt x="156" y="74"/>
                      <a:pt x="156" y="74"/>
                    </a:cubicBezTo>
                    <a:cubicBezTo>
                      <a:pt x="152" y="72"/>
                      <a:pt x="150" y="69"/>
                      <a:pt x="150" y="67"/>
                    </a:cubicBezTo>
                    <a:cubicBezTo>
                      <a:pt x="148" y="58"/>
                      <a:pt x="148" y="58"/>
                      <a:pt x="148" y="58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0" y="50"/>
                      <a:pt x="140" y="50"/>
                      <a:pt x="140" y="50"/>
                    </a:cubicBezTo>
                    <a:cubicBezTo>
                      <a:pt x="138" y="49"/>
                      <a:pt x="138" y="49"/>
                      <a:pt x="138" y="49"/>
                    </a:cubicBezTo>
                    <a:cubicBezTo>
                      <a:pt x="145" y="40"/>
                      <a:pt x="145" y="40"/>
                      <a:pt x="145" y="4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6" y="34"/>
                      <a:pt x="82" y="36"/>
                      <a:pt x="77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6" y="42"/>
                      <a:pt x="53" y="44"/>
                      <a:pt x="49" y="44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4" y="62"/>
                      <a:pt x="32" y="65"/>
                      <a:pt x="30" y="66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6"/>
                      <a:pt x="18" y="76"/>
                      <a:pt x="1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09" y="156"/>
                      <a:pt x="109" y="156"/>
                      <a:pt x="109" y="156"/>
                    </a:cubicBezTo>
                    <a:cubicBezTo>
                      <a:pt x="112" y="150"/>
                      <a:pt x="112" y="150"/>
                      <a:pt x="112" y="150"/>
                    </a:cubicBezTo>
                    <a:cubicBezTo>
                      <a:pt x="110" y="139"/>
                      <a:pt x="110" y="139"/>
                      <a:pt x="110" y="139"/>
                    </a:cubicBezTo>
                    <a:cubicBezTo>
                      <a:pt x="110" y="136"/>
                      <a:pt x="113" y="134"/>
                      <a:pt x="118" y="132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43" y="146"/>
                      <a:pt x="143" y="146"/>
                      <a:pt x="143" y="146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5" y="142"/>
                      <a:pt x="155" y="142"/>
                      <a:pt x="155" y="142"/>
                    </a:cubicBezTo>
                    <a:cubicBezTo>
                      <a:pt x="160" y="138"/>
                      <a:pt x="160" y="138"/>
                      <a:pt x="160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2" y="138"/>
                      <a:pt x="162" y="138"/>
                      <a:pt x="162" y="138"/>
                    </a:cubicBezTo>
                    <a:cubicBezTo>
                      <a:pt x="176" y="148"/>
                      <a:pt x="176" y="148"/>
                      <a:pt x="176" y="148"/>
                    </a:cubicBezTo>
                    <a:cubicBezTo>
                      <a:pt x="177" y="149"/>
                      <a:pt x="177" y="149"/>
                      <a:pt x="177" y="149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8" y="158"/>
                      <a:pt x="192" y="161"/>
                      <a:pt x="194" y="165"/>
                    </a:cubicBezTo>
                    <a:cubicBezTo>
                      <a:pt x="199" y="170"/>
                      <a:pt x="199" y="170"/>
                      <a:pt x="199" y="170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6" y="196"/>
                      <a:pt x="246" y="196"/>
                      <a:pt x="246" y="196"/>
                    </a:cubicBezTo>
                    <a:cubicBezTo>
                      <a:pt x="261" y="191"/>
                      <a:pt x="261" y="191"/>
                      <a:pt x="261" y="191"/>
                    </a:cubicBezTo>
                    <a:cubicBezTo>
                      <a:pt x="262" y="203"/>
                      <a:pt x="262" y="203"/>
                      <a:pt x="262" y="203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74" y="218"/>
                      <a:pt x="274" y="218"/>
                      <a:pt x="274" y="218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20"/>
                      <a:pt x="274" y="220"/>
                      <a:pt x="274" y="220"/>
                    </a:cubicBezTo>
                    <a:cubicBezTo>
                      <a:pt x="280" y="247"/>
                      <a:pt x="280" y="247"/>
                      <a:pt x="280" y="247"/>
                    </a:cubicBezTo>
                    <a:cubicBezTo>
                      <a:pt x="286" y="258"/>
                      <a:pt x="286" y="258"/>
                      <a:pt x="286" y="258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8" y="280"/>
                      <a:pt x="278" y="280"/>
                      <a:pt x="278" y="280"/>
                    </a:cubicBezTo>
                    <a:cubicBezTo>
                      <a:pt x="272" y="282"/>
                      <a:pt x="272" y="282"/>
                      <a:pt x="272" y="282"/>
                    </a:cubicBezTo>
                    <a:cubicBezTo>
                      <a:pt x="272" y="288"/>
                      <a:pt x="272" y="288"/>
                      <a:pt x="272" y="288"/>
                    </a:cubicBezTo>
                    <a:cubicBezTo>
                      <a:pt x="271" y="288"/>
                      <a:pt x="271" y="288"/>
                      <a:pt x="271" y="288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54" y="300"/>
                      <a:pt x="254" y="300"/>
                      <a:pt x="254" y="300"/>
                    </a:cubicBezTo>
                    <a:cubicBezTo>
                      <a:pt x="244" y="308"/>
                      <a:pt x="244" y="308"/>
                      <a:pt x="244" y="308"/>
                    </a:cubicBezTo>
                    <a:cubicBezTo>
                      <a:pt x="246" y="309"/>
                      <a:pt x="247" y="310"/>
                      <a:pt x="250" y="311"/>
                    </a:cubicBezTo>
                    <a:cubicBezTo>
                      <a:pt x="254" y="312"/>
                      <a:pt x="254" y="316"/>
                      <a:pt x="252" y="321"/>
                    </a:cubicBezTo>
                    <a:cubicBezTo>
                      <a:pt x="252" y="322"/>
                      <a:pt x="252" y="322"/>
                      <a:pt x="252" y="322"/>
                    </a:cubicBezTo>
                    <a:cubicBezTo>
                      <a:pt x="246" y="328"/>
                      <a:pt x="246" y="328"/>
                      <a:pt x="246" y="328"/>
                    </a:cubicBezTo>
                    <a:cubicBezTo>
                      <a:pt x="245" y="328"/>
                      <a:pt x="245" y="328"/>
                      <a:pt x="245" y="328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25" y="326"/>
                      <a:pt x="225" y="326"/>
                      <a:pt x="225" y="326"/>
                    </a:cubicBezTo>
                    <a:cubicBezTo>
                      <a:pt x="224" y="333"/>
                      <a:pt x="224" y="333"/>
                      <a:pt x="224" y="333"/>
                    </a:cubicBezTo>
                    <a:cubicBezTo>
                      <a:pt x="226" y="348"/>
                      <a:pt x="226" y="348"/>
                      <a:pt x="226" y="348"/>
                    </a:cubicBezTo>
                    <a:cubicBezTo>
                      <a:pt x="242" y="354"/>
                      <a:pt x="242" y="354"/>
                      <a:pt x="242" y="354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8" y="353"/>
                      <a:pt x="248" y="353"/>
                      <a:pt x="248" y="353"/>
                    </a:cubicBezTo>
                    <a:cubicBezTo>
                      <a:pt x="249" y="353"/>
                      <a:pt x="249" y="353"/>
                      <a:pt x="249" y="353"/>
                    </a:cubicBezTo>
                    <a:cubicBezTo>
                      <a:pt x="250" y="352"/>
                      <a:pt x="250" y="352"/>
                      <a:pt x="250" y="352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5" y="356"/>
                      <a:pt x="255" y="356"/>
                      <a:pt x="255" y="356"/>
                    </a:cubicBezTo>
                    <a:cubicBezTo>
                      <a:pt x="262" y="356"/>
                      <a:pt x="262" y="356"/>
                      <a:pt x="262" y="356"/>
                    </a:cubicBezTo>
                    <a:cubicBezTo>
                      <a:pt x="264" y="355"/>
                      <a:pt x="264" y="355"/>
                      <a:pt x="264" y="355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0" y="340"/>
                      <a:pt x="260" y="340"/>
                      <a:pt x="260" y="340"/>
                    </a:cubicBezTo>
                    <a:cubicBezTo>
                      <a:pt x="260" y="339"/>
                      <a:pt x="260" y="339"/>
                      <a:pt x="260" y="339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3" y="335"/>
                      <a:pt x="263" y="335"/>
                      <a:pt x="263" y="335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8" y="328"/>
                      <a:pt x="268" y="328"/>
                      <a:pt x="268" y="328"/>
                    </a:cubicBezTo>
                    <a:cubicBezTo>
                      <a:pt x="269" y="327"/>
                      <a:pt x="269" y="327"/>
                      <a:pt x="269" y="327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1"/>
                      <a:pt x="276" y="321"/>
                      <a:pt x="276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86" y="320"/>
                      <a:pt x="286" y="320"/>
                      <a:pt x="286" y="320"/>
                    </a:cubicBezTo>
                    <a:cubicBezTo>
                      <a:pt x="286" y="322"/>
                      <a:pt x="286" y="322"/>
                      <a:pt x="286" y="322"/>
                    </a:cubicBezTo>
                    <a:cubicBezTo>
                      <a:pt x="286" y="325"/>
                      <a:pt x="286" y="327"/>
                      <a:pt x="286" y="328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37"/>
                      <a:pt x="290" y="337"/>
                      <a:pt x="290" y="337"/>
                    </a:cubicBezTo>
                    <a:cubicBezTo>
                      <a:pt x="298" y="342"/>
                      <a:pt x="298" y="342"/>
                      <a:pt x="298" y="342"/>
                    </a:cubicBezTo>
                    <a:cubicBezTo>
                      <a:pt x="320" y="344"/>
                      <a:pt x="320" y="344"/>
                      <a:pt x="320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5"/>
                      <a:pt x="322" y="345"/>
                      <a:pt x="322" y="345"/>
                    </a:cubicBezTo>
                    <a:cubicBezTo>
                      <a:pt x="322" y="346"/>
                      <a:pt x="322" y="346"/>
                      <a:pt x="322" y="346"/>
                    </a:cubicBezTo>
                    <a:cubicBezTo>
                      <a:pt x="322" y="353"/>
                      <a:pt x="322" y="353"/>
                      <a:pt x="322" y="353"/>
                    </a:cubicBezTo>
                    <a:cubicBezTo>
                      <a:pt x="328" y="360"/>
                      <a:pt x="328" y="360"/>
                      <a:pt x="328" y="360"/>
                    </a:cubicBezTo>
                    <a:cubicBezTo>
                      <a:pt x="333" y="362"/>
                      <a:pt x="333" y="362"/>
                      <a:pt x="333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3"/>
                      <a:pt x="334" y="363"/>
                      <a:pt x="334" y="363"/>
                    </a:cubicBezTo>
                    <a:cubicBezTo>
                      <a:pt x="334" y="366"/>
                      <a:pt x="334" y="366"/>
                      <a:pt x="334" y="366"/>
                    </a:cubicBezTo>
                    <a:cubicBezTo>
                      <a:pt x="334" y="370"/>
                      <a:pt x="334" y="370"/>
                      <a:pt x="334" y="370"/>
                    </a:cubicBezTo>
                    <a:cubicBezTo>
                      <a:pt x="332" y="378"/>
                      <a:pt x="332" y="378"/>
                      <a:pt x="332" y="378"/>
                    </a:cubicBezTo>
                    <a:cubicBezTo>
                      <a:pt x="335" y="380"/>
                      <a:pt x="335" y="380"/>
                      <a:pt x="335" y="380"/>
                    </a:cubicBezTo>
                    <a:cubicBezTo>
                      <a:pt x="338" y="380"/>
                      <a:pt x="341" y="380"/>
                      <a:pt x="344" y="382"/>
                    </a:cubicBezTo>
                    <a:cubicBezTo>
                      <a:pt x="353" y="386"/>
                      <a:pt x="353" y="386"/>
                      <a:pt x="353" y="386"/>
                    </a:cubicBezTo>
                    <a:cubicBezTo>
                      <a:pt x="358" y="382"/>
                      <a:pt x="358" y="382"/>
                      <a:pt x="358" y="382"/>
                    </a:cubicBezTo>
                    <a:cubicBezTo>
                      <a:pt x="364" y="375"/>
                      <a:pt x="364" y="375"/>
                      <a:pt x="364" y="375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6" y="371"/>
                      <a:pt x="366" y="371"/>
                      <a:pt x="366" y="371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5" y="361"/>
                      <a:pt x="365" y="361"/>
                      <a:pt x="365" y="361"/>
                    </a:cubicBezTo>
                    <a:cubicBezTo>
                      <a:pt x="364" y="357"/>
                      <a:pt x="364" y="357"/>
                      <a:pt x="364" y="357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5"/>
                      <a:pt x="364" y="355"/>
                      <a:pt x="364" y="355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5" y="345"/>
                      <a:pt x="375" y="345"/>
                      <a:pt x="375" y="345"/>
                    </a:cubicBezTo>
                    <a:cubicBezTo>
                      <a:pt x="388" y="345"/>
                      <a:pt x="388" y="345"/>
                      <a:pt x="388" y="345"/>
                    </a:cubicBezTo>
                    <a:cubicBezTo>
                      <a:pt x="390" y="344"/>
                      <a:pt x="390" y="344"/>
                      <a:pt x="390" y="344"/>
                    </a:cubicBezTo>
                    <a:cubicBezTo>
                      <a:pt x="390" y="338"/>
                      <a:pt x="390" y="338"/>
                      <a:pt x="390" y="338"/>
                    </a:cubicBezTo>
                    <a:cubicBezTo>
                      <a:pt x="388" y="332"/>
                      <a:pt x="388" y="332"/>
                      <a:pt x="388" y="332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14"/>
                      <a:pt x="383" y="314"/>
                      <a:pt x="383" y="314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96" y="291"/>
                      <a:pt x="396" y="291"/>
                      <a:pt x="396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8" y="290"/>
                      <a:pt x="398" y="290"/>
                      <a:pt x="398" y="290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04" y="291"/>
                      <a:pt x="404" y="291"/>
                      <a:pt x="404" y="291"/>
                    </a:cubicBezTo>
                    <a:cubicBezTo>
                      <a:pt x="414" y="296"/>
                      <a:pt x="414" y="296"/>
                      <a:pt x="414" y="296"/>
                    </a:cubicBezTo>
                    <a:cubicBezTo>
                      <a:pt x="420" y="298"/>
                      <a:pt x="420" y="298"/>
                      <a:pt x="420" y="298"/>
                    </a:cubicBezTo>
                    <a:cubicBezTo>
                      <a:pt x="420" y="295"/>
                      <a:pt x="420" y="295"/>
                      <a:pt x="420" y="295"/>
                    </a:cubicBezTo>
                    <a:cubicBezTo>
                      <a:pt x="419" y="294"/>
                      <a:pt x="419" y="294"/>
                      <a:pt x="419" y="294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419" y="290"/>
                      <a:pt x="420" y="288"/>
                      <a:pt x="423" y="286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0"/>
                      <a:pt x="430" y="280"/>
                      <a:pt x="430" y="280"/>
                    </a:cubicBezTo>
                    <a:cubicBezTo>
                      <a:pt x="434" y="279"/>
                      <a:pt x="437" y="278"/>
                      <a:pt x="438" y="278"/>
                    </a:cubicBezTo>
                    <a:cubicBezTo>
                      <a:pt x="445" y="278"/>
                      <a:pt x="445" y="278"/>
                      <a:pt x="445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50" y="278"/>
                      <a:pt x="450" y="278"/>
                      <a:pt x="450" y="278"/>
                    </a:cubicBezTo>
                    <a:cubicBezTo>
                      <a:pt x="452" y="268"/>
                      <a:pt x="452" y="268"/>
                      <a:pt x="452" y="268"/>
                    </a:cubicBez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257"/>
                      <a:pt x="452" y="254"/>
                      <a:pt x="454" y="254"/>
                    </a:cubicBezTo>
                    <a:cubicBezTo>
                      <a:pt x="456" y="248"/>
                      <a:pt x="456" y="248"/>
                      <a:pt x="456" y="248"/>
                    </a:cubicBezTo>
                    <a:cubicBezTo>
                      <a:pt x="453" y="244"/>
                      <a:pt x="453" y="244"/>
                      <a:pt x="453" y="244"/>
                    </a:cubicBezTo>
                    <a:cubicBezTo>
                      <a:pt x="448" y="240"/>
                      <a:pt x="448" y="240"/>
                      <a:pt x="448" y="240"/>
                    </a:cubicBezTo>
                    <a:cubicBezTo>
                      <a:pt x="438" y="238"/>
                      <a:pt x="438" y="238"/>
                      <a:pt x="438" y="238"/>
                    </a:cubicBezTo>
                    <a:cubicBezTo>
                      <a:pt x="436" y="238"/>
                      <a:pt x="432" y="236"/>
                      <a:pt x="426" y="230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7"/>
                      <a:pt x="420" y="227"/>
                      <a:pt x="420" y="227"/>
                    </a:cubicBezTo>
                    <a:cubicBezTo>
                      <a:pt x="412" y="218"/>
                      <a:pt x="412" y="218"/>
                      <a:pt x="412" y="218"/>
                    </a:cubicBez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399" y="215"/>
                      <a:pt x="399" y="215"/>
                      <a:pt x="399" y="215"/>
                    </a:cubicBezTo>
                    <a:cubicBezTo>
                      <a:pt x="395" y="220"/>
                      <a:pt x="395" y="220"/>
                      <a:pt x="395" y="220"/>
                    </a:cubicBezTo>
                    <a:cubicBezTo>
                      <a:pt x="394" y="238"/>
                      <a:pt x="394" y="238"/>
                      <a:pt x="394" y="238"/>
                    </a:cubicBezTo>
                    <a:cubicBezTo>
                      <a:pt x="396" y="246"/>
                      <a:pt x="396" y="246"/>
                      <a:pt x="396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399" y="246"/>
                      <a:pt x="399" y="246"/>
                      <a:pt x="399" y="246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8" y="255"/>
                      <a:pt x="408" y="255"/>
                      <a:pt x="408" y="255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6" y="268"/>
                      <a:pt x="406" y="268"/>
                      <a:pt x="406" y="268"/>
                    </a:cubicBezTo>
                    <a:cubicBezTo>
                      <a:pt x="406" y="269"/>
                      <a:pt x="406" y="269"/>
                      <a:pt x="406" y="269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4" y="271"/>
                      <a:pt x="402" y="272"/>
                      <a:pt x="400" y="273"/>
                    </a:cubicBezTo>
                    <a:cubicBezTo>
                      <a:pt x="399" y="274"/>
                      <a:pt x="399" y="274"/>
                      <a:pt x="399" y="274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8" y="273"/>
                      <a:pt x="398" y="273"/>
                      <a:pt x="398" y="273"/>
                    </a:cubicBezTo>
                    <a:cubicBezTo>
                      <a:pt x="396" y="272"/>
                      <a:pt x="396" y="272"/>
                      <a:pt x="396" y="272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6"/>
                      <a:pt x="389" y="276"/>
                      <a:pt x="389" y="276"/>
                    </a:cubicBezTo>
                    <a:cubicBezTo>
                      <a:pt x="390" y="276"/>
                      <a:pt x="390" y="276"/>
                      <a:pt x="390" y="276"/>
                    </a:cubicBezTo>
                    <a:cubicBezTo>
                      <a:pt x="391" y="287"/>
                      <a:pt x="391" y="287"/>
                      <a:pt x="391" y="287"/>
                    </a:cubicBezTo>
                    <a:cubicBezTo>
                      <a:pt x="391" y="289"/>
                      <a:pt x="390" y="290"/>
                      <a:pt x="388" y="290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381" y="290"/>
                      <a:pt x="380" y="289"/>
                      <a:pt x="379" y="288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3" y="284"/>
                      <a:pt x="373" y="284"/>
                      <a:pt x="373" y="284"/>
                    </a:cubicBezTo>
                    <a:cubicBezTo>
                      <a:pt x="373" y="283"/>
                      <a:pt x="373" y="283"/>
                      <a:pt x="373" y="283"/>
                    </a:cubicBezTo>
                    <a:cubicBezTo>
                      <a:pt x="370" y="276"/>
                      <a:pt x="370" y="276"/>
                      <a:pt x="370" y="276"/>
                    </a:cubicBezTo>
                    <a:cubicBezTo>
                      <a:pt x="370" y="276"/>
                      <a:pt x="368" y="274"/>
                      <a:pt x="364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57" y="269"/>
                      <a:pt x="357" y="269"/>
                      <a:pt x="357" y="269"/>
                    </a:cubicBezTo>
                    <a:cubicBezTo>
                      <a:pt x="356" y="269"/>
                      <a:pt x="356" y="269"/>
                      <a:pt x="356" y="269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5" y="262"/>
                      <a:pt x="355" y="262"/>
                      <a:pt x="355" y="262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8" y="253"/>
                      <a:pt x="358" y="253"/>
                      <a:pt x="358" y="253"/>
                    </a:cubicBezTo>
                    <a:cubicBezTo>
                      <a:pt x="358" y="251"/>
                      <a:pt x="358" y="251"/>
                      <a:pt x="358" y="251"/>
                    </a:cubicBezTo>
                    <a:cubicBezTo>
                      <a:pt x="356" y="244"/>
                      <a:pt x="356" y="244"/>
                      <a:pt x="356" y="244"/>
                    </a:cubicBezTo>
                    <a:cubicBezTo>
                      <a:pt x="350" y="239"/>
                      <a:pt x="350" y="239"/>
                      <a:pt x="350" y="239"/>
                    </a:cubicBezTo>
                    <a:cubicBezTo>
                      <a:pt x="350" y="238"/>
                      <a:pt x="350" y="238"/>
                      <a:pt x="350" y="238"/>
                    </a:cubicBezTo>
                    <a:cubicBezTo>
                      <a:pt x="349" y="222"/>
                      <a:pt x="349" y="222"/>
                      <a:pt x="349" y="222"/>
                    </a:cubicBezTo>
                    <a:cubicBezTo>
                      <a:pt x="345" y="218"/>
                      <a:pt x="345" y="218"/>
                      <a:pt x="345" y="218"/>
                    </a:cubicBezTo>
                    <a:cubicBezTo>
                      <a:pt x="344" y="218"/>
                      <a:pt x="344" y="218"/>
                      <a:pt x="344" y="218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26" y="208"/>
                      <a:pt x="326" y="208"/>
                      <a:pt x="326" y="208"/>
                    </a:cubicBezTo>
                    <a:cubicBezTo>
                      <a:pt x="323" y="207"/>
                      <a:pt x="320" y="204"/>
                      <a:pt x="319" y="201"/>
                    </a:cubicBezTo>
                    <a:cubicBezTo>
                      <a:pt x="312" y="201"/>
                      <a:pt x="312" y="201"/>
                      <a:pt x="312" y="201"/>
                    </a:cubicBezTo>
                    <a:cubicBezTo>
                      <a:pt x="310" y="200"/>
                      <a:pt x="308" y="199"/>
                      <a:pt x="305" y="196"/>
                    </a:cubicBezTo>
                    <a:cubicBezTo>
                      <a:pt x="304" y="195"/>
                      <a:pt x="304" y="195"/>
                      <a:pt x="304" y="195"/>
                    </a:cubicBezTo>
                    <a:cubicBezTo>
                      <a:pt x="302" y="194"/>
                      <a:pt x="301" y="191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24" y="148"/>
                      <a:pt x="324" y="148"/>
                      <a:pt x="324" y="148"/>
                    </a:cubicBezTo>
                    <a:cubicBezTo>
                      <a:pt x="325" y="142"/>
                      <a:pt x="325" y="142"/>
                      <a:pt x="325" y="142"/>
                    </a:cubicBezTo>
                    <a:cubicBezTo>
                      <a:pt x="324" y="138"/>
                      <a:pt x="324" y="138"/>
                      <a:pt x="324" y="138"/>
                    </a:cubicBezTo>
                    <a:cubicBezTo>
                      <a:pt x="322" y="132"/>
                      <a:pt x="320" y="129"/>
                      <a:pt x="320" y="127"/>
                    </a:cubicBezTo>
                    <a:cubicBezTo>
                      <a:pt x="317" y="128"/>
                      <a:pt x="317" y="128"/>
                      <a:pt x="317" y="128"/>
                    </a:cubicBezTo>
                    <a:cubicBezTo>
                      <a:pt x="312" y="127"/>
                      <a:pt x="312" y="127"/>
                      <a:pt x="312" y="127"/>
                    </a:cubicBezTo>
                    <a:cubicBezTo>
                      <a:pt x="310" y="128"/>
                      <a:pt x="307" y="131"/>
                      <a:pt x="303" y="136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0" y="144"/>
                      <a:pt x="286" y="145"/>
                      <a:pt x="284" y="144"/>
                    </a:cubicBezTo>
                    <a:lnTo>
                      <a:pt x="271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şḻide">
                <a:extLst>
                  <a:ext uri="{FF2B5EF4-FFF2-40B4-BE49-F238E27FC236}">
                    <a16:creationId xmlns:a16="http://schemas.microsoft.com/office/drawing/2014/main" id="{14064866-7555-4976-ADD5-D886C1233ACD}"/>
                  </a:ext>
                </a:extLst>
              </p:cNvPr>
              <p:cNvSpPr/>
              <p:nvPr/>
            </p:nvSpPr>
            <p:spPr bwMode="auto">
              <a:xfrm>
                <a:off x="3011" y="1896"/>
                <a:ext cx="218" cy="360"/>
              </a:xfrm>
              <a:custGeom>
                <a:avLst/>
                <a:gdLst>
                  <a:gd name="T0" fmla="*/ 46 w 92"/>
                  <a:gd name="T1" fmla="*/ 29 h 152"/>
                  <a:gd name="T2" fmla="*/ 46 w 92"/>
                  <a:gd name="T3" fmla="*/ 43 h 152"/>
                  <a:gd name="T4" fmla="*/ 42 w 92"/>
                  <a:gd name="T5" fmla="*/ 54 h 152"/>
                  <a:gd name="T6" fmla="*/ 38 w 92"/>
                  <a:gd name="T7" fmla="*/ 62 h 152"/>
                  <a:gd name="T8" fmla="*/ 37 w 92"/>
                  <a:gd name="T9" fmla="*/ 61 h 152"/>
                  <a:gd name="T10" fmla="*/ 22 w 92"/>
                  <a:gd name="T11" fmla="*/ 65 h 152"/>
                  <a:gd name="T12" fmla="*/ 6 w 92"/>
                  <a:gd name="T13" fmla="*/ 67 h 152"/>
                  <a:gd name="T14" fmla="*/ 4 w 92"/>
                  <a:gd name="T15" fmla="*/ 70 h 152"/>
                  <a:gd name="T16" fmla="*/ 19 w 92"/>
                  <a:gd name="T17" fmla="*/ 72 h 152"/>
                  <a:gd name="T18" fmla="*/ 20 w 92"/>
                  <a:gd name="T19" fmla="*/ 72 h 152"/>
                  <a:gd name="T20" fmla="*/ 24 w 92"/>
                  <a:gd name="T21" fmla="*/ 81 h 152"/>
                  <a:gd name="T22" fmla="*/ 30 w 92"/>
                  <a:gd name="T23" fmla="*/ 92 h 152"/>
                  <a:gd name="T24" fmla="*/ 35 w 92"/>
                  <a:gd name="T25" fmla="*/ 108 h 152"/>
                  <a:gd name="T26" fmla="*/ 36 w 92"/>
                  <a:gd name="T27" fmla="*/ 108 h 152"/>
                  <a:gd name="T28" fmla="*/ 38 w 92"/>
                  <a:gd name="T29" fmla="*/ 116 h 152"/>
                  <a:gd name="T30" fmla="*/ 36 w 92"/>
                  <a:gd name="T31" fmla="*/ 124 h 152"/>
                  <a:gd name="T32" fmla="*/ 36 w 92"/>
                  <a:gd name="T33" fmla="*/ 132 h 152"/>
                  <a:gd name="T34" fmla="*/ 50 w 92"/>
                  <a:gd name="T35" fmla="*/ 140 h 152"/>
                  <a:gd name="T36" fmla="*/ 58 w 92"/>
                  <a:gd name="T37" fmla="*/ 151 h 152"/>
                  <a:gd name="T38" fmla="*/ 62 w 92"/>
                  <a:gd name="T39" fmla="*/ 152 h 152"/>
                  <a:gd name="T40" fmla="*/ 61 w 92"/>
                  <a:gd name="T41" fmla="*/ 139 h 152"/>
                  <a:gd name="T42" fmla="*/ 70 w 92"/>
                  <a:gd name="T43" fmla="*/ 134 h 152"/>
                  <a:gd name="T44" fmla="*/ 71 w 92"/>
                  <a:gd name="T45" fmla="*/ 134 h 152"/>
                  <a:gd name="T46" fmla="*/ 72 w 92"/>
                  <a:gd name="T47" fmla="*/ 134 h 152"/>
                  <a:gd name="T48" fmla="*/ 78 w 92"/>
                  <a:gd name="T49" fmla="*/ 133 h 152"/>
                  <a:gd name="T50" fmla="*/ 79 w 92"/>
                  <a:gd name="T51" fmla="*/ 122 h 152"/>
                  <a:gd name="T52" fmla="*/ 74 w 92"/>
                  <a:gd name="T53" fmla="*/ 116 h 152"/>
                  <a:gd name="T54" fmla="*/ 69 w 92"/>
                  <a:gd name="T55" fmla="*/ 116 h 152"/>
                  <a:gd name="T56" fmla="*/ 66 w 92"/>
                  <a:gd name="T57" fmla="*/ 105 h 152"/>
                  <a:gd name="T58" fmla="*/ 68 w 92"/>
                  <a:gd name="T59" fmla="*/ 84 h 152"/>
                  <a:gd name="T60" fmla="*/ 82 w 92"/>
                  <a:gd name="T61" fmla="*/ 80 h 152"/>
                  <a:gd name="T62" fmla="*/ 92 w 92"/>
                  <a:gd name="T63" fmla="*/ 54 h 152"/>
                  <a:gd name="T64" fmla="*/ 84 w 92"/>
                  <a:gd name="T65" fmla="*/ 48 h 152"/>
                  <a:gd name="T66" fmla="*/ 83 w 92"/>
                  <a:gd name="T67" fmla="*/ 48 h 152"/>
                  <a:gd name="T68" fmla="*/ 76 w 92"/>
                  <a:gd name="T69" fmla="*/ 48 h 152"/>
                  <a:gd name="T70" fmla="*/ 72 w 92"/>
                  <a:gd name="T71" fmla="*/ 42 h 152"/>
                  <a:gd name="T72" fmla="*/ 71 w 92"/>
                  <a:gd name="T73" fmla="*/ 42 h 152"/>
                  <a:gd name="T74" fmla="*/ 73 w 92"/>
                  <a:gd name="T75" fmla="*/ 26 h 152"/>
                  <a:gd name="T76" fmla="*/ 76 w 92"/>
                  <a:gd name="T77" fmla="*/ 18 h 152"/>
                  <a:gd name="T78" fmla="*/ 78 w 92"/>
                  <a:gd name="T79" fmla="*/ 10 h 152"/>
                  <a:gd name="T80" fmla="*/ 64 w 92"/>
                  <a:gd name="T8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152">
                    <a:moveTo>
                      <a:pt x="54" y="9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1" y="60"/>
                      <a:pt x="38" y="61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9" y="86"/>
                      <a:pt x="30" y="88"/>
                      <a:pt x="30" y="9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20"/>
                      <a:pt x="38" y="120"/>
                      <a:pt x="38" y="120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6" y="137"/>
                      <a:pt x="49" y="138"/>
                      <a:pt x="50" y="140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6" y="148"/>
                      <a:pt x="58" y="150"/>
                      <a:pt x="58" y="151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1" y="144"/>
                      <a:pt x="61" y="144"/>
                      <a:pt x="61" y="144"/>
                    </a:cubicBezTo>
                    <a:cubicBezTo>
                      <a:pt x="60" y="142"/>
                      <a:pt x="60" y="140"/>
                      <a:pt x="61" y="139"/>
                    </a:cubicBezTo>
                    <a:cubicBezTo>
                      <a:pt x="62" y="138"/>
                      <a:pt x="63" y="137"/>
                      <a:pt x="64" y="136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77" y="118"/>
                      <a:pt x="77" y="118"/>
                      <a:pt x="77" y="118"/>
                    </a:cubicBezTo>
                    <a:cubicBezTo>
                      <a:pt x="74" y="116"/>
                      <a:pt x="74" y="116"/>
                      <a:pt x="74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0" y="51"/>
                      <a:pt x="89" y="49"/>
                      <a:pt x="8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4" y="22"/>
                      <a:pt x="75" y="20"/>
                      <a:pt x="76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ľiḍé">
                <a:extLst>
                  <a:ext uri="{FF2B5EF4-FFF2-40B4-BE49-F238E27FC236}">
                    <a16:creationId xmlns:a16="http://schemas.microsoft.com/office/drawing/2014/main" id="{1A24E8A9-6E6F-421B-A761-197FB565F9DC}"/>
                  </a:ext>
                </a:extLst>
              </p:cNvPr>
              <p:cNvSpPr/>
              <p:nvPr/>
            </p:nvSpPr>
            <p:spPr bwMode="auto">
              <a:xfrm>
                <a:off x="949" y="950"/>
                <a:ext cx="1544" cy="1166"/>
              </a:xfrm>
              <a:custGeom>
                <a:avLst/>
                <a:gdLst>
                  <a:gd name="T0" fmla="*/ 639 w 652"/>
                  <a:gd name="T1" fmla="*/ 228 h 493"/>
                  <a:gd name="T2" fmla="*/ 612 w 652"/>
                  <a:gd name="T3" fmla="*/ 204 h 493"/>
                  <a:gd name="T4" fmla="*/ 596 w 652"/>
                  <a:gd name="T5" fmla="*/ 184 h 493"/>
                  <a:gd name="T6" fmla="*/ 520 w 652"/>
                  <a:gd name="T7" fmla="*/ 166 h 493"/>
                  <a:gd name="T8" fmla="*/ 524 w 652"/>
                  <a:gd name="T9" fmla="*/ 90 h 493"/>
                  <a:gd name="T10" fmla="*/ 470 w 652"/>
                  <a:gd name="T11" fmla="*/ 25 h 493"/>
                  <a:gd name="T12" fmla="*/ 443 w 652"/>
                  <a:gd name="T13" fmla="*/ 7 h 493"/>
                  <a:gd name="T14" fmla="*/ 401 w 652"/>
                  <a:gd name="T15" fmla="*/ 61 h 493"/>
                  <a:gd name="T16" fmla="*/ 309 w 652"/>
                  <a:gd name="T17" fmla="*/ 112 h 493"/>
                  <a:gd name="T18" fmla="*/ 291 w 652"/>
                  <a:gd name="T19" fmla="*/ 115 h 493"/>
                  <a:gd name="T20" fmla="*/ 237 w 652"/>
                  <a:gd name="T21" fmla="*/ 110 h 493"/>
                  <a:gd name="T22" fmla="*/ 245 w 652"/>
                  <a:gd name="T23" fmla="*/ 168 h 493"/>
                  <a:gd name="T24" fmla="*/ 234 w 652"/>
                  <a:gd name="T25" fmla="*/ 198 h 493"/>
                  <a:gd name="T26" fmla="*/ 226 w 652"/>
                  <a:gd name="T27" fmla="*/ 196 h 493"/>
                  <a:gd name="T28" fmla="*/ 202 w 652"/>
                  <a:gd name="T29" fmla="*/ 224 h 493"/>
                  <a:gd name="T30" fmla="*/ 165 w 652"/>
                  <a:gd name="T31" fmla="*/ 234 h 493"/>
                  <a:gd name="T32" fmla="*/ 92 w 652"/>
                  <a:gd name="T33" fmla="*/ 253 h 493"/>
                  <a:gd name="T34" fmla="*/ 53 w 652"/>
                  <a:gd name="T35" fmla="*/ 247 h 493"/>
                  <a:gd name="T36" fmla="*/ 33 w 652"/>
                  <a:gd name="T37" fmla="*/ 240 h 493"/>
                  <a:gd name="T38" fmla="*/ 5 w 652"/>
                  <a:gd name="T39" fmla="*/ 284 h 493"/>
                  <a:gd name="T40" fmla="*/ 27 w 652"/>
                  <a:gd name="T41" fmla="*/ 303 h 493"/>
                  <a:gd name="T42" fmla="*/ 21 w 652"/>
                  <a:gd name="T43" fmla="*/ 356 h 493"/>
                  <a:gd name="T44" fmla="*/ 21 w 652"/>
                  <a:gd name="T45" fmla="*/ 367 h 493"/>
                  <a:gd name="T46" fmla="*/ 60 w 652"/>
                  <a:gd name="T47" fmla="*/ 417 h 493"/>
                  <a:gd name="T48" fmla="*/ 85 w 652"/>
                  <a:gd name="T49" fmla="*/ 443 h 493"/>
                  <a:gd name="T50" fmla="*/ 105 w 652"/>
                  <a:gd name="T51" fmla="*/ 490 h 493"/>
                  <a:gd name="T52" fmla="*/ 130 w 652"/>
                  <a:gd name="T53" fmla="*/ 493 h 493"/>
                  <a:gd name="T54" fmla="*/ 145 w 652"/>
                  <a:gd name="T55" fmla="*/ 466 h 493"/>
                  <a:gd name="T56" fmla="*/ 165 w 652"/>
                  <a:gd name="T57" fmla="*/ 468 h 493"/>
                  <a:gd name="T58" fmla="*/ 230 w 652"/>
                  <a:gd name="T59" fmla="*/ 465 h 493"/>
                  <a:gd name="T60" fmla="*/ 251 w 652"/>
                  <a:gd name="T61" fmla="*/ 480 h 493"/>
                  <a:gd name="T62" fmla="*/ 285 w 652"/>
                  <a:gd name="T63" fmla="*/ 480 h 493"/>
                  <a:gd name="T64" fmla="*/ 360 w 652"/>
                  <a:gd name="T65" fmla="*/ 470 h 493"/>
                  <a:gd name="T66" fmla="*/ 413 w 652"/>
                  <a:gd name="T67" fmla="*/ 472 h 493"/>
                  <a:gd name="T68" fmla="*/ 446 w 652"/>
                  <a:gd name="T69" fmla="*/ 484 h 493"/>
                  <a:gd name="T70" fmla="*/ 473 w 652"/>
                  <a:gd name="T71" fmla="*/ 491 h 493"/>
                  <a:gd name="T72" fmla="*/ 469 w 652"/>
                  <a:gd name="T73" fmla="*/ 470 h 493"/>
                  <a:gd name="T74" fmla="*/ 477 w 652"/>
                  <a:gd name="T75" fmla="*/ 460 h 493"/>
                  <a:gd name="T76" fmla="*/ 479 w 652"/>
                  <a:gd name="T77" fmla="*/ 446 h 493"/>
                  <a:gd name="T78" fmla="*/ 461 w 652"/>
                  <a:gd name="T79" fmla="*/ 428 h 493"/>
                  <a:gd name="T80" fmla="*/ 462 w 652"/>
                  <a:gd name="T81" fmla="*/ 414 h 493"/>
                  <a:gd name="T82" fmla="*/ 494 w 652"/>
                  <a:gd name="T83" fmla="*/ 396 h 493"/>
                  <a:gd name="T84" fmla="*/ 527 w 652"/>
                  <a:gd name="T85" fmla="*/ 390 h 493"/>
                  <a:gd name="T86" fmla="*/ 544 w 652"/>
                  <a:gd name="T87" fmla="*/ 375 h 493"/>
                  <a:gd name="T88" fmla="*/ 545 w 652"/>
                  <a:gd name="T89" fmla="*/ 367 h 493"/>
                  <a:gd name="T90" fmla="*/ 547 w 652"/>
                  <a:gd name="T91" fmla="*/ 343 h 493"/>
                  <a:gd name="T92" fmla="*/ 585 w 652"/>
                  <a:gd name="T93" fmla="*/ 314 h 493"/>
                  <a:gd name="T94" fmla="*/ 603 w 652"/>
                  <a:gd name="T95" fmla="*/ 302 h 493"/>
                  <a:gd name="T96" fmla="*/ 635 w 652"/>
                  <a:gd name="T97" fmla="*/ 294 h 493"/>
                  <a:gd name="T98" fmla="*/ 648 w 652"/>
                  <a:gd name="T99" fmla="*/ 281 h 493"/>
                  <a:gd name="T100" fmla="*/ 651 w 652"/>
                  <a:gd name="T101" fmla="*/ 26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2" h="493">
                    <a:moveTo>
                      <a:pt x="651" y="265"/>
                    </a:move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4"/>
                      <a:pt x="652" y="264"/>
                      <a:pt x="652" y="264"/>
                    </a:cubicBezTo>
                    <a:cubicBezTo>
                      <a:pt x="639" y="228"/>
                      <a:pt x="639" y="228"/>
                      <a:pt x="639" y="228"/>
                    </a:cubicBezTo>
                    <a:cubicBezTo>
                      <a:pt x="631" y="222"/>
                      <a:pt x="631" y="222"/>
                      <a:pt x="631" y="222"/>
                    </a:cubicBezTo>
                    <a:cubicBezTo>
                      <a:pt x="631" y="221"/>
                      <a:pt x="631" y="221"/>
                      <a:pt x="631" y="221"/>
                    </a:cubicBezTo>
                    <a:cubicBezTo>
                      <a:pt x="629" y="206"/>
                      <a:pt x="629" y="206"/>
                      <a:pt x="629" y="206"/>
                    </a:cubicBezTo>
                    <a:cubicBezTo>
                      <a:pt x="613" y="204"/>
                      <a:pt x="613" y="204"/>
                      <a:pt x="613" y="204"/>
                    </a:cubicBezTo>
                    <a:cubicBezTo>
                      <a:pt x="612" y="204"/>
                      <a:pt x="612" y="204"/>
                      <a:pt x="612" y="204"/>
                    </a:cubicBezTo>
                    <a:cubicBezTo>
                      <a:pt x="611" y="204"/>
                      <a:pt x="611" y="204"/>
                      <a:pt x="611" y="204"/>
                    </a:cubicBezTo>
                    <a:cubicBezTo>
                      <a:pt x="611" y="203"/>
                      <a:pt x="611" y="203"/>
                      <a:pt x="611" y="203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09" y="196"/>
                      <a:pt x="604" y="190"/>
                      <a:pt x="596" y="184"/>
                    </a:cubicBezTo>
                    <a:cubicBezTo>
                      <a:pt x="591" y="180"/>
                      <a:pt x="587" y="178"/>
                      <a:pt x="583" y="177"/>
                    </a:cubicBezTo>
                    <a:cubicBezTo>
                      <a:pt x="581" y="176"/>
                      <a:pt x="578" y="174"/>
                      <a:pt x="576" y="173"/>
                    </a:cubicBezTo>
                    <a:cubicBezTo>
                      <a:pt x="571" y="169"/>
                      <a:pt x="553" y="166"/>
                      <a:pt x="521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16" y="160"/>
                      <a:pt x="516" y="160"/>
                      <a:pt x="516" y="160"/>
                    </a:cubicBezTo>
                    <a:cubicBezTo>
                      <a:pt x="515" y="156"/>
                      <a:pt x="513" y="153"/>
                      <a:pt x="513" y="150"/>
                    </a:cubicBezTo>
                    <a:cubicBezTo>
                      <a:pt x="513" y="145"/>
                      <a:pt x="518" y="131"/>
                      <a:pt x="529" y="107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18" y="62"/>
                      <a:pt x="518" y="62"/>
                      <a:pt x="518" y="62"/>
                    </a:cubicBezTo>
                    <a:cubicBezTo>
                      <a:pt x="517" y="58"/>
                      <a:pt x="510" y="54"/>
                      <a:pt x="498" y="50"/>
                    </a:cubicBezTo>
                    <a:cubicBezTo>
                      <a:pt x="496" y="50"/>
                      <a:pt x="493" y="49"/>
                      <a:pt x="491" y="47"/>
                    </a:cubicBezTo>
                    <a:cubicBezTo>
                      <a:pt x="487" y="45"/>
                      <a:pt x="483" y="42"/>
                      <a:pt x="482" y="37"/>
                    </a:cubicBezTo>
                    <a:cubicBezTo>
                      <a:pt x="479" y="32"/>
                      <a:pt x="475" y="28"/>
                      <a:pt x="470" y="25"/>
                    </a:cubicBezTo>
                    <a:cubicBezTo>
                      <a:pt x="469" y="25"/>
                      <a:pt x="469" y="25"/>
                      <a:pt x="469" y="25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45" y="2"/>
                      <a:pt x="445" y="2"/>
                      <a:pt x="445" y="2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1" y="15"/>
                      <a:pt x="438" y="19"/>
                      <a:pt x="435" y="19"/>
                    </a:cubicBezTo>
                    <a:cubicBezTo>
                      <a:pt x="423" y="23"/>
                      <a:pt x="423" y="23"/>
                      <a:pt x="423" y="23"/>
                    </a:cubicBezTo>
                    <a:cubicBezTo>
                      <a:pt x="415" y="26"/>
                      <a:pt x="411" y="29"/>
                      <a:pt x="408" y="33"/>
                    </a:cubicBezTo>
                    <a:cubicBezTo>
                      <a:pt x="407" y="34"/>
                      <a:pt x="406" y="39"/>
                      <a:pt x="405" y="46"/>
                    </a:cubicBezTo>
                    <a:cubicBezTo>
                      <a:pt x="404" y="53"/>
                      <a:pt x="403" y="58"/>
                      <a:pt x="401" y="61"/>
                    </a:cubicBezTo>
                    <a:cubicBezTo>
                      <a:pt x="399" y="66"/>
                      <a:pt x="395" y="70"/>
                      <a:pt x="389" y="72"/>
                    </a:cubicBezTo>
                    <a:cubicBezTo>
                      <a:pt x="379" y="76"/>
                      <a:pt x="361" y="70"/>
                      <a:pt x="337" y="52"/>
                    </a:cubicBezTo>
                    <a:cubicBezTo>
                      <a:pt x="304" y="94"/>
                      <a:pt x="304" y="94"/>
                      <a:pt x="304" y="94"/>
                    </a:cubicBezTo>
                    <a:cubicBezTo>
                      <a:pt x="308" y="112"/>
                      <a:pt x="308" y="112"/>
                      <a:pt x="308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7" y="116"/>
                      <a:pt x="304" y="117"/>
                      <a:pt x="301" y="118"/>
                    </a:cubicBezTo>
                    <a:cubicBezTo>
                      <a:pt x="298" y="118"/>
                      <a:pt x="295" y="117"/>
                      <a:pt x="291" y="115"/>
                    </a:cubicBezTo>
                    <a:cubicBezTo>
                      <a:pt x="288" y="112"/>
                      <a:pt x="279" y="110"/>
                      <a:pt x="264" y="110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47" y="108"/>
                      <a:pt x="247" y="108"/>
                      <a:pt x="247" y="108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41" y="117"/>
                      <a:pt x="241" y="117"/>
                      <a:pt x="241" y="117"/>
                    </a:cubicBezTo>
                    <a:cubicBezTo>
                      <a:pt x="245" y="122"/>
                      <a:pt x="247" y="126"/>
                      <a:pt x="247" y="128"/>
                    </a:cubicBezTo>
                    <a:cubicBezTo>
                      <a:pt x="242" y="154"/>
                      <a:pt x="242" y="154"/>
                      <a:pt x="242" y="154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36" y="197"/>
                      <a:pt x="235" y="198"/>
                      <a:pt x="234" y="198"/>
                    </a:cubicBezTo>
                    <a:cubicBezTo>
                      <a:pt x="233" y="198"/>
                      <a:pt x="233" y="198"/>
                      <a:pt x="233" y="198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1" y="192"/>
                      <a:pt x="230" y="190"/>
                      <a:pt x="229" y="191"/>
                    </a:cubicBezTo>
                    <a:cubicBezTo>
                      <a:pt x="228" y="191"/>
                      <a:pt x="227" y="193"/>
                      <a:pt x="226" y="196"/>
                    </a:cubicBezTo>
                    <a:cubicBezTo>
                      <a:pt x="225" y="204"/>
                      <a:pt x="220" y="210"/>
                      <a:pt x="213" y="216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2" y="224"/>
                      <a:pt x="202" y="224"/>
                      <a:pt x="202" y="224"/>
                    </a:cubicBezTo>
                    <a:cubicBezTo>
                      <a:pt x="176" y="224"/>
                      <a:pt x="176" y="224"/>
                      <a:pt x="176" y="22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3" y="234"/>
                      <a:pt x="128" y="236"/>
                      <a:pt x="124" y="235"/>
                    </a:cubicBezTo>
                    <a:cubicBezTo>
                      <a:pt x="120" y="234"/>
                      <a:pt x="113" y="236"/>
                      <a:pt x="103" y="239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2" y="253"/>
                      <a:pt x="92" y="253"/>
                      <a:pt x="92" y="253"/>
                    </a:cubicBezTo>
                    <a:cubicBezTo>
                      <a:pt x="74" y="254"/>
                      <a:pt x="74" y="254"/>
                      <a:pt x="74" y="254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63" y="239"/>
                      <a:pt x="63" y="239"/>
                      <a:pt x="63" y="239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53" y="247"/>
                      <a:pt x="53" y="247"/>
                      <a:pt x="53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46" y="244"/>
                      <a:pt x="39" y="241"/>
                      <a:pt x="33" y="240"/>
                    </a:cubicBezTo>
                    <a:cubicBezTo>
                      <a:pt x="29" y="240"/>
                      <a:pt x="25" y="242"/>
                      <a:pt x="19" y="248"/>
                    </a:cubicBezTo>
                    <a:cubicBezTo>
                      <a:pt x="12" y="254"/>
                      <a:pt x="7" y="259"/>
                      <a:pt x="5" y="264"/>
                    </a:cubicBezTo>
                    <a:cubicBezTo>
                      <a:pt x="6" y="264"/>
                      <a:pt x="7" y="266"/>
                      <a:pt x="7" y="268"/>
                    </a:cubicBezTo>
                    <a:cubicBezTo>
                      <a:pt x="7" y="271"/>
                      <a:pt x="8" y="274"/>
                      <a:pt x="8" y="277"/>
                    </a:cubicBezTo>
                    <a:cubicBezTo>
                      <a:pt x="7" y="280"/>
                      <a:pt x="6" y="282"/>
                      <a:pt x="5" y="284"/>
                    </a:cubicBezTo>
                    <a:cubicBezTo>
                      <a:pt x="3" y="285"/>
                      <a:pt x="1" y="288"/>
                      <a:pt x="0" y="295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27" y="302"/>
                      <a:pt x="27" y="302"/>
                      <a:pt x="27" y="302"/>
                    </a:cubicBezTo>
                    <a:cubicBezTo>
                      <a:pt x="27" y="303"/>
                      <a:pt x="27" y="303"/>
                      <a:pt x="27" y="303"/>
                    </a:cubicBezTo>
                    <a:cubicBezTo>
                      <a:pt x="29" y="325"/>
                      <a:pt x="29" y="325"/>
                      <a:pt x="29" y="325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2" y="356"/>
                      <a:pt x="22" y="356"/>
                      <a:pt x="22" y="356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11" y="356"/>
                      <a:pt x="5" y="356"/>
                      <a:pt x="3" y="358"/>
                    </a:cubicBezTo>
                    <a:cubicBezTo>
                      <a:pt x="3" y="360"/>
                      <a:pt x="7" y="363"/>
                      <a:pt x="14" y="368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40" y="384"/>
                      <a:pt x="39" y="392"/>
                      <a:pt x="33" y="403"/>
                    </a:cubicBezTo>
                    <a:cubicBezTo>
                      <a:pt x="35" y="416"/>
                      <a:pt x="35" y="416"/>
                      <a:pt x="35" y="416"/>
                    </a:cubicBezTo>
                    <a:cubicBezTo>
                      <a:pt x="40" y="417"/>
                      <a:pt x="40" y="417"/>
                      <a:pt x="40" y="417"/>
                    </a:cubicBezTo>
                    <a:cubicBezTo>
                      <a:pt x="60" y="417"/>
                      <a:pt x="60" y="417"/>
                      <a:pt x="60" y="417"/>
                    </a:cubicBezTo>
                    <a:cubicBezTo>
                      <a:pt x="50" y="426"/>
                      <a:pt x="50" y="426"/>
                      <a:pt x="50" y="426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64" y="434"/>
                      <a:pt x="64" y="434"/>
                      <a:pt x="64" y="434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87" y="444"/>
                      <a:pt x="87" y="444"/>
                      <a:pt x="87" y="444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89" y="483"/>
                      <a:pt x="94" y="488"/>
                      <a:pt x="103" y="491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6" y="490"/>
                      <a:pt x="106" y="490"/>
                      <a:pt x="106" y="490"/>
                    </a:cubicBezTo>
                    <a:cubicBezTo>
                      <a:pt x="128" y="493"/>
                      <a:pt x="128" y="493"/>
                      <a:pt x="128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2"/>
                      <a:pt x="130" y="492"/>
                      <a:pt x="130" y="492"/>
                    </a:cubicBezTo>
                    <a:cubicBezTo>
                      <a:pt x="133" y="488"/>
                      <a:pt x="134" y="484"/>
                      <a:pt x="134" y="484"/>
                    </a:cubicBezTo>
                    <a:cubicBezTo>
                      <a:pt x="134" y="483"/>
                      <a:pt x="134" y="483"/>
                      <a:pt x="134" y="483"/>
                    </a:cubicBezTo>
                    <a:cubicBezTo>
                      <a:pt x="134" y="479"/>
                      <a:pt x="135" y="476"/>
                      <a:pt x="139" y="474"/>
                    </a:cubicBezTo>
                    <a:cubicBezTo>
                      <a:pt x="142" y="471"/>
                      <a:pt x="144" y="469"/>
                      <a:pt x="145" y="466"/>
                    </a:cubicBezTo>
                    <a:cubicBezTo>
                      <a:pt x="145" y="466"/>
                      <a:pt x="145" y="466"/>
                      <a:pt x="145" y="466"/>
                    </a:cubicBezTo>
                    <a:cubicBezTo>
                      <a:pt x="147" y="462"/>
                      <a:pt x="151" y="462"/>
                      <a:pt x="157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65" y="468"/>
                      <a:pt x="165" y="468"/>
                      <a:pt x="165" y="468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206" y="472"/>
                      <a:pt x="206" y="472"/>
                      <a:pt x="206" y="472"/>
                    </a:cubicBezTo>
                    <a:cubicBezTo>
                      <a:pt x="217" y="467"/>
                      <a:pt x="217" y="467"/>
                      <a:pt x="217" y="467"/>
                    </a:cubicBezTo>
                    <a:cubicBezTo>
                      <a:pt x="219" y="464"/>
                      <a:pt x="221" y="463"/>
                      <a:pt x="222" y="462"/>
                    </a:cubicBezTo>
                    <a:cubicBezTo>
                      <a:pt x="224" y="462"/>
                      <a:pt x="227" y="462"/>
                      <a:pt x="230" y="465"/>
                    </a:cubicBezTo>
                    <a:cubicBezTo>
                      <a:pt x="232" y="466"/>
                      <a:pt x="232" y="466"/>
                      <a:pt x="232" y="466"/>
                    </a:cubicBezTo>
                    <a:cubicBezTo>
                      <a:pt x="233" y="467"/>
                      <a:pt x="235" y="470"/>
                      <a:pt x="236" y="474"/>
                    </a:cubicBezTo>
                    <a:cubicBezTo>
                      <a:pt x="244" y="480"/>
                      <a:pt x="244" y="480"/>
                      <a:pt x="244" y="480"/>
                    </a:cubicBezTo>
                    <a:cubicBezTo>
                      <a:pt x="250" y="480"/>
                      <a:pt x="250" y="480"/>
                      <a:pt x="250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2" y="480"/>
                      <a:pt x="252" y="480"/>
                      <a:pt x="252" y="480"/>
                    </a:cubicBezTo>
                    <a:cubicBezTo>
                      <a:pt x="260" y="484"/>
                      <a:pt x="260" y="484"/>
                      <a:pt x="260" y="484"/>
                    </a:cubicBezTo>
                    <a:cubicBezTo>
                      <a:pt x="276" y="482"/>
                      <a:pt x="276" y="482"/>
                      <a:pt x="276" y="482"/>
                    </a:cubicBezTo>
                    <a:cubicBezTo>
                      <a:pt x="285" y="480"/>
                      <a:pt x="285" y="480"/>
                      <a:pt x="285" y="480"/>
                    </a:cubicBezTo>
                    <a:cubicBezTo>
                      <a:pt x="307" y="482"/>
                      <a:pt x="307" y="482"/>
                      <a:pt x="307" y="482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29" y="474"/>
                      <a:pt x="329" y="474"/>
                      <a:pt x="329" y="474"/>
                    </a:cubicBezTo>
                    <a:cubicBezTo>
                      <a:pt x="331" y="472"/>
                      <a:pt x="334" y="471"/>
                      <a:pt x="338" y="470"/>
                    </a:cubicBezTo>
                    <a:cubicBezTo>
                      <a:pt x="360" y="470"/>
                      <a:pt x="360" y="470"/>
                      <a:pt x="360" y="470"/>
                    </a:cubicBezTo>
                    <a:cubicBezTo>
                      <a:pt x="368" y="467"/>
                      <a:pt x="368" y="467"/>
                      <a:pt x="368" y="467"/>
                    </a:cubicBezTo>
                    <a:cubicBezTo>
                      <a:pt x="371" y="465"/>
                      <a:pt x="374" y="464"/>
                      <a:pt x="377" y="464"/>
                    </a:cubicBezTo>
                    <a:cubicBezTo>
                      <a:pt x="389" y="464"/>
                      <a:pt x="389" y="464"/>
                      <a:pt x="389" y="464"/>
                    </a:cubicBezTo>
                    <a:cubicBezTo>
                      <a:pt x="395" y="468"/>
                      <a:pt x="395" y="468"/>
                      <a:pt x="395" y="468"/>
                    </a:cubicBezTo>
                    <a:cubicBezTo>
                      <a:pt x="413" y="472"/>
                      <a:pt x="413" y="472"/>
                      <a:pt x="413" y="472"/>
                    </a:cubicBezTo>
                    <a:cubicBezTo>
                      <a:pt x="415" y="472"/>
                      <a:pt x="417" y="474"/>
                      <a:pt x="421" y="478"/>
                    </a:cubicBezTo>
                    <a:cubicBezTo>
                      <a:pt x="429" y="482"/>
                      <a:pt x="429" y="482"/>
                      <a:pt x="429" y="482"/>
                    </a:cubicBezTo>
                    <a:cubicBezTo>
                      <a:pt x="429" y="483"/>
                      <a:pt x="429" y="483"/>
                      <a:pt x="429" y="483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54" y="488"/>
                      <a:pt x="454" y="488"/>
                      <a:pt x="454" y="488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73" y="491"/>
                      <a:pt x="473" y="491"/>
                      <a:pt x="473" y="491"/>
                    </a:cubicBezTo>
                    <a:cubicBezTo>
                      <a:pt x="475" y="486"/>
                      <a:pt x="475" y="486"/>
                      <a:pt x="475" y="486"/>
                    </a:cubicBezTo>
                    <a:cubicBezTo>
                      <a:pt x="471" y="478"/>
                      <a:pt x="471" y="478"/>
                      <a:pt x="471" y="478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69" y="470"/>
                      <a:pt x="469" y="470"/>
                      <a:pt x="469" y="470"/>
                    </a:cubicBezTo>
                    <a:cubicBezTo>
                      <a:pt x="471" y="468"/>
                      <a:pt x="471" y="468"/>
                      <a:pt x="471" y="468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1" y="454"/>
                      <a:pt x="481" y="454"/>
                      <a:pt x="481" y="454"/>
                    </a:cubicBezTo>
                    <a:cubicBezTo>
                      <a:pt x="479" y="446"/>
                      <a:pt x="479" y="446"/>
                      <a:pt x="479" y="446"/>
                    </a:cubicBezTo>
                    <a:cubicBezTo>
                      <a:pt x="479" y="444"/>
                      <a:pt x="477" y="444"/>
                      <a:pt x="475" y="442"/>
                    </a:cubicBezTo>
                    <a:cubicBezTo>
                      <a:pt x="475" y="442"/>
                      <a:pt x="475" y="442"/>
                      <a:pt x="475" y="442"/>
                    </a:cubicBezTo>
                    <a:cubicBezTo>
                      <a:pt x="469" y="436"/>
                      <a:pt x="469" y="436"/>
                      <a:pt x="469" y="436"/>
                    </a:cubicBezTo>
                    <a:cubicBezTo>
                      <a:pt x="461" y="429"/>
                      <a:pt x="461" y="429"/>
                      <a:pt x="461" y="429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0" y="428"/>
                      <a:pt x="460" y="428"/>
                      <a:pt x="460" y="428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1" y="427"/>
                      <a:pt x="461" y="427"/>
                      <a:pt x="461" y="427"/>
                    </a:cubicBezTo>
                    <a:cubicBezTo>
                      <a:pt x="462" y="419"/>
                      <a:pt x="462" y="419"/>
                      <a:pt x="462" y="419"/>
                    </a:cubicBezTo>
                    <a:cubicBezTo>
                      <a:pt x="462" y="414"/>
                      <a:pt x="462" y="414"/>
                      <a:pt x="462" y="414"/>
                    </a:cubicBezTo>
                    <a:cubicBezTo>
                      <a:pt x="458" y="404"/>
                      <a:pt x="458" y="404"/>
                      <a:pt x="458" y="404"/>
                    </a:cubicBezTo>
                    <a:cubicBezTo>
                      <a:pt x="467" y="402"/>
                      <a:pt x="467" y="402"/>
                      <a:pt x="467" y="402"/>
                    </a:cubicBezTo>
                    <a:cubicBezTo>
                      <a:pt x="472" y="398"/>
                      <a:pt x="472" y="398"/>
                      <a:pt x="472" y="398"/>
                    </a:cubicBezTo>
                    <a:cubicBezTo>
                      <a:pt x="483" y="398"/>
                      <a:pt x="483" y="398"/>
                      <a:pt x="483" y="398"/>
                    </a:cubicBezTo>
                    <a:cubicBezTo>
                      <a:pt x="494" y="396"/>
                      <a:pt x="494" y="396"/>
                      <a:pt x="494" y="396"/>
                    </a:cubicBezTo>
                    <a:cubicBezTo>
                      <a:pt x="495" y="396"/>
                      <a:pt x="495" y="396"/>
                      <a:pt x="495" y="396"/>
                    </a:cubicBezTo>
                    <a:cubicBezTo>
                      <a:pt x="502" y="397"/>
                      <a:pt x="502" y="397"/>
                      <a:pt x="502" y="397"/>
                    </a:cubicBezTo>
                    <a:cubicBezTo>
                      <a:pt x="511" y="394"/>
                      <a:pt x="511" y="394"/>
                      <a:pt x="511" y="394"/>
                    </a:cubicBezTo>
                    <a:cubicBezTo>
                      <a:pt x="521" y="392"/>
                      <a:pt x="521" y="392"/>
                      <a:pt x="521" y="392"/>
                    </a:cubicBezTo>
                    <a:cubicBezTo>
                      <a:pt x="527" y="390"/>
                      <a:pt x="527" y="390"/>
                      <a:pt x="527" y="390"/>
                    </a:cubicBezTo>
                    <a:cubicBezTo>
                      <a:pt x="528" y="390"/>
                      <a:pt x="528" y="390"/>
                      <a:pt x="528" y="390"/>
                    </a:cubicBezTo>
                    <a:cubicBezTo>
                      <a:pt x="545" y="386"/>
                      <a:pt x="545" y="386"/>
                      <a:pt x="545" y="386"/>
                    </a:cubicBezTo>
                    <a:cubicBezTo>
                      <a:pt x="548" y="384"/>
                      <a:pt x="548" y="384"/>
                      <a:pt x="548" y="384"/>
                    </a:cubicBezTo>
                    <a:cubicBezTo>
                      <a:pt x="547" y="380"/>
                      <a:pt x="547" y="380"/>
                      <a:pt x="547" y="380"/>
                    </a:cubicBezTo>
                    <a:cubicBezTo>
                      <a:pt x="544" y="375"/>
                      <a:pt x="544" y="375"/>
                      <a:pt x="544" y="375"/>
                    </a:cubicBezTo>
                    <a:cubicBezTo>
                      <a:pt x="544" y="374"/>
                      <a:pt x="544" y="374"/>
                      <a:pt x="544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4" y="368"/>
                      <a:pt x="544" y="368"/>
                      <a:pt x="544" y="368"/>
                    </a:cubicBezTo>
                    <a:cubicBezTo>
                      <a:pt x="545" y="367"/>
                      <a:pt x="545" y="367"/>
                      <a:pt x="545" y="367"/>
                    </a:cubicBezTo>
                    <a:cubicBezTo>
                      <a:pt x="545" y="359"/>
                      <a:pt x="545" y="359"/>
                      <a:pt x="545" y="359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1"/>
                      <a:pt x="543" y="351"/>
                      <a:pt x="543" y="351"/>
                    </a:cubicBezTo>
                    <a:cubicBezTo>
                      <a:pt x="547" y="343"/>
                      <a:pt x="547" y="343"/>
                      <a:pt x="547" y="343"/>
                    </a:cubicBezTo>
                    <a:cubicBezTo>
                      <a:pt x="549" y="340"/>
                      <a:pt x="551" y="338"/>
                      <a:pt x="553" y="338"/>
                    </a:cubicBezTo>
                    <a:cubicBezTo>
                      <a:pt x="563" y="338"/>
                      <a:pt x="563" y="338"/>
                      <a:pt x="563" y="338"/>
                    </a:cubicBezTo>
                    <a:cubicBezTo>
                      <a:pt x="565" y="338"/>
                      <a:pt x="567" y="338"/>
                      <a:pt x="569" y="336"/>
                    </a:cubicBezTo>
                    <a:cubicBezTo>
                      <a:pt x="585" y="315"/>
                      <a:pt x="585" y="315"/>
                      <a:pt x="585" y="315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93" y="307"/>
                      <a:pt x="593" y="307"/>
                      <a:pt x="593" y="307"/>
                    </a:cubicBezTo>
                    <a:cubicBezTo>
                      <a:pt x="594" y="306"/>
                      <a:pt x="594" y="306"/>
                      <a:pt x="594" y="306"/>
                    </a:cubicBezTo>
                    <a:cubicBezTo>
                      <a:pt x="597" y="306"/>
                      <a:pt x="599" y="304"/>
                      <a:pt x="601" y="304"/>
                    </a:cubicBez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05" y="298"/>
                      <a:pt x="608" y="296"/>
                      <a:pt x="609" y="296"/>
                    </a:cubicBezTo>
                    <a:cubicBezTo>
                      <a:pt x="623" y="299"/>
                      <a:pt x="623" y="299"/>
                      <a:pt x="623" y="299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42" y="293"/>
                      <a:pt x="642" y="293"/>
                      <a:pt x="642" y="293"/>
                    </a:cubicBezTo>
                    <a:cubicBezTo>
                      <a:pt x="648" y="290"/>
                      <a:pt x="648" y="290"/>
                      <a:pt x="648" y="290"/>
                    </a:cubicBezTo>
                    <a:cubicBezTo>
                      <a:pt x="648" y="281"/>
                      <a:pt x="648" y="281"/>
                      <a:pt x="648" y="281"/>
                    </a:cubicBezTo>
                    <a:cubicBezTo>
                      <a:pt x="649" y="270"/>
                      <a:pt x="649" y="270"/>
                      <a:pt x="649" y="270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51" y="266"/>
                      <a:pt x="651" y="266"/>
                      <a:pt x="651" y="266"/>
                    </a:cubicBezTo>
                    <a:lnTo>
                      <a:pt x="651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ḻiḑe">
                <a:extLst>
                  <a:ext uri="{FF2B5EF4-FFF2-40B4-BE49-F238E27FC236}">
                    <a16:creationId xmlns:a16="http://schemas.microsoft.com/office/drawing/2014/main" id="{19DDA820-FE9F-4D12-A2FF-4A3FF8148B92}"/>
                  </a:ext>
                </a:extLst>
              </p:cNvPr>
              <p:cNvSpPr/>
              <p:nvPr/>
            </p:nvSpPr>
            <p:spPr bwMode="auto">
              <a:xfrm>
                <a:off x="1951" y="1865"/>
                <a:ext cx="961" cy="689"/>
              </a:xfrm>
              <a:custGeom>
                <a:avLst/>
                <a:gdLst>
                  <a:gd name="T0" fmla="*/ 241 w 406"/>
                  <a:gd name="T1" fmla="*/ 29 h 291"/>
                  <a:gd name="T2" fmla="*/ 228 w 406"/>
                  <a:gd name="T3" fmla="*/ 42 h 291"/>
                  <a:gd name="T4" fmla="*/ 190 w 406"/>
                  <a:gd name="T5" fmla="*/ 14 h 291"/>
                  <a:gd name="T6" fmla="*/ 178 w 406"/>
                  <a:gd name="T7" fmla="*/ 9 h 291"/>
                  <a:gd name="T8" fmla="*/ 144 w 406"/>
                  <a:gd name="T9" fmla="*/ 2 h 291"/>
                  <a:gd name="T10" fmla="*/ 114 w 406"/>
                  <a:gd name="T11" fmla="*/ 5 h 291"/>
                  <a:gd name="T12" fmla="*/ 98 w 406"/>
                  <a:gd name="T13" fmla="*/ 10 h 291"/>
                  <a:gd name="T14" fmla="*/ 72 w 406"/>
                  <a:gd name="T15" fmla="*/ 13 h 291"/>
                  <a:gd name="T16" fmla="*/ 41 w 406"/>
                  <a:gd name="T17" fmla="*/ 20 h 291"/>
                  <a:gd name="T18" fmla="*/ 49 w 406"/>
                  <a:gd name="T19" fmla="*/ 45 h 291"/>
                  <a:gd name="T20" fmla="*/ 62 w 406"/>
                  <a:gd name="T21" fmla="*/ 65 h 291"/>
                  <a:gd name="T22" fmla="*/ 52 w 406"/>
                  <a:gd name="T23" fmla="*/ 89 h 291"/>
                  <a:gd name="T24" fmla="*/ 56 w 406"/>
                  <a:gd name="T25" fmla="*/ 102 h 291"/>
                  <a:gd name="T26" fmla="*/ 30 w 406"/>
                  <a:gd name="T27" fmla="*/ 105 h 291"/>
                  <a:gd name="T28" fmla="*/ 10 w 406"/>
                  <a:gd name="T29" fmla="*/ 121 h 291"/>
                  <a:gd name="T30" fmla="*/ 2 w 406"/>
                  <a:gd name="T31" fmla="*/ 136 h 291"/>
                  <a:gd name="T32" fmla="*/ 5 w 406"/>
                  <a:gd name="T33" fmla="*/ 169 h 291"/>
                  <a:gd name="T34" fmla="*/ 8 w 406"/>
                  <a:gd name="T35" fmla="*/ 197 h 291"/>
                  <a:gd name="T36" fmla="*/ 38 w 406"/>
                  <a:gd name="T37" fmla="*/ 209 h 291"/>
                  <a:gd name="T38" fmla="*/ 50 w 406"/>
                  <a:gd name="T39" fmla="*/ 217 h 291"/>
                  <a:gd name="T40" fmla="*/ 63 w 406"/>
                  <a:gd name="T41" fmla="*/ 229 h 291"/>
                  <a:gd name="T42" fmla="*/ 93 w 406"/>
                  <a:gd name="T43" fmla="*/ 241 h 291"/>
                  <a:gd name="T44" fmla="*/ 136 w 406"/>
                  <a:gd name="T45" fmla="*/ 250 h 291"/>
                  <a:gd name="T46" fmla="*/ 158 w 406"/>
                  <a:gd name="T47" fmla="*/ 256 h 291"/>
                  <a:gd name="T48" fmla="*/ 170 w 406"/>
                  <a:gd name="T49" fmla="*/ 268 h 291"/>
                  <a:gd name="T50" fmla="*/ 174 w 406"/>
                  <a:gd name="T51" fmla="*/ 277 h 291"/>
                  <a:gd name="T52" fmla="*/ 183 w 406"/>
                  <a:gd name="T53" fmla="*/ 289 h 291"/>
                  <a:gd name="T54" fmla="*/ 195 w 406"/>
                  <a:gd name="T55" fmla="*/ 284 h 291"/>
                  <a:gd name="T56" fmla="*/ 210 w 406"/>
                  <a:gd name="T57" fmla="*/ 279 h 291"/>
                  <a:gd name="T58" fmla="*/ 222 w 406"/>
                  <a:gd name="T59" fmla="*/ 276 h 291"/>
                  <a:gd name="T60" fmla="*/ 226 w 406"/>
                  <a:gd name="T61" fmla="*/ 261 h 291"/>
                  <a:gd name="T62" fmla="*/ 242 w 406"/>
                  <a:gd name="T63" fmla="*/ 235 h 291"/>
                  <a:gd name="T64" fmla="*/ 239 w 406"/>
                  <a:gd name="T65" fmla="*/ 210 h 291"/>
                  <a:gd name="T66" fmla="*/ 246 w 406"/>
                  <a:gd name="T67" fmla="*/ 203 h 291"/>
                  <a:gd name="T68" fmla="*/ 278 w 406"/>
                  <a:gd name="T69" fmla="*/ 213 h 291"/>
                  <a:gd name="T70" fmla="*/ 284 w 406"/>
                  <a:gd name="T71" fmla="*/ 231 h 291"/>
                  <a:gd name="T72" fmla="*/ 299 w 406"/>
                  <a:gd name="T73" fmla="*/ 249 h 291"/>
                  <a:gd name="T74" fmla="*/ 325 w 406"/>
                  <a:gd name="T75" fmla="*/ 259 h 291"/>
                  <a:gd name="T76" fmla="*/ 332 w 406"/>
                  <a:gd name="T77" fmla="*/ 261 h 291"/>
                  <a:gd name="T78" fmla="*/ 350 w 406"/>
                  <a:gd name="T79" fmla="*/ 254 h 291"/>
                  <a:gd name="T80" fmla="*/ 361 w 406"/>
                  <a:gd name="T81" fmla="*/ 236 h 291"/>
                  <a:gd name="T82" fmla="*/ 346 w 406"/>
                  <a:gd name="T83" fmla="*/ 229 h 291"/>
                  <a:gd name="T84" fmla="*/ 367 w 406"/>
                  <a:gd name="T85" fmla="*/ 203 h 291"/>
                  <a:gd name="T86" fmla="*/ 376 w 406"/>
                  <a:gd name="T87" fmla="*/ 175 h 291"/>
                  <a:gd name="T88" fmla="*/ 402 w 406"/>
                  <a:gd name="T89" fmla="*/ 145 h 291"/>
                  <a:gd name="T90" fmla="*/ 400 w 406"/>
                  <a:gd name="T91" fmla="*/ 127 h 291"/>
                  <a:gd name="T92" fmla="*/ 382 w 406"/>
                  <a:gd name="T93" fmla="*/ 84 h 291"/>
                  <a:gd name="T94" fmla="*/ 368 w 406"/>
                  <a:gd name="T95" fmla="*/ 79 h 291"/>
                  <a:gd name="T96" fmla="*/ 336 w 406"/>
                  <a:gd name="T97" fmla="*/ 50 h 291"/>
                  <a:gd name="T98" fmla="*/ 328 w 406"/>
                  <a:gd name="T99" fmla="*/ 53 h 291"/>
                  <a:gd name="T100" fmla="*/ 308 w 406"/>
                  <a:gd name="T101" fmla="*/ 39 h 291"/>
                  <a:gd name="T102" fmla="*/ 281 w 406"/>
                  <a:gd name="T103" fmla="*/ 25 h 291"/>
                  <a:gd name="T104" fmla="*/ 272 w 406"/>
                  <a:gd name="T105" fmla="*/ 27 h 291"/>
                  <a:gd name="T106" fmla="*/ 242 w 406"/>
                  <a:gd name="T107" fmla="*/ 1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" h="291">
                    <a:moveTo>
                      <a:pt x="242" y="15"/>
                    </a:moveTo>
                    <a:cubicBezTo>
                      <a:pt x="238" y="18"/>
                      <a:pt x="238" y="18"/>
                      <a:pt x="238" y="18"/>
                    </a:cubicBezTo>
                    <a:cubicBezTo>
                      <a:pt x="238" y="19"/>
                      <a:pt x="239" y="23"/>
                      <a:pt x="240" y="28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41" y="29"/>
                      <a:pt x="241" y="29"/>
                      <a:pt x="241" y="29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0" y="41"/>
                      <a:pt x="230" y="41"/>
                      <a:pt x="230" y="41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28" y="42"/>
                      <a:pt x="228" y="42"/>
                      <a:pt x="228" y="42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198" y="19"/>
                      <a:pt x="198" y="19"/>
                      <a:pt x="198" y="19"/>
                    </a:cubicBezTo>
                    <a:cubicBezTo>
                      <a:pt x="190" y="14"/>
                      <a:pt x="190" y="14"/>
                      <a:pt x="190" y="14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2" y="4"/>
                      <a:pt x="118" y="5"/>
                      <a:pt x="114" y="5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8" y="54"/>
                      <a:pt x="60" y="56"/>
                      <a:pt x="60" y="59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4"/>
                      <a:pt x="54" y="106"/>
                      <a:pt x="53" y="107"/>
                    </a:cubicBezTo>
                    <a:cubicBezTo>
                      <a:pt x="50" y="109"/>
                      <a:pt x="46" y="109"/>
                      <a:pt x="40" y="107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9" y="124"/>
                      <a:pt x="7" y="125"/>
                      <a:pt x="4" y="125"/>
                    </a:cubicBezTo>
                    <a:cubicBezTo>
                      <a:pt x="3" y="126"/>
                      <a:pt x="2" y="127"/>
                      <a:pt x="3" y="131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2" y="136"/>
                      <a:pt x="2" y="136"/>
                      <a:pt x="2" y="136"/>
                    </a:cubicBezTo>
                    <a:cubicBezTo>
                      <a:pt x="4" y="139"/>
                      <a:pt x="6" y="141"/>
                      <a:pt x="7" y="142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7"/>
                      <a:pt x="8" y="159"/>
                      <a:pt x="8" y="161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6" y="192"/>
                      <a:pt x="6" y="192"/>
                      <a:pt x="6" y="192"/>
                    </a:cubicBezTo>
                    <a:cubicBezTo>
                      <a:pt x="7" y="194"/>
                      <a:pt x="8" y="195"/>
                      <a:pt x="8" y="197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3" y="214"/>
                      <a:pt x="25" y="215"/>
                      <a:pt x="26" y="215"/>
                    </a:cubicBezTo>
                    <a:cubicBezTo>
                      <a:pt x="34" y="211"/>
                      <a:pt x="34" y="211"/>
                      <a:pt x="34" y="211"/>
                    </a:cubicBezTo>
                    <a:cubicBezTo>
                      <a:pt x="35" y="209"/>
                      <a:pt x="36" y="209"/>
                      <a:pt x="38" y="209"/>
                    </a:cubicBezTo>
                    <a:cubicBezTo>
                      <a:pt x="40" y="209"/>
                      <a:pt x="42" y="210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3"/>
                      <a:pt x="46" y="213"/>
                      <a:pt x="46" y="213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2" y="222"/>
                      <a:pt x="52" y="222"/>
                      <a:pt x="52" y="222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3" y="229"/>
                      <a:pt x="63" y="229"/>
                      <a:pt x="63" y="229"/>
                    </a:cubicBezTo>
                    <a:cubicBezTo>
                      <a:pt x="65" y="229"/>
                      <a:pt x="66" y="231"/>
                      <a:pt x="68" y="232"/>
                    </a:cubicBezTo>
                    <a:cubicBezTo>
                      <a:pt x="68" y="233"/>
                      <a:pt x="73" y="235"/>
                      <a:pt x="80" y="237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102" y="245"/>
                      <a:pt x="102" y="245"/>
                      <a:pt x="102" y="245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7" y="249"/>
                      <a:pt x="117" y="249"/>
                      <a:pt x="117" y="249"/>
                    </a:cubicBezTo>
                    <a:cubicBezTo>
                      <a:pt x="136" y="250"/>
                      <a:pt x="136" y="250"/>
                      <a:pt x="136" y="250"/>
                    </a:cubicBezTo>
                    <a:cubicBezTo>
                      <a:pt x="144" y="247"/>
                      <a:pt x="144" y="247"/>
                      <a:pt x="144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2" y="263"/>
                      <a:pt x="162" y="263"/>
                      <a:pt x="162" y="263"/>
                    </a:cubicBezTo>
                    <a:cubicBezTo>
                      <a:pt x="166" y="266"/>
                      <a:pt x="166" y="266"/>
                      <a:pt x="166" y="266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1" y="269"/>
                      <a:pt x="171" y="269"/>
                      <a:pt x="171" y="269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5" y="278"/>
                      <a:pt x="175" y="278"/>
                      <a:pt x="175" y="278"/>
                    </a:cubicBezTo>
                    <a:cubicBezTo>
                      <a:pt x="177" y="287"/>
                      <a:pt x="177" y="287"/>
                      <a:pt x="177" y="287"/>
                    </a:cubicBezTo>
                    <a:cubicBezTo>
                      <a:pt x="182" y="289"/>
                      <a:pt x="182" y="289"/>
                      <a:pt x="182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194" y="290"/>
                      <a:pt x="194" y="290"/>
                      <a:pt x="194" y="290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202" y="277"/>
                      <a:pt x="202" y="277"/>
                      <a:pt x="202" y="277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4" y="287"/>
                      <a:pt x="214" y="287"/>
                      <a:pt x="214" y="287"/>
                    </a:cubicBezTo>
                    <a:cubicBezTo>
                      <a:pt x="221" y="285"/>
                      <a:pt x="221" y="285"/>
                      <a:pt x="221" y="285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8" y="273"/>
                      <a:pt x="228" y="273"/>
                      <a:pt x="228" y="273"/>
                    </a:cubicBezTo>
                    <a:cubicBezTo>
                      <a:pt x="226" y="262"/>
                      <a:pt x="226" y="262"/>
                      <a:pt x="226" y="262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32" y="248"/>
                      <a:pt x="232" y="248"/>
                      <a:pt x="232" y="248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6" y="235"/>
                      <a:pt x="236" y="235"/>
                      <a:pt x="236" y="235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29"/>
                      <a:pt x="242" y="229"/>
                      <a:pt x="242" y="22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8"/>
                      <a:pt x="238" y="218"/>
                      <a:pt x="238" y="218"/>
                    </a:cubicBezTo>
                    <a:cubicBezTo>
                      <a:pt x="239" y="210"/>
                      <a:pt x="239" y="210"/>
                      <a:pt x="239" y="210"/>
                    </a:cubicBezTo>
                    <a:cubicBezTo>
                      <a:pt x="239" y="209"/>
                      <a:pt x="239" y="209"/>
                      <a:pt x="239" y="209"/>
                    </a:cubicBezTo>
                    <a:cubicBezTo>
                      <a:pt x="240" y="209"/>
                      <a:pt x="240" y="209"/>
                      <a:pt x="240" y="209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45" y="203"/>
                      <a:pt x="245" y="203"/>
                      <a:pt x="245" y="203"/>
                    </a:cubicBezTo>
                    <a:cubicBezTo>
                      <a:pt x="246" y="203"/>
                      <a:pt x="246" y="203"/>
                      <a:pt x="246" y="203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66" y="207"/>
                      <a:pt x="266" y="207"/>
                      <a:pt x="266" y="207"/>
                    </a:cubicBezTo>
                    <a:cubicBezTo>
                      <a:pt x="274" y="205"/>
                      <a:pt x="274" y="205"/>
                      <a:pt x="274" y="205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220"/>
                      <a:pt x="278" y="220"/>
                      <a:pt x="278" y="220"/>
                    </a:cubicBezTo>
                    <a:cubicBezTo>
                      <a:pt x="280" y="226"/>
                      <a:pt x="280" y="226"/>
                      <a:pt x="280" y="226"/>
                    </a:cubicBezTo>
                    <a:cubicBezTo>
                      <a:pt x="280" y="229"/>
                      <a:pt x="282" y="230"/>
                      <a:pt x="284" y="231"/>
                    </a:cubicBezTo>
                    <a:cubicBezTo>
                      <a:pt x="284" y="231"/>
                      <a:pt x="284" y="231"/>
                      <a:pt x="284" y="231"/>
                    </a:cubicBezTo>
                    <a:cubicBezTo>
                      <a:pt x="288" y="231"/>
                      <a:pt x="290" y="233"/>
                      <a:pt x="290" y="235"/>
                    </a:cubicBezTo>
                    <a:cubicBezTo>
                      <a:pt x="291" y="237"/>
                      <a:pt x="292" y="240"/>
                      <a:pt x="295" y="243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301" y="253"/>
                      <a:pt x="301" y="253"/>
                      <a:pt x="301" y="253"/>
                    </a:cubicBezTo>
                    <a:cubicBezTo>
                      <a:pt x="305" y="253"/>
                      <a:pt x="305" y="253"/>
                      <a:pt x="305" y="253"/>
                    </a:cubicBezTo>
                    <a:cubicBezTo>
                      <a:pt x="312" y="247"/>
                      <a:pt x="312" y="247"/>
                      <a:pt x="312" y="247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6" y="259"/>
                      <a:pt x="326" y="259"/>
                      <a:pt x="326" y="259"/>
                    </a:cubicBezTo>
                    <a:cubicBezTo>
                      <a:pt x="330" y="267"/>
                      <a:pt x="330" y="267"/>
                      <a:pt x="330" y="267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59"/>
                      <a:pt x="332" y="259"/>
                      <a:pt x="332" y="259"/>
                    </a:cubicBezTo>
                    <a:cubicBezTo>
                      <a:pt x="350" y="259"/>
                      <a:pt x="350" y="259"/>
                      <a:pt x="350" y="259"/>
                    </a:cubicBezTo>
                    <a:cubicBezTo>
                      <a:pt x="350" y="257"/>
                      <a:pt x="350" y="257"/>
                      <a:pt x="350" y="257"/>
                    </a:cubicBezTo>
                    <a:cubicBezTo>
                      <a:pt x="351" y="257"/>
                      <a:pt x="351" y="255"/>
                      <a:pt x="350" y="254"/>
                    </a:cubicBezTo>
                    <a:cubicBezTo>
                      <a:pt x="349" y="251"/>
                      <a:pt x="348" y="249"/>
                      <a:pt x="348" y="247"/>
                    </a:cubicBezTo>
                    <a:cubicBezTo>
                      <a:pt x="348" y="243"/>
                      <a:pt x="348" y="241"/>
                      <a:pt x="349" y="240"/>
                    </a:cubicBezTo>
                    <a:cubicBezTo>
                      <a:pt x="350" y="239"/>
                      <a:pt x="351" y="239"/>
                      <a:pt x="353" y="239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1" y="236"/>
                      <a:pt x="361" y="236"/>
                      <a:pt x="361" y="236"/>
                    </a:cubicBezTo>
                    <a:cubicBezTo>
                      <a:pt x="348" y="230"/>
                      <a:pt x="348" y="230"/>
                      <a:pt x="348" y="230"/>
                    </a:cubicBezTo>
                    <a:cubicBezTo>
                      <a:pt x="347" y="230"/>
                      <a:pt x="347" y="230"/>
                      <a:pt x="347" y="230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4" y="213"/>
                      <a:pt x="344" y="213"/>
                      <a:pt x="344" y="213"/>
                    </a:cubicBezTo>
                    <a:cubicBezTo>
                      <a:pt x="345" y="203"/>
                      <a:pt x="345" y="203"/>
                      <a:pt x="345" y="203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72" y="198"/>
                      <a:pt x="372" y="198"/>
                      <a:pt x="372" y="198"/>
                    </a:cubicBezTo>
                    <a:cubicBezTo>
                      <a:pt x="374" y="196"/>
                      <a:pt x="373" y="195"/>
                      <a:pt x="372" y="194"/>
                    </a:cubicBezTo>
                    <a:cubicBezTo>
                      <a:pt x="367" y="192"/>
                      <a:pt x="364" y="190"/>
                      <a:pt x="364" y="187"/>
                    </a:cubicBezTo>
                    <a:cubicBezTo>
                      <a:pt x="364" y="186"/>
                      <a:pt x="364" y="185"/>
                      <a:pt x="366" y="184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86" y="174"/>
                      <a:pt x="386" y="174"/>
                      <a:pt x="386" y="174"/>
                    </a:cubicBezTo>
                    <a:cubicBezTo>
                      <a:pt x="391" y="165"/>
                      <a:pt x="391" y="165"/>
                      <a:pt x="391" y="165"/>
                    </a:cubicBezTo>
                    <a:cubicBezTo>
                      <a:pt x="391" y="157"/>
                      <a:pt x="391" y="157"/>
                      <a:pt x="391" y="157"/>
                    </a:cubicBezTo>
                    <a:cubicBezTo>
                      <a:pt x="398" y="155"/>
                      <a:pt x="398" y="155"/>
                      <a:pt x="398" y="155"/>
                    </a:cubicBezTo>
                    <a:cubicBezTo>
                      <a:pt x="400" y="149"/>
                      <a:pt x="402" y="146"/>
                      <a:pt x="402" y="14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7"/>
                      <a:pt x="400" y="127"/>
                      <a:pt x="400" y="127"/>
                    </a:cubicBezTo>
                    <a:cubicBezTo>
                      <a:pt x="396" y="114"/>
                      <a:pt x="396" y="114"/>
                      <a:pt x="396" y="114"/>
                    </a:cubicBezTo>
                    <a:cubicBezTo>
                      <a:pt x="396" y="113"/>
                      <a:pt x="396" y="113"/>
                      <a:pt x="396" y="113"/>
                    </a:cubicBezTo>
                    <a:cubicBezTo>
                      <a:pt x="394" y="99"/>
                      <a:pt x="394" y="99"/>
                      <a:pt x="394" y="99"/>
                    </a:cubicBezTo>
                    <a:cubicBezTo>
                      <a:pt x="389" y="91"/>
                      <a:pt x="389" y="91"/>
                      <a:pt x="389" y="91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1" y="75"/>
                      <a:pt x="381" y="75"/>
                      <a:pt x="381" y="75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2" y="72"/>
                      <a:pt x="362" y="72"/>
                      <a:pt x="362" y="72"/>
                    </a:cubicBezTo>
                    <a:cubicBezTo>
                      <a:pt x="344" y="59"/>
                      <a:pt x="344" y="59"/>
                      <a:pt x="344" y="59"/>
                    </a:cubicBezTo>
                    <a:cubicBezTo>
                      <a:pt x="343" y="59"/>
                      <a:pt x="343" y="59"/>
                      <a:pt x="343" y="59"/>
                    </a:cubicBezTo>
                    <a:cubicBezTo>
                      <a:pt x="336" y="50"/>
                      <a:pt x="336" y="50"/>
                      <a:pt x="336" y="50"/>
                    </a:cubicBezTo>
                    <a:cubicBezTo>
                      <a:pt x="332" y="47"/>
                      <a:pt x="332" y="47"/>
                      <a:pt x="332" y="47"/>
                    </a:cubicBezTo>
                    <a:cubicBezTo>
                      <a:pt x="329" y="51"/>
                      <a:pt x="329" y="51"/>
                      <a:pt x="329" y="51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3"/>
                      <a:pt x="329" y="53"/>
                      <a:pt x="329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2" y="53"/>
                      <a:pt x="322" y="53"/>
                      <a:pt x="322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5" y="38"/>
                      <a:pt x="302" y="35"/>
                      <a:pt x="298" y="31"/>
                    </a:cubicBezTo>
                    <a:cubicBezTo>
                      <a:pt x="292" y="27"/>
                      <a:pt x="292" y="27"/>
                      <a:pt x="292" y="27"/>
                    </a:cubicBezTo>
                    <a:cubicBezTo>
                      <a:pt x="292" y="26"/>
                      <a:pt x="292" y="26"/>
                      <a:pt x="292" y="26"/>
                    </a:cubicBezTo>
                    <a:cubicBezTo>
                      <a:pt x="285" y="22"/>
                      <a:pt x="285" y="22"/>
                      <a:pt x="285" y="22"/>
                    </a:cubicBezTo>
                    <a:cubicBezTo>
                      <a:pt x="281" y="25"/>
                      <a:pt x="281" y="25"/>
                      <a:pt x="281" y="25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76" y="25"/>
                      <a:pt x="276" y="25"/>
                      <a:pt x="276" y="25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65" y="29"/>
                      <a:pt x="265" y="29"/>
                      <a:pt x="265" y="29"/>
                    </a:cubicBezTo>
                    <a:cubicBezTo>
                      <a:pt x="258" y="24"/>
                      <a:pt x="250" y="20"/>
                      <a:pt x="24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śľiḑé">
                <a:extLst>
                  <a:ext uri="{FF2B5EF4-FFF2-40B4-BE49-F238E27FC236}">
                    <a16:creationId xmlns:a16="http://schemas.microsoft.com/office/drawing/2014/main" id="{5616D22D-30BA-4833-BB6C-FE1D068951FB}"/>
                  </a:ext>
                </a:extLst>
              </p:cNvPr>
              <p:cNvSpPr/>
              <p:nvPr/>
            </p:nvSpPr>
            <p:spPr bwMode="auto">
              <a:xfrm>
                <a:off x="2502" y="2348"/>
                <a:ext cx="831" cy="729"/>
              </a:xfrm>
              <a:custGeom>
                <a:avLst/>
                <a:gdLst>
                  <a:gd name="T0" fmla="*/ 10 w 351"/>
                  <a:gd name="T1" fmla="*/ 14 h 308"/>
                  <a:gd name="T2" fmla="*/ 9 w 351"/>
                  <a:gd name="T3" fmla="*/ 35 h 308"/>
                  <a:gd name="T4" fmla="*/ 5 w 351"/>
                  <a:gd name="T5" fmla="*/ 57 h 308"/>
                  <a:gd name="T6" fmla="*/ 19 w 351"/>
                  <a:gd name="T7" fmla="*/ 69 h 308"/>
                  <a:gd name="T8" fmla="*/ 35 w 351"/>
                  <a:gd name="T9" fmla="*/ 97 h 308"/>
                  <a:gd name="T10" fmla="*/ 37 w 351"/>
                  <a:gd name="T11" fmla="*/ 122 h 308"/>
                  <a:gd name="T12" fmla="*/ 45 w 351"/>
                  <a:gd name="T13" fmla="*/ 143 h 308"/>
                  <a:gd name="T14" fmla="*/ 50 w 351"/>
                  <a:gd name="T15" fmla="*/ 175 h 308"/>
                  <a:gd name="T16" fmla="*/ 47 w 351"/>
                  <a:gd name="T17" fmla="*/ 218 h 308"/>
                  <a:gd name="T18" fmla="*/ 55 w 351"/>
                  <a:gd name="T19" fmla="*/ 231 h 308"/>
                  <a:gd name="T20" fmla="*/ 62 w 351"/>
                  <a:gd name="T21" fmla="*/ 213 h 308"/>
                  <a:gd name="T22" fmla="*/ 78 w 351"/>
                  <a:gd name="T23" fmla="*/ 220 h 308"/>
                  <a:gd name="T24" fmla="*/ 85 w 351"/>
                  <a:gd name="T25" fmla="*/ 237 h 308"/>
                  <a:gd name="T26" fmla="*/ 102 w 351"/>
                  <a:gd name="T27" fmla="*/ 239 h 308"/>
                  <a:gd name="T28" fmla="*/ 119 w 351"/>
                  <a:gd name="T29" fmla="*/ 279 h 308"/>
                  <a:gd name="T30" fmla="*/ 123 w 351"/>
                  <a:gd name="T31" fmla="*/ 299 h 308"/>
                  <a:gd name="T32" fmla="*/ 131 w 351"/>
                  <a:gd name="T33" fmla="*/ 308 h 308"/>
                  <a:gd name="T34" fmla="*/ 153 w 351"/>
                  <a:gd name="T35" fmla="*/ 293 h 308"/>
                  <a:gd name="T36" fmla="*/ 164 w 351"/>
                  <a:gd name="T37" fmla="*/ 268 h 308"/>
                  <a:gd name="T38" fmla="*/ 173 w 351"/>
                  <a:gd name="T39" fmla="*/ 255 h 308"/>
                  <a:gd name="T40" fmla="*/ 187 w 351"/>
                  <a:gd name="T41" fmla="*/ 235 h 308"/>
                  <a:gd name="T42" fmla="*/ 195 w 351"/>
                  <a:gd name="T43" fmla="*/ 218 h 308"/>
                  <a:gd name="T44" fmla="*/ 221 w 351"/>
                  <a:gd name="T45" fmla="*/ 225 h 308"/>
                  <a:gd name="T46" fmla="*/ 229 w 351"/>
                  <a:gd name="T47" fmla="*/ 236 h 308"/>
                  <a:gd name="T48" fmla="*/ 240 w 351"/>
                  <a:gd name="T49" fmla="*/ 233 h 308"/>
                  <a:gd name="T50" fmla="*/ 255 w 351"/>
                  <a:gd name="T51" fmla="*/ 249 h 308"/>
                  <a:gd name="T52" fmla="*/ 275 w 351"/>
                  <a:gd name="T53" fmla="*/ 233 h 308"/>
                  <a:gd name="T54" fmla="*/ 264 w 351"/>
                  <a:gd name="T55" fmla="*/ 229 h 308"/>
                  <a:gd name="T56" fmla="*/ 259 w 351"/>
                  <a:gd name="T57" fmla="*/ 210 h 308"/>
                  <a:gd name="T58" fmla="*/ 275 w 351"/>
                  <a:gd name="T59" fmla="*/ 209 h 308"/>
                  <a:gd name="T60" fmla="*/ 259 w 351"/>
                  <a:gd name="T61" fmla="*/ 187 h 308"/>
                  <a:gd name="T62" fmla="*/ 255 w 351"/>
                  <a:gd name="T63" fmla="*/ 163 h 308"/>
                  <a:gd name="T64" fmla="*/ 303 w 351"/>
                  <a:gd name="T65" fmla="*/ 143 h 308"/>
                  <a:gd name="T66" fmla="*/ 327 w 351"/>
                  <a:gd name="T67" fmla="*/ 121 h 308"/>
                  <a:gd name="T68" fmla="*/ 333 w 351"/>
                  <a:gd name="T69" fmla="*/ 111 h 308"/>
                  <a:gd name="T70" fmla="*/ 343 w 351"/>
                  <a:gd name="T71" fmla="*/ 85 h 308"/>
                  <a:gd name="T72" fmla="*/ 325 w 351"/>
                  <a:gd name="T73" fmla="*/ 78 h 308"/>
                  <a:gd name="T74" fmla="*/ 315 w 351"/>
                  <a:gd name="T75" fmla="*/ 68 h 308"/>
                  <a:gd name="T76" fmla="*/ 304 w 351"/>
                  <a:gd name="T77" fmla="*/ 73 h 308"/>
                  <a:gd name="T78" fmla="*/ 298 w 351"/>
                  <a:gd name="T79" fmla="*/ 63 h 308"/>
                  <a:gd name="T80" fmla="*/ 287 w 351"/>
                  <a:gd name="T81" fmla="*/ 62 h 308"/>
                  <a:gd name="T82" fmla="*/ 263 w 351"/>
                  <a:gd name="T83" fmla="*/ 58 h 308"/>
                  <a:gd name="T84" fmla="*/ 253 w 351"/>
                  <a:gd name="T85" fmla="*/ 59 h 308"/>
                  <a:gd name="T86" fmla="*/ 219 w 351"/>
                  <a:gd name="T87" fmla="*/ 55 h 308"/>
                  <a:gd name="T88" fmla="*/ 217 w 351"/>
                  <a:gd name="T89" fmla="*/ 39 h 308"/>
                  <a:gd name="T90" fmla="*/ 180 w 351"/>
                  <a:gd name="T91" fmla="*/ 16 h 308"/>
                  <a:gd name="T92" fmla="*/ 163 w 351"/>
                  <a:gd name="T93" fmla="*/ 5 h 308"/>
                  <a:gd name="T94" fmla="*/ 160 w 351"/>
                  <a:gd name="T95" fmla="*/ 31 h 308"/>
                  <a:gd name="T96" fmla="*/ 140 w 351"/>
                  <a:gd name="T97" fmla="*/ 33 h 308"/>
                  <a:gd name="T98" fmla="*/ 131 w 351"/>
                  <a:gd name="T99" fmla="*/ 41 h 308"/>
                  <a:gd name="T100" fmla="*/ 122 w 351"/>
                  <a:gd name="T101" fmla="*/ 55 h 308"/>
                  <a:gd name="T102" fmla="*/ 95 w 351"/>
                  <a:gd name="T103" fmla="*/ 67 h 308"/>
                  <a:gd name="T104" fmla="*/ 77 w 351"/>
                  <a:gd name="T105" fmla="*/ 50 h 308"/>
                  <a:gd name="T106" fmla="*/ 63 w 351"/>
                  <a:gd name="T107" fmla="*/ 47 h 308"/>
                  <a:gd name="T108" fmla="*/ 49 w 351"/>
                  <a:gd name="T109" fmla="*/ 31 h 308"/>
                  <a:gd name="T110" fmla="*/ 34 w 351"/>
                  <a:gd name="T111" fmla="*/ 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1" h="308">
                    <a:moveTo>
                      <a:pt x="33" y="7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91"/>
                      <a:pt x="31" y="93"/>
                      <a:pt x="35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7" y="109"/>
                      <a:pt x="37" y="115"/>
                      <a:pt x="37" y="122"/>
                    </a:cubicBezTo>
                    <a:cubicBezTo>
                      <a:pt x="41" y="127"/>
                      <a:pt x="42" y="131"/>
                      <a:pt x="42" y="133"/>
                    </a:cubicBezTo>
                    <a:cubicBezTo>
                      <a:pt x="42" y="135"/>
                      <a:pt x="43" y="138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6" y="149"/>
                      <a:pt x="46" y="153"/>
                      <a:pt x="45" y="157"/>
                    </a:cubicBezTo>
                    <a:cubicBezTo>
                      <a:pt x="43" y="160"/>
                      <a:pt x="45" y="165"/>
                      <a:pt x="49" y="173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5"/>
                      <a:pt x="50" y="175"/>
                      <a:pt x="50" y="175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5" y="192"/>
                      <a:pt x="45" y="194"/>
                      <a:pt x="45" y="196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13"/>
                      <a:pt x="43" y="216"/>
                      <a:pt x="45" y="217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51" y="220"/>
                      <a:pt x="52" y="222"/>
                      <a:pt x="52" y="224"/>
                    </a:cubicBezTo>
                    <a:cubicBezTo>
                      <a:pt x="51" y="231"/>
                      <a:pt x="51" y="231"/>
                      <a:pt x="51" y="231"/>
                    </a:cubicBezTo>
                    <a:cubicBezTo>
                      <a:pt x="53" y="231"/>
                      <a:pt x="53" y="231"/>
                      <a:pt x="53" y="231"/>
                    </a:cubicBezTo>
                    <a:cubicBezTo>
                      <a:pt x="54" y="232"/>
                      <a:pt x="54" y="232"/>
                      <a:pt x="54" y="232"/>
                    </a:cubicBezTo>
                    <a:cubicBezTo>
                      <a:pt x="55" y="231"/>
                      <a:pt x="55" y="231"/>
                      <a:pt x="55" y="231"/>
                    </a:cubicBezTo>
                    <a:cubicBezTo>
                      <a:pt x="56" y="229"/>
                      <a:pt x="57" y="228"/>
                      <a:pt x="58" y="226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59" y="224"/>
                      <a:pt x="59" y="224"/>
                      <a:pt x="59" y="224"/>
                    </a:cubicBezTo>
                    <a:cubicBezTo>
                      <a:pt x="61" y="223"/>
                      <a:pt x="61" y="222"/>
                      <a:pt x="63" y="220"/>
                    </a:cubicBezTo>
                    <a:cubicBezTo>
                      <a:pt x="63" y="218"/>
                      <a:pt x="63" y="215"/>
                      <a:pt x="62" y="213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63" y="210"/>
                      <a:pt x="63" y="210"/>
                      <a:pt x="63" y="210"/>
                    </a:cubicBezTo>
                    <a:cubicBezTo>
                      <a:pt x="70" y="209"/>
                      <a:pt x="73" y="209"/>
                      <a:pt x="75" y="212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1"/>
                      <a:pt x="78" y="221"/>
                      <a:pt x="78" y="221"/>
                    </a:cubicBezTo>
                    <a:cubicBezTo>
                      <a:pt x="79" y="234"/>
                      <a:pt x="79" y="234"/>
                      <a:pt x="79" y="234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5" y="233"/>
                      <a:pt x="95" y="233"/>
                      <a:pt x="95" y="233"/>
                    </a:cubicBezTo>
                    <a:cubicBezTo>
                      <a:pt x="97" y="233"/>
                      <a:pt x="97" y="233"/>
                      <a:pt x="97" y="233"/>
                    </a:cubicBezTo>
                    <a:cubicBezTo>
                      <a:pt x="99" y="234"/>
                      <a:pt x="101" y="236"/>
                      <a:pt x="102" y="239"/>
                    </a:cubicBezTo>
                    <a:cubicBezTo>
                      <a:pt x="103" y="249"/>
                      <a:pt x="103" y="249"/>
                      <a:pt x="103" y="249"/>
                    </a:cubicBezTo>
                    <a:cubicBezTo>
                      <a:pt x="104" y="251"/>
                      <a:pt x="104" y="251"/>
                      <a:pt x="104" y="251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3" y="299"/>
                      <a:pt x="123" y="299"/>
                    </a:cubicBezTo>
                    <a:cubicBezTo>
                      <a:pt x="125" y="295"/>
                      <a:pt x="128" y="293"/>
                      <a:pt x="129" y="293"/>
                    </a:cubicBezTo>
                    <a:cubicBezTo>
                      <a:pt x="131" y="294"/>
                      <a:pt x="131" y="295"/>
                      <a:pt x="131" y="296"/>
                    </a:cubicBezTo>
                    <a:cubicBezTo>
                      <a:pt x="131" y="299"/>
                      <a:pt x="131" y="299"/>
                      <a:pt x="131" y="299"/>
                    </a:cubicBezTo>
                    <a:cubicBezTo>
                      <a:pt x="131" y="306"/>
                      <a:pt x="131" y="306"/>
                      <a:pt x="131" y="306"/>
                    </a:cubicBezTo>
                    <a:cubicBezTo>
                      <a:pt x="131" y="308"/>
                      <a:pt x="131" y="308"/>
                      <a:pt x="131" y="308"/>
                    </a:cubicBezTo>
                    <a:cubicBezTo>
                      <a:pt x="133" y="308"/>
                      <a:pt x="135" y="308"/>
                      <a:pt x="135" y="307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44" y="297"/>
                      <a:pt x="144" y="297"/>
                      <a:pt x="144" y="297"/>
                    </a:cubicBezTo>
                    <a:cubicBezTo>
                      <a:pt x="147" y="295"/>
                      <a:pt x="149" y="293"/>
                      <a:pt x="153" y="293"/>
                    </a:cubicBezTo>
                    <a:cubicBezTo>
                      <a:pt x="153" y="293"/>
                      <a:pt x="153" y="293"/>
                      <a:pt x="153" y="293"/>
                    </a:cubicBezTo>
                    <a:cubicBezTo>
                      <a:pt x="161" y="295"/>
                      <a:pt x="161" y="295"/>
                      <a:pt x="161" y="295"/>
                    </a:cubicBezTo>
                    <a:cubicBezTo>
                      <a:pt x="164" y="294"/>
                      <a:pt x="164" y="294"/>
                      <a:pt x="164" y="294"/>
                    </a:cubicBezTo>
                    <a:cubicBezTo>
                      <a:pt x="168" y="288"/>
                      <a:pt x="168" y="288"/>
                      <a:pt x="168" y="288"/>
                    </a:cubicBez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5" y="275"/>
                      <a:pt x="163" y="271"/>
                      <a:pt x="164" y="268"/>
                    </a:cubicBezTo>
                    <a:cubicBezTo>
                      <a:pt x="165" y="261"/>
                      <a:pt x="165" y="261"/>
                      <a:pt x="165" y="261"/>
                    </a:cubicBezTo>
                    <a:cubicBezTo>
                      <a:pt x="165" y="260"/>
                      <a:pt x="165" y="260"/>
                      <a:pt x="165" y="260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73" y="255"/>
                      <a:pt x="173" y="255"/>
                      <a:pt x="173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9" y="251"/>
                      <a:pt x="179" y="251"/>
                      <a:pt x="179" y="251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187" y="235"/>
                      <a:pt x="187" y="235"/>
                      <a:pt x="187" y="235"/>
                    </a:cubicBezTo>
                    <a:cubicBezTo>
                      <a:pt x="179" y="218"/>
                      <a:pt x="179" y="218"/>
                      <a:pt x="179" y="218"/>
                    </a:cubicBezTo>
                    <a:cubicBezTo>
                      <a:pt x="195" y="225"/>
                      <a:pt x="195" y="225"/>
                      <a:pt x="195" y="225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1" y="213"/>
                      <a:pt x="201" y="213"/>
                      <a:pt x="201" y="213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4" y="210"/>
                      <a:pt x="214" y="210"/>
                      <a:pt x="214" y="210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0" y="231"/>
                      <a:pt x="220" y="231"/>
                      <a:pt x="220" y="231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21" y="239"/>
                      <a:pt x="223" y="240"/>
                      <a:pt x="224" y="240"/>
                    </a:cubicBezTo>
                    <a:cubicBezTo>
                      <a:pt x="226" y="240"/>
                      <a:pt x="227" y="239"/>
                      <a:pt x="229" y="237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30" y="236"/>
                      <a:pt x="230" y="236"/>
                      <a:pt x="230" y="236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40" y="233"/>
                      <a:pt x="240" y="233"/>
                      <a:pt x="240" y="233"/>
                    </a:cubicBezTo>
                    <a:cubicBezTo>
                      <a:pt x="245" y="233"/>
                      <a:pt x="247" y="234"/>
                      <a:pt x="249" y="236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51" y="248"/>
                      <a:pt x="251" y="248"/>
                      <a:pt x="251" y="248"/>
                    </a:cubicBezTo>
                    <a:cubicBezTo>
                      <a:pt x="255" y="249"/>
                      <a:pt x="255" y="249"/>
                      <a:pt x="255" y="249"/>
                    </a:cubicBezTo>
                    <a:cubicBezTo>
                      <a:pt x="261" y="249"/>
                      <a:pt x="261" y="249"/>
                      <a:pt x="261" y="249"/>
                    </a:cubicBezTo>
                    <a:cubicBezTo>
                      <a:pt x="271" y="246"/>
                      <a:pt x="271" y="246"/>
                      <a:pt x="271" y="246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36"/>
                      <a:pt x="278" y="236"/>
                      <a:pt x="278" y="236"/>
                    </a:cubicBezTo>
                    <a:cubicBezTo>
                      <a:pt x="275" y="233"/>
                      <a:pt x="275" y="233"/>
                      <a:pt x="275" y="233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53" y="216"/>
                      <a:pt x="253" y="216"/>
                      <a:pt x="253" y="216"/>
                    </a:cubicBezTo>
                    <a:cubicBezTo>
                      <a:pt x="259" y="211"/>
                      <a:pt x="259" y="211"/>
                      <a:pt x="259" y="211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7" y="208"/>
                      <a:pt x="267" y="208"/>
                      <a:pt x="267" y="208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10"/>
                      <a:pt x="275" y="210"/>
                      <a:pt x="275" y="210"/>
                    </a:cubicBezTo>
                    <a:cubicBezTo>
                      <a:pt x="275" y="207"/>
                      <a:pt x="275" y="207"/>
                      <a:pt x="275" y="207"/>
                    </a:cubicBezTo>
                    <a:cubicBezTo>
                      <a:pt x="272" y="201"/>
                      <a:pt x="272" y="201"/>
                      <a:pt x="272" y="201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5" y="173"/>
                      <a:pt x="255" y="173"/>
                      <a:pt x="255" y="173"/>
                    </a:cubicBezTo>
                    <a:cubicBezTo>
                      <a:pt x="255" y="163"/>
                      <a:pt x="255" y="163"/>
                      <a:pt x="255" y="163"/>
                    </a:cubicBezTo>
                    <a:cubicBezTo>
                      <a:pt x="261" y="157"/>
                      <a:pt x="261" y="157"/>
                      <a:pt x="261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93" y="159"/>
                      <a:pt x="293" y="159"/>
                      <a:pt x="293" y="159"/>
                    </a:cubicBez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3"/>
                      <a:pt x="303" y="143"/>
                      <a:pt x="303" y="143"/>
                    </a:cubicBezTo>
                    <a:cubicBezTo>
                      <a:pt x="304" y="143"/>
                      <a:pt x="304" y="143"/>
                      <a:pt x="304" y="143"/>
                    </a:cubicBezTo>
                    <a:cubicBezTo>
                      <a:pt x="313" y="139"/>
                      <a:pt x="313" y="139"/>
                      <a:pt x="313" y="139"/>
                    </a:cubicBezTo>
                    <a:cubicBezTo>
                      <a:pt x="317" y="130"/>
                      <a:pt x="317" y="130"/>
                      <a:pt x="317" y="130"/>
                    </a:cubicBezTo>
                    <a:cubicBezTo>
                      <a:pt x="317" y="129"/>
                      <a:pt x="317" y="129"/>
                      <a:pt x="317" y="129"/>
                    </a:cubicBezTo>
                    <a:cubicBezTo>
                      <a:pt x="327" y="121"/>
                      <a:pt x="327" y="121"/>
                      <a:pt x="327" y="121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3" y="112"/>
                      <a:pt x="333" y="112"/>
                      <a:pt x="333" y="112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7" y="107"/>
                      <a:pt x="337" y="107"/>
                      <a:pt x="337" y="107"/>
                    </a:cubicBezTo>
                    <a:cubicBezTo>
                      <a:pt x="341" y="99"/>
                      <a:pt x="341" y="99"/>
                      <a:pt x="341" y="99"/>
                    </a:cubicBezTo>
                    <a:cubicBezTo>
                      <a:pt x="343" y="87"/>
                      <a:pt x="343" y="87"/>
                      <a:pt x="343" y="87"/>
                    </a:cubicBezTo>
                    <a:cubicBezTo>
                      <a:pt x="343" y="86"/>
                      <a:pt x="343" y="86"/>
                      <a:pt x="343" y="86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50" y="81"/>
                      <a:pt x="350" y="81"/>
                      <a:pt x="350" y="81"/>
                    </a:cubicBezTo>
                    <a:cubicBezTo>
                      <a:pt x="351" y="79"/>
                      <a:pt x="351" y="79"/>
                      <a:pt x="351" y="79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26" y="79"/>
                      <a:pt x="326" y="79"/>
                      <a:pt x="326" y="79"/>
                    </a:cubicBezTo>
                    <a:cubicBezTo>
                      <a:pt x="325" y="78"/>
                      <a:pt x="325" y="78"/>
                      <a:pt x="325" y="78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5" y="68"/>
                      <a:pt x="315" y="68"/>
                      <a:pt x="315" y="68"/>
                    </a:cubicBezTo>
                    <a:cubicBezTo>
                      <a:pt x="315" y="69"/>
                      <a:pt x="315" y="69"/>
                      <a:pt x="315" y="69"/>
                    </a:cubicBezTo>
                    <a:cubicBezTo>
                      <a:pt x="314" y="69"/>
                      <a:pt x="314" y="69"/>
                      <a:pt x="314" y="69"/>
                    </a:cubicBezTo>
                    <a:cubicBezTo>
                      <a:pt x="313" y="71"/>
                      <a:pt x="311" y="71"/>
                      <a:pt x="309" y="71"/>
                    </a:cubicBezTo>
                    <a:cubicBezTo>
                      <a:pt x="307" y="72"/>
                      <a:pt x="307" y="72"/>
                      <a:pt x="307" y="72"/>
                    </a:cubicBezTo>
                    <a:cubicBezTo>
                      <a:pt x="306" y="73"/>
                      <a:pt x="305" y="73"/>
                      <a:pt x="304" y="73"/>
                    </a:cubicBezTo>
                    <a:cubicBezTo>
                      <a:pt x="303" y="73"/>
                      <a:pt x="303" y="71"/>
                      <a:pt x="302" y="69"/>
                    </a:cubicBezTo>
                    <a:cubicBezTo>
                      <a:pt x="302" y="67"/>
                      <a:pt x="301" y="65"/>
                      <a:pt x="299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6" y="57"/>
                      <a:pt x="296" y="57"/>
                      <a:pt x="296" y="57"/>
                    </a:cubicBezTo>
                    <a:cubicBezTo>
                      <a:pt x="294" y="57"/>
                      <a:pt x="294" y="57"/>
                      <a:pt x="294" y="57"/>
                    </a:cubicBezTo>
                    <a:cubicBezTo>
                      <a:pt x="288" y="61"/>
                      <a:pt x="288" y="61"/>
                      <a:pt x="288" y="61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2" y="64"/>
                      <a:pt x="272" y="64"/>
                      <a:pt x="272" y="64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59" y="52"/>
                      <a:pt x="259" y="52"/>
                      <a:pt x="259" y="52"/>
                    </a:cubicBezTo>
                    <a:cubicBezTo>
                      <a:pt x="253" y="59"/>
                      <a:pt x="253" y="59"/>
                      <a:pt x="253" y="59"/>
                    </a:cubicBezTo>
                    <a:cubicBezTo>
                      <a:pt x="248" y="65"/>
                      <a:pt x="244" y="67"/>
                      <a:pt x="242" y="65"/>
                    </a:cubicBezTo>
                    <a:cubicBezTo>
                      <a:pt x="233" y="60"/>
                      <a:pt x="233" y="60"/>
                      <a:pt x="233" y="60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60"/>
                      <a:pt x="225" y="60"/>
                      <a:pt x="225" y="60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08" y="29"/>
                      <a:pt x="208" y="29"/>
                      <a:pt x="208" y="29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188" y="21"/>
                      <a:pt x="188" y="21"/>
                      <a:pt x="188" y="21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8" y="15"/>
                      <a:pt x="176" y="13"/>
                      <a:pt x="175" y="9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4"/>
                      <a:pt x="156" y="35"/>
                      <a:pt x="153" y="35"/>
                    </a:cubicBezTo>
                    <a:cubicBezTo>
                      <a:pt x="145" y="35"/>
                      <a:pt x="145" y="35"/>
                      <a:pt x="145" y="35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19" y="43"/>
                      <a:pt x="120" y="45"/>
                      <a:pt x="121" y="48"/>
                    </a:cubicBezTo>
                    <a:cubicBezTo>
                      <a:pt x="123" y="51"/>
                      <a:pt x="123" y="53"/>
                      <a:pt x="122" y="55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19" y="59"/>
                      <a:pt x="116" y="60"/>
                      <a:pt x="111" y="59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71"/>
                      <a:pt x="103" y="71"/>
                      <a:pt x="103" y="71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7" y="54"/>
                      <a:pt x="67" y="54"/>
                      <a:pt x="67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6" y="38"/>
                      <a:pt x="54" y="35"/>
                      <a:pt x="53" y="33"/>
                    </a:cubicBezTo>
                    <a:cubicBezTo>
                      <a:pt x="53" y="32"/>
                      <a:pt x="53" y="31"/>
                      <a:pt x="51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6" y="29"/>
                      <a:pt x="44" y="27"/>
                      <a:pt x="43" y="2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ḷïḋè">
                <a:extLst>
                  <a:ext uri="{FF2B5EF4-FFF2-40B4-BE49-F238E27FC236}">
                    <a16:creationId xmlns:a16="http://schemas.microsoft.com/office/drawing/2014/main" id="{525D15E7-43DD-470E-93B3-D57515D61369}"/>
                  </a:ext>
                </a:extLst>
              </p:cNvPr>
              <p:cNvSpPr/>
              <p:nvPr/>
            </p:nvSpPr>
            <p:spPr bwMode="auto">
              <a:xfrm>
                <a:off x="1120" y="2052"/>
                <a:ext cx="1489" cy="904"/>
              </a:xfrm>
              <a:custGeom>
                <a:avLst/>
                <a:gdLst>
                  <a:gd name="T0" fmla="*/ 67 w 629"/>
                  <a:gd name="T1" fmla="*/ 18 h 382"/>
                  <a:gd name="T2" fmla="*/ 34 w 629"/>
                  <a:gd name="T3" fmla="*/ 29 h 382"/>
                  <a:gd name="T4" fmla="*/ 21 w 629"/>
                  <a:gd name="T5" fmla="*/ 54 h 382"/>
                  <a:gd name="T6" fmla="*/ 10 w 629"/>
                  <a:gd name="T7" fmla="*/ 105 h 382"/>
                  <a:gd name="T8" fmla="*/ 9 w 629"/>
                  <a:gd name="T9" fmla="*/ 119 h 382"/>
                  <a:gd name="T10" fmla="*/ 31 w 629"/>
                  <a:gd name="T11" fmla="*/ 166 h 382"/>
                  <a:gd name="T12" fmla="*/ 65 w 629"/>
                  <a:gd name="T13" fmla="*/ 204 h 382"/>
                  <a:gd name="T14" fmla="*/ 92 w 629"/>
                  <a:gd name="T15" fmla="*/ 196 h 382"/>
                  <a:gd name="T16" fmla="*/ 118 w 629"/>
                  <a:gd name="T17" fmla="*/ 230 h 382"/>
                  <a:gd name="T18" fmla="*/ 145 w 629"/>
                  <a:gd name="T19" fmla="*/ 250 h 382"/>
                  <a:gd name="T20" fmla="*/ 157 w 629"/>
                  <a:gd name="T21" fmla="*/ 271 h 382"/>
                  <a:gd name="T22" fmla="*/ 189 w 629"/>
                  <a:gd name="T23" fmla="*/ 293 h 382"/>
                  <a:gd name="T24" fmla="*/ 204 w 629"/>
                  <a:gd name="T25" fmla="*/ 302 h 382"/>
                  <a:gd name="T26" fmla="*/ 236 w 629"/>
                  <a:gd name="T27" fmla="*/ 314 h 382"/>
                  <a:gd name="T28" fmla="*/ 299 w 629"/>
                  <a:gd name="T29" fmla="*/ 324 h 382"/>
                  <a:gd name="T30" fmla="*/ 297 w 629"/>
                  <a:gd name="T31" fmla="*/ 350 h 382"/>
                  <a:gd name="T32" fmla="*/ 387 w 629"/>
                  <a:gd name="T33" fmla="*/ 339 h 382"/>
                  <a:gd name="T34" fmla="*/ 397 w 629"/>
                  <a:gd name="T35" fmla="*/ 369 h 382"/>
                  <a:gd name="T36" fmla="*/ 479 w 629"/>
                  <a:gd name="T37" fmla="*/ 357 h 382"/>
                  <a:gd name="T38" fmla="*/ 513 w 629"/>
                  <a:gd name="T39" fmla="*/ 340 h 382"/>
                  <a:gd name="T40" fmla="*/ 569 w 629"/>
                  <a:gd name="T41" fmla="*/ 360 h 382"/>
                  <a:gd name="T42" fmla="*/ 570 w 629"/>
                  <a:gd name="T43" fmla="*/ 358 h 382"/>
                  <a:gd name="T44" fmla="*/ 597 w 629"/>
                  <a:gd name="T45" fmla="*/ 348 h 382"/>
                  <a:gd name="T46" fmla="*/ 608 w 629"/>
                  <a:gd name="T47" fmla="*/ 332 h 382"/>
                  <a:gd name="T48" fmla="*/ 624 w 629"/>
                  <a:gd name="T49" fmla="*/ 281 h 382"/>
                  <a:gd name="T50" fmla="*/ 617 w 629"/>
                  <a:gd name="T51" fmla="*/ 248 h 382"/>
                  <a:gd name="T52" fmla="*/ 601 w 629"/>
                  <a:gd name="T53" fmla="*/ 207 h 382"/>
                  <a:gd name="T54" fmla="*/ 593 w 629"/>
                  <a:gd name="T55" fmla="*/ 192 h 382"/>
                  <a:gd name="T56" fmla="*/ 583 w 629"/>
                  <a:gd name="T57" fmla="*/ 197 h 382"/>
                  <a:gd name="T58" fmla="*/ 558 w 629"/>
                  <a:gd name="T59" fmla="*/ 203 h 382"/>
                  <a:gd name="T60" fmla="*/ 532 w 629"/>
                  <a:gd name="T61" fmla="*/ 214 h 382"/>
                  <a:gd name="T62" fmla="*/ 513 w 629"/>
                  <a:gd name="T63" fmla="*/ 190 h 382"/>
                  <a:gd name="T64" fmla="*/ 496 w 629"/>
                  <a:gd name="T65" fmla="*/ 172 h 382"/>
                  <a:gd name="T66" fmla="*/ 443 w 629"/>
                  <a:gd name="T67" fmla="*/ 166 h 382"/>
                  <a:gd name="T68" fmla="*/ 403 w 629"/>
                  <a:gd name="T69" fmla="*/ 150 h 382"/>
                  <a:gd name="T70" fmla="*/ 389 w 629"/>
                  <a:gd name="T71" fmla="*/ 134 h 382"/>
                  <a:gd name="T72" fmla="*/ 369 w 629"/>
                  <a:gd name="T73" fmla="*/ 136 h 382"/>
                  <a:gd name="T74" fmla="*/ 347 w 629"/>
                  <a:gd name="T75" fmla="*/ 98 h 382"/>
                  <a:gd name="T76" fmla="*/ 356 w 629"/>
                  <a:gd name="T77" fmla="*/ 74 h 382"/>
                  <a:gd name="T78" fmla="*/ 357 w 629"/>
                  <a:gd name="T79" fmla="*/ 40 h 382"/>
                  <a:gd name="T80" fmla="*/ 357 w 629"/>
                  <a:gd name="T81" fmla="*/ 22 h 382"/>
                  <a:gd name="T82" fmla="*/ 355 w 629"/>
                  <a:gd name="T83" fmla="*/ 20 h 382"/>
                  <a:gd name="T84" fmla="*/ 347 w 629"/>
                  <a:gd name="T85" fmla="*/ 15 h 382"/>
                  <a:gd name="T86" fmla="*/ 305 w 629"/>
                  <a:gd name="T87" fmla="*/ 2 h 382"/>
                  <a:gd name="T88" fmla="*/ 260 w 629"/>
                  <a:gd name="T89" fmla="*/ 12 h 382"/>
                  <a:gd name="T90" fmla="*/ 221 w 629"/>
                  <a:gd name="T91" fmla="*/ 18 h 382"/>
                  <a:gd name="T92" fmla="*/ 206 w 629"/>
                  <a:gd name="T93" fmla="*/ 20 h 382"/>
                  <a:gd name="T94" fmla="*/ 171 w 629"/>
                  <a:gd name="T95" fmla="*/ 18 h 382"/>
                  <a:gd name="T96" fmla="*/ 152 w 629"/>
                  <a:gd name="T97" fmla="*/ 0 h 382"/>
                  <a:gd name="T98" fmla="*/ 135 w 629"/>
                  <a:gd name="T99" fmla="*/ 10 h 382"/>
                  <a:gd name="T100" fmla="*/ 92 w 629"/>
                  <a:gd name="T101" fmla="*/ 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382">
                    <a:moveTo>
                      <a:pt x="77" y="2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6" y="6"/>
                      <a:pt x="73" y="8"/>
                      <a:pt x="70" y="11"/>
                    </a:cubicBezTo>
                    <a:cubicBezTo>
                      <a:pt x="67" y="12"/>
                      <a:pt x="67" y="14"/>
                      <a:pt x="67" y="16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20"/>
                      <a:pt x="65" y="23"/>
                      <a:pt x="62" y="28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1" y="31"/>
                      <a:pt x="59" y="32"/>
                      <a:pt x="57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26" y="44"/>
                      <a:pt x="22" y="50"/>
                      <a:pt x="21" y="54"/>
                    </a:cubicBezTo>
                    <a:cubicBezTo>
                      <a:pt x="21" y="56"/>
                      <a:pt x="23" y="63"/>
                      <a:pt x="29" y="75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4" y="88"/>
                      <a:pt x="33" y="92"/>
                      <a:pt x="29" y="98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10" y="117"/>
                      <a:pt x="10" y="118"/>
                      <a:pt x="9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7" y="120"/>
                      <a:pt x="5" y="124"/>
                      <a:pt x="2" y="131"/>
                    </a:cubicBezTo>
                    <a:cubicBezTo>
                      <a:pt x="0" y="137"/>
                      <a:pt x="1" y="143"/>
                      <a:pt x="6" y="150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9" y="150"/>
                      <a:pt x="23" y="156"/>
                      <a:pt x="30" y="165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8"/>
                      <a:pt x="32" y="170"/>
                      <a:pt x="34" y="17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6" y="193"/>
                      <a:pt x="76" y="193"/>
                      <a:pt x="76" y="193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112" y="227"/>
                      <a:pt x="112" y="227"/>
                      <a:pt x="112" y="227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145" y="250"/>
                      <a:pt x="145" y="250"/>
                      <a:pt x="145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7" y="250"/>
                      <a:pt x="147" y="250"/>
                      <a:pt x="147" y="250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8" y="252"/>
                      <a:pt x="148" y="252"/>
                      <a:pt x="148" y="252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68" y="278"/>
                      <a:pt x="168" y="278"/>
                      <a:pt x="168" y="278"/>
                    </a:cubicBezTo>
                    <a:cubicBezTo>
                      <a:pt x="177" y="280"/>
                      <a:pt x="177" y="280"/>
                      <a:pt x="177" y="280"/>
                    </a:cubicBezTo>
                    <a:cubicBezTo>
                      <a:pt x="182" y="292"/>
                      <a:pt x="182" y="292"/>
                      <a:pt x="182" y="292"/>
                    </a:cubicBezTo>
                    <a:cubicBezTo>
                      <a:pt x="189" y="292"/>
                      <a:pt x="189" y="292"/>
                      <a:pt x="189" y="292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4" y="302"/>
                      <a:pt x="204" y="302"/>
                      <a:pt x="204" y="302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87" y="320"/>
                      <a:pt x="296" y="321"/>
                      <a:pt x="299" y="324"/>
                    </a:cubicBezTo>
                    <a:cubicBezTo>
                      <a:pt x="301" y="328"/>
                      <a:pt x="300" y="331"/>
                      <a:pt x="295" y="335"/>
                    </a:cubicBezTo>
                    <a:cubicBezTo>
                      <a:pt x="291" y="339"/>
                      <a:pt x="291" y="339"/>
                      <a:pt x="291" y="339"/>
                    </a:cubicBezTo>
                    <a:cubicBezTo>
                      <a:pt x="290" y="341"/>
                      <a:pt x="292" y="344"/>
                      <a:pt x="297" y="349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300" y="352"/>
                      <a:pt x="300" y="352"/>
                      <a:pt x="300" y="352"/>
                    </a:cubicBezTo>
                    <a:cubicBezTo>
                      <a:pt x="301" y="351"/>
                      <a:pt x="301" y="351"/>
                      <a:pt x="301" y="351"/>
                    </a:cubicBezTo>
                    <a:cubicBezTo>
                      <a:pt x="311" y="332"/>
                      <a:pt x="319" y="322"/>
                      <a:pt x="325" y="320"/>
                    </a:cubicBezTo>
                    <a:cubicBezTo>
                      <a:pt x="331" y="318"/>
                      <a:pt x="343" y="323"/>
                      <a:pt x="363" y="335"/>
                    </a:cubicBezTo>
                    <a:cubicBezTo>
                      <a:pt x="387" y="339"/>
                      <a:pt x="387" y="339"/>
                      <a:pt x="387" y="339"/>
                    </a:cubicBezTo>
                    <a:cubicBezTo>
                      <a:pt x="387" y="340"/>
                      <a:pt x="387" y="340"/>
                      <a:pt x="387" y="340"/>
                    </a:cubicBezTo>
                    <a:cubicBezTo>
                      <a:pt x="387" y="341"/>
                      <a:pt x="387" y="341"/>
                      <a:pt x="387" y="341"/>
                    </a:cubicBezTo>
                    <a:cubicBezTo>
                      <a:pt x="385" y="352"/>
                      <a:pt x="385" y="352"/>
                      <a:pt x="385" y="352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7" y="369"/>
                      <a:pt x="397" y="369"/>
                      <a:pt x="397" y="369"/>
                    </a:cubicBezTo>
                    <a:cubicBezTo>
                      <a:pt x="401" y="376"/>
                      <a:pt x="403" y="380"/>
                      <a:pt x="405" y="381"/>
                    </a:cubicBezTo>
                    <a:cubicBezTo>
                      <a:pt x="407" y="382"/>
                      <a:pt x="419" y="382"/>
                      <a:pt x="441" y="381"/>
                    </a:cubicBezTo>
                    <a:cubicBezTo>
                      <a:pt x="453" y="374"/>
                      <a:pt x="453" y="374"/>
                      <a:pt x="453" y="374"/>
                    </a:cubicBezTo>
                    <a:cubicBezTo>
                      <a:pt x="465" y="358"/>
                      <a:pt x="465" y="358"/>
                      <a:pt x="465" y="358"/>
                    </a:cubicBezTo>
                    <a:cubicBezTo>
                      <a:pt x="479" y="357"/>
                      <a:pt x="479" y="357"/>
                      <a:pt x="479" y="357"/>
                    </a:cubicBezTo>
                    <a:cubicBezTo>
                      <a:pt x="486" y="355"/>
                      <a:pt x="486" y="355"/>
                      <a:pt x="486" y="355"/>
                    </a:cubicBezTo>
                    <a:cubicBezTo>
                      <a:pt x="512" y="340"/>
                      <a:pt x="512" y="340"/>
                      <a:pt x="512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28" y="338"/>
                      <a:pt x="537" y="338"/>
                      <a:pt x="539" y="340"/>
                    </a:cubicBezTo>
                    <a:cubicBezTo>
                      <a:pt x="557" y="354"/>
                      <a:pt x="557" y="354"/>
                      <a:pt x="557" y="354"/>
                    </a:cubicBezTo>
                    <a:cubicBezTo>
                      <a:pt x="562" y="356"/>
                      <a:pt x="562" y="356"/>
                      <a:pt x="562" y="356"/>
                    </a:cubicBezTo>
                    <a:cubicBezTo>
                      <a:pt x="563" y="357"/>
                      <a:pt x="563" y="357"/>
                      <a:pt x="563" y="357"/>
                    </a:cubicBezTo>
                    <a:cubicBezTo>
                      <a:pt x="569" y="360"/>
                      <a:pt x="569" y="360"/>
                      <a:pt x="569" y="360"/>
                    </a:cubicBezTo>
                    <a:cubicBezTo>
                      <a:pt x="570" y="360"/>
                      <a:pt x="570" y="360"/>
                      <a:pt x="570" y="360"/>
                    </a:cubicBezTo>
                    <a:cubicBezTo>
                      <a:pt x="570" y="359"/>
                      <a:pt x="570" y="359"/>
                      <a:pt x="570" y="359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3" y="346"/>
                      <a:pt x="573" y="346"/>
                      <a:pt x="573" y="346"/>
                    </a:cubicBezTo>
                    <a:cubicBezTo>
                      <a:pt x="571" y="342"/>
                      <a:pt x="571" y="339"/>
                      <a:pt x="573" y="337"/>
                    </a:cubicBezTo>
                    <a:cubicBezTo>
                      <a:pt x="573" y="335"/>
                      <a:pt x="575" y="334"/>
                      <a:pt x="579" y="333"/>
                    </a:cubicBezTo>
                    <a:cubicBezTo>
                      <a:pt x="585" y="332"/>
                      <a:pt x="590" y="337"/>
                      <a:pt x="596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607" y="344"/>
                      <a:pt x="607" y="344"/>
                      <a:pt x="607" y="344"/>
                    </a:cubicBezTo>
                    <a:cubicBezTo>
                      <a:pt x="609" y="344"/>
                      <a:pt x="610" y="342"/>
                      <a:pt x="610" y="340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7" y="329"/>
                      <a:pt x="608" y="326"/>
                      <a:pt x="611" y="325"/>
                    </a:cubicBezTo>
                    <a:cubicBezTo>
                      <a:pt x="615" y="322"/>
                      <a:pt x="615" y="322"/>
                      <a:pt x="615" y="322"/>
                    </a:cubicBezTo>
                    <a:cubicBezTo>
                      <a:pt x="623" y="312"/>
                      <a:pt x="623" y="312"/>
                      <a:pt x="623" y="312"/>
                    </a:cubicBezTo>
                    <a:cubicBezTo>
                      <a:pt x="629" y="299"/>
                      <a:pt x="629" y="299"/>
                      <a:pt x="629" y="299"/>
                    </a:cubicBezTo>
                    <a:cubicBezTo>
                      <a:pt x="624" y="291"/>
                      <a:pt x="623" y="285"/>
                      <a:pt x="624" y="281"/>
                    </a:cubicBezTo>
                    <a:cubicBezTo>
                      <a:pt x="625" y="270"/>
                      <a:pt x="625" y="270"/>
                      <a:pt x="625" y="270"/>
                    </a:cubicBezTo>
                    <a:cubicBezTo>
                      <a:pt x="623" y="265"/>
                      <a:pt x="622" y="262"/>
                      <a:pt x="622" y="259"/>
                    </a:cubicBezTo>
                    <a:cubicBezTo>
                      <a:pt x="622" y="258"/>
                      <a:pt x="620" y="254"/>
                      <a:pt x="617" y="249"/>
                    </a:cubicBezTo>
                    <a:cubicBezTo>
                      <a:pt x="617" y="249"/>
                      <a:pt x="617" y="249"/>
                      <a:pt x="617" y="249"/>
                    </a:cubicBezTo>
                    <a:cubicBezTo>
                      <a:pt x="617" y="248"/>
                      <a:pt x="617" y="248"/>
                      <a:pt x="617" y="248"/>
                    </a:cubicBezTo>
                    <a:cubicBezTo>
                      <a:pt x="615" y="234"/>
                      <a:pt x="615" y="234"/>
                      <a:pt x="615" y="234"/>
                    </a:cubicBezTo>
                    <a:cubicBezTo>
                      <a:pt x="615" y="231"/>
                      <a:pt x="615" y="228"/>
                      <a:pt x="615" y="224"/>
                    </a:cubicBezTo>
                    <a:cubicBezTo>
                      <a:pt x="612" y="221"/>
                      <a:pt x="609" y="218"/>
                      <a:pt x="608" y="216"/>
                    </a:cubicBezTo>
                    <a:cubicBezTo>
                      <a:pt x="602" y="208"/>
                      <a:pt x="602" y="208"/>
                      <a:pt x="602" y="208"/>
                    </a:cubicBezTo>
                    <a:cubicBezTo>
                      <a:pt x="601" y="207"/>
                      <a:pt x="601" y="207"/>
                      <a:pt x="601" y="207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599" y="196"/>
                      <a:pt x="599" y="196"/>
                      <a:pt x="599" y="196"/>
                    </a:cubicBezTo>
                    <a:cubicBezTo>
                      <a:pt x="593" y="191"/>
                      <a:pt x="593" y="191"/>
                      <a:pt x="593" y="191"/>
                    </a:cubicBezTo>
                    <a:cubicBezTo>
                      <a:pt x="593" y="192"/>
                      <a:pt x="593" y="192"/>
                      <a:pt x="593" y="192"/>
                    </a:cubicBezTo>
                    <a:cubicBezTo>
                      <a:pt x="582" y="182"/>
                      <a:pt x="582" y="182"/>
                      <a:pt x="582" y="182"/>
                    </a:cubicBezTo>
                    <a:cubicBezTo>
                      <a:pt x="582" y="183"/>
                      <a:pt x="582" y="183"/>
                      <a:pt x="582" y="183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7"/>
                      <a:pt x="583" y="197"/>
                      <a:pt x="583" y="197"/>
                    </a:cubicBezTo>
                    <a:cubicBezTo>
                      <a:pt x="577" y="200"/>
                      <a:pt x="577" y="200"/>
                      <a:pt x="577" y="200"/>
                    </a:cubicBezTo>
                    <a:cubicBezTo>
                      <a:pt x="577" y="208"/>
                      <a:pt x="577" y="208"/>
                      <a:pt x="577" y="208"/>
                    </a:cubicBezTo>
                    <a:cubicBezTo>
                      <a:pt x="577" y="209"/>
                      <a:pt x="577" y="209"/>
                      <a:pt x="577" y="209"/>
                    </a:cubicBezTo>
                    <a:cubicBezTo>
                      <a:pt x="563" y="214"/>
                      <a:pt x="563" y="214"/>
                      <a:pt x="563" y="214"/>
                    </a:cubicBezTo>
                    <a:cubicBezTo>
                      <a:pt x="558" y="203"/>
                      <a:pt x="558" y="203"/>
                      <a:pt x="558" y="203"/>
                    </a:cubicBezTo>
                    <a:cubicBezTo>
                      <a:pt x="555" y="202"/>
                      <a:pt x="555" y="202"/>
                      <a:pt x="555" y="202"/>
                    </a:cubicBezTo>
                    <a:cubicBezTo>
                      <a:pt x="551" y="207"/>
                      <a:pt x="551" y="207"/>
                      <a:pt x="551" y="207"/>
                    </a:cubicBezTo>
                    <a:cubicBezTo>
                      <a:pt x="548" y="215"/>
                      <a:pt x="548" y="215"/>
                      <a:pt x="548" y="215"/>
                    </a:cubicBezTo>
                    <a:cubicBezTo>
                      <a:pt x="538" y="218"/>
                      <a:pt x="538" y="218"/>
                      <a:pt x="538" y="218"/>
                    </a:cubicBezTo>
                    <a:cubicBezTo>
                      <a:pt x="532" y="214"/>
                      <a:pt x="532" y="214"/>
                      <a:pt x="532" y="214"/>
                    </a:cubicBezTo>
                    <a:cubicBezTo>
                      <a:pt x="524" y="211"/>
                      <a:pt x="524" y="211"/>
                      <a:pt x="524" y="211"/>
                    </a:cubicBezTo>
                    <a:cubicBezTo>
                      <a:pt x="522" y="200"/>
                      <a:pt x="522" y="200"/>
                      <a:pt x="522" y="200"/>
                    </a:cubicBezTo>
                    <a:cubicBezTo>
                      <a:pt x="519" y="193"/>
                      <a:pt x="519" y="193"/>
                      <a:pt x="519" y="193"/>
                    </a:cubicBezTo>
                    <a:cubicBezTo>
                      <a:pt x="514" y="191"/>
                      <a:pt x="514" y="191"/>
                      <a:pt x="514" y="191"/>
                    </a:cubicBezTo>
                    <a:cubicBezTo>
                      <a:pt x="513" y="190"/>
                      <a:pt x="513" y="190"/>
                      <a:pt x="513" y="190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06" y="180"/>
                      <a:pt x="506" y="180"/>
                      <a:pt x="506" y="180"/>
                    </a:cubicBezTo>
                    <a:cubicBezTo>
                      <a:pt x="501" y="172"/>
                      <a:pt x="501" y="172"/>
                      <a:pt x="501" y="172"/>
                    </a:cubicBezTo>
                    <a:cubicBezTo>
                      <a:pt x="496" y="172"/>
                      <a:pt x="496" y="172"/>
                      <a:pt x="496" y="172"/>
                    </a:cubicBezTo>
                    <a:cubicBezTo>
                      <a:pt x="488" y="175"/>
                      <a:pt x="488" y="175"/>
                      <a:pt x="488" y="175"/>
                    </a:cubicBezTo>
                    <a:cubicBezTo>
                      <a:pt x="487" y="176"/>
                      <a:pt x="487" y="176"/>
                      <a:pt x="487" y="176"/>
                    </a:cubicBezTo>
                    <a:cubicBezTo>
                      <a:pt x="467" y="174"/>
                      <a:pt x="467" y="174"/>
                      <a:pt x="467" y="174"/>
                    </a:cubicBezTo>
                    <a:cubicBezTo>
                      <a:pt x="451" y="171"/>
                      <a:pt x="451" y="171"/>
                      <a:pt x="451" y="171"/>
                    </a:cubicBezTo>
                    <a:cubicBezTo>
                      <a:pt x="450" y="170"/>
                      <a:pt x="447" y="169"/>
                      <a:pt x="443" y="166"/>
                    </a:cubicBezTo>
                    <a:cubicBezTo>
                      <a:pt x="431" y="162"/>
                      <a:pt x="431" y="162"/>
                      <a:pt x="431" y="162"/>
                    </a:cubicBezTo>
                    <a:cubicBezTo>
                      <a:pt x="422" y="160"/>
                      <a:pt x="417" y="158"/>
                      <a:pt x="415" y="156"/>
                    </a:cubicBezTo>
                    <a:cubicBezTo>
                      <a:pt x="413" y="154"/>
                      <a:pt x="413" y="154"/>
                      <a:pt x="413" y="154"/>
                    </a:cubicBezTo>
                    <a:cubicBezTo>
                      <a:pt x="411" y="154"/>
                      <a:pt x="411" y="154"/>
                      <a:pt x="411" y="154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1" y="148"/>
                      <a:pt x="400" y="146"/>
                      <a:pt x="399" y="145"/>
                    </a:cubicBezTo>
                    <a:cubicBezTo>
                      <a:pt x="398" y="141"/>
                      <a:pt x="398" y="141"/>
                      <a:pt x="398" y="141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89" y="134"/>
                      <a:pt x="389" y="134"/>
                      <a:pt x="389" y="134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5" y="137"/>
                      <a:pt x="385" y="137"/>
                      <a:pt x="385" y="137"/>
                    </a:cubicBezTo>
                    <a:cubicBezTo>
                      <a:pt x="384" y="138"/>
                      <a:pt x="384" y="138"/>
                      <a:pt x="384" y="138"/>
                    </a:cubicBezTo>
                    <a:cubicBezTo>
                      <a:pt x="382" y="139"/>
                      <a:pt x="380" y="140"/>
                      <a:pt x="379" y="140"/>
                    </a:cubicBezTo>
                    <a:cubicBezTo>
                      <a:pt x="375" y="141"/>
                      <a:pt x="372" y="140"/>
                      <a:pt x="369" y="136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58" y="124"/>
                      <a:pt x="356" y="121"/>
                      <a:pt x="355" y="119"/>
                    </a:cubicBezTo>
                    <a:cubicBezTo>
                      <a:pt x="353" y="116"/>
                      <a:pt x="353" y="116"/>
                      <a:pt x="353" y="116"/>
                    </a:cubicBezTo>
                    <a:cubicBezTo>
                      <a:pt x="351" y="113"/>
                      <a:pt x="349" y="110"/>
                      <a:pt x="347" y="108"/>
                    </a:cubicBezTo>
                    <a:cubicBezTo>
                      <a:pt x="346" y="104"/>
                      <a:pt x="346" y="101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52" y="89"/>
                      <a:pt x="352" y="89"/>
                      <a:pt x="352" y="89"/>
                    </a:cubicBezTo>
                    <a:cubicBezTo>
                      <a:pt x="355" y="80"/>
                      <a:pt x="355" y="80"/>
                      <a:pt x="355" y="80"/>
                    </a:cubicBezTo>
                    <a:cubicBezTo>
                      <a:pt x="356" y="74"/>
                      <a:pt x="356" y="74"/>
                      <a:pt x="356" y="74"/>
                    </a:cubicBezTo>
                    <a:cubicBezTo>
                      <a:pt x="354" y="64"/>
                      <a:pt x="354" y="64"/>
                      <a:pt x="354" y="64"/>
                    </a:cubicBezTo>
                    <a:cubicBezTo>
                      <a:pt x="348" y="59"/>
                      <a:pt x="348" y="59"/>
                      <a:pt x="348" y="59"/>
                    </a:cubicBezTo>
                    <a:cubicBezTo>
                      <a:pt x="349" y="52"/>
                      <a:pt x="349" y="52"/>
                      <a:pt x="349" y="52"/>
                    </a:cubicBezTo>
                    <a:cubicBezTo>
                      <a:pt x="349" y="46"/>
                      <a:pt x="351" y="43"/>
                      <a:pt x="355" y="42"/>
                    </a:cubicBezTo>
                    <a:cubicBezTo>
                      <a:pt x="357" y="42"/>
                      <a:pt x="357" y="41"/>
                      <a:pt x="357" y="40"/>
                    </a:cubicBezTo>
                    <a:cubicBezTo>
                      <a:pt x="357" y="39"/>
                      <a:pt x="357" y="39"/>
                      <a:pt x="357" y="39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1" y="10"/>
                      <a:pt x="341" y="10"/>
                      <a:pt x="341" y="10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05" y="2"/>
                      <a:pt x="305" y="2"/>
                      <a:pt x="305" y="2"/>
                    </a:cubicBezTo>
                    <a:cubicBezTo>
                      <a:pt x="303" y="2"/>
                      <a:pt x="301" y="4"/>
                      <a:pt x="299" y="5"/>
                    </a:cubicBezTo>
                    <a:cubicBezTo>
                      <a:pt x="298" y="5"/>
                      <a:pt x="298" y="5"/>
                      <a:pt x="298" y="5"/>
                    </a:cubicBezTo>
                    <a:cubicBezTo>
                      <a:pt x="289" y="8"/>
                      <a:pt x="289" y="8"/>
                      <a:pt x="289" y="8"/>
                    </a:cubicBezTo>
                    <a:cubicBezTo>
                      <a:pt x="267" y="8"/>
                      <a:pt x="267" y="8"/>
                      <a:pt x="267" y="8"/>
                    </a:cubicBezTo>
                    <a:cubicBezTo>
                      <a:pt x="264" y="9"/>
                      <a:pt x="261" y="10"/>
                      <a:pt x="260" y="12"/>
                    </a:cubicBezTo>
                    <a:cubicBezTo>
                      <a:pt x="257" y="14"/>
                      <a:pt x="253" y="15"/>
                      <a:pt x="247" y="17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06" y="20"/>
                      <a:pt x="206" y="20"/>
                      <a:pt x="206" y="20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79" y="18"/>
                      <a:pt x="179" y="18"/>
                      <a:pt x="179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8" y="18"/>
                      <a:pt x="165" y="15"/>
                      <a:pt x="161" y="10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6"/>
                      <a:pt x="158" y="4"/>
                      <a:pt x="158" y="4"/>
                    </a:cubicBezTo>
                    <a:cubicBezTo>
                      <a:pt x="156" y="2"/>
                      <a:pt x="156" y="2"/>
                      <a:pt x="156" y="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36" y="10"/>
                      <a:pt x="136" y="10"/>
                      <a:pt x="136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7" y="11"/>
                      <a:pt x="112" y="10"/>
                      <a:pt x="106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7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ş1ïdê">
                <a:extLst>
                  <a:ext uri="{FF2B5EF4-FFF2-40B4-BE49-F238E27FC236}">
                    <a16:creationId xmlns:a16="http://schemas.microsoft.com/office/drawing/2014/main" id="{45867437-3A71-4C5A-8569-1A8E41A4EBC5}"/>
                  </a:ext>
                </a:extLst>
              </p:cNvPr>
              <p:cNvSpPr/>
              <p:nvPr/>
            </p:nvSpPr>
            <p:spPr bwMode="auto">
              <a:xfrm>
                <a:off x="2476" y="2805"/>
                <a:ext cx="673" cy="701"/>
              </a:xfrm>
              <a:custGeom>
                <a:avLst/>
                <a:gdLst>
                  <a:gd name="T0" fmla="*/ 10 w 284"/>
                  <a:gd name="T1" fmla="*/ 182 h 296"/>
                  <a:gd name="T2" fmla="*/ 41 w 284"/>
                  <a:gd name="T3" fmla="*/ 181 h 296"/>
                  <a:gd name="T4" fmla="*/ 42 w 284"/>
                  <a:gd name="T5" fmla="*/ 195 h 296"/>
                  <a:gd name="T6" fmla="*/ 68 w 284"/>
                  <a:gd name="T7" fmla="*/ 221 h 296"/>
                  <a:gd name="T8" fmla="*/ 72 w 284"/>
                  <a:gd name="T9" fmla="*/ 260 h 296"/>
                  <a:gd name="T10" fmla="*/ 110 w 284"/>
                  <a:gd name="T11" fmla="*/ 270 h 296"/>
                  <a:gd name="T12" fmla="*/ 118 w 284"/>
                  <a:gd name="T13" fmla="*/ 282 h 296"/>
                  <a:gd name="T14" fmla="*/ 136 w 284"/>
                  <a:gd name="T15" fmla="*/ 296 h 296"/>
                  <a:gd name="T16" fmla="*/ 136 w 284"/>
                  <a:gd name="T17" fmla="*/ 284 h 296"/>
                  <a:gd name="T18" fmla="*/ 135 w 284"/>
                  <a:gd name="T19" fmla="*/ 244 h 296"/>
                  <a:gd name="T20" fmla="*/ 162 w 284"/>
                  <a:gd name="T21" fmla="*/ 236 h 296"/>
                  <a:gd name="T22" fmla="*/ 190 w 284"/>
                  <a:gd name="T23" fmla="*/ 236 h 296"/>
                  <a:gd name="T24" fmla="*/ 220 w 284"/>
                  <a:gd name="T25" fmla="*/ 233 h 296"/>
                  <a:gd name="T26" fmla="*/ 256 w 284"/>
                  <a:gd name="T27" fmla="*/ 211 h 296"/>
                  <a:gd name="T28" fmla="*/ 265 w 284"/>
                  <a:gd name="T29" fmla="*/ 214 h 296"/>
                  <a:gd name="T30" fmla="*/ 270 w 284"/>
                  <a:gd name="T31" fmla="*/ 216 h 296"/>
                  <a:gd name="T32" fmla="*/ 284 w 284"/>
                  <a:gd name="T33" fmla="*/ 205 h 296"/>
                  <a:gd name="T34" fmla="*/ 274 w 284"/>
                  <a:gd name="T35" fmla="*/ 194 h 296"/>
                  <a:gd name="T36" fmla="*/ 252 w 284"/>
                  <a:gd name="T37" fmla="*/ 180 h 296"/>
                  <a:gd name="T38" fmla="*/ 236 w 284"/>
                  <a:gd name="T39" fmla="*/ 182 h 296"/>
                  <a:gd name="T40" fmla="*/ 230 w 284"/>
                  <a:gd name="T41" fmla="*/ 170 h 296"/>
                  <a:gd name="T42" fmla="*/ 234 w 284"/>
                  <a:gd name="T43" fmla="*/ 155 h 296"/>
                  <a:gd name="T44" fmla="*/ 226 w 284"/>
                  <a:gd name="T45" fmla="*/ 136 h 296"/>
                  <a:gd name="T46" fmla="*/ 232 w 284"/>
                  <a:gd name="T47" fmla="*/ 106 h 296"/>
                  <a:gd name="T48" fmla="*/ 216 w 284"/>
                  <a:gd name="T49" fmla="*/ 102 h 296"/>
                  <a:gd name="T50" fmla="*/ 200 w 284"/>
                  <a:gd name="T51" fmla="*/ 84 h 296"/>
                  <a:gd name="T52" fmla="*/ 198 w 284"/>
                  <a:gd name="T53" fmla="*/ 74 h 296"/>
                  <a:gd name="T54" fmla="*/ 206 w 284"/>
                  <a:gd name="T55" fmla="*/ 66 h 296"/>
                  <a:gd name="T56" fmla="*/ 236 w 284"/>
                  <a:gd name="T57" fmla="*/ 63 h 296"/>
                  <a:gd name="T58" fmla="*/ 243 w 284"/>
                  <a:gd name="T59" fmla="*/ 66 h 296"/>
                  <a:gd name="T60" fmla="*/ 256 w 284"/>
                  <a:gd name="T61" fmla="*/ 54 h 296"/>
                  <a:gd name="T62" fmla="*/ 235 w 284"/>
                  <a:gd name="T63" fmla="*/ 52 h 296"/>
                  <a:gd name="T64" fmla="*/ 227 w 284"/>
                  <a:gd name="T65" fmla="*/ 44 h 296"/>
                  <a:gd name="T66" fmla="*/ 222 w 284"/>
                  <a:gd name="T67" fmla="*/ 22 h 296"/>
                  <a:gd name="T68" fmla="*/ 198 w 284"/>
                  <a:gd name="T69" fmla="*/ 34 h 296"/>
                  <a:gd name="T70" fmla="*/ 201 w 284"/>
                  <a:gd name="T71" fmla="*/ 50 h 296"/>
                  <a:gd name="T72" fmla="*/ 193 w 284"/>
                  <a:gd name="T73" fmla="*/ 62 h 296"/>
                  <a:gd name="T74" fmla="*/ 183 w 284"/>
                  <a:gd name="T75" fmla="*/ 85 h 296"/>
                  <a:gd name="T76" fmla="*/ 183 w 284"/>
                  <a:gd name="T77" fmla="*/ 98 h 296"/>
                  <a:gd name="T78" fmla="*/ 178 w 284"/>
                  <a:gd name="T79" fmla="*/ 104 h 296"/>
                  <a:gd name="T80" fmla="*/ 173 w 284"/>
                  <a:gd name="T81" fmla="*/ 107 h 296"/>
                  <a:gd name="T82" fmla="*/ 154 w 284"/>
                  <a:gd name="T83" fmla="*/ 112 h 296"/>
                  <a:gd name="T84" fmla="*/ 138 w 284"/>
                  <a:gd name="T85" fmla="*/ 110 h 296"/>
                  <a:gd name="T86" fmla="*/ 129 w 284"/>
                  <a:gd name="T87" fmla="*/ 106 h 296"/>
                  <a:gd name="T88" fmla="*/ 122 w 284"/>
                  <a:gd name="T89" fmla="*/ 84 h 296"/>
                  <a:gd name="T90" fmla="*/ 113 w 284"/>
                  <a:gd name="T91" fmla="*/ 64 h 296"/>
                  <a:gd name="T92" fmla="*/ 110 w 284"/>
                  <a:gd name="T93" fmla="*/ 57 h 296"/>
                  <a:gd name="T94" fmla="*/ 100 w 284"/>
                  <a:gd name="T95" fmla="*/ 52 h 296"/>
                  <a:gd name="T96" fmla="*/ 86 w 284"/>
                  <a:gd name="T97" fmla="*/ 44 h 296"/>
                  <a:gd name="T98" fmla="*/ 86 w 284"/>
                  <a:gd name="T99" fmla="*/ 35 h 296"/>
                  <a:gd name="T100" fmla="*/ 77 w 284"/>
                  <a:gd name="T101" fmla="*/ 29 h 296"/>
                  <a:gd name="T102" fmla="*/ 61 w 284"/>
                  <a:gd name="T103" fmla="*/ 42 h 296"/>
                  <a:gd name="T104" fmla="*/ 50 w 284"/>
                  <a:gd name="T105" fmla="*/ 21 h 296"/>
                  <a:gd name="T106" fmla="*/ 40 w 284"/>
                  <a:gd name="T107" fmla="*/ 10 h 296"/>
                  <a:gd name="T108" fmla="*/ 28 w 284"/>
                  <a:gd name="T109" fmla="*/ 33 h 296"/>
                  <a:gd name="T110" fmla="*/ 28 w 284"/>
                  <a:gd name="T111" fmla="*/ 54 h 296"/>
                  <a:gd name="T112" fmla="*/ 46 w 284"/>
                  <a:gd name="T113" fmla="*/ 70 h 296"/>
                  <a:gd name="T114" fmla="*/ 31 w 284"/>
                  <a:gd name="T115" fmla="*/ 128 h 296"/>
                  <a:gd name="T116" fmla="*/ 2 w 284"/>
                  <a:gd name="T117" fmla="*/ 174 h 296"/>
                  <a:gd name="T118" fmla="*/ 2 w 284"/>
                  <a:gd name="T119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4" h="296">
                    <a:moveTo>
                      <a:pt x="2" y="182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3" y="187"/>
                      <a:pt x="6" y="185"/>
                      <a:pt x="9" y="183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37" y="189"/>
                      <a:pt x="37" y="189"/>
                      <a:pt x="37" y="189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42" y="195"/>
                      <a:pt x="42" y="195"/>
                      <a:pt x="42" y="195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213"/>
                      <a:pt x="38" y="213"/>
                      <a:pt x="38" y="213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68" y="221"/>
                      <a:pt x="68" y="221"/>
                      <a:pt x="68" y="221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53" y="240"/>
                      <a:pt x="47" y="248"/>
                      <a:pt x="48" y="251"/>
                    </a:cubicBezTo>
                    <a:cubicBezTo>
                      <a:pt x="55" y="253"/>
                      <a:pt x="55" y="253"/>
                      <a:pt x="55" y="253"/>
                    </a:cubicBezTo>
                    <a:cubicBezTo>
                      <a:pt x="64" y="254"/>
                      <a:pt x="70" y="256"/>
                      <a:pt x="72" y="260"/>
                    </a:cubicBezTo>
                    <a:cubicBezTo>
                      <a:pt x="74" y="265"/>
                      <a:pt x="77" y="270"/>
                      <a:pt x="79" y="275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6" y="282"/>
                      <a:pt x="96" y="282"/>
                      <a:pt x="96" y="282"/>
                    </a:cubicBezTo>
                    <a:cubicBezTo>
                      <a:pt x="110" y="270"/>
                      <a:pt x="110" y="270"/>
                      <a:pt x="110" y="270"/>
                    </a:cubicBezTo>
                    <a:cubicBezTo>
                      <a:pt x="118" y="281"/>
                      <a:pt x="118" y="281"/>
                      <a:pt x="118" y="281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8" y="296"/>
                      <a:pt x="138" y="296"/>
                      <a:pt x="138" y="296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6" y="285"/>
                      <a:pt x="136" y="285"/>
                      <a:pt x="136" y="285"/>
                    </a:cubicBezTo>
                    <a:cubicBezTo>
                      <a:pt x="136" y="284"/>
                      <a:pt x="136" y="284"/>
                      <a:pt x="136" y="28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0"/>
                      <a:pt x="131" y="260"/>
                      <a:pt x="131" y="260"/>
                    </a:cubicBezTo>
                    <a:cubicBezTo>
                      <a:pt x="134" y="244"/>
                      <a:pt x="134" y="244"/>
                      <a:pt x="134" y="244"/>
                    </a:cubicBezTo>
                    <a:cubicBezTo>
                      <a:pt x="135" y="244"/>
                      <a:pt x="135" y="244"/>
                      <a:pt x="135" y="244"/>
                    </a:cubicBezTo>
                    <a:cubicBezTo>
                      <a:pt x="136" y="244"/>
                      <a:pt x="136" y="244"/>
                      <a:pt x="136" y="244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60" y="235"/>
                      <a:pt x="160" y="235"/>
                      <a:pt x="160" y="235"/>
                    </a:cubicBezTo>
                    <a:cubicBezTo>
                      <a:pt x="162" y="236"/>
                      <a:pt x="162" y="236"/>
                      <a:pt x="162" y="236"/>
                    </a:cubicBezTo>
                    <a:cubicBezTo>
                      <a:pt x="169" y="241"/>
                      <a:pt x="174" y="246"/>
                      <a:pt x="176" y="249"/>
                    </a:cubicBezTo>
                    <a:cubicBezTo>
                      <a:pt x="178" y="248"/>
                      <a:pt x="183" y="244"/>
                      <a:pt x="189" y="237"/>
                    </a:cubicBezTo>
                    <a:cubicBezTo>
                      <a:pt x="189" y="236"/>
                      <a:pt x="189" y="236"/>
                      <a:pt x="189" y="236"/>
                    </a:cubicBezTo>
                    <a:cubicBezTo>
                      <a:pt x="190" y="236"/>
                      <a:pt x="190" y="236"/>
                      <a:pt x="190" y="236"/>
                    </a:cubicBezTo>
                    <a:cubicBezTo>
                      <a:pt x="210" y="241"/>
                      <a:pt x="210" y="241"/>
                      <a:pt x="210" y="241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9" y="235"/>
                      <a:pt x="229" y="235"/>
                      <a:pt x="229" y="235"/>
                    </a:cubicBezTo>
                    <a:cubicBezTo>
                      <a:pt x="256" y="211"/>
                      <a:pt x="256" y="211"/>
                      <a:pt x="256" y="211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6" y="214"/>
                      <a:pt x="266" y="214"/>
                      <a:pt x="266" y="214"/>
                    </a:cubicBezTo>
                    <a:cubicBezTo>
                      <a:pt x="268" y="218"/>
                      <a:pt x="268" y="218"/>
                      <a:pt x="268" y="218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8" y="211"/>
                      <a:pt x="278" y="211"/>
                      <a:pt x="278" y="211"/>
                    </a:cubicBezTo>
                    <a:cubicBezTo>
                      <a:pt x="284" y="205"/>
                      <a:pt x="284" y="205"/>
                      <a:pt x="284" y="205"/>
                    </a:cubicBezTo>
                    <a:cubicBezTo>
                      <a:pt x="283" y="193"/>
                      <a:pt x="283" y="193"/>
                      <a:pt x="283" y="193"/>
                    </a:cubicBezTo>
                    <a:cubicBezTo>
                      <a:pt x="282" y="191"/>
                      <a:pt x="282" y="191"/>
                      <a:pt x="282" y="191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2" y="195"/>
                      <a:pt x="270" y="196"/>
                      <a:pt x="267" y="196"/>
                    </a:cubicBezTo>
                    <a:cubicBezTo>
                      <a:pt x="258" y="196"/>
                      <a:pt x="258" y="196"/>
                      <a:pt x="258" y="196"/>
                    </a:cubicBezTo>
                    <a:cubicBezTo>
                      <a:pt x="255" y="196"/>
                      <a:pt x="254" y="195"/>
                      <a:pt x="252" y="193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49" y="179"/>
                      <a:pt x="248" y="178"/>
                      <a:pt x="246" y="178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2" y="180"/>
                      <a:pt x="242" y="180"/>
                      <a:pt x="242" y="180"/>
                    </a:cubicBezTo>
                    <a:cubicBezTo>
                      <a:pt x="236" y="182"/>
                      <a:pt x="236" y="182"/>
                      <a:pt x="236" y="182"/>
                    </a:cubicBezTo>
                    <a:cubicBezTo>
                      <a:pt x="234" y="182"/>
                      <a:pt x="234" y="182"/>
                      <a:pt x="234" y="182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1" y="175"/>
                      <a:pt x="231" y="175"/>
                      <a:pt x="231" y="175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238" y="147"/>
                      <a:pt x="238" y="147"/>
                      <a:pt x="238" y="147"/>
                    </a:cubicBezTo>
                    <a:cubicBezTo>
                      <a:pt x="226" y="137"/>
                      <a:pt x="226" y="137"/>
                      <a:pt x="226" y="137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8" y="96"/>
                      <a:pt x="228" y="96"/>
                      <a:pt x="228" y="96"/>
                    </a:cubicBezTo>
                    <a:cubicBezTo>
                      <a:pt x="225" y="95"/>
                      <a:pt x="225" y="95"/>
                      <a:pt x="225" y="95"/>
                    </a:cubicBezTo>
                    <a:cubicBezTo>
                      <a:pt x="220" y="95"/>
                      <a:pt x="220" y="95"/>
                      <a:pt x="220" y="95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210" y="98"/>
                      <a:pt x="210" y="98"/>
                      <a:pt x="210" y="98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199" y="76"/>
                      <a:pt x="199" y="76"/>
                      <a:pt x="199" y="76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98" y="74"/>
                      <a:pt x="198" y="74"/>
                      <a:pt x="198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5" y="66"/>
                      <a:pt x="205" y="66"/>
                      <a:pt x="205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15" y="64"/>
                      <a:pt x="215" y="64"/>
                      <a:pt x="215" y="64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9" y="64"/>
                      <a:pt x="239" y="64"/>
                      <a:pt x="239" y="64"/>
                    </a:cubicBezTo>
                    <a:cubicBezTo>
                      <a:pt x="240" y="64"/>
                      <a:pt x="240" y="64"/>
                      <a:pt x="240" y="64"/>
                    </a:cubicBezTo>
                    <a:cubicBezTo>
                      <a:pt x="243" y="66"/>
                      <a:pt x="243" y="66"/>
                      <a:pt x="243" y="66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6" y="56"/>
                      <a:pt x="256" y="56"/>
                      <a:pt x="256" y="56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6" y="45"/>
                      <a:pt x="256" y="45"/>
                      <a:pt x="256" y="45"/>
                    </a:cubicBezTo>
                    <a:cubicBezTo>
                      <a:pt x="251" y="44"/>
                      <a:pt x="251" y="44"/>
                      <a:pt x="251" y="44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0" y="50"/>
                      <a:pt x="238" y="52"/>
                      <a:pt x="235" y="52"/>
                    </a:cubicBezTo>
                    <a:cubicBezTo>
                      <a:pt x="232" y="52"/>
                      <a:pt x="230" y="49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4"/>
                      <a:pt x="227" y="44"/>
                      <a:pt x="227" y="44"/>
                    </a:cubicBezTo>
                    <a:cubicBezTo>
                      <a:pt x="226" y="39"/>
                      <a:pt x="226" y="39"/>
                      <a:pt x="226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7" y="33"/>
                      <a:pt x="227" y="33"/>
                      <a:pt x="227" y="33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212" y="40"/>
                      <a:pt x="212" y="40"/>
                      <a:pt x="212" y="40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2"/>
                      <a:pt x="202" y="42"/>
                      <a:pt x="202" y="42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80" y="69"/>
                      <a:pt x="180" y="69"/>
                      <a:pt x="180" y="6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79" y="78"/>
                      <a:pt x="180" y="81"/>
                      <a:pt x="182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3" y="98"/>
                      <a:pt x="183" y="98"/>
                      <a:pt x="183" y="98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2" y="107"/>
                      <a:pt x="172" y="107"/>
                      <a:pt x="172" y="107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5"/>
                      <a:pt x="160" y="106"/>
                      <a:pt x="158" y="107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48" y="119"/>
                      <a:pt x="146" y="120"/>
                      <a:pt x="141" y="119"/>
                    </a:cubicBezTo>
                    <a:cubicBezTo>
                      <a:pt x="138" y="119"/>
                      <a:pt x="138" y="116"/>
                      <a:pt x="138" y="11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6" y="109"/>
                      <a:pt x="136" y="109"/>
                      <a:pt x="136" y="109"/>
                    </a:cubicBezTo>
                    <a:cubicBezTo>
                      <a:pt x="135" y="110"/>
                      <a:pt x="134" y="111"/>
                      <a:pt x="132" y="111"/>
                    </a:cubicBezTo>
                    <a:cubicBezTo>
                      <a:pt x="131" y="110"/>
                      <a:pt x="130" y="109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7"/>
                      <a:pt x="110" y="57"/>
                      <a:pt x="110" y="57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3" y="50"/>
                      <a:pt x="101" y="52"/>
                      <a:pt x="100" y="52"/>
                    </a:cubicBezTo>
                    <a:cubicBezTo>
                      <a:pt x="99" y="52"/>
                      <a:pt x="97" y="50"/>
                      <a:pt x="94" y="48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4"/>
                      <a:pt x="78" y="27"/>
                      <a:pt x="77" y="29"/>
                    </a:cubicBezTo>
                    <a:cubicBezTo>
                      <a:pt x="76" y="31"/>
                      <a:pt x="75" y="33"/>
                      <a:pt x="72" y="35"/>
                    </a:cubicBezTo>
                    <a:cubicBezTo>
                      <a:pt x="72" y="38"/>
                      <a:pt x="70" y="40"/>
                      <a:pt x="69" y="41"/>
                    </a:cubicBezTo>
                    <a:cubicBezTo>
                      <a:pt x="66" y="44"/>
                      <a:pt x="64" y="44"/>
                      <a:pt x="62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58" y="41"/>
                      <a:pt x="58" y="38"/>
                      <a:pt x="58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7"/>
                      <a:pt x="50" y="24"/>
                      <a:pt x="50" y="2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7"/>
                      <a:pt x="41" y="20"/>
                      <a:pt x="41" y="22"/>
                    </a:cubicBezTo>
                    <a:cubicBezTo>
                      <a:pt x="41" y="26"/>
                      <a:pt x="39" y="29"/>
                      <a:pt x="36" y="3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52"/>
                      <a:pt x="27" y="54"/>
                      <a:pt x="28" y="54"/>
                    </a:cubicBezTo>
                    <a:cubicBezTo>
                      <a:pt x="30" y="55"/>
                      <a:pt x="33" y="55"/>
                      <a:pt x="36" y="53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3" y="102"/>
                      <a:pt x="40" y="120"/>
                      <a:pt x="36" y="125"/>
                    </a:cubicBezTo>
                    <a:cubicBezTo>
                      <a:pt x="35" y="126"/>
                      <a:pt x="34" y="127"/>
                      <a:pt x="31" y="128"/>
                    </a:cubicBezTo>
                    <a:cubicBezTo>
                      <a:pt x="28" y="128"/>
                      <a:pt x="26" y="127"/>
                      <a:pt x="24" y="126"/>
                    </a:cubicBezTo>
                    <a:cubicBezTo>
                      <a:pt x="13" y="146"/>
                      <a:pt x="6" y="157"/>
                      <a:pt x="3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2" y="159"/>
                      <a:pt x="1" y="164"/>
                      <a:pt x="2" y="174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5" y="176"/>
                      <a:pt x="5" y="176"/>
                      <a:pt x="5" y="176"/>
                    </a:cubicBezTo>
                    <a:cubicBezTo>
                      <a:pt x="6" y="177"/>
                      <a:pt x="6" y="177"/>
                      <a:pt x="6" y="177"/>
                    </a:cubicBezTo>
                    <a:lnTo>
                      <a:pt x="2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sļïḍe">
                <a:extLst>
                  <a:ext uri="{FF2B5EF4-FFF2-40B4-BE49-F238E27FC236}">
                    <a16:creationId xmlns:a16="http://schemas.microsoft.com/office/drawing/2014/main" id="{E21F03F1-F05F-429F-BA27-5CB671EFFD98}"/>
                  </a:ext>
                </a:extLst>
              </p:cNvPr>
              <p:cNvSpPr/>
              <p:nvPr/>
            </p:nvSpPr>
            <p:spPr bwMode="auto">
              <a:xfrm>
                <a:off x="2959" y="2796"/>
                <a:ext cx="455" cy="392"/>
              </a:xfrm>
              <a:custGeom>
                <a:avLst/>
                <a:gdLst>
                  <a:gd name="T0" fmla="*/ 142 w 192"/>
                  <a:gd name="T1" fmla="*/ 7 h 166"/>
                  <a:gd name="T2" fmla="*/ 131 w 192"/>
                  <a:gd name="T3" fmla="*/ 10 h 166"/>
                  <a:gd name="T4" fmla="*/ 129 w 192"/>
                  <a:gd name="T5" fmla="*/ 0 h 166"/>
                  <a:gd name="T6" fmla="*/ 125 w 192"/>
                  <a:gd name="T7" fmla="*/ 10 h 166"/>
                  <a:gd name="T8" fmla="*/ 119 w 192"/>
                  <a:gd name="T9" fmla="*/ 18 h 166"/>
                  <a:gd name="T10" fmla="*/ 108 w 192"/>
                  <a:gd name="T11" fmla="*/ 17 h 166"/>
                  <a:gd name="T12" fmla="*/ 106 w 192"/>
                  <a:gd name="T13" fmla="*/ 25 h 166"/>
                  <a:gd name="T14" fmla="*/ 94 w 192"/>
                  <a:gd name="T15" fmla="*/ 28 h 166"/>
                  <a:gd name="T16" fmla="*/ 90 w 192"/>
                  <a:gd name="T17" fmla="*/ 30 h 166"/>
                  <a:gd name="T18" fmla="*/ 80 w 192"/>
                  <a:gd name="T19" fmla="*/ 26 h 166"/>
                  <a:gd name="T20" fmla="*/ 73 w 192"/>
                  <a:gd name="T21" fmla="*/ 24 h 166"/>
                  <a:gd name="T22" fmla="*/ 84 w 192"/>
                  <a:gd name="T23" fmla="*/ 40 h 166"/>
                  <a:gd name="T24" fmla="*/ 90 w 192"/>
                  <a:gd name="T25" fmla="*/ 46 h 166"/>
                  <a:gd name="T26" fmla="*/ 88 w 192"/>
                  <a:gd name="T27" fmla="*/ 55 h 166"/>
                  <a:gd name="T28" fmla="*/ 69 w 192"/>
                  <a:gd name="T29" fmla="*/ 64 h 166"/>
                  <a:gd name="T30" fmla="*/ 62 w 192"/>
                  <a:gd name="T31" fmla="*/ 65 h 166"/>
                  <a:gd name="T32" fmla="*/ 55 w 192"/>
                  <a:gd name="T33" fmla="*/ 63 h 166"/>
                  <a:gd name="T34" fmla="*/ 47 w 192"/>
                  <a:gd name="T35" fmla="*/ 71 h 166"/>
                  <a:gd name="T36" fmla="*/ 39 w 192"/>
                  <a:gd name="T37" fmla="*/ 74 h 166"/>
                  <a:gd name="T38" fmla="*/ 8 w 192"/>
                  <a:gd name="T39" fmla="*/ 74 h 166"/>
                  <a:gd name="T40" fmla="*/ 4 w 192"/>
                  <a:gd name="T41" fmla="*/ 96 h 166"/>
                  <a:gd name="T42" fmla="*/ 11 w 192"/>
                  <a:gd name="T43" fmla="*/ 100 h 166"/>
                  <a:gd name="T44" fmla="*/ 15 w 192"/>
                  <a:gd name="T45" fmla="*/ 95 h 166"/>
                  <a:gd name="T46" fmla="*/ 28 w 192"/>
                  <a:gd name="T47" fmla="*/ 96 h 166"/>
                  <a:gd name="T48" fmla="*/ 31 w 192"/>
                  <a:gd name="T49" fmla="*/ 118 h 166"/>
                  <a:gd name="T50" fmla="*/ 26 w 192"/>
                  <a:gd name="T51" fmla="*/ 130 h 166"/>
                  <a:gd name="T52" fmla="*/ 38 w 192"/>
                  <a:gd name="T53" fmla="*/ 148 h 166"/>
                  <a:gd name="T54" fmla="*/ 33 w 192"/>
                  <a:gd name="T55" fmla="*/ 166 h 166"/>
                  <a:gd name="T56" fmla="*/ 46 w 192"/>
                  <a:gd name="T57" fmla="*/ 159 h 166"/>
                  <a:gd name="T58" fmla="*/ 55 w 192"/>
                  <a:gd name="T59" fmla="*/ 160 h 166"/>
                  <a:gd name="T60" fmla="*/ 84 w 192"/>
                  <a:gd name="T61" fmla="*/ 160 h 166"/>
                  <a:gd name="T62" fmla="*/ 98 w 192"/>
                  <a:gd name="T63" fmla="*/ 150 h 166"/>
                  <a:gd name="T64" fmla="*/ 114 w 192"/>
                  <a:gd name="T65" fmla="*/ 137 h 166"/>
                  <a:gd name="T66" fmla="*/ 124 w 192"/>
                  <a:gd name="T67" fmla="*/ 141 h 166"/>
                  <a:gd name="T68" fmla="*/ 137 w 192"/>
                  <a:gd name="T69" fmla="*/ 146 h 166"/>
                  <a:gd name="T70" fmla="*/ 146 w 192"/>
                  <a:gd name="T71" fmla="*/ 149 h 166"/>
                  <a:gd name="T72" fmla="*/ 148 w 192"/>
                  <a:gd name="T73" fmla="*/ 144 h 166"/>
                  <a:gd name="T74" fmla="*/ 151 w 192"/>
                  <a:gd name="T75" fmla="*/ 142 h 166"/>
                  <a:gd name="T76" fmla="*/ 157 w 192"/>
                  <a:gd name="T77" fmla="*/ 138 h 166"/>
                  <a:gd name="T78" fmla="*/ 173 w 192"/>
                  <a:gd name="T79" fmla="*/ 126 h 166"/>
                  <a:gd name="T80" fmla="*/ 176 w 192"/>
                  <a:gd name="T81" fmla="*/ 124 h 166"/>
                  <a:gd name="T82" fmla="*/ 183 w 192"/>
                  <a:gd name="T83" fmla="*/ 122 h 166"/>
                  <a:gd name="T84" fmla="*/ 190 w 192"/>
                  <a:gd name="T85" fmla="*/ 118 h 166"/>
                  <a:gd name="T86" fmla="*/ 186 w 192"/>
                  <a:gd name="T87" fmla="*/ 103 h 166"/>
                  <a:gd name="T88" fmla="*/ 188 w 192"/>
                  <a:gd name="T89" fmla="*/ 94 h 166"/>
                  <a:gd name="T90" fmla="*/ 174 w 192"/>
                  <a:gd name="T91" fmla="*/ 83 h 166"/>
                  <a:gd name="T92" fmla="*/ 186 w 192"/>
                  <a:gd name="T93" fmla="*/ 34 h 166"/>
                  <a:gd name="T94" fmla="*/ 178 w 192"/>
                  <a:gd name="T95" fmla="*/ 38 h 166"/>
                  <a:gd name="T96" fmla="*/ 168 w 192"/>
                  <a:gd name="T97" fmla="*/ 38 h 166"/>
                  <a:gd name="T98" fmla="*/ 167 w 192"/>
                  <a:gd name="T99" fmla="*/ 34 h 166"/>
                  <a:gd name="T100" fmla="*/ 166 w 192"/>
                  <a:gd name="T101" fmla="*/ 32 h 166"/>
                  <a:gd name="T102" fmla="*/ 156 w 192"/>
                  <a:gd name="T103" fmla="*/ 2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166">
                    <a:moveTo>
                      <a:pt x="150" y="3"/>
                    </a:moveTo>
                    <a:cubicBezTo>
                      <a:pt x="148" y="2"/>
                      <a:pt x="148" y="2"/>
                      <a:pt x="148" y="2"/>
                    </a:cubicBezTo>
                    <a:cubicBezTo>
                      <a:pt x="144" y="4"/>
                      <a:pt x="144" y="4"/>
                      <a:pt x="144" y="4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1" y="11"/>
                      <a:pt x="139" y="13"/>
                      <a:pt x="136" y="13"/>
                    </a:cubicBezTo>
                    <a:cubicBezTo>
                      <a:pt x="135" y="13"/>
                      <a:pt x="133" y="12"/>
                      <a:pt x="132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49"/>
                      <a:pt x="39" y="149"/>
                      <a:pt x="39" y="14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33" y="166"/>
                      <a:pt x="33" y="166"/>
                      <a:pt x="33" y="166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35" y="165"/>
                      <a:pt x="35" y="165"/>
                      <a:pt x="35" y="165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1" y="156"/>
                      <a:pt x="91" y="156"/>
                      <a:pt x="91" y="156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103" y="149"/>
                      <a:pt x="103" y="149"/>
                      <a:pt x="103" y="149"/>
                    </a:cubicBezTo>
                    <a:cubicBezTo>
                      <a:pt x="108" y="145"/>
                      <a:pt x="108" y="145"/>
                      <a:pt x="108" y="145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4" y="140"/>
                      <a:pt x="124" y="140"/>
                      <a:pt x="124" y="140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6" y="144"/>
                      <a:pt x="127" y="146"/>
                      <a:pt x="128" y="146"/>
                    </a:cubicBezTo>
                    <a:cubicBezTo>
                      <a:pt x="133" y="146"/>
                      <a:pt x="133" y="146"/>
                      <a:pt x="133" y="146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7" y="146"/>
                      <a:pt x="137" y="146"/>
                      <a:pt x="137" y="146"/>
                    </a:cubicBezTo>
                    <a:cubicBezTo>
                      <a:pt x="138" y="146"/>
                      <a:pt x="138" y="146"/>
                      <a:pt x="138" y="146"/>
                    </a:cubicBezTo>
                    <a:cubicBezTo>
                      <a:pt x="138" y="147"/>
                      <a:pt x="138" y="147"/>
                      <a:pt x="138" y="147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6" y="149"/>
                      <a:pt x="146" y="149"/>
                      <a:pt x="146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1" y="136"/>
                      <a:pt x="162" y="133"/>
                      <a:pt x="165" y="131"/>
                    </a:cubicBezTo>
                    <a:cubicBezTo>
                      <a:pt x="168" y="129"/>
                      <a:pt x="170" y="128"/>
                      <a:pt x="171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3"/>
                      <a:pt x="176" y="123"/>
                      <a:pt x="176" y="123"/>
                    </a:cubicBezTo>
                    <a:cubicBezTo>
                      <a:pt x="177" y="123"/>
                      <a:pt x="177" y="123"/>
                      <a:pt x="177" y="123"/>
                    </a:cubicBezTo>
                    <a:cubicBezTo>
                      <a:pt x="183" y="122"/>
                      <a:pt x="183" y="122"/>
                      <a:pt x="183" y="122"/>
                    </a:cubicBezTo>
                    <a:cubicBezTo>
                      <a:pt x="187" y="122"/>
                      <a:pt x="187" y="122"/>
                      <a:pt x="187" y="122"/>
                    </a:cubicBezTo>
                    <a:cubicBezTo>
                      <a:pt x="188" y="120"/>
                      <a:pt x="188" y="120"/>
                      <a:pt x="188" y="120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8" y="111"/>
                      <a:pt x="187" y="108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1"/>
                      <a:pt x="188" y="89"/>
                      <a:pt x="190" y="87"/>
                    </a:cubicBezTo>
                    <a:cubicBezTo>
                      <a:pt x="190" y="80"/>
                      <a:pt x="190" y="80"/>
                      <a:pt x="190" y="80"/>
                    </a:cubicBezTo>
                    <a:cubicBezTo>
                      <a:pt x="189" y="79"/>
                      <a:pt x="188" y="78"/>
                      <a:pt x="186" y="78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68"/>
                      <a:pt x="179" y="64"/>
                      <a:pt x="186" y="60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2" y="41"/>
                      <a:pt x="183" y="37"/>
                      <a:pt x="186" y="34"/>
                    </a:cubicBezTo>
                    <a:cubicBezTo>
                      <a:pt x="186" y="32"/>
                      <a:pt x="186" y="32"/>
                      <a:pt x="186" y="32"/>
                    </a:cubicBezTo>
                    <a:cubicBezTo>
                      <a:pt x="182" y="32"/>
                      <a:pt x="182" y="32"/>
                      <a:pt x="182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8" y="38"/>
                      <a:pt x="178" y="38"/>
                      <a:pt x="178" y="38"/>
                    </a:cubicBezTo>
                    <a:cubicBezTo>
                      <a:pt x="177" y="40"/>
                      <a:pt x="175" y="41"/>
                      <a:pt x="174" y="41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6"/>
                      <a:pt x="152" y="6"/>
                      <a:pt x="152" y="6"/>
                    </a:cubicBezTo>
                    <a:lnTo>
                      <a:pt x="15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şlïḓe">
                <a:extLst>
                  <a:ext uri="{FF2B5EF4-FFF2-40B4-BE49-F238E27FC236}">
                    <a16:creationId xmlns:a16="http://schemas.microsoft.com/office/drawing/2014/main" id="{0272D1FC-09D9-4159-861B-1CB02FDD2B20}"/>
                  </a:ext>
                </a:extLst>
              </p:cNvPr>
              <p:cNvSpPr/>
              <p:nvPr/>
            </p:nvSpPr>
            <p:spPr bwMode="auto">
              <a:xfrm>
                <a:off x="3033" y="3037"/>
                <a:ext cx="594" cy="452"/>
              </a:xfrm>
              <a:custGeom>
                <a:avLst/>
                <a:gdLst>
                  <a:gd name="T0" fmla="*/ 202 w 251"/>
                  <a:gd name="T1" fmla="*/ 6 h 191"/>
                  <a:gd name="T2" fmla="*/ 188 w 251"/>
                  <a:gd name="T3" fmla="*/ 18 h 191"/>
                  <a:gd name="T4" fmla="*/ 172 w 251"/>
                  <a:gd name="T5" fmla="*/ 22 h 191"/>
                  <a:gd name="T6" fmla="*/ 161 w 251"/>
                  <a:gd name="T7" fmla="*/ 21 h 191"/>
                  <a:gd name="T8" fmla="*/ 161 w 251"/>
                  <a:gd name="T9" fmla="*/ 21 h 191"/>
                  <a:gd name="T10" fmla="*/ 147 w 251"/>
                  <a:gd name="T11" fmla="*/ 26 h 191"/>
                  <a:gd name="T12" fmla="*/ 137 w 251"/>
                  <a:gd name="T13" fmla="*/ 32 h 191"/>
                  <a:gd name="T14" fmla="*/ 127 w 251"/>
                  <a:gd name="T15" fmla="*/ 40 h 191"/>
                  <a:gd name="T16" fmla="*/ 120 w 251"/>
                  <a:gd name="T17" fmla="*/ 47 h 191"/>
                  <a:gd name="T18" fmla="*/ 118 w 251"/>
                  <a:gd name="T19" fmla="*/ 51 h 191"/>
                  <a:gd name="T20" fmla="*/ 103 w 251"/>
                  <a:gd name="T21" fmla="*/ 48 h 191"/>
                  <a:gd name="T22" fmla="*/ 85 w 251"/>
                  <a:gd name="T23" fmla="*/ 40 h 191"/>
                  <a:gd name="T24" fmla="*/ 80 w 251"/>
                  <a:gd name="T25" fmla="*/ 46 h 191"/>
                  <a:gd name="T26" fmla="*/ 74 w 251"/>
                  <a:gd name="T27" fmla="*/ 51 h 191"/>
                  <a:gd name="T28" fmla="*/ 63 w 251"/>
                  <a:gd name="T29" fmla="*/ 58 h 191"/>
                  <a:gd name="T30" fmla="*/ 51 w 251"/>
                  <a:gd name="T31" fmla="*/ 67 h 191"/>
                  <a:gd name="T32" fmla="*/ 23 w 251"/>
                  <a:gd name="T33" fmla="*/ 62 h 191"/>
                  <a:gd name="T34" fmla="*/ 9 w 251"/>
                  <a:gd name="T35" fmla="*/ 65 h 191"/>
                  <a:gd name="T36" fmla="*/ 1 w 251"/>
                  <a:gd name="T37" fmla="*/ 69 h 191"/>
                  <a:gd name="T38" fmla="*/ 2 w 251"/>
                  <a:gd name="T39" fmla="*/ 79 h 191"/>
                  <a:gd name="T40" fmla="*/ 21 w 251"/>
                  <a:gd name="T41" fmla="*/ 79 h 191"/>
                  <a:gd name="T42" fmla="*/ 23 w 251"/>
                  <a:gd name="T43" fmla="*/ 94 h 191"/>
                  <a:gd name="T44" fmla="*/ 38 w 251"/>
                  <a:gd name="T45" fmla="*/ 92 h 191"/>
                  <a:gd name="T46" fmla="*/ 50 w 251"/>
                  <a:gd name="T47" fmla="*/ 89 h 191"/>
                  <a:gd name="T48" fmla="*/ 53 w 251"/>
                  <a:gd name="T49" fmla="*/ 108 h 191"/>
                  <a:gd name="T50" fmla="*/ 46 w 251"/>
                  <a:gd name="T51" fmla="*/ 116 h 191"/>
                  <a:gd name="T52" fmla="*/ 35 w 251"/>
                  <a:gd name="T53" fmla="*/ 124 h 191"/>
                  <a:gd name="T54" fmla="*/ 53 w 251"/>
                  <a:gd name="T55" fmla="*/ 128 h 191"/>
                  <a:gd name="T56" fmla="*/ 61 w 251"/>
                  <a:gd name="T57" fmla="*/ 133 h 191"/>
                  <a:gd name="T58" fmla="*/ 77 w 251"/>
                  <a:gd name="T59" fmla="*/ 142 h 191"/>
                  <a:gd name="T60" fmla="*/ 70 w 251"/>
                  <a:gd name="T61" fmla="*/ 150 h 191"/>
                  <a:gd name="T62" fmla="*/ 97 w 251"/>
                  <a:gd name="T63" fmla="*/ 178 h 191"/>
                  <a:gd name="T64" fmla="*/ 107 w 251"/>
                  <a:gd name="T65" fmla="*/ 174 h 191"/>
                  <a:gd name="T66" fmla="*/ 123 w 251"/>
                  <a:gd name="T67" fmla="*/ 184 h 191"/>
                  <a:gd name="T68" fmla="*/ 127 w 251"/>
                  <a:gd name="T69" fmla="*/ 179 h 191"/>
                  <a:gd name="T70" fmla="*/ 135 w 251"/>
                  <a:gd name="T71" fmla="*/ 180 h 191"/>
                  <a:gd name="T72" fmla="*/ 155 w 251"/>
                  <a:gd name="T73" fmla="*/ 185 h 191"/>
                  <a:gd name="T74" fmla="*/ 157 w 251"/>
                  <a:gd name="T75" fmla="*/ 186 h 191"/>
                  <a:gd name="T76" fmla="*/ 173 w 251"/>
                  <a:gd name="T77" fmla="*/ 173 h 191"/>
                  <a:gd name="T78" fmla="*/ 179 w 251"/>
                  <a:gd name="T79" fmla="*/ 178 h 191"/>
                  <a:gd name="T80" fmla="*/ 183 w 251"/>
                  <a:gd name="T81" fmla="*/ 170 h 191"/>
                  <a:gd name="T82" fmla="*/ 198 w 251"/>
                  <a:gd name="T83" fmla="*/ 152 h 191"/>
                  <a:gd name="T84" fmla="*/ 207 w 251"/>
                  <a:gd name="T85" fmla="*/ 154 h 191"/>
                  <a:gd name="T86" fmla="*/ 205 w 251"/>
                  <a:gd name="T87" fmla="*/ 143 h 191"/>
                  <a:gd name="T88" fmla="*/ 207 w 251"/>
                  <a:gd name="T89" fmla="*/ 137 h 191"/>
                  <a:gd name="T90" fmla="*/ 229 w 251"/>
                  <a:gd name="T91" fmla="*/ 126 h 191"/>
                  <a:gd name="T92" fmla="*/ 228 w 251"/>
                  <a:gd name="T93" fmla="*/ 114 h 191"/>
                  <a:gd name="T94" fmla="*/ 233 w 251"/>
                  <a:gd name="T95" fmla="*/ 105 h 191"/>
                  <a:gd name="T96" fmla="*/ 239 w 251"/>
                  <a:gd name="T97" fmla="*/ 90 h 191"/>
                  <a:gd name="T98" fmla="*/ 248 w 251"/>
                  <a:gd name="T99" fmla="*/ 78 h 191"/>
                  <a:gd name="T100" fmla="*/ 248 w 251"/>
                  <a:gd name="T101" fmla="*/ 67 h 191"/>
                  <a:gd name="T102" fmla="*/ 248 w 251"/>
                  <a:gd name="T103" fmla="*/ 60 h 191"/>
                  <a:gd name="T104" fmla="*/ 227 w 251"/>
                  <a:gd name="T105" fmla="*/ 61 h 191"/>
                  <a:gd name="T106" fmla="*/ 221 w 251"/>
                  <a:gd name="T107" fmla="*/ 51 h 191"/>
                  <a:gd name="T108" fmla="*/ 211 w 251"/>
                  <a:gd name="T109" fmla="*/ 50 h 191"/>
                  <a:gd name="T110" fmla="*/ 222 w 251"/>
                  <a:gd name="T111" fmla="*/ 29 h 191"/>
                  <a:gd name="T112" fmla="*/ 221 w 251"/>
                  <a:gd name="T113" fmla="*/ 14 h 191"/>
                  <a:gd name="T114" fmla="*/ 217 w 251"/>
                  <a:gd name="T115" fmla="*/ 0 h 191"/>
                  <a:gd name="T116" fmla="*/ 208 w 251"/>
                  <a:gd name="T117" fmla="*/ 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191">
                    <a:moveTo>
                      <a:pt x="201" y="4"/>
                    </a:moveTo>
                    <a:cubicBezTo>
                      <a:pt x="201" y="5"/>
                      <a:pt x="201" y="5"/>
                      <a:pt x="201" y="5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5" y="16"/>
                      <a:pt x="192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4" y="15"/>
                      <a:pt x="184" y="15"/>
                      <a:pt x="184" y="15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70" y="22"/>
                      <a:pt x="167" y="20"/>
                      <a:pt x="164" y="16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58" y="24"/>
                      <a:pt x="158" y="24"/>
                      <a:pt x="158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39" y="30"/>
                      <a:pt x="139" y="30"/>
                      <a:pt x="139" y="30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5" y="34"/>
                      <a:pt x="134" y="36"/>
                      <a:pt x="135" y="37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5" y="49"/>
                      <a:pt x="92" y="46"/>
                      <a:pt x="89" y="42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" y="67"/>
                      <a:pt x="2" y="68"/>
                      <a:pt x="1" y="6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3" y="76"/>
                      <a:pt x="16" y="77"/>
                      <a:pt x="20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41" y="90"/>
                      <a:pt x="44" y="89"/>
                      <a:pt x="47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5" y="124"/>
                      <a:pt x="35" y="124"/>
                      <a:pt x="35" y="124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69" y="158"/>
                      <a:pt x="71" y="164"/>
                      <a:pt x="75" y="165"/>
                    </a:cubicBezTo>
                    <a:cubicBezTo>
                      <a:pt x="87" y="172"/>
                      <a:pt x="87" y="172"/>
                      <a:pt x="87" y="172"/>
                    </a:cubicBezTo>
                    <a:cubicBezTo>
                      <a:pt x="97" y="178"/>
                      <a:pt x="97" y="178"/>
                      <a:pt x="97" y="178"/>
                    </a:cubicBezTo>
                    <a:cubicBezTo>
                      <a:pt x="106" y="174"/>
                      <a:pt x="106" y="174"/>
                      <a:pt x="106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6" y="180"/>
                      <a:pt x="126" y="180"/>
                      <a:pt x="126" y="180"/>
                    </a:cubicBezTo>
                    <a:cubicBezTo>
                      <a:pt x="127" y="180"/>
                      <a:pt x="127" y="180"/>
                      <a:pt x="127" y="180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8" y="179"/>
                      <a:pt x="128" y="179"/>
                      <a:pt x="128" y="179"/>
                    </a:cubicBezTo>
                    <a:cubicBezTo>
                      <a:pt x="135" y="180"/>
                      <a:pt x="135" y="180"/>
                      <a:pt x="135" y="180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55" y="185"/>
                      <a:pt x="155" y="185"/>
                      <a:pt x="155" y="185"/>
                    </a:cubicBezTo>
                    <a:cubicBezTo>
                      <a:pt x="156" y="185"/>
                      <a:pt x="156" y="185"/>
                      <a:pt x="156" y="185"/>
                    </a:cubicBezTo>
                    <a:cubicBezTo>
                      <a:pt x="157" y="185"/>
                      <a:pt x="157" y="185"/>
                      <a:pt x="157" y="185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9" y="181"/>
                      <a:pt x="179" y="181"/>
                      <a:pt x="179" y="181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83" y="170"/>
                      <a:pt x="183" y="170"/>
                      <a:pt x="183" y="170"/>
                    </a:cubicBezTo>
                    <a:cubicBezTo>
                      <a:pt x="186" y="164"/>
                      <a:pt x="186" y="164"/>
                      <a:pt x="186" y="164"/>
                    </a:cubicBezTo>
                    <a:cubicBezTo>
                      <a:pt x="196" y="164"/>
                      <a:pt x="196" y="164"/>
                      <a:pt x="196" y="164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8" y="150"/>
                      <a:pt x="208" y="150"/>
                      <a:pt x="208" y="150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7"/>
                      <a:pt x="207" y="137"/>
                      <a:pt x="207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4"/>
                      <a:pt x="228" y="114"/>
                      <a:pt x="228" y="11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45" y="84"/>
                      <a:pt x="245" y="84"/>
                      <a:pt x="245" y="84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0"/>
                      <a:pt x="248" y="60"/>
                      <a:pt x="248" y="60"/>
                    </a:cubicBezTo>
                    <a:cubicBezTo>
                      <a:pt x="245" y="60"/>
                      <a:pt x="245" y="60"/>
                      <a:pt x="245" y="60"/>
                    </a:cubicBezTo>
                    <a:cubicBezTo>
                      <a:pt x="239" y="63"/>
                      <a:pt x="239" y="63"/>
                      <a:pt x="239" y="63"/>
                    </a:cubicBezTo>
                    <a:cubicBezTo>
                      <a:pt x="236" y="65"/>
                      <a:pt x="232" y="64"/>
                      <a:pt x="227" y="61"/>
                    </a:cubicBezTo>
                    <a:cubicBezTo>
                      <a:pt x="225" y="59"/>
                      <a:pt x="225" y="55"/>
                      <a:pt x="226" y="49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21" y="51"/>
                      <a:pt x="221" y="51"/>
                      <a:pt x="221" y="51"/>
                    </a:cubicBezTo>
                    <a:cubicBezTo>
                      <a:pt x="217" y="55"/>
                      <a:pt x="215" y="57"/>
                      <a:pt x="214" y="57"/>
                    </a:cubicBezTo>
                    <a:cubicBezTo>
                      <a:pt x="213" y="57"/>
                      <a:pt x="213" y="57"/>
                      <a:pt x="212" y="57"/>
                    </a:cubicBezTo>
                    <a:cubicBezTo>
                      <a:pt x="211" y="56"/>
                      <a:pt x="211" y="54"/>
                      <a:pt x="211" y="50"/>
                    </a:cubicBezTo>
                    <a:cubicBezTo>
                      <a:pt x="211" y="47"/>
                      <a:pt x="211" y="44"/>
                      <a:pt x="212" y="44"/>
                    </a:cubicBezTo>
                    <a:cubicBezTo>
                      <a:pt x="213" y="42"/>
                      <a:pt x="213" y="42"/>
                      <a:pt x="214" y="43"/>
                    </a:cubicBezTo>
                    <a:cubicBezTo>
                      <a:pt x="222" y="29"/>
                      <a:pt x="222" y="29"/>
                      <a:pt x="222" y="29"/>
                    </a:cubicBezTo>
                    <a:cubicBezTo>
                      <a:pt x="224" y="24"/>
                      <a:pt x="224" y="24"/>
                      <a:pt x="224" y="24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9" y="13"/>
                      <a:pt x="219" y="10"/>
                      <a:pt x="220" y="6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220" y="2"/>
                      <a:pt x="219" y="1"/>
                      <a:pt x="217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5" y="4"/>
                      <a:pt x="212" y="6"/>
                      <a:pt x="208" y="4"/>
                    </a:cubicBezTo>
                    <a:cubicBezTo>
                      <a:pt x="206" y="4"/>
                      <a:pt x="203" y="4"/>
                      <a:pt x="20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ṣľiḓe">
                <a:extLst>
                  <a:ext uri="{FF2B5EF4-FFF2-40B4-BE49-F238E27FC236}">
                    <a16:creationId xmlns:a16="http://schemas.microsoft.com/office/drawing/2014/main" id="{BBE5CDF0-92AF-45E1-B47E-B07BA8E20F86}"/>
                  </a:ext>
                </a:extLst>
              </p:cNvPr>
              <p:cNvSpPr/>
              <p:nvPr/>
            </p:nvSpPr>
            <p:spPr bwMode="auto">
              <a:xfrm>
                <a:off x="3115" y="2540"/>
                <a:ext cx="337" cy="341"/>
              </a:xfrm>
              <a:custGeom>
                <a:avLst/>
                <a:gdLst>
                  <a:gd name="T0" fmla="*/ 134 w 142"/>
                  <a:gd name="T1" fmla="*/ 16 h 144"/>
                  <a:gd name="T2" fmla="*/ 129 w 142"/>
                  <a:gd name="T3" fmla="*/ 14 h 144"/>
                  <a:gd name="T4" fmla="*/ 125 w 142"/>
                  <a:gd name="T5" fmla="*/ 12 h 144"/>
                  <a:gd name="T6" fmla="*/ 117 w 142"/>
                  <a:gd name="T7" fmla="*/ 14 h 144"/>
                  <a:gd name="T8" fmla="*/ 111 w 142"/>
                  <a:gd name="T9" fmla="*/ 11 h 144"/>
                  <a:gd name="T10" fmla="*/ 110 w 142"/>
                  <a:gd name="T11" fmla="*/ 10 h 144"/>
                  <a:gd name="T12" fmla="*/ 102 w 142"/>
                  <a:gd name="T13" fmla="*/ 2 h 144"/>
                  <a:gd name="T14" fmla="*/ 88 w 142"/>
                  <a:gd name="T15" fmla="*/ 8 h 144"/>
                  <a:gd name="T16" fmla="*/ 86 w 142"/>
                  <a:gd name="T17" fmla="*/ 20 h 144"/>
                  <a:gd name="T18" fmla="*/ 81 w 142"/>
                  <a:gd name="T19" fmla="*/ 30 h 144"/>
                  <a:gd name="T20" fmla="*/ 72 w 142"/>
                  <a:gd name="T21" fmla="*/ 43 h 144"/>
                  <a:gd name="T22" fmla="*/ 58 w 142"/>
                  <a:gd name="T23" fmla="*/ 59 h 144"/>
                  <a:gd name="T24" fmla="*/ 44 w 142"/>
                  <a:gd name="T25" fmla="*/ 72 h 144"/>
                  <a:gd name="T26" fmla="*/ 36 w 142"/>
                  <a:gd name="T27" fmla="*/ 82 h 144"/>
                  <a:gd name="T28" fmla="*/ 0 w 142"/>
                  <a:gd name="T29" fmla="*/ 84 h 144"/>
                  <a:gd name="T30" fmla="*/ 10 w 142"/>
                  <a:gd name="T31" fmla="*/ 113 h 144"/>
                  <a:gd name="T32" fmla="*/ 16 w 142"/>
                  <a:gd name="T33" fmla="*/ 117 h 144"/>
                  <a:gd name="T34" fmla="*/ 21 w 142"/>
                  <a:gd name="T35" fmla="*/ 131 h 144"/>
                  <a:gd name="T36" fmla="*/ 22 w 142"/>
                  <a:gd name="T37" fmla="*/ 134 h 144"/>
                  <a:gd name="T38" fmla="*/ 31 w 142"/>
                  <a:gd name="T39" fmla="*/ 131 h 144"/>
                  <a:gd name="T40" fmla="*/ 35 w 142"/>
                  <a:gd name="T41" fmla="*/ 133 h 144"/>
                  <a:gd name="T42" fmla="*/ 38 w 142"/>
                  <a:gd name="T43" fmla="*/ 123 h 144"/>
                  <a:gd name="T44" fmla="*/ 55 w 142"/>
                  <a:gd name="T45" fmla="*/ 116 h 144"/>
                  <a:gd name="T46" fmla="*/ 56 w 142"/>
                  <a:gd name="T47" fmla="*/ 106 h 144"/>
                  <a:gd name="T48" fmla="*/ 60 w 142"/>
                  <a:gd name="T49" fmla="*/ 103 h 144"/>
                  <a:gd name="T50" fmla="*/ 61 w 142"/>
                  <a:gd name="T51" fmla="*/ 103 h 144"/>
                  <a:gd name="T52" fmla="*/ 68 w 142"/>
                  <a:gd name="T53" fmla="*/ 110 h 144"/>
                  <a:gd name="T54" fmla="*/ 70 w 142"/>
                  <a:gd name="T55" fmla="*/ 116 h 144"/>
                  <a:gd name="T56" fmla="*/ 76 w 142"/>
                  <a:gd name="T57" fmla="*/ 108 h 144"/>
                  <a:gd name="T58" fmla="*/ 81 w 142"/>
                  <a:gd name="T59" fmla="*/ 106 h 144"/>
                  <a:gd name="T60" fmla="*/ 87 w 142"/>
                  <a:gd name="T61" fmla="*/ 107 h 144"/>
                  <a:gd name="T62" fmla="*/ 90 w 142"/>
                  <a:gd name="T63" fmla="*/ 118 h 144"/>
                  <a:gd name="T64" fmla="*/ 94 w 142"/>
                  <a:gd name="T65" fmla="*/ 127 h 144"/>
                  <a:gd name="T66" fmla="*/ 97 w 142"/>
                  <a:gd name="T67" fmla="*/ 135 h 144"/>
                  <a:gd name="T68" fmla="*/ 104 w 142"/>
                  <a:gd name="T69" fmla="*/ 135 h 144"/>
                  <a:gd name="T70" fmla="*/ 104 w 142"/>
                  <a:gd name="T71" fmla="*/ 136 h 144"/>
                  <a:gd name="T72" fmla="*/ 108 w 142"/>
                  <a:gd name="T73" fmla="*/ 144 h 144"/>
                  <a:gd name="T74" fmla="*/ 110 w 142"/>
                  <a:gd name="T75" fmla="*/ 138 h 144"/>
                  <a:gd name="T76" fmla="*/ 112 w 142"/>
                  <a:gd name="T77" fmla="*/ 137 h 144"/>
                  <a:gd name="T78" fmla="*/ 115 w 142"/>
                  <a:gd name="T79" fmla="*/ 135 h 144"/>
                  <a:gd name="T80" fmla="*/ 118 w 142"/>
                  <a:gd name="T81" fmla="*/ 132 h 144"/>
                  <a:gd name="T82" fmla="*/ 94 w 142"/>
                  <a:gd name="T83" fmla="*/ 84 h 144"/>
                  <a:gd name="T84" fmla="*/ 88 w 142"/>
                  <a:gd name="T85" fmla="*/ 64 h 144"/>
                  <a:gd name="T86" fmla="*/ 87 w 142"/>
                  <a:gd name="T87" fmla="*/ 64 h 144"/>
                  <a:gd name="T88" fmla="*/ 91 w 142"/>
                  <a:gd name="T89" fmla="*/ 52 h 144"/>
                  <a:gd name="T90" fmla="*/ 130 w 142"/>
                  <a:gd name="T91" fmla="*/ 44 h 144"/>
                  <a:gd name="T92" fmla="*/ 140 w 142"/>
                  <a:gd name="T93" fmla="*/ 3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2" h="144">
                    <a:moveTo>
                      <a:pt x="142" y="29"/>
                    </a:moveTo>
                    <a:cubicBezTo>
                      <a:pt x="139" y="22"/>
                      <a:pt x="139" y="22"/>
                      <a:pt x="139" y="22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06" y="6"/>
                      <a:pt x="106" y="6"/>
                      <a:pt x="106" y="6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68" y="46"/>
                      <a:pt x="65" y="49"/>
                      <a:pt x="62" y="52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7" y="61"/>
                      <a:pt x="54" y="63"/>
                      <a:pt x="48" y="66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9" y="121"/>
                      <a:pt x="21" y="124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19" y="133"/>
                      <a:pt x="19" y="133"/>
                      <a:pt x="19" y="133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9" y="121"/>
                      <a:pt x="41" y="120"/>
                      <a:pt x="44" y="121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32"/>
                      <a:pt x="94" y="132"/>
                      <a:pt x="94" y="132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8" y="133"/>
                      <a:pt x="98" y="133"/>
                      <a:pt x="98" y="133"/>
                    </a:cubicBezTo>
                    <a:cubicBezTo>
                      <a:pt x="99" y="132"/>
                      <a:pt x="99" y="132"/>
                      <a:pt x="99" y="132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36" y="42"/>
                      <a:pt x="139" y="40"/>
                      <a:pt x="140" y="38"/>
                    </a:cubicBezTo>
                    <a:cubicBezTo>
                      <a:pt x="141" y="36"/>
                      <a:pt x="142" y="33"/>
                      <a:pt x="14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ṥlíḓè">
                <a:extLst>
                  <a:ext uri="{FF2B5EF4-FFF2-40B4-BE49-F238E27FC236}">
                    <a16:creationId xmlns:a16="http://schemas.microsoft.com/office/drawing/2014/main" id="{A21BFFDA-49B9-40D5-9227-9E9DEE99F130}"/>
                  </a:ext>
                </a:extLst>
              </p:cNvPr>
              <p:cNvSpPr/>
              <p:nvPr/>
            </p:nvSpPr>
            <p:spPr bwMode="auto">
              <a:xfrm>
                <a:off x="3115" y="1877"/>
                <a:ext cx="384" cy="684"/>
              </a:xfrm>
              <a:custGeom>
                <a:avLst/>
                <a:gdLst>
                  <a:gd name="T0" fmla="*/ 48 w 162"/>
                  <a:gd name="T1" fmla="*/ 90 h 289"/>
                  <a:gd name="T2" fmla="*/ 61 w 162"/>
                  <a:gd name="T3" fmla="*/ 100 h 289"/>
                  <a:gd name="T4" fmla="*/ 70 w 162"/>
                  <a:gd name="T5" fmla="*/ 108 h 289"/>
                  <a:gd name="T6" fmla="*/ 88 w 162"/>
                  <a:gd name="T7" fmla="*/ 114 h 289"/>
                  <a:gd name="T8" fmla="*/ 88 w 162"/>
                  <a:gd name="T9" fmla="*/ 115 h 289"/>
                  <a:gd name="T10" fmla="*/ 93 w 162"/>
                  <a:gd name="T11" fmla="*/ 123 h 289"/>
                  <a:gd name="T12" fmla="*/ 89 w 162"/>
                  <a:gd name="T13" fmla="*/ 136 h 289"/>
                  <a:gd name="T14" fmla="*/ 88 w 162"/>
                  <a:gd name="T15" fmla="*/ 144 h 289"/>
                  <a:gd name="T16" fmla="*/ 84 w 162"/>
                  <a:gd name="T17" fmla="*/ 158 h 289"/>
                  <a:gd name="T18" fmla="*/ 70 w 162"/>
                  <a:gd name="T19" fmla="*/ 156 h 289"/>
                  <a:gd name="T20" fmla="*/ 56 w 162"/>
                  <a:gd name="T21" fmla="*/ 166 h 289"/>
                  <a:gd name="T22" fmla="*/ 58 w 162"/>
                  <a:gd name="T23" fmla="*/ 177 h 289"/>
                  <a:gd name="T24" fmla="*/ 44 w 162"/>
                  <a:gd name="T25" fmla="*/ 174 h 289"/>
                  <a:gd name="T26" fmla="*/ 32 w 162"/>
                  <a:gd name="T27" fmla="*/ 169 h 289"/>
                  <a:gd name="T28" fmla="*/ 20 w 162"/>
                  <a:gd name="T29" fmla="*/ 196 h 289"/>
                  <a:gd name="T30" fmla="*/ 24 w 162"/>
                  <a:gd name="T31" fmla="*/ 204 h 289"/>
                  <a:gd name="T32" fmla="*/ 26 w 162"/>
                  <a:gd name="T33" fmla="*/ 211 h 289"/>
                  <a:gd name="T34" fmla="*/ 27 w 162"/>
                  <a:gd name="T35" fmla="*/ 222 h 289"/>
                  <a:gd name="T36" fmla="*/ 3 w 162"/>
                  <a:gd name="T37" fmla="*/ 227 h 289"/>
                  <a:gd name="T38" fmla="*/ 3 w 162"/>
                  <a:gd name="T39" fmla="*/ 243 h 289"/>
                  <a:gd name="T40" fmla="*/ 6 w 162"/>
                  <a:gd name="T41" fmla="*/ 254 h 289"/>
                  <a:gd name="T42" fmla="*/ 33 w 162"/>
                  <a:gd name="T43" fmla="*/ 252 h 289"/>
                  <a:gd name="T44" fmla="*/ 43 w 162"/>
                  <a:gd name="T45" fmla="*/ 260 h 289"/>
                  <a:gd name="T46" fmla="*/ 51 w 162"/>
                  <a:gd name="T47" fmla="*/ 266 h 289"/>
                  <a:gd name="T48" fmla="*/ 58 w 162"/>
                  <a:gd name="T49" fmla="*/ 260 h 289"/>
                  <a:gd name="T50" fmla="*/ 76 w 162"/>
                  <a:gd name="T51" fmla="*/ 273 h 289"/>
                  <a:gd name="T52" fmla="*/ 98 w 162"/>
                  <a:gd name="T53" fmla="*/ 274 h 289"/>
                  <a:gd name="T54" fmla="*/ 104 w 162"/>
                  <a:gd name="T55" fmla="*/ 278 h 289"/>
                  <a:gd name="T56" fmla="*/ 104 w 162"/>
                  <a:gd name="T57" fmla="*/ 279 h 289"/>
                  <a:gd name="T58" fmla="*/ 113 w 162"/>
                  <a:gd name="T59" fmla="*/ 287 h 289"/>
                  <a:gd name="T60" fmla="*/ 124 w 162"/>
                  <a:gd name="T61" fmla="*/ 280 h 289"/>
                  <a:gd name="T62" fmla="*/ 120 w 162"/>
                  <a:gd name="T63" fmla="*/ 274 h 289"/>
                  <a:gd name="T64" fmla="*/ 124 w 162"/>
                  <a:gd name="T65" fmla="*/ 257 h 289"/>
                  <a:gd name="T66" fmla="*/ 134 w 162"/>
                  <a:gd name="T67" fmla="*/ 256 h 289"/>
                  <a:gd name="T68" fmla="*/ 121 w 162"/>
                  <a:gd name="T69" fmla="*/ 242 h 289"/>
                  <a:gd name="T70" fmla="*/ 117 w 162"/>
                  <a:gd name="T71" fmla="*/ 237 h 289"/>
                  <a:gd name="T72" fmla="*/ 122 w 162"/>
                  <a:gd name="T73" fmla="*/ 231 h 289"/>
                  <a:gd name="T74" fmla="*/ 151 w 162"/>
                  <a:gd name="T75" fmla="*/ 233 h 289"/>
                  <a:gd name="T76" fmla="*/ 162 w 162"/>
                  <a:gd name="T77" fmla="*/ 231 h 289"/>
                  <a:gd name="T78" fmla="*/ 145 w 162"/>
                  <a:gd name="T79" fmla="*/ 187 h 289"/>
                  <a:gd name="T80" fmla="*/ 137 w 162"/>
                  <a:gd name="T81" fmla="*/ 184 h 289"/>
                  <a:gd name="T82" fmla="*/ 136 w 162"/>
                  <a:gd name="T83" fmla="*/ 172 h 289"/>
                  <a:gd name="T84" fmla="*/ 138 w 162"/>
                  <a:gd name="T85" fmla="*/ 95 h 289"/>
                  <a:gd name="T86" fmla="*/ 140 w 162"/>
                  <a:gd name="T87" fmla="*/ 80 h 289"/>
                  <a:gd name="T88" fmla="*/ 148 w 162"/>
                  <a:gd name="T89" fmla="*/ 68 h 289"/>
                  <a:gd name="T90" fmla="*/ 139 w 162"/>
                  <a:gd name="T91" fmla="*/ 55 h 289"/>
                  <a:gd name="T92" fmla="*/ 138 w 162"/>
                  <a:gd name="T93" fmla="*/ 44 h 289"/>
                  <a:gd name="T94" fmla="*/ 138 w 162"/>
                  <a:gd name="T95" fmla="*/ 43 h 289"/>
                  <a:gd name="T96" fmla="*/ 146 w 162"/>
                  <a:gd name="T97" fmla="*/ 18 h 289"/>
                  <a:gd name="T98" fmla="*/ 150 w 162"/>
                  <a:gd name="T99" fmla="*/ 10 h 289"/>
                  <a:gd name="T100" fmla="*/ 156 w 162"/>
                  <a:gd name="T101" fmla="*/ 6 h 289"/>
                  <a:gd name="T102" fmla="*/ 148 w 162"/>
                  <a:gd name="T103" fmla="*/ 0 h 289"/>
                  <a:gd name="T104" fmla="*/ 134 w 162"/>
                  <a:gd name="T105" fmla="*/ 5 h 289"/>
                  <a:gd name="T106" fmla="*/ 122 w 162"/>
                  <a:gd name="T107" fmla="*/ 16 h 289"/>
                  <a:gd name="T108" fmla="*/ 105 w 162"/>
                  <a:gd name="T109" fmla="*/ 28 h 289"/>
                  <a:gd name="T110" fmla="*/ 98 w 162"/>
                  <a:gd name="T111" fmla="*/ 35 h 289"/>
                  <a:gd name="T112" fmla="*/ 93 w 162"/>
                  <a:gd name="T113" fmla="*/ 59 h 289"/>
                  <a:gd name="T114" fmla="*/ 92 w 162"/>
                  <a:gd name="T115" fmla="*/ 66 h 289"/>
                  <a:gd name="T116" fmla="*/ 87 w 162"/>
                  <a:gd name="T117" fmla="*/ 72 h 289"/>
                  <a:gd name="T118" fmla="*/ 86 w 162"/>
                  <a:gd name="T119" fmla="*/ 73 h 289"/>
                  <a:gd name="T120" fmla="*/ 76 w 162"/>
                  <a:gd name="T121" fmla="*/ 74 h 289"/>
                  <a:gd name="T122" fmla="*/ 76 w 162"/>
                  <a:gd name="T123" fmla="*/ 74 h 289"/>
                  <a:gd name="T124" fmla="*/ 54 w 162"/>
                  <a:gd name="T125" fmla="*/ 6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2" h="289">
                    <a:moveTo>
                      <a:pt x="54" y="66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8" y="130"/>
                      <a:pt x="88" y="132"/>
                      <a:pt x="88" y="136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2" y="157"/>
                      <a:pt x="82" y="157"/>
                      <a:pt x="82" y="157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70" y="156"/>
                      <a:pt x="70" y="156"/>
                      <a:pt x="70" y="156"/>
                    </a:cubicBezTo>
                    <a:cubicBezTo>
                      <a:pt x="64" y="158"/>
                      <a:pt x="64" y="158"/>
                      <a:pt x="64" y="158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5" y="170"/>
                      <a:pt x="65" y="170"/>
                      <a:pt x="65" y="1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64" y="174"/>
                      <a:pt x="62" y="176"/>
                      <a:pt x="58" y="177"/>
                    </a:cubicBezTo>
                    <a:cubicBezTo>
                      <a:pt x="53" y="177"/>
                      <a:pt x="53" y="177"/>
                      <a:pt x="53" y="177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35" y="169"/>
                      <a:pt x="35" y="169"/>
                      <a:pt x="35" y="169"/>
                    </a:cubicBezTo>
                    <a:cubicBezTo>
                      <a:pt x="32" y="169"/>
                      <a:pt x="32" y="169"/>
                      <a:pt x="32" y="169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0" y="188"/>
                      <a:pt x="20" y="188"/>
                      <a:pt x="20" y="188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24" y="203"/>
                      <a:pt x="24" y="203"/>
                      <a:pt x="24" y="203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1"/>
                      <a:pt x="26" y="221"/>
                      <a:pt x="26" y="221"/>
                    </a:cubicBezTo>
                    <a:cubicBezTo>
                      <a:pt x="27" y="222"/>
                      <a:pt x="27" y="222"/>
                      <a:pt x="27" y="222"/>
                    </a:cubicBezTo>
                    <a:cubicBezTo>
                      <a:pt x="20" y="223"/>
                      <a:pt x="20" y="223"/>
                      <a:pt x="20" y="223"/>
                    </a:cubicBezTo>
                    <a:cubicBezTo>
                      <a:pt x="8" y="223"/>
                      <a:pt x="8" y="223"/>
                      <a:pt x="8" y="223"/>
                    </a:cubicBezTo>
                    <a:cubicBezTo>
                      <a:pt x="3" y="227"/>
                      <a:pt x="3" y="227"/>
                      <a:pt x="3" y="22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1" y="231"/>
                      <a:pt x="1" y="231"/>
                      <a:pt x="1" y="231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243"/>
                      <a:pt x="4" y="243"/>
                      <a:pt x="4" y="243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6" y="254"/>
                      <a:pt x="6" y="254"/>
                      <a:pt x="6" y="254"/>
                    </a:cubicBezTo>
                    <a:cubicBezTo>
                      <a:pt x="15" y="259"/>
                      <a:pt x="15" y="259"/>
                      <a:pt x="15" y="259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33" y="252"/>
                      <a:pt x="33" y="252"/>
                      <a:pt x="33" y="252"/>
                    </a:cubicBezTo>
                    <a:cubicBezTo>
                      <a:pt x="34" y="252"/>
                      <a:pt x="34" y="252"/>
                      <a:pt x="34" y="252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3" y="260"/>
                      <a:pt x="43" y="260"/>
                      <a:pt x="43" y="260"/>
                    </a:cubicBezTo>
                    <a:cubicBezTo>
                      <a:pt x="45" y="262"/>
                      <a:pt x="46" y="264"/>
                      <a:pt x="47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5"/>
                      <a:pt x="52" y="265"/>
                      <a:pt x="52" y="265"/>
                    </a:cubicBezTo>
                    <a:cubicBezTo>
                      <a:pt x="58" y="260"/>
                      <a:pt x="58" y="260"/>
                      <a:pt x="58" y="260"/>
                    </a:cubicBezTo>
                    <a:cubicBezTo>
                      <a:pt x="63" y="270"/>
                      <a:pt x="63" y="270"/>
                      <a:pt x="63" y="270"/>
                    </a:cubicBezTo>
                    <a:cubicBezTo>
                      <a:pt x="68" y="273"/>
                      <a:pt x="68" y="273"/>
                      <a:pt x="68" y="273"/>
                    </a:cubicBezTo>
                    <a:cubicBezTo>
                      <a:pt x="76" y="273"/>
                      <a:pt x="76" y="273"/>
                      <a:pt x="76" y="273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4" y="272"/>
                      <a:pt x="84" y="272"/>
                      <a:pt x="84" y="272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5"/>
                      <a:pt x="98" y="275"/>
                      <a:pt x="98" y="275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9"/>
                      <a:pt x="104" y="279"/>
                      <a:pt x="104" y="279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3" y="287"/>
                      <a:pt x="113" y="287"/>
                      <a:pt x="113" y="287"/>
                    </a:cubicBezTo>
                    <a:cubicBezTo>
                      <a:pt x="117" y="289"/>
                      <a:pt x="117" y="289"/>
                      <a:pt x="117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0"/>
                      <a:pt x="124" y="280"/>
                      <a:pt x="124" y="280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8" y="263"/>
                      <a:pt x="118" y="263"/>
                      <a:pt x="118" y="263"/>
                    </a:cubicBezTo>
                    <a:cubicBezTo>
                      <a:pt x="123" y="258"/>
                      <a:pt x="123" y="258"/>
                      <a:pt x="123" y="258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9" y="256"/>
                      <a:pt x="129" y="256"/>
                      <a:pt x="129" y="256"/>
                    </a:cubicBezTo>
                    <a:cubicBezTo>
                      <a:pt x="134" y="256"/>
                      <a:pt x="134" y="256"/>
                      <a:pt x="134" y="256"/>
                    </a:cubicBezTo>
                    <a:cubicBezTo>
                      <a:pt x="136" y="254"/>
                      <a:pt x="136" y="254"/>
                      <a:pt x="136" y="254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21" y="242"/>
                      <a:pt x="121" y="242"/>
                      <a:pt x="121" y="242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8" y="236"/>
                      <a:pt x="118" y="236"/>
                      <a:pt x="118" y="236"/>
                    </a:cubicBezTo>
                    <a:cubicBezTo>
                      <a:pt x="121" y="230"/>
                      <a:pt x="121" y="230"/>
                      <a:pt x="121" y="230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130" y="233"/>
                      <a:pt x="130" y="233"/>
                      <a:pt x="130" y="233"/>
                    </a:cubicBezTo>
                    <a:cubicBezTo>
                      <a:pt x="151" y="232"/>
                      <a:pt x="151" y="232"/>
                      <a:pt x="151" y="232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19"/>
                      <a:pt x="160" y="219"/>
                      <a:pt x="160" y="219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46" y="210"/>
                      <a:pt x="144" y="202"/>
                      <a:pt x="145" y="187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7" y="184"/>
                      <a:pt x="137" y="184"/>
                      <a:pt x="137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2"/>
                      <a:pt x="137" y="182"/>
                      <a:pt x="137" y="18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41" y="119"/>
                      <a:pt x="139" y="111"/>
                      <a:pt x="139" y="107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9" y="82"/>
                      <a:pt x="139" y="82"/>
                      <a:pt x="139" y="82"/>
                    </a:cubicBezTo>
                    <a:cubicBezTo>
                      <a:pt x="139" y="81"/>
                      <a:pt x="139" y="81"/>
                      <a:pt x="139" y="81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48" y="66"/>
                      <a:pt x="147" y="64"/>
                      <a:pt x="145" y="61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39" y="54"/>
                      <a:pt x="139" y="54"/>
                      <a:pt x="139" y="5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6" y="6"/>
                      <a:pt x="156" y="6"/>
                      <a:pt x="156" y="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98" y="35"/>
                      <a:pt x="98" y="35"/>
                      <a:pt x="98" y="3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1" y="69"/>
                      <a:pt x="61" y="69"/>
                      <a:pt x="61" y="69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ḻiḍè">
                <a:extLst>
                  <a:ext uri="{FF2B5EF4-FFF2-40B4-BE49-F238E27FC236}">
                    <a16:creationId xmlns:a16="http://schemas.microsoft.com/office/drawing/2014/main" id="{8F7B300A-92E1-4979-A495-95BF9434671A}"/>
                  </a:ext>
                </a:extLst>
              </p:cNvPr>
              <p:cNvSpPr/>
              <p:nvPr/>
            </p:nvSpPr>
            <p:spPr bwMode="auto">
              <a:xfrm>
                <a:off x="3447" y="1749"/>
                <a:ext cx="256" cy="561"/>
              </a:xfrm>
              <a:custGeom>
                <a:avLst/>
                <a:gdLst>
                  <a:gd name="T0" fmla="*/ 100 w 108"/>
                  <a:gd name="T1" fmla="*/ 4 h 237"/>
                  <a:gd name="T2" fmla="*/ 94 w 108"/>
                  <a:gd name="T3" fmla="*/ 6 h 237"/>
                  <a:gd name="T4" fmla="*/ 88 w 108"/>
                  <a:gd name="T5" fmla="*/ 12 h 237"/>
                  <a:gd name="T6" fmla="*/ 87 w 108"/>
                  <a:gd name="T7" fmla="*/ 12 h 237"/>
                  <a:gd name="T8" fmla="*/ 68 w 108"/>
                  <a:gd name="T9" fmla="*/ 14 h 237"/>
                  <a:gd name="T10" fmla="*/ 61 w 108"/>
                  <a:gd name="T11" fmla="*/ 20 h 237"/>
                  <a:gd name="T12" fmla="*/ 56 w 108"/>
                  <a:gd name="T13" fmla="*/ 24 h 237"/>
                  <a:gd name="T14" fmla="*/ 46 w 108"/>
                  <a:gd name="T15" fmla="*/ 24 h 237"/>
                  <a:gd name="T16" fmla="*/ 42 w 108"/>
                  <a:gd name="T17" fmla="*/ 38 h 237"/>
                  <a:gd name="T18" fmla="*/ 41 w 108"/>
                  <a:gd name="T19" fmla="*/ 38 h 237"/>
                  <a:gd name="T20" fmla="*/ 33 w 108"/>
                  <a:gd name="T21" fmla="*/ 46 h 237"/>
                  <a:gd name="T22" fmla="*/ 21 w 108"/>
                  <a:gd name="T23" fmla="*/ 60 h 237"/>
                  <a:gd name="T24" fmla="*/ 14 w 108"/>
                  <a:gd name="T25" fmla="*/ 68 h 237"/>
                  <a:gd name="T26" fmla="*/ 13 w 108"/>
                  <a:gd name="T27" fmla="*/ 77 h 237"/>
                  <a:gd name="T28" fmla="*/ 13 w 108"/>
                  <a:gd name="T29" fmla="*/ 85 h 237"/>
                  <a:gd name="T30" fmla="*/ 8 w 108"/>
                  <a:gd name="T31" fmla="*/ 92 h 237"/>
                  <a:gd name="T32" fmla="*/ 8 w 108"/>
                  <a:gd name="T33" fmla="*/ 112 h 237"/>
                  <a:gd name="T34" fmla="*/ 12 w 108"/>
                  <a:gd name="T35" fmla="*/ 122 h 237"/>
                  <a:gd name="T36" fmla="*/ 11 w 108"/>
                  <a:gd name="T37" fmla="*/ 132 h 237"/>
                  <a:gd name="T38" fmla="*/ 3 w 108"/>
                  <a:gd name="T39" fmla="*/ 162 h 237"/>
                  <a:gd name="T40" fmla="*/ 9 w 108"/>
                  <a:gd name="T41" fmla="*/ 186 h 237"/>
                  <a:gd name="T42" fmla="*/ 7 w 108"/>
                  <a:gd name="T43" fmla="*/ 237 h 237"/>
                  <a:gd name="T44" fmla="*/ 17 w 108"/>
                  <a:gd name="T45" fmla="*/ 228 h 237"/>
                  <a:gd name="T46" fmla="*/ 56 w 108"/>
                  <a:gd name="T47" fmla="*/ 208 h 237"/>
                  <a:gd name="T48" fmla="*/ 75 w 108"/>
                  <a:gd name="T49" fmla="*/ 210 h 237"/>
                  <a:gd name="T50" fmla="*/ 91 w 108"/>
                  <a:gd name="T51" fmla="*/ 196 h 237"/>
                  <a:gd name="T52" fmla="*/ 95 w 108"/>
                  <a:gd name="T53" fmla="*/ 186 h 237"/>
                  <a:gd name="T54" fmla="*/ 95 w 108"/>
                  <a:gd name="T55" fmla="*/ 184 h 237"/>
                  <a:gd name="T56" fmla="*/ 97 w 108"/>
                  <a:gd name="T57" fmla="*/ 170 h 237"/>
                  <a:gd name="T58" fmla="*/ 98 w 108"/>
                  <a:gd name="T59" fmla="*/ 162 h 237"/>
                  <a:gd name="T60" fmla="*/ 95 w 108"/>
                  <a:gd name="T61" fmla="*/ 140 h 237"/>
                  <a:gd name="T62" fmla="*/ 96 w 108"/>
                  <a:gd name="T63" fmla="*/ 134 h 237"/>
                  <a:gd name="T64" fmla="*/ 108 w 108"/>
                  <a:gd name="T65" fmla="*/ 108 h 237"/>
                  <a:gd name="T66" fmla="*/ 91 w 108"/>
                  <a:gd name="T67" fmla="*/ 92 h 237"/>
                  <a:gd name="T68" fmla="*/ 88 w 108"/>
                  <a:gd name="T69" fmla="*/ 85 h 237"/>
                  <a:gd name="T70" fmla="*/ 90 w 108"/>
                  <a:gd name="T71" fmla="*/ 73 h 237"/>
                  <a:gd name="T72" fmla="*/ 92 w 108"/>
                  <a:gd name="T73" fmla="*/ 65 h 237"/>
                  <a:gd name="T74" fmla="*/ 104 w 108"/>
                  <a:gd name="T75" fmla="*/ 56 h 237"/>
                  <a:gd name="T76" fmla="*/ 107 w 108"/>
                  <a:gd name="T77" fmla="*/ 33 h 237"/>
                  <a:gd name="T78" fmla="*/ 100 w 108"/>
                  <a:gd name="T79" fmla="*/ 32 h 237"/>
                  <a:gd name="T80" fmla="*/ 91 w 108"/>
                  <a:gd name="T81" fmla="*/ 26 h 237"/>
                  <a:gd name="T82" fmla="*/ 90 w 108"/>
                  <a:gd name="T83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237">
                    <a:moveTo>
                      <a:pt x="101" y="12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11" y="116"/>
                      <a:pt x="12" y="120"/>
                      <a:pt x="12" y="122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3" y="162"/>
                      <a:pt x="3" y="162"/>
                      <a:pt x="3" y="162"/>
                    </a:cubicBezTo>
                    <a:cubicBezTo>
                      <a:pt x="3" y="166"/>
                      <a:pt x="5" y="173"/>
                      <a:pt x="9" y="184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9" y="186"/>
                      <a:pt x="9" y="186"/>
                      <a:pt x="9" y="186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" y="234"/>
                      <a:pt x="1" y="234"/>
                      <a:pt x="1" y="234"/>
                    </a:cubicBezTo>
                    <a:cubicBezTo>
                      <a:pt x="7" y="237"/>
                      <a:pt x="7" y="237"/>
                      <a:pt x="7" y="237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48" y="216"/>
                      <a:pt x="48" y="216"/>
                      <a:pt x="48" y="216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8" y="208"/>
                      <a:pt x="58" y="208"/>
                      <a:pt x="58" y="208"/>
                    </a:cubicBezTo>
                    <a:cubicBezTo>
                      <a:pt x="75" y="210"/>
                      <a:pt x="75" y="210"/>
                      <a:pt x="75" y="210"/>
                    </a:cubicBezTo>
                    <a:cubicBezTo>
                      <a:pt x="78" y="210"/>
                      <a:pt x="83" y="208"/>
                      <a:pt x="90" y="204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7" y="182"/>
                      <a:pt x="97" y="181"/>
                      <a:pt x="96" y="180"/>
                    </a:cubicBezTo>
                    <a:cubicBezTo>
                      <a:pt x="94" y="177"/>
                      <a:pt x="95" y="174"/>
                      <a:pt x="97" y="170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0" y="153"/>
                      <a:pt x="89" y="150"/>
                      <a:pt x="91" y="147"/>
                    </a:cubicBezTo>
                    <a:cubicBezTo>
                      <a:pt x="92" y="145"/>
                      <a:pt x="93" y="142"/>
                      <a:pt x="95" y="140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2"/>
                      <a:pt x="92" y="60"/>
                      <a:pt x="94" y="58"/>
                    </a:cubicBezTo>
                    <a:cubicBezTo>
                      <a:pt x="94" y="58"/>
                      <a:pt x="96" y="57"/>
                      <a:pt x="97" y="57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4"/>
                      <a:pt x="90" y="14"/>
                      <a:pt x="90" y="14"/>
                    </a:cubicBezTo>
                    <a:lnTo>
                      <a:pt x="10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şļïḋé">
                <a:extLst>
                  <a:ext uri="{FF2B5EF4-FFF2-40B4-BE49-F238E27FC236}">
                    <a16:creationId xmlns:a16="http://schemas.microsoft.com/office/drawing/2014/main" id="{340F69C7-EE2F-4EBD-93AE-BB312478BB35}"/>
                  </a:ext>
                </a:extLst>
              </p:cNvPr>
              <p:cNvSpPr/>
              <p:nvPr/>
            </p:nvSpPr>
            <p:spPr bwMode="auto">
              <a:xfrm>
                <a:off x="3381" y="2706"/>
                <a:ext cx="409" cy="473"/>
              </a:xfrm>
              <a:custGeom>
                <a:avLst/>
                <a:gdLst>
                  <a:gd name="T0" fmla="*/ 150 w 173"/>
                  <a:gd name="T1" fmla="*/ 34 h 200"/>
                  <a:gd name="T2" fmla="*/ 146 w 173"/>
                  <a:gd name="T3" fmla="*/ 26 h 200"/>
                  <a:gd name="T4" fmla="*/ 143 w 173"/>
                  <a:gd name="T5" fmla="*/ 12 h 200"/>
                  <a:gd name="T6" fmla="*/ 136 w 173"/>
                  <a:gd name="T7" fmla="*/ 17 h 200"/>
                  <a:gd name="T8" fmla="*/ 125 w 173"/>
                  <a:gd name="T9" fmla="*/ 15 h 200"/>
                  <a:gd name="T10" fmla="*/ 125 w 173"/>
                  <a:gd name="T11" fmla="*/ 7 h 200"/>
                  <a:gd name="T12" fmla="*/ 122 w 173"/>
                  <a:gd name="T13" fmla="*/ 10 h 200"/>
                  <a:gd name="T14" fmla="*/ 109 w 173"/>
                  <a:gd name="T15" fmla="*/ 22 h 200"/>
                  <a:gd name="T16" fmla="*/ 107 w 173"/>
                  <a:gd name="T17" fmla="*/ 22 h 200"/>
                  <a:gd name="T18" fmla="*/ 99 w 173"/>
                  <a:gd name="T19" fmla="*/ 16 h 200"/>
                  <a:gd name="T20" fmla="*/ 92 w 173"/>
                  <a:gd name="T21" fmla="*/ 13 h 200"/>
                  <a:gd name="T22" fmla="*/ 75 w 173"/>
                  <a:gd name="T23" fmla="*/ 8 h 200"/>
                  <a:gd name="T24" fmla="*/ 66 w 173"/>
                  <a:gd name="T25" fmla="*/ 4 h 200"/>
                  <a:gd name="T26" fmla="*/ 47 w 173"/>
                  <a:gd name="T27" fmla="*/ 0 h 200"/>
                  <a:gd name="T28" fmla="*/ 40 w 173"/>
                  <a:gd name="T29" fmla="*/ 16 h 200"/>
                  <a:gd name="T30" fmla="*/ 34 w 173"/>
                  <a:gd name="T31" fmla="*/ 16 h 200"/>
                  <a:gd name="T32" fmla="*/ 14 w 173"/>
                  <a:gd name="T33" fmla="*/ 26 h 200"/>
                  <a:gd name="T34" fmla="*/ 13 w 173"/>
                  <a:gd name="T35" fmla="*/ 72 h 200"/>
                  <a:gd name="T36" fmla="*/ 9 w 173"/>
                  <a:gd name="T37" fmla="*/ 83 h 200"/>
                  <a:gd name="T38" fmla="*/ 1 w 173"/>
                  <a:gd name="T39" fmla="*/ 109 h 200"/>
                  <a:gd name="T40" fmla="*/ 7 w 173"/>
                  <a:gd name="T41" fmla="*/ 111 h 200"/>
                  <a:gd name="T42" fmla="*/ 17 w 173"/>
                  <a:gd name="T43" fmla="*/ 126 h 200"/>
                  <a:gd name="T44" fmla="*/ 14 w 173"/>
                  <a:gd name="T45" fmla="*/ 132 h 200"/>
                  <a:gd name="T46" fmla="*/ 24 w 173"/>
                  <a:gd name="T47" fmla="*/ 158 h 200"/>
                  <a:gd name="T48" fmla="*/ 38 w 173"/>
                  <a:gd name="T49" fmla="*/ 151 h 200"/>
                  <a:gd name="T50" fmla="*/ 46 w 173"/>
                  <a:gd name="T51" fmla="*/ 151 h 200"/>
                  <a:gd name="T52" fmla="*/ 52 w 173"/>
                  <a:gd name="T53" fmla="*/ 140 h 200"/>
                  <a:gd name="T54" fmla="*/ 68 w 173"/>
                  <a:gd name="T55" fmla="*/ 135 h 200"/>
                  <a:gd name="T56" fmla="*/ 77 w 173"/>
                  <a:gd name="T57" fmla="*/ 151 h 200"/>
                  <a:gd name="T58" fmla="*/ 81 w 173"/>
                  <a:gd name="T59" fmla="*/ 165 h 200"/>
                  <a:gd name="T60" fmla="*/ 71 w 173"/>
                  <a:gd name="T61" fmla="*/ 185 h 200"/>
                  <a:gd name="T62" fmla="*/ 84 w 173"/>
                  <a:gd name="T63" fmla="*/ 187 h 200"/>
                  <a:gd name="T64" fmla="*/ 89 w 173"/>
                  <a:gd name="T65" fmla="*/ 199 h 200"/>
                  <a:gd name="T66" fmla="*/ 102 w 173"/>
                  <a:gd name="T67" fmla="*/ 196 h 200"/>
                  <a:gd name="T68" fmla="*/ 108 w 173"/>
                  <a:gd name="T69" fmla="*/ 178 h 200"/>
                  <a:gd name="T70" fmla="*/ 135 w 173"/>
                  <a:gd name="T71" fmla="*/ 189 h 200"/>
                  <a:gd name="T72" fmla="*/ 128 w 173"/>
                  <a:gd name="T73" fmla="*/ 172 h 200"/>
                  <a:gd name="T74" fmla="*/ 128 w 173"/>
                  <a:gd name="T75" fmla="*/ 170 h 200"/>
                  <a:gd name="T76" fmla="*/ 166 w 173"/>
                  <a:gd name="T77" fmla="*/ 166 h 200"/>
                  <a:gd name="T78" fmla="*/ 167 w 173"/>
                  <a:gd name="T79" fmla="*/ 165 h 200"/>
                  <a:gd name="T80" fmla="*/ 167 w 173"/>
                  <a:gd name="T81" fmla="*/ 163 h 200"/>
                  <a:gd name="T82" fmla="*/ 166 w 173"/>
                  <a:gd name="T83" fmla="*/ 142 h 200"/>
                  <a:gd name="T84" fmla="*/ 170 w 173"/>
                  <a:gd name="T85" fmla="*/ 134 h 200"/>
                  <a:gd name="T86" fmla="*/ 163 w 173"/>
                  <a:gd name="T87" fmla="*/ 126 h 200"/>
                  <a:gd name="T88" fmla="*/ 158 w 173"/>
                  <a:gd name="T89" fmla="*/ 98 h 200"/>
                  <a:gd name="T90" fmla="*/ 151 w 173"/>
                  <a:gd name="T91" fmla="*/ 102 h 200"/>
                  <a:gd name="T92" fmla="*/ 150 w 173"/>
                  <a:gd name="T93" fmla="*/ 84 h 200"/>
                  <a:gd name="T94" fmla="*/ 163 w 173"/>
                  <a:gd name="T95" fmla="*/ 50 h 200"/>
                  <a:gd name="T96" fmla="*/ 150 w 173"/>
                  <a:gd name="T97" fmla="*/ 3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200">
                    <a:moveTo>
                      <a:pt x="150" y="34"/>
                    </a:move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3"/>
                      <a:pt x="150" y="33"/>
                      <a:pt x="150" y="3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5"/>
                      <a:pt x="146" y="14"/>
                      <a:pt x="143" y="12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137" y="17"/>
                      <a:pt x="137" y="17"/>
                      <a:pt x="137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0" y="76"/>
                      <a:pt x="9" y="79"/>
                      <a:pt x="9" y="8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4"/>
                      <a:pt x="1" y="107"/>
                      <a:pt x="1" y="109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12" y="111"/>
                      <a:pt x="15" y="113"/>
                      <a:pt x="16" y="117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14" y="129"/>
                      <a:pt x="14" y="130"/>
                      <a:pt x="14" y="132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3" y="144"/>
                      <a:pt x="14" y="146"/>
                      <a:pt x="16" y="148"/>
                    </a:cubicBezTo>
                    <a:cubicBezTo>
                      <a:pt x="24" y="158"/>
                      <a:pt x="24" y="158"/>
                      <a:pt x="24" y="158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44" y="153"/>
                      <a:pt x="45" y="152"/>
                      <a:pt x="46" y="151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50" y="142"/>
                      <a:pt x="51" y="141"/>
                      <a:pt x="52" y="140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64" y="141"/>
                      <a:pt x="65" y="140"/>
                      <a:pt x="65" y="140"/>
                    </a:cubicBezTo>
                    <a:cubicBezTo>
                      <a:pt x="66" y="137"/>
                      <a:pt x="67" y="136"/>
                      <a:pt x="68" y="135"/>
                    </a:cubicBezTo>
                    <a:cubicBezTo>
                      <a:pt x="70" y="135"/>
                      <a:pt x="72" y="135"/>
                      <a:pt x="73" y="136"/>
                    </a:cubicBezTo>
                    <a:cubicBezTo>
                      <a:pt x="76" y="139"/>
                      <a:pt x="78" y="141"/>
                      <a:pt x="78" y="144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81" y="154"/>
                      <a:pt x="82" y="156"/>
                      <a:pt x="82" y="158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0" y="169"/>
                      <a:pt x="78" y="172"/>
                      <a:pt x="77" y="172"/>
                    </a:cubicBezTo>
                    <a:cubicBezTo>
                      <a:pt x="77" y="172"/>
                      <a:pt x="77" y="172"/>
                      <a:pt x="77" y="172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82" y="186"/>
                      <a:pt x="82" y="186"/>
                      <a:pt x="82" y="186"/>
                    </a:cubicBezTo>
                    <a:cubicBezTo>
                      <a:pt x="84" y="187"/>
                      <a:pt x="84" y="187"/>
                      <a:pt x="84" y="187"/>
                    </a:cubicBezTo>
                    <a:cubicBezTo>
                      <a:pt x="84" y="188"/>
                      <a:pt x="84" y="188"/>
                      <a:pt x="84" y="188"/>
                    </a:cubicBezTo>
                    <a:cubicBezTo>
                      <a:pt x="82" y="192"/>
                      <a:pt x="82" y="195"/>
                      <a:pt x="82" y="197"/>
                    </a:cubicBezTo>
                    <a:cubicBezTo>
                      <a:pt x="86" y="199"/>
                      <a:pt x="88" y="200"/>
                      <a:pt x="89" y="199"/>
                    </a:cubicBezTo>
                    <a:cubicBezTo>
                      <a:pt x="94" y="197"/>
                      <a:pt x="94" y="197"/>
                      <a:pt x="94" y="197"/>
                    </a:cubicBezTo>
                    <a:cubicBezTo>
                      <a:pt x="97" y="196"/>
                      <a:pt x="97" y="196"/>
                      <a:pt x="97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8" y="190"/>
                      <a:pt x="108" y="190"/>
                      <a:pt x="108" y="19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07" y="181"/>
                      <a:pt x="108" y="179"/>
                      <a:pt x="108" y="178"/>
                    </a:cubicBezTo>
                    <a:cubicBezTo>
                      <a:pt x="110" y="177"/>
                      <a:pt x="113" y="177"/>
                      <a:pt x="118" y="180"/>
                    </a:cubicBezTo>
                    <a:cubicBezTo>
                      <a:pt x="128" y="186"/>
                      <a:pt x="128" y="186"/>
                      <a:pt x="128" y="186"/>
                    </a:cubicBezTo>
                    <a:cubicBezTo>
                      <a:pt x="131" y="188"/>
                      <a:pt x="133" y="189"/>
                      <a:pt x="135" y="189"/>
                    </a:cubicBezTo>
                    <a:cubicBezTo>
                      <a:pt x="135" y="188"/>
                      <a:pt x="135" y="188"/>
                      <a:pt x="135" y="188"/>
                    </a:cubicBezTo>
                    <a:cubicBezTo>
                      <a:pt x="136" y="187"/>
                      <a:pt x="135" y="184"/>
                      <a:pt x="133" y="180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34" y="163"/>
                      <a:pt x="139" y="160"/>
                      <a:pt x="146" y="163"/>
                    </a:cubicBezTo>
                    <a:cubicBezTo>
                      <a:pt x="160" y="170"/>
                      <a:pt x="160" y="170"/>
                      <a:pt x="160" y="170"/>
                    </a:cubicBezTo>
                    <a:cubicBezTo>
                      <a:pt x="166" y="166"/>
                      <a:pt x="166" y="166"/>
                      <a:pt x="166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7" y="163"/>
                      <a:pt x="167" y="163"/>
                      <a:pt x="167" y="163"/>
                    </a:cubicBezTo>
                    <a:cubicBezTo>
                      <a:pt x="172" y="155"/>
                      <a:pt x="173" y="149"/>
                      <a:pt x="172" y="146"/>
                    </a:cubicBezTo>
                    <a:cubicBezTo>
                      <a:pt x="170" y="143"/>
                      <a:pt x="168" y="142"/>
                      <a:pt x="167" y="14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68" y="136"/>
                      <a:pt x="170" y="135"/>
                      <a:pt x="170" y="134"/>
                    </a:cubicBezTo>
                    <a:cubicBezTo>
                      <a:pt x="169" y="132"/>
                      <a:pt x="169" y="132"/>
                      <a:pt x="169" y="132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58" y="110"/>
                      <a:pt x="158" y="104"/>
                      <a:pt x="158" y="98"/>
                    </a:cubicBezTo>
                    <a:cubicBezTo>
                      <a:pt x="158" y="94"/>
                      <a:pt x="158" y="94"/>
                      <a:pt x="158" y="94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9" y="71"/>
                      <a:pt x="165" y="64"/>
                      <a:pt x="167" y="62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44"/>
                      <a:pt x="161" y="40"/>
                      <a:pt x="161" y="38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ṥḻíḋé">
                <a:extLst>
                  <a:ext uri="{FF2B5EF4-FFF2-40B4-BE49-F238E27FC236}">
                    <a16:creationId xmlns:a16="http://schemas.microsoft.com/office/drawing/2014/main" id="{3A55A941-9848-4A97-9198-C18AACEF2D01}"/>
                  </a:ext>
                </a:extLst>
              </p:cNvPr>
              <p:cNvSpPr/>
              <p:nvPr/>
            </p:nvSpPr>
            <p:spPr bwMode="auto">
              <a:xfrm>
                <a:off x="3333" y="2433"/>
                <a:ext cx="578" cy="363"/>
              </a:xfrm>
              <a:custGeom>
                <a:avLst/>
                <a:gdLst>
                  <a:gd name="T0" fmla="*/ 32 w 244"/>
                  <a:gd name="T1" fmla="*/ 5 h 153"/>
                  <a:gd name="T2" fmla="*/ 43 w 244"/>
                  <a:gd name="T3" fmla="*/ 12 h 153"/>
                  <a:gd name="T4" fmla="*/ 49 w 244"/>
                  <a:gd name="T5" fmla="*/ 20 h 153"/>
                  <a:gd name="T6" fmla="*/ 44 w 244"/>
                  <a:gd name="T7" fmla="*/ 26 h 153"/>
                  <a:gd name="T8" fmla="*/ 30 w 244"/>
                  <a:gd name="T9" fmla="*/ 29 h 153"/>
                  <a:gd name="T10" fmla="*/ 32 w 244"/>
                  <a:gd name="T11" fmla="*/ 37 h 153"/>
                  <a:gd name="T12" fmla="*/ 36 w 244"/>
                  <a:gd name="T13" fmla="*/ 54 h 153"/>
                  <a:gd name="T14" fmla="*/ 45 w 244"/>
                  <a:gd name="T15" fmla="*/ 57 h 153"/>
                  <a:gd name="T16" fmla="*/ 46 w 244"/>
                  <a:gd name="T17" fmla="*/ 58 h 153"/>
                  <a:gd name="T18" fmla="*/ 51 w 244"/>
                  <a:gd name="T19" fmla="*/ 65 h 153"/>
                  <a:gd name="T20" fmla="*/ 54 w 244"/>
                  <a:gd name="T21" fmla="*/ 73 h 153"/>
                  <a:gd name="T22" fmla="*/ 40 w 244"/>
                  <a:gd name="T23" fmla="*/ 92 h 153"/>
                  <a:gd name="T24" fmla="*/ 2 w 244"/>
                  <a:gd name="T25" fmla="*/ 102 h 153"/>
                  <a:gd name="T26" fmla="*/ 4 w 244"/>
                  <a:gd name="T27" fmla="*/ 116 h 153"/>
                  <a:gd name="T28" fmla="*/ 19 w 244"/>
                  <a:gd name="T29" fmla="*/ 143 h 153"/>
                  <a:gd name="T30" fmla="*/ 20 w 244"/>
                  <a:gd name="T31" fmla="*/ 143 h 153"/>
                  <a:gd name="T32" fmla="*/ 26 w 244"/>
                  <a:gd name="T33" fmla="*/ 151 h 153"/>
                  <a:gd name="T34" fmla="*/ 30 w 244"/>
                  <a:gd name="T35" fmla="*/ 138 h 153"/>
                  <a:gd name="T36" fmla="*/ 39 w 244"/>
                  <a:gd name="T37" fmla="*/ 127 h 153"/>
                  <a:gd name="T38" fmla="*/ 56 w 244"/>
                  <a:gd name="T39" fmla="*/ 127 h 153"/>
                  <a:gd name="T40" fmla="*/ 63 w 244"/>
                  <a:gd name="T41" fmla="*/ 111 h 153"/>
                  <a:gd name="T42" fmla="*/ 80 w 244"/>
                  <a:gd name="T43" fmla="*/ 111 h 153"/>
                  <a:gd name="T44" fmla="*/ 109 w 244"/>
                  <a:gd name="T45" fmla="*/ 121 h 153"/>
                  <a:gd name="T46" fmla="*/ 110 w 244"/>
                  <a:gd name="T47" fmla="*/ 121 h 153"/>
                  <a:gd name="T48" fmla="*/ 121 w 244"/>
                  <a:gd name="T49" fmla="*/ 127 h 153"/>
                  <a:gd name="T50" fmla="*/ 121 w 244"/>
                  <a:gd name="T51" fmla="*/ 127 h 153"/>
                  <a:gd name="T52" fmla="*/ 132 w 244"/>
                  <a:gd name="T53" fmla="*/ 128 h 153"/>
                  <a:gd name="T54" fmla="*/ 142 w 244"/>
                  <a:gd name="T55" fmla="*/ 115 h 153"/>
                  <a:gd name="T56" fmla="*/ 148 w 244"/>
                  <a:gd name="T57" fmla="*/ 120 h 153"/>
                  <a:gd name="T58" fmla="*/ 149 w 244"/>
                  <a:gd name="T59" fmla="*/ 129 h 153"/>
                  <a:gd name="T60" fmla="*/ 159 w 244"/>
                  <a:gd name="T61" fmla="*/ 123 h 153"/>
                  <a:gd name="T62" fmla="*/ 165 w 244"/>
                  <a:gd name="T63" fmla="*/ 123 h 153"/>
                  <a:gd name="T64" fmla="*/ 170 w 244"/>
                  <a:gd name="T65" fmla="*/ 141 h 153"/>
                  <a:gd name="T66" fmla="*/ 194 w 244"/>
                  <a:gd name="T67" fmla="*/ 130 h 153"/>
                  <a:gd name="T68" fmla="*/ 215 w 244"/>
                  <a:gd name="T69" fmla="*/ 121 h 153"/>
                  <a:gd name="T70" fmla="*/ 237 w 244"/>
                  <a:gd name="T71" fmla="*/ 114 h 153"/>
                  <a:gd name="T72" fmla="*/ 242 w 244"/>
                  <a:gd name="T73" fmla="*/ 111 h 153"/>
                  <a:gd name="T74" fmla="*/ 230 w 244"/>
                  <a:gd name="T75" fmla="*/ 77 h 153"/>
                  <a:gd name="T76" fmla="*/ 236 w 244"/>
                  <a:gd name="T77" fmla="*/ 67 h 153"/>
                  <a:gd name="T78" fmla="*/ 222 w 244"/>
                  <a:gd name="T79" fmla="*/ 63 h 153"/>
                  <a:gd name="T80" fmla="*/ 215 w 244"/>
                  <a:gd name="T81" fmla="*/ 55 h 153"/>
                  <a:gd name="T82" fmla="*/ 214 w 244"/>
                  <a:gd name="T83" fmla="*/ 54 h 153"/>
                  <a:gd name="T84" fmla="*/ 186 w 244"/>
                  <a:gd name="T85" fmla="*/ 47 h 153"/>
                  <a:gd name="T86" fmla="*/ 162 w 244"/>
                  <a:gd name="T87" fmla="*/ 47 h 153"/>
                  <a:gd name="T88" fmla="*/ 108 w 244"/>
                  <a:gd name="T89" fmla="*/ 25 h 153"/>
                  <a:gd name="T90" fmla="*/ 72 w 244"/>
                  <a:gd name="T91" fmla="*/ 0 h 153"/>
                  <a:gd name="T92" fmla="*/ 37 w 244"/>
                  <a:gd name="T93" fmla="*/ 3 h 153"/>
                  <a:gd name="T94" fmla="*/ 31 w 244"/>
                  <a:gd name="T95" fmla="*/ 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4" h="153">
                    <a:moveTo>
                      <a:pt x="31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3" y="81"/>
                      <a:pt x="52" y="83"/>
                      <a:pt x="52" y="85"/>
                    </a:cubicBezTo>
                    <a:cubicBezTo>
                      <a:pt x="50" y="87"/>
                      <a:pt x="46" y="90"/>
                      <a:pt x="40" y="92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5" y="153"/>
                      <a:pt x="25" y="153"/>
                      <a:pt x="25" y="153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109" y="121"/>
                      <a:pt x="109" y="121"/>
                      <a:pt x="109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4" y="125"/>
                      <a:pt x="114" y="125"/>
                      <a:pt x="114" y="125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7" y="132"/>
                      <a:pt x="127" y="132"/>
                      <a:pt x="127" y="132"/>
                    </a:cubicBezTo>
                    <a:cubicBezTo>
                      <a:pt x="132" y="128"/>
                      <a:pt x="132" y="128"/>
                      <a:pt x="132" y="128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20"/>
                      <a:pt x="148" y="120"/>
                      <a:pt x="148" y="120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6"/>
                      <a:pt x="150" y="126"/>
                      <a:pt x="150" y="126"/>
                    </a:cubicBezTo>
                    <a:cubicBezTo>
                      <a:pt x="149" y="129"/>
                      <a:pt x="149" y="129"/>
                      <a:pt x="149" y="129"/>
                    </a:cubicBezTo>
                    <a:cubicBezTo>
                      <a:pt x="150" y="130"/>
                      <a:pt x="150" y="130"/>
                      <a:pt x="150" y="130"/>
                    </a:cubicBezTo>
                    <a:cubicBezTo>
                      <a:pt x="154" y="128"/>
                      <a:pt x="154" y="128"/>
                      <a:pt x="154" y="128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71" y="128"/>
                      <a:pt x="172" y="130"/>
                      <a:pt x="171" y="132"/>
                    </a:cubicBezTo>
                    <a:cubicBezTo>
                      <a:pt x="170" y="141"/>
                      <a:pt x="170" y="141"/>
                      <a:pt x="170" y="141"/>
                    </a:cubicBezTo>
                    <a:cubicBezTo>
                      <a:pt x="173" y="145"/>
                      <a:pt x="173" y="145"/>
                      <a:pt x="173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183" y="135"/>
                      <a:pt x="190" y="130"/>
                      <a:pt x="19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7" y="125"/>
                      <a:pt x="207" y="125"/>
                      <a:pt x="207" y="125"/>
                    </a:cubicBezTo>
                    <a:cubicBezTo>
                      <a:pt x="215" y="121"/>
                      <a:pt x="215" y="121"/>
                      <a:pt x="215" y="121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44" y="114"/>
                      <a:pt x="244" y="114"/>
                      <a:pt x="244" y="114"/>
                    </a:cubicBezTo>
                    <a:cubicBezTo>
                      <a:pt x="242" y="111"/>
                      <a:pt x="242" y="111"/>
                      <a:pt x="242" y="11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30" y="77"/>
                      <a:pt x="230" y="77"/>
                      <a:pt x="230" y="77"/>
                    </a:cubicBezTo>
                    <a:cubicBezTo>
                      <a:pt x="230" y="76"/>
                      <a:pt x="230" y="76"/>
                      <a:pt x="230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36" y="67"/>
                      <a:pt x="236" y="67"/>
                      <a:pt x="236" y="67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23" y="63"/>
                      <a:pt x="223" y="63"/>
                      <a:pt x="223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2"/>
                      <a:pt x="222" y="62"/>
                      <a:pt x="222" y="62"/>
                    </a:cubicBezTo>
                    <a:cubicBezTo>
                      <a:pt x="215" y="55"/>
                      <a:pt x="215" y="55"/>
                      <a:pt x="215" y="55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4" y="54"/>
                      <a:pt x="214" y="54"/>
                      <a:pt x="214" y="54"/>
                    </a:cubicBezTo>
                    <a:cubicBezTo>
                      <a:pt x="208" y="50"/>
                      <a:pt x="208" y="50"/>
                      <a:pt x="208" y="50"/>
                    </a:cubicBezTo>
                    <a:cubicBezTo>
                      <a:pt x="206" y="53"/>
                      <a:pt x="203" y="56"/>
                      <a:pt x="200" y="57"/>
                    </a:cubicBezTo>
                    <a:cubicBezTo>
                      <a:pt x="197" y="58"/>
                      <a:pt x="192" y="55"/>
                      <a:pt x="186" y="47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0" y="43"/>
                      <a:pt x="176" y="45"/>
                    </a:cubicBezTo>
                    <a:cubicBezTo>
                      <a:pt x="169" y="47"/>
                      <a:pt x="164" y="48"/>
                      <a:pt x="162" y="47"/>
                    </a:cubicBezTo>
                    <a:cubicBezTo>
                      <a:pt x="160" y="45"/>
                      <a:pt x="160" y="41"/>
                      <a:pt x="160" y="35"/>
                    </a:cubicBezTo>
                    <a:cubicBezTo>
                      <a:pt x="161" y="31"/>
                      <a:pt x="160" y="29"/>
                      <a:pt x="160" y="27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3" y="23"/>
                      <a:pt x="99" y="21"/>
                      <a:pt x="97" y="19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6" y="15"/>
                      <a:pt x="80" y="10"/>
                      <a:pt x="72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ṡḷîďé">
                <a:extLst>
                  <a:ext uri="{FF2B5EF4-FFF2-40B4-BE49-F238E27FC236}">
                    <a16:creationId xmlns:a16="http://schemas.microsoft.com/office/drawing/2014/main" id="{39152DD0-54BA-4FA1-AE34-A12C29500989}"/>
                  </a:ext>
                </a:extLst>
              </p:cNvPr>
              <p:cNvSpPr/>
              <p:nvPr/>
            </p:nvSpPr>
            <p:spPr bwMode="auto">
              <a:xfrm>
                <a:off x="3461" y="3098"/>
                <a:ext cx="601" cy="476"/>
              </a:xfrm>
              <a:custGeom>
                <a:avLst/>
                <a:gdLst>
                  <a:gd name="T0" fmla="*/ 244 w 254"/>
                  <a:gd name="T1" fmla="*/ 64 h 201"/>
                  <a:gd name="T2" fmla="*/ 254 w 254"/>
                  <a:gd name="T3" fmla="*/ 63 h 201"/>
                  <a:gd name="T4" fmla="*/ 236 w 254"/>
                  <a:gd name="T5" fmla="*/ 44 h 201"/>
                  <a:gd name="T6" fmla="*/ 223 w 254"/>
                  <a:gd name="T7" fmla="*/ 22 h 201"/>
                  <a:gd name="T8" fmla="*/ 202 w 254"/>
                  <a:gd name="T9" fmla="*/ 27 h 201"/>
                  <a:gd name="T10" fmla="*/ 200 w 254"/>
                  <a:gd name="T11" fmla="*/ 29 h 201"/>
                  <a:gd name="T12" fmla="*/ 182 w 254"/>
                  <a:gd name="T13" fmla="*/ 25 h 201"/>
                  <a:gd name="T14" fmla="*/ 150 w 254"/>
                  <a:gd name="T15" fmla="*/ 40 h 201"/>
                  <a:gd name="T16" fmla="*/ 150 w 254"/>
                  <a:gd name="T17" fmla="*/ 19 h 201"/>
                  <a:gd name="T18" fmla="*/ 149 w 254"/>
                  <a:gd name="T19" fmla="*/ 10 h 201"/>
                  <a:gd name="T20" fmla="*/ 138 w 254"/>
                  <a:gd name="T21" fmla="*/ 10 h 201"/>
                  <a:gd name="T22" fmla="*/ 126 w 254"/>
                  <a:gd name="T23" fmla="*/ 9 h 201"/>
                  <a:gd name="T24" fmla="*/ 110 w 254"/>
                  <a:gd name="T25" fmla="*/ 1 h 201"/>
                  <a:gd name="T26" fmla="*/ 105 w 254"/>
                  <a:gd name="T27" fmla="*/ 24 h 201"/>
                  <a:gd name="T28" fmla="*/ 82 w 254"/>
                  <a:gd name="T29" fmla="*/ 18 h 201"/>
                  <a:gd name="T30" fmla="*/ 78 w 254"/>
                  <a:gd name="T31" fmla="*/ 16 h 201"/>
                  <a:gd name="T32" fmla="*/ 72 w 254"/>
                  <a:gd name="T33" fmla="*/ 33 h 201"/>
                  <a:gd name="T34" fmla="*/ 75 w 254"/>
                  <a:gd name="T35" fmla="*/ 47 h 201"/>
                  <a:gd name="T36" fmla="*/ 68 w 254"/>
                  <a:gd name="T37" fmla="*/ 61 h 201"/>
                  <a:gd name="T38" fmla="*/ 52 w 254"/>
                  <a:gd name="T39" fmla="*/ 102 h 201"/>
                  <a:gd name="T40" fmla="*/ 29 w 254"/>
                  <a:gd name="T41" fmla="*/ 117 h 201"/>
                  <a:gd name="T42" fmla="*/ 32 w 254"/>
                  <a:gd name="T43" fmla="*/ 124 h 201"/>
                  <a:gd name="T44" fmla="*/ 19 w 254"/>
                  <a:gd name="T45" fmla="*/ 142 h 201"/>
                  <a:gd name="T46" fmla="*/ 5 w 254"/>
                  <a:gd name="T47" fmla="*/ 146 h 201"/>
                  <a:gd name="T48" fmla="*/ 2 w 254"/>
                  <a:gd name="T49" fmla="*/ 184 h 201"/>
                  <a:gd name="T50" fmla="*/ 8 w 254"/>
                  <a:gd name="T51" fmla="*/ 196 h 201"/>
                  <a:gd name="T52" fmla="*/ 21 w 254"/>
                  <a:gd name="T53" fmla="*/ 200 h 201"/>
                  <a:gd name="T54" fmla="*/ 22 w 254"/>
                  <a:gd name="T55" fmla="*/ 199 h 201"/>
                  <a:gd name="T56" fmla="*/ 18 w 254"/>
                  <a:gd name="T57" fmla="*/ 186 h 201"/>
                  <a:gd name="T58" fmla="*/ 12 w 254"/>
                  <a:gd name="T59" fmla="*/ 182 h 201"/>
                  <a:gd name="T60" fmla="*/ 18 w 254"/>
                  <a:gd name="T61" fmla="*/ 173 h 201"/>
                  <a:gd name="T62" fmla="*/ 32 w 254"/>
                  <a:gd name="T63" fmla="*/ 162 h 201"/>
                  <a:gd name="T64" fmla="*/ 64 w 254"/>
                  <a:gd name="T65" fmla="*/ 141 h 201"/>
                  <a:gd name="T66" fmla="*/ 70 w 254"/>
                  <a:gd name="T67" fmla="*/ 145 h 201"/>
                  <a:gd name="T68" fmla="*/ 75 w 254"/>
                  <a:gd name="T69" fmla="*/ 141 h 201"/>
                  <a:gd name="T70" fmla="*/ 96 w 254"/>
                  <a:gd name="T71" fmla="*/ 137 h 201"/>
                  <a:gd name="T72" fmla="*/ 98 w 254"/>
                  <a:gd name="T73" fmla="*/ 136 h 201"/>
                  <a:gd name="T74" fmla="*/ 119 w 254"/>
                  <a:gd name="T75" fmla="*/ 128 h 201"/>
                  <a:gd name="T76" fmla="*/ 124 w 254"/>
                  <a:gd name="T77" fmla="*/ 96 h 201"/>
                  <a:gd name="T78" fmla="*/ 130 w 254"/>
                  <a:gd name="T79" fmla="*/ 94 h 201"/>
                  <a:gd name="T80" fmla="*/ 132 w 254"/>
                  <a:gd name="T81" fmla="*/ 95 h 201"/>
                  <a:gd name="T82" fmla="*/ 159 w 254"/>
                  <a:gd name="T83" fmla="*/ 112 h 201"/>
                  <a:gd name="T84" fmla="*/ 156 w 254"/>
                  <a:gd name="T85" fmla="*/ 103 h 201"/>
                  <a:gd name="T86" fmla="*/ 166 w 254"/>
                  <a:gd name="T87" fmla="*/ 99 h 201"/>
                  <a:gd name="T88" fmla="*/ 173 w 254"/>
                  <a:gd name="T89" fmla="*/ 95 h 201"/>
                  <a:gd name="T90" fmla="*/ 193 w 254"/>
                  <a:gd name="T91" fmla="*/ 101 h 201"/>
                  <a:gd name="T92" fmla="*/ 206 w 254"/>
                  <a:gd name="T93" fmla="*/ 92 h 201"/>
                  <a:gd name="T94" fmla="*/ 207 w 254"/>
                  <a:gd name="T95" fmla="*/ 94 h 201"/>
                  <a:gd name="T96" fmla="*/ 238 w 254"/>
                  <a:gd name="T97" fmla="*/ 6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4" h="201">
                    <a:moveTo>
                      <a:pt x="238" y="69"/>
                    </a:moveTo>
                    <a:cubicBezTo>
                      <a:pt x="242" y="68"/>
                      <a:pt x="244" y="67"/>
                      <a:pt x="244" y="65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3"/>
                      <a:pt x="245" y="63"/>
                      <a:pt x="245" y="63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54" y="63"/>
                      <a:pt x="254" y="63"/>
                      <a:pt x="254" y="63"/>
                    </a:cubicBezTo>
                    <a:cubicBezTo>
                      <a:pt x="254" y="58"/>
                      <a:pt x="254" y="58"/>
                      <a:pt x="254" y="58"/>
                    </a:cubicBezTo>
                    <a:cubicBezTo>
                      <a:pt x="252" y="58"/>
                      <a:pt x="250" y="57"/>
                      <a:pt x="248" y="55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23" y="22"/>
                      <a:pt x="223" y="22"/>
                      <a:pt x="223" y="22"/>
                    </a:cubicBezTo>
                    <a:cubicBezTo>
                      <a:pt x="214" y="21"/>
                      <a:pt x="208" y="21"/>
                      <a:pt x="203" y="22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28"/>
                      <a:pt x="202" y="28"/>
                      <a:pt x="202" y="28"/>
                    </a:cubicBezTo>
                    <a:cubicBezTo>
                      <a:pt x="202" y="29"/>
                      <a:pt x="202" y="29"/>
                      <a:pt x="202" y="29"/>
                    </a:cubicBezTo>
                    <a:cubicBezTo>
                      <a:pt x="200" y="29"/>
                      <a:pt x="200" y="29"/>
                      <a:pt x="200" y="29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88" y="26"/>
                      <a:pt x="184" y="24"/>
                      <a:pt x="182" y="25"/>
                    </a:cubicBezTo>
                    <a:cubicBezTo>
                      <a:pt x="168" y="32"/>
                      <a:pt x="160" y="35"/>
                      <a:pt x="158" y="33"/>
                    </a:cubicBezTo>
                    <a:cubicBezTo>
                      <a:pt x="156" y="34"/>
                      <a:pt x="154" y="35"/>
                      <a:pt x="152" y="38"/>
                    </a:cubicBezTo>
                    <a:cubicBezTo>
                      <a:pt x="150" y="40"/>
                      <a:pt x="150" y="40"/>
                      <a:pt x="150" y="40"/>
                    </a:cubicBezTo>
                    <a:cubicBezTo>
                      <a:pt x="149" y="38"/>
                      <a:pt x="149" y="38"/>
                      <a:pt x="149" y="38"/>
                    </a:cubicBezTo>
                    <a:cubicBezTo>
                      <a:pt x="145" y="34"/>
                      <a:pt x="143" y="31"/>
                      <a:pt x="143" y="29"/>
                    </a:cubicBezTo>
                    <a:cubicBezTo>
                      <a:pt x="143" y="27"/>
                      <a:pt x="146" y="24"/>
                      <a:pt x="150" y="19"/>
                    </a:cubicBezTo>
                    <a:cubicBezTo>
                      <a:pt x="156" y="12"/>
                      <a:pt x="159" y="9"/>
                      <a:pt x="159" y="8"/>
                    </a:cubicBezTo>
                    <a:cubicBezTo>
                      <a:pt x="158" y="6"/>
                      <a:pt x="158" y="6"/>
                      <a:pt x="158" y="6"/>
                    </a:cubicBezTo>
                    <a:cubicBezTo>
                      <a:pt x="156" y="5"/>
                      <a:pt x="153" y="7"/>
                      <a:pt x="149" y="10"/>
                    </a:cubicBezTo>
                    <a:cubicBezTo>
                      <a:pt x="145" y="13"/>
                      <a:pt x="142" y="14"/>
                      <a:pt x="141" y="14"/>
                    </a:cubicBezTo>
                    <a:cubicBezTo>
                      <a:pt x="140" y="14"/>
                      <a:pt x="139" y="12"/>
                      <a:pt x="139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5" y="3"/>
                      <a:pt x="135" y="3"/>
                      <a:pt x="135" y="3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0" y="5"/>
                      <a:pt x="115" y="3"/>
                      <a:pt x="110" y="1"/>
                    </a:cubicBezTo>
                    <a:cubicBezTo>
                      <a:pt x="106" y="0"/>
                      <a:pt x="102" y="1"/>
                      <a:pt x="99" y="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5" y="18"/>
                      <a:pt x="106" y="22"/>
                      <a:pt x="105" y="24"/>
                    </a:cubicBezTo>
                    <a:cubicBezTo>
                      <a:pt x="104" y="26"/>
                      <a:pt x="103" y="27"/>
                      <a:pt x="102" y="27"/>
                    </a:cubicBezTo>
                    <a:cubicBezTo>
                      <a:pt x="99" y="28"/>
                      <a:pt x="96" y="27"/>
                      <a:pt x="91" y="23"/>
                    </a:cubicBezTo>
                    <a:cubicBezTo>
                      <a:pt x="88" y="21"/>
                      <a:pt x="85" y="19"/>
                      <a:pt x="82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" y="184"/>
                      <a:pt x="2" y="184"/>
                      <a:pt x="2" y="184"/>
                    </a:cubicBezTo>
                    <a:cubicBezTo>
                      <a:pt x="3" y="184"/>
                      <a:pt x="3" y="184"/>
                      <a:pt x="3" y="184"/>
                    </a:cubicBezTo>
                    <a:cubicBezTo>
                      <a:pt x="3" y="190"/>
                      <a:pt x="3" y="190"/>
                      <a:pt x="3" y="190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8"/>
                      <a:pt x="22" y="198"/>
                      <a:pt x="22" y="198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18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19" y="170"/>
                      <a:pt x="19" y="170"/>
                      <a:pt x="19" y="170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5"/>
                      <a:pt x="70" y="145"/>
                      <a:pt x="70" y="145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6" y="147"/>
                      <a:pt x="76" y="147"/>
                      <a:pt x="76" y="147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6" y="137"/>
                      <a:pt x="96" y="137"/>
                      <a:pt x="96" y="137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25" y="126"/>
                      <a:pt x="125" y="126"/>
                      <a:pt x="125" y="126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24" y="95"/>
                      <a:pt x="124" y="95"/>
                      <a:pt x="124" y="95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1" y="94"/>
                      <a:pt x="131" y="94"/>
                      <a:pt x="131" y="94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43" y="115"/>
                      <a:pt x="143" y="115"/>
                      <a:pt x="143" y="115"/>
                    </a:cubicBezTo>
                    <a:cubicBezTo>
                      <a:pt x="156" y="113"/>
                      <a:pt x="156" y="113"/>
                      <a:pt x="156" y="113"/>
                    </a:cubicBezTo>
                    <a:cubicBezTo>
                      <a:pt x="159" y="112"/>
                      <a:pt x="159" y="112"/>
                      <a:pt x="159" y="11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57" y="104"/>
                      <a:pt x="157" y="104"/>
                      <a:pt x="157" y="104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3" y="101"/>
                      <a:pt x="173" y="101"/>
                      <a:pt x="173" y="101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5" y="95"/>
                      <a:pt x="175" y="95"/>
                      <a:pt x="175" y="95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186" y="95"/>
                      <a:pt x="190" y="98"/>
                      <a:pt x="193" y="101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6" y="93"/>
                      <a:pt x="196" y="93"/>
                      <a:pt x="196" y="93"/>
                    </a:cubicBezTo>
                    <a:cubicBezTo>
                      <a:pt x="198" y="91"/>
                      <a:pt x="201" y="90"/>
                      <a:pt x="206" y="92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4"/>
                      <a:pt x="207" y="94"/>
                      <a:pt x="207" y="94"/>
                    </a:cubicBezTo>
                    <a:cubicBezTo>
                      <a:pt x="208" y="94"/>
                      <a:pt x="208" y="94"/>
                      <a:pt x="209" y="94"/>
                    </a:cubicBezTo>
                    <a:cubicBezTo>
                      <a:pt x="211" y="94"/>
                      <a:pt x="218" y="89"/>
                      <a:pt x="230" y="80"/>
                    </a:cubicBezTo>
                    <a:cubicBezTo>
                      <a:pt x="230" y="74"/>
                      <a:pt x="233" y="70"/>
                      <a:pt x="23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9227F8C2-F321-45F4-B50E-22E707152D5D}"/>
                  </a:ext>
                </a:extLst>
              </p:cNvPr>
              <p:cNvSpPr/>
              <p:nvPr/>
            </p:nvSpPr>
            <p:spPr bwMode="auto">
              <a:xfrm>
                <a:off x="3745" y="2687"/>
                <a:ext cx="360" cy="490"/>
              </a:xfrm>
              <a:custGeom>
                <a:avLst/>
                <a:gdLst>
                  <a:gd name="T0" fmla="*/ 119 w 152"/>
                  <a:gd name="T1" fmla="*/ 8 h 207"/>
                  <a:gd name="T2" fmla="*/ 106 w 152"/>
                  <a:gd name="T3" fmla="*/ 3 h 207"/>
                  <a:gd name="T4" fmla="*/ 88 w 152"/>
                  <a:gd name="T5" fmla="*/ 16 h 207"/>
                  <a:gd name="T6" fmla="*/ 76 w 152"/>
                  <a:gd name="T7" fmla="*/ 11 h 207"/>
                  <a:gd name="T8" fmla="*/ 76 w 152"/>
                  <a:gd name="T9" fmla="*/ 12 h 207"/>
                  <a:gd name="T10" fmla="*/ 54 w 152"/>
                  <a:gd name="T11" fmla="*/ 17 h 207"/>
                  <a:gd name="T12" fmla="*/ 42 w 152"/>
                  <a:gd name="T13" fmla="*/ 18 h 207"/>
                  <a:gd name="T14" fmla="*/ 34 w 152"/>
                  <a:gd name="T15" fmla="*/ 27 h 207"/>
                  <a:gd name="T16" fmla="*/ 20 w 152"/>
                  <a:gd name="T17" fmla="*/ 28 h 207"/>
                  <a:gd name="T18" fmla="*/ 10 w 152"/>
                  <a:gd name="T19" fmla="*/ 44 h 207"/>
                  <a:gd name="T20" fmla="*/ 11 w 152"/>
                  <a:gd name="T21" fmla="*/ 46 h 207"/>
                  <a:gd name="T22" fmla="*/ 17 w 152"/>
                  <a:gd name="T23" fmla="*/ 69 h 207"/>
                  <a:gd name="T24" fmla="*/ 17 w 152"/>
                  <a:gd name="T25" fmla="*/ 72 h 207"/>
                  <a:gd name="T26" fmla="*/ 16 w 152"/>
                  <a:gd name="T27" fmla="*/ 72 h 207"/>
                  <a:gd name="T28" fmla="*/ 0 w 152"/>
                  <a:gd name="T29" fmla="*/ 94 h 207"/>
                  <a:gd name="T30" fmla="*/ 6 w 152"/>
                  <a:gd name="T31" fmla="*/ 98 h 207"/>
                  <a:gd name="T32" fmla="*/ 12 w 152"/>
                  <a:gd name="T33" fmla="*/ 131 h 207"/>
                  <a:gd name="T34" fmla="*/ 20 w 152"/>
                  <a:gd name="T35" fmla="*/ 143 h 207"/>
                  <a:gd name="T36" fmla="*/ 21 w 152"/>
                  <a:gd name="T37" fmla="*/ 152 h 207"/>
                  <a:gd name="T38" fmla="*/ 22 w 152"/>
                  <a:gd name="T39" fmla="*/ 181 h 207"/>
                  <a:gd name="T40" fmla="*/ 26 w 152"/>
                  <a:gd name="T41" fmla="*/ 181 h 207"/>
                  <a:gd name="T42" fmla="*/ 43 w 152"/>
                  <a:gd name="T43" fmla="*/ 181 h 207"/>
                  <a:gd name="T44" fmla="*/ 28 w 152"/>
                  <a:gd name="T45" fmla="*/ 203 h 207"/>
                  <a:gd name="T46" fmla="*/ 40 w 152"/>
                  <a:gd name="T47" fmla="*/ 203 h 207"/>
                  <a:gd name="T48" fmla="*/ 75 w 152"/>
                  <a:gd name="T49" fmla="*/ 201 h 207"/>
                  <a:gd name="T50" fmla="*/ 77 w 152"/>
                  <a:gd name="T51" fmla="*/ 195 h 207"/>
                  <a:gd name="T52" fmla="*/ 77 w 152"/>
                  <a:gd name="T53" fmla="*/ 190 h 207"/>
                  <a:gd name="T54" fmla="*/ 75 w 152"/>
                  <a:gd name="T55" fmla="*/ 179 h 207"/>
                  <a:gd name="T56" fmla="*/ 83 w 152"/>
                  <a:gd name="T57" fmla="*/ 173 h 207"/>
                  <a:gd name="T58" fmla="*/ 81 w 152"/>
                  <a:gd name="T59" fmla="*/ 168 h 207"/>
                  <a:gd name="T60" fmla="*/ 81 w 152"/>
                  <a:gd name="T61" fmla="*/ 167 h 207"/>
                  <a:gd name="T62" fmla="*/ 85 w 152"/>
                  <a:gd name="T63" fmla="*/ 154 h 207"/>
                  <a:gd name="T64" fmla="*/ 89 w 152"/>
                  <a:gd name="T65" fmla="*/ 149 h 207"/>
                  <a:gd name="T66" fmla="*/ 93 w 152"/>
                  <a:gd name="T67" fmla="*/ 146 h 207"/>
                  <a:gd name="T68" fmla="*/ 100 w 152"/>
                  <a:gd name="T69" fmla="*/ 130 h 207"/>
                  <a:gd name="T70" fmla="*/ 103 w 152"/>
                  <a:gd name="T71" fmla="*/ 128 h 207"/>
                  <a:gd name="T72" fmla="*/ 99 w 152"/>
                  <a:gd name="T73" fmla="*/ 111 h 207"/>
                  <a:gd name="T74" fmla="*/ 112 w 152"/>
                  <a:gd name="T75" fmla="*/ 100 h 207"/>
                  <a:gd name="T76" fmla="*/ 110 w 152"/>
                  <a:gd name="T77" fmla="*/ 85 h 207"/>
                  <a:gd name="T78" fmla="*/ 125 w 152"/>
                  <a:gd name="T79" fmla="*/ 68 h 207"/>
                  <a:gd name="T80" fmla="*/ 131 w 152"/>
                  <a:gd name="T81" fmla="*/ 70 h 207"/>
                  <a:gd name="T82" fmla="*/ 142 w 152"/>
                  <a:gd name="T83" fmla="*/ 64 h 207"/>
                  <a:gd name="T84" fmla="*/ 142 w 152"/>
                  <a:gd name="T85" fmla="*/ 64 h 207"/>
                  <a:gd name="T86" fmla="*/ 148 w 152"/>
                  <a:gd name="T87" fmla="*/ 60 h 207"/>
                  <a:gd name="T88" fmla="*/ 148 w 152"/>
                  <a:gd name="T89" fmla="*/ 53 h 207"/>
                  <a:gd name="T90" fmla="*/ 150 w 152"/>
                  <a:gd name="T91" fmla="*/ 51 h 207"/>
                  <a:gd name="T92" fmla="*/ 152 w 152"/>
                  <a:gd name="T93" fmla="*/ 48 h 207"/>
                  <a:gd name="T94" fmla="*/ 138 w 152"/>
                  <a:gd name="T95" fmla="*/ 26 h 207"/>
                  <a:gd name="T96" fmla="*/ 132 w 152"/>
                  <a:gd name="T97" fmla="*/ 1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2" h="207">
                    <a:moveTo>
                      <a:pt x="120" y="8"/>
                    </a:moveTo>
                    <a:cubicBezTo>
                      <a:pt x="119" y="8"/>
                      <a:pt x="119" y="8"/>
                      <a:pt x="119" y="8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2" y="10"/>
                      <a:pt x="98" y="14"/>
                      <a:pt x="92" y="16"/>
                    </a:cubicBezTo>
                    <a:cubicBezTo>
                      <a:pt x="91" y="17"/>
                      <a:pt x="89" y="17"/>
                      <a:pt x="88" y="16"/>
                    </a:cubicBezTo>
                    <a:cubicBezTo>
                      <a:pt x="86" y="14"/>
                      <a:pt x="87" y="9"/>
                      <a:pt x="90" y="2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7" y="28"/>
                      <a:pt x="12" y="32"/>
                      <a:pt x="4" y="40"/>
                    </a:cubicBezTo>
                    <a:cubicBezTo>
                      <a:pt x="8" y="42"/>
                      <a:pt x="10" y="43"/>
                      <a:pt x="10" y="44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98"/>
                      <a:pt x="5" y="97"/>
                      <a:pt x="6" y="98"/>
                    </a:cubicBezTo>
                    <a:cubicBezTo>
                      <a:pt x="8" y="99"/>
                      <a:pt x="9" y="102"/>
                      <a:pt x="8" y="107"/>
                    </a:cubicBezTo>
                    <a:cubicBezTo>
                      <a:pt x="8" y="114"/>
                      <a:pt x="9" y="123"/>
                      <a:pt x="12" y="131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20" y="139"/>
                      <a:pt x="21" y="141"/>
                      <a:pt x="20" y="143"/>
                    </a:cubicBezTo>
                    <a:cubicBezTo>
                      <a:pt x="18" y="147"/>
                      <a:pt x="18" y="147"/>
                      <a:pt x="18" y="147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3" y="156"/>
                      <a:pt x="22" y="162"/>
                      <a:pt x="17" y="172"/>
                    </a:cubicBezTo>
                    <a:cubicBezTo>
                      <a:pt x="22" y="181"/>
                      <a:pt x="22" y="181"/>
                      <a:pt x="22" y="181"/>
                    </a:cubicBezTo>
                    <a:cubicBezTo>
                      <a:pt x="23" y="183"/>
                      <a:pt x="23" y="183"/>
                      <a:pt x="23" y="183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1" y="176"/>
                      <a:pt x="36" y="175"/>
                      <a:pt x="39" y="176"/>
                    </a:cubicBezTo>
                    <a:cubicBezTo>
                      <a:pt x="42" y="177"/>
                      <a:pt x="43" y="179"/>
                      <a:pt x="43" y="181"/>
                    </a:cubicBezTo>
                    <a:cubicBezTo>
                      <a:pt x="44" y="184"/>
                      <a:pt x="40" y="188"/>
                      <a:pt x="33" y="196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30" y="207"/>
                      <a:pt x="30" y="207"/>
                      <a:pt x="30" y="207"/>
                    </a:cubicBezTo>
                    <a:cubicBezTo>
                      <a:pt x="34" y="204"/>
                      <a:pt x="38" y="202"/>
                      <a:pt x="40" y="203"/>
                    </a:cubicBezTo>
                    <a:cubicBezTo>
                      <a:pt x="42" y="203"/>
                      <a:pt x="49" y="201"/>
                      <a:pt x="60" y="195"/>
                    </a:cubicBezTo>
                    <a:cubicBezTo>
                      <a:pt x="64" y="193"/>
                      <a:pt x="69" y="195"/>
                      <a:pt x="75" y="201"/>
                    </a:cubicBezTo>
                    <a:cubicBezTo>
                      <a:pt x="77" y="200"/>
                      <a:pt x="77" y="200"/>
                      <a:pt x="77" y="20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5" y="193"/>
                      <a:pt x="76" y="192"/>
                      <a:pt x="77" y="190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74" y="182"/>
                      <a:pt x="74" y="180"/>
                      <a:pt x="75" y="179"/>
                    </a:cubicBezTo>
                    <a:cubicBezTo>
                      <a:pt x="76" y="178"/>
                      <a:pt x="78" y="177"/>
                      <a:pt x="79" y="176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3" y="165"/>
                      <a:pt x="83" y="163"/>
                      <a:pt x="82" y="162"/>
                    </a:cubicBezTo>
                    <a:cubicBezTo>
                      <a:pt x="81" y="159"/>
                      <a:pt x="82" y="157"/>
                      <a:pt x="85" y="154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88" y="148"/>
                      <a:pt x="88" y="148"/>
                      <a:pt x="88" y="148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7"/>
                      <a:pt x="95" y="134"/>
                      <a:pt x="100" y="13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5" y="118"/>
                      <a:pt x="96" y="114"/>
                      <a:pt x="99" y="111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0" y="96"/>
                      <a:pt x="109" y="92"/>
                      <a:pt x="110" y="85"/>
                    </a:cubicBezTo>
                    <a:cubicBezTo>
                      <a:pt x="112" y="74"/>
                      <a:pt x="116" y="69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6" y="70"/>
                      <a:pt x="136" y="70"/>
                      <a:pt x="136" y="70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52"/>
                      <a:pt x="148" y="52"/>
                      <a:pt x="148" y="52"/>
                    </a:cubicBezTo>
                    <a:cubicBezTo>
                      <a:pt x="150" y="51"/>
                      <a:pt x="150" y="51"/>
                      <a:pt x="150" y="51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4" y="36"/>
                      <a:pt x="141" y="32"/>
                      <a:pt x="138" y="26"/>
                    </a:cubicBezTo>
                    <a:cubicBezTo>
                      <a:pt x="136" y="22"/>
                      <a:pt x="137" y="18"/>
                      <a:pt x="140" y="14"/>
                    </a:cubicBezTo>
                    <a:cubicBezTo>
                      <a:pt x="132" y="10"/>
                      <a:pt x="132" y="10"/>
                      <a:pt x="132" y="1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ŝľiḍè">
                <a:extLst>
                  <a:ext uri="{FF2B5EF4-FFF2-40B4-BE49-F238E27FC236}">
                    <a16:creationId xmlns:a16="http://schemas.microsoft.com/office/drawing/2014/main" id="{B7EC6A5F-9048-4EC5-B5AD-B8E71884BFDA}"/>
                  </a:ext>
                </a:extLst>
              </p:cNvPr>
              <p:cNvSpPr/>
              <p:nvPr/>
            </p:nvSpPr>
            <p:spPr bwMode="auto">
              <a:xfrm>
                <a:off x="3932" y="2814"/>
                <a:ext cx="334" cy="410"/>
              </a:xfrm>
              <a:custGeom>
                <a:avLst/>
                <a:gdLst>
                  <a:gd name="T0" fmla="*/ 73 w 141"/>
                  <a:gd name="T1" fmla="*/ 8 h 173"/>
                  <a:gd name="T2" fmla="*/ 60 w 141"/>
                  <a:gd name="T3" fmla="*/ 20 h 173"/>
                  <a:gd name="T4" fmla="*/ 59 w 141"/>
                  <a:gd name="T5" fmla="*/ 21 h 173"/>
                  <a:gd name="T6" fmla="*/ 51 w 141"/>
                  <a:gd name="T7" fmla="*/ 21 h 173"/>
                  <a:gd name="T8" fmla="*/ 35 w 141"/>
                  <a:gd name="T9" fmla="*/ 31 h 173"/>
                  <a:gd name="T10" fmla="*/ 40 w 141"/>
                  <a:gd name="T11" fmla="*/ 34 h 173"/>
                  <a:gd name="T12" fmla="*/ 37 w 141"/>
                  <a:gd name="T13" fmla="*/ 47 h 173"/>
                  <a:gd name="T14" fmla="*/ 23 w 141"/>
                  <a:gd name="T15" fmla="*/ 59 h 173"/>
                  <a:gd name="T16" fmla="*/ 24 w 141"/>
                  <a:gd name="T17" fmla="*/ 68 h 173"/>
                  <a:gd name="T18" fmla="*/ 27 w 141"/>
                  <a:gd name="T19" fmla="*/ 77 h 173"/>
                  <a:gd name="T20" fmla="*/ 18 w 141"/>
                  <a:gd name="T21" fmla="*/ 93 h 173"/>
                  <a:gd name="T22" fmla="*/ 18 w 141"/>
                  <a:gd name="T23" fmla="*/ 94 h 173"/>
                  <a:gd name="T24" fmla="*/ 12 w 141"/>
                  <a:gd name="T25" fmla="*/ 101 h 173"/>
                  <a:gd name="T26" fmla="*/ 7 w 141"/>
                  <a:gd name="T27" fmla="*/ 106 h 173"/>
                  <a:gd name="T28" fmla="*/ 7 w 141"/>
                  <a:gd name="T29" fmla="*/ 122 h 173"/>
                  <a:gd name="T30" fmla="*/ 2 w 141"/>
                  <a:gd name="T31" fmla="*/ 126 h 173"/>
                  <a:gd name="T32" fmla="*/ 0 w 141"/>
                  <a:gd name="T33" fmla="*/ 128 h 173"/>
                  <a:gd name="T34" fmla="*/ 3 w 141"/>
                  <a:gd name="T35" fmla="*/ 137 h 173"/>
                  <a:gd name="T36" fmla="*/ 26 w 141"/>
                  <a:gd name="T37" fmla="*/ 137 h 173"/>
                  <a:gd name="T38" fmla="*/ 35 w 141"/>
                  <a:gd name="T39" fmla="*/ 146 h 173"/>
                  <a:gd name="T40" fmla="*/ 35 w 141"/>
                  <a:gd name="T41" fmla="*/ 147 h 173"/>
                  <a:gd name="T42" fmla="*/ 51 w 141"/>
                  <a:gd name="T43" fmla="*/ 172 h 173"/>
                  <a:gd name="T44" fmla="*/ 56 w 141"/>
                  <a:gd name="T45" fmla="*/ 161 h 173"/>
                  <a:gd name="T46" fmla="*/ 68 w 141"/>
                  <a:gd name="T47" fmla="*/ 169 h 173"/>
                  <a:gd name="T48" fmla="*/ 76 w 141"/>
                  <a:gd name="T49" fmla="*/ 146 h 173"/>
                  <a:gd name="T50" fmla="*/ 78 w 141"/>
                  <a:gd name="T51" fmla="*/ 146 h 173"/>
                  <a:gd name="T52" fmla="*/ 85 w 141"/>
                  <a:gd name="T53" fmla="*/ 141 h 173"/>
                  <a:gd name="T54" fmla="*/ 85 w 141"/>
                  <a:gd name="T55" fmla="*/ 139 h 173"/>
                  <a:gd name="T56" fmla="*/ 97 w 141"/>
                  <a:gd name="T57" fmla="*/ 139 h 173"/>
                  <a:gd name="T58" fmla="*/ 103 w 141"/>
                  <a:gd name="T59" fmla="*/ 112 h 173"/>
                  <a:gd name="T60" fmla="*/ 114 w 141"/>
                  <a:gd name="T61" fmla="*/ 110 h 173"/>
                  <a:gd name="T62" fmla="*/ 109 w 141"/>
                  <a:gd name="T63" fmla="*/ 105 h 173"/>
                  <a:gd name="T64" fmla="*/ 117 w 141"/>
                  <a:gd name="T65" fmla="*/ 98 h 173"/>
                  <a:gd name="T66" fmla="*/ 123 w 141"/>
                  <a:gd name="T67" fmla="*/ 100 h 173"/>
                  <a:gd name="T68" fmla="*/ 119 w 141"/>
                  <a:gd name="T69" fmla="*/ 92 h 173"/>
                  <a:gd name="T70" fmla="*/ 123 w 141"/>
                  <a:gd name="T71" fmla="*/ 90 h 173"/>
                  <a:gd name="T72" fmla="*/ 118 w 141"/>
                  <a:gd name="T73" fmla="*/ 79 h 173"/>
                  <a:gd name="T74" fmla="*/ 119 w 141"/>
                  <a:gd name="T75" fmla="*/ 78 h 173"/>
                  <a:gd name="T76" fmla="*/ 131 w 141"/>
                  <a:gd name="T77" fmla="*/ 68 h 173"/>
                  <a:gd name="T78" fmla="*/ 121 w 141"/>
                  <a:gd name="T79" fmla="*/ 55 h 173"/>
                  <a:gd name="T80" fmla="*/ 133 w 141"/>
                  <a:gd name="T81" fmla="*/ 50 h 173"/>
                  <a:gd name="T82" fmla="*/ 139 w 141"/>
                  <a:gd name="T83" fmla="*/ 43 h 173"/>
                  <a:gd name="T84" fmla="*/ 135 w 141"/>
                  <a:gd name="T85" fmla="*/ 34 h 173"/>
                  <a:gd name="T86" fmla="*/ 135 w 141"/>
                  <a:gd name="T87" fmla="*/ 33 h 173"/>
                  <a:gd name="T88" fmla="*/ 135 w 141"/>
                  <a:gd name="T89" fmla="*/ 30 h 173"/>
                  <a:gd name="T90" fmla="*/ 133 w 141"/>
                  <a:gd name="T91" fmla="*/ 30 h 173"/>
                  <a:gd name="T92" fmla="*/ 117 w 141"/>
                  <a:gd name="T93" fmla="*/ 28 h 173"/>
                  <a:gd name="T94" fmla="*/ 117 w 141"/>
                  <a:gd name="T95" fmla="*/ 28 h 173"/>
                  <a:gd name="T96" fmla="*/ 113 w 141"/>
                  <a:gd name="T97" fmla="*/ 23 h 173"/>
                  <a:gd name="T98" fmla="*/ 93 w 141"/>
                  <a:gd name="T99" fmla="*/ 31 h 173"/>
                  <a:gd name="T100" fmla="*/ 85 w 141"/>
                  <a:gd name="T101" fmla="*/ 16 h 173"/>
                  <a:gd name="T102" fmla="*/ 73 w 141"/>
                  <a:gd name="T103" fmla="*/ 1 h 173"/>
                  <a:gd name="T104" fmla="*/ 73 w 141"/>
                  <a:gd name="T105" fmla="*/ 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1" h="173">
                    <a:moveTo>
                      <a:pt x="73" y="8"/>
                    </a:moveTo>
                    <a:cubicBezTo>
                      <a:pt x="73" y="8"/>
                      <a:pt x="73" y="8"/>
                      <a:pt x="73" y="8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0" y="20"/>
                      <a:pt x="37" y="24"/>
                      <a:pt x="35" y="31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1" y="62"/>
                      <a:pt x="21" y="64"/>
                      <a:pt x="21" y="65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7" y="70"/>
                      <a:pt x="28" y="72"/>
                      <a:pt x="28" y="74"/>
                    </a:cubicBezTo>
                    <a:cubicBezTo>
                      <a:pt x="28" y="75"/>
                      <a:pt x="27" y="76"/>
                      <a:pt x="27" y="77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9" y="86"/>
                      <a:pt x="19" y="89"/>
                      <a:pt x="18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8"/>
                      <a:pt x="14" y="99"/>
                      <a:pt x="12" y="101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8" y="108"/>
                      <a:pt x="8" y="110"/>
                      <a:pt x="7" y="114"/>
                    </a:cubicBezTo>
                    <a:cubicBezTo>
                      <a:pt x="9" y="118"/>
                      <a:pt x="9" y="120"/>
                      <a:pt x="7" y="122"/>
                    </a:cubicBezTo>
                    <a:cubicBezTo>
                      <a:pt x="3" y="126"/>
                      <a:pt x="3" y="126"/>
                      <a:pt x="3" y="126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" y="136"/>
                      <a:pt x="17" y="136"/>
                      <a:pt x="25" y="137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61"/>
                      <a:pt x="56" y="161"/>
                      <a:pt x="56" y="161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8" y="146"/>
                      <a:pt x="78" y="146"/>
                      <a:pt x="78" y="146"/>
                    </a:cubicBezTo>
                    <a:cubicBezTo>
                      <a:pt x="86" y="147"/>
                      <a:pt x="86" y="147"/>
                      <a:pt x="86" y="147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0"/>
                      <a:pt x="85" y="140"/>
                      <a:pt x="85" y="140"/>
                    </a:cubicBezTo>
                    <a:cubicBezTo>
                      <a:pt x="85" y="139"/>
                      <a:pt x="85" y="139"/>
                      <a:pt x="85" y="139"/>
                    </a:cubicBezTo>
                    <a:cubicBezTo>
                      <a:pt x="87" y="139"/>
                      <a:pt x="87" y="139"/>
                      <a:pt x="87" y="139"/>
                    </a:cubicBezTo>
                    <a:cubicBezTo>
                      <a:pt x="97" y="139"/>
                      <a:pt x="97" y="139"/>
                      <a:pt x="97" y="139"/>
                    </a:cubicBezTo>
                    <a:cubicBezTo>
                      <a:pt x="102" y="134"/>
                      <a:pt x="104" y="130"/>
                      <a:pt x="104" y="126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11" y="114"/>
                      <a:pt x="111" y="114"/>
                      <a:pt x="111" y="114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17" y="97"/>
                      <a:pt x="117" y="97"/>
                      <a:pt x="117" y="97"/>
                    </a:cubicBezTo>
                    <a:cubicBezTo>
                      <a:pt x="117" y="98"/>
                      <a:pt x="117" y="98"/>
                      <a:pt x="117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23" y="99"/>
                      <a:pt x="123" y="99"/>
                      <a:pt x="123" y="99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23" y="90"/>
                      <a:pt x="123" y="90"/>
                      <a:pt x="123" y="90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21" y="63"/>
                      <a:pt x="117" y="59"/>
                      <a:pt x="117" y="57"/>
                    </a:cubicBezTo>
                    <a:cubicBezTo>
                      <a:pt x="118" y="55"/>
                      <a:pt x="119" y="55"/>
                      <a:pt x="121" y="55"/>
                    </a:cubicBezTo>
                    <a:cubicBezTo>
                      <a:pt x="133" y="57"/>
                      <a:pt x="133" y="57"/>
                      <a:pt x="133" y="57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41" y="38"/>
                      <a:pt x="141" y="38"/>
                      <a:pt x="141" y="38"/>
                    </a:cubicBezTo>
                    <a:cubicBezTo>
                      <a:pt x="138" y="38"/>
                      <a:pt x="137" y="36"/>
                      <a:pt x="135" y="34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5" y="31"/>
                      <a:pt x="135" y="31"/>
                      <a:pt x="135" y="31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2"/>
                      <a:pt x="131" y="33"/>
                      <a:pt x="128" y="33"/>
                    </a:cubicBezTo>
                    <a:cubicBezTo>
                      <a:pt x="123" y="33"/>
                      <a:pt x="120" y="31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2" y="25"/>
                      <a:pt x="111" y="28"/>
                      <a:pt x="108" y="30"/>
                    </a:cubicBezTo>
                    <a:cubicBezTo>
                      <a:pt x="103" y="32"/>
                      <a:pt x="98" y="33"/>
                      <a:pt x="93" y="31"/>
                    </a:cubicBezTo>
                    <a:cubicBezTo>
                      <a:pt x="90" y="30"/>
                      <a:pt x="88" y="27"/>
                      <a:pt x="87" y="2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4" y="8"/>
                      <a:pt x="83" y="4"/>
                      <a:pt x="80" y="2"/>
                    </a:cubicBezTo>
                    <a:cubicBezTo>
                      <a:pt x="78" y="1"/>
                      <a:pt x="75" y="0"/>
                      <a:pt x="73" y="1"/>
                    </a:cubicBezTo>
                    <a:cubicBezTo>
                      <a:pt x="74" y="8"/>
                      <a:pt x="74" y="8"/>
                      <a:pt x="74" y="8"/>
                    </a:cubicBezTo>
                    <a:lnTo>
                      <a:pt x="7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şľïḑê">
                <a:extLst>
                  <a:ext uri="{FF2B5EF4-FFF2-40B4-BE49-F238E27FC236}">
                    <a16:creationId xmlns:a16="http://schemas.microsoft.com/office/drawing/2014/main" id="{3EF43508-04CB-4D1D-ACBA-6296C1133884}"/>
                  </a:ext>
                </a:extLst>
              </p:cNvPr>
              <p:cNvSpPr/>
              <p:nvPr/>
            </p:nvSpPr>
            <p:spPr bwMode="auto">
              <a:xfrm>
                <a:off x="4079" y="2559"/>
                <a:ext cx="289" cy="331"/>
              </a:xfrm>
              <a:custGeom>
                <a:avLst/>
                <a:gdLst>
                  <a:gd name="T0" fmla="*/ 64 w 122"/>
                  <a:gd name="T1" fmla="*/ 6 h 140"/>
                  <a:gd name="T2" fmla="*/ 43 w 122"/>
                  <a:gd name="T3" fmla="*/ 2 h 140"/>
                  <a:gd name="T4" fmla="*/ 38 w 122"/>
                  <a:gd name="T5" fmla="*/ 26 h 140"/>
                  <a:gd name="T6" fmla="*/ 28 w 122"/>
                  <a:gd name="T7" fmla="*/ 32 h 140"/>
                  <a:gd name="T8" fmla="*/ 23 w 122"/>
                  <a:gd name="T9" fmla="*/ 41 h 140"/>
                  <a:gd name="T10" fmla="*/ 17 w 122"/>
                  <a:gd name="T11" fmla="*/ 53 h 140"/>
                  <a:gd name="T12" fmla="*/ 6 w 122"/>
                  <a:gd name="T13" fmla="*/ 68 h 140"/>
                  <a:gd name="T14" fmla="*/ 1 w 122"/>
                  <a:gd name="T15" fmla="*/ 78 h 140"/>
                  <a:gd name="T16" fmla="*/ 11 w 122"/>
                  <a:gd name="T17" fmla="*/ 93 h 140"/>
                  <a:gd name="T18" fmla="*/ 16 w 122"/>
                  <a:gd name="T19" fmla="*/ 101 h 140"/>
                  <a:gd name="T20" fmla="*/ 16 w 122"/>
                  <a:gd name="T21" fmla="*/ 102 h 140"/>
                  <a:gd name="T22" fmla="*/ 16 w 122"/>
                  <a:gd name="T23" fmla="*/ 104 h 140"/>
                  <a:gd name="T24" fmla="*/ 15 w 122"/>
                  <a:gd name="T25" fmla="*/ 105 h 140"/>
                  <a:gd name="T26" fmla="*/ 27 w 122"/>
                  <a:gd name="T27" fmla="*/ 123 h 140"/>
                  <a:gd name="T28" fmla="*/ 33 w 122"/>
                  <a:gd name="T29" fmla="*/ 135 h 140"/>
                  <a:gd name="T30" fmla="*/ 46 w 122"/>
                  <a:gd name="T31" fmla="*/ 130 h 140"/>
                  <a:gd name="T32" fmla="*/ 46 w 122"/>
                  <a:gd name="T33" fmla="*/ 129 h 140"/>
                  <a:gd name="T34" fmla="*/ 53 w 122"/>
                  <a:gd name="T35" fmla="*/ 125 h 140"/>
                  <a:gd name="T36" fmla="*/ 66 w 122"/>
                  <a:gd name="T37" fmla="*/ 136 h 140"/>
                  <a:gd name="T38" fmla="*/ 68 w 122"/>
                  <a:gd name="T39" fmla="*/ 136 h 140"/>
                  <a:gd name="T40" fmla="*/ 74 w 122"/>
                  <a:gd name="T41" fmla="*/ 134 h 140"/>
                  <a:gd name="T42" fmla="*/ 76 w 122"/>
                  <a:gd name="T43" fmla="*/ 134 h 140"/>
                  <a:gd name="T44" fmla="*/ 84 w 122"/>
                  <a:gd name="T45" fmla="*/ 140 h 140"/>
                  <a:gd name="T46" fmla="*/ 85 w 122"/>
                  <a:gd name="T47" fmla="*/ 124 h 140"/>
                  <a:gd name="T48" fmla="*/ 86 w 122"/>
                  <a:gd name="T49" fmla="*/ 123 h 140"/>
                  <a:gd name="T50" fmla="*/ 89 w 122"/>
                  <a:gd name="T51" fmla="*/ 113 h 140"/>
                  <a:gd name="T52" fmla="*/ 88 w 122"/>
                  <a:gd name="T53" fmla="*/ 111 h 140"/>
                  <a:gd name="T54" fmla="*/ 90 w 122"/>
                  <a:gd name="T55" fmla="*/ 110 h 140"/>
                  <a:gd name="T56" fmla="*/ 101 w 122"/>
                  <a:gd name="T57" fmla="*/ 94 h 140"/>
                  <a:gd name="T58" fmla="*/ 103 w 122"/>
                  <a:gd name="T59" fmla="*/ 94 h 140"/>
                  <a:gd name="T60" fmla="*/ 103 w 122"/>
                  <a:gd name="T61" fmla="*/ 102 h 140"/>
                  <a:gd name="T62" fmla="*/ 115 w 122"/>
                  <a:gd name="T63" fmla="*/ 92 h 140"/>
                  <a:gd name="T64" fmla="*/ 112 w 122"/>
                  <a:gd name="T65" fmla="*/ 86 h 140"/>
                  <a:gd name="T66" fmla="*/ 115 w 122"/>
                  <a:gd name="T67" fmla="*/ 68 h 140"/>
                  <a:gd name="T68" fmla="*/ 109 w 122"/>
                  <a:gd name="T69" fmla="*/ 68 h 140"/>
                  <a:gd name="T70" fmla="*/ 108 w 122"/>
                  <a:gd name="T71" fmla="*/ 67 h 140"/>
                  <a:gd name="T72" fmla="*/ 106 w 122"/>
                  <a:gd name="T73" fmla="*/ 58 h 140"/>
                  <a:gd name="T74" fmla="*/ 122 w 122"/>
                  <a:gd name="T75" fmla="*/ 58 h 140"/>
                  <a:gd name="T76" fmla="*/ 109 w 122"/>
                  <a:gd name="T77" fmla="*/ 43 h 140"/>
                  <a:gd name="T78" fmla="*/ 117 w 122"/>
                  <a:gd name="T79" fmla="*/ 33 h 140"/>
                  <a:gd name="T80" fmla="*/ 111 w 122"/>
                  <a:gd name="T81" fmla="*/ 34 h 140"/>
                  <a:gd name="T82" fmla="*/ 111 w 122"/>
                  <a:gd name="T83" fmla="*/ 33 h 140"/>
                  <a:gd name="T84" fmla="*/ 103 w 122"/>
                  <a:gd name="T85" fmla="*/ 24 h 140"/>
                  <a:gd name="T86" fmla="*/ 81 w 122"/>
                  <a:gd name="T87" fmla="*/ 32 h 140"/>
                  <a:gd name="T88" fmla="*/ 79 w 122"/>
                  <a:gd name="T89" fmla="*/ 32 h 140"/>
                  <a:gd name="T90" fmla="*/ 78 w 122"/>
                  <a:gd name="T91" fmla="*/ 18 h 140"/>
                  <a:gd name="T92" fmla="*/ 82 w 122"/>
                  <a:gd name="T9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40">
                    <a:moveTo>
                      <a:pt x="75" y="2"/>
                    </a:moveTo>
                    <a:cubicBezTo>
                      <a:pt x="70" y="4"/>
                      <a:pt x="67" y="5"/>
                      <a:pt x="64" y="6"/>
                    </a:cubicBezTo>
                    <a:cubicBezTo>
                      <a:pt x="61" y="6"/>
                      <a:pt x="57" y="5"/>
                      <a:pt x="52" y="3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0" y="3"/>
                      <a:pt x="37" y="7"/>
                      <a:pt x="32" y="14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3" y="36"/>
                      <a:pt x="24" y="39"/>
                      <a:pt x="23" y="41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0" y="49"/>
                      <a:pt x="18" y="52"/>
                      <a:pt x="17" y="5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" y="72"/>
                      <a:pt x="0" y="76"/>
                      <a:pt x="1" y="78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7" y="105"/>
                      <a:pt x="19" y="106"/>
                      <a:pt x="21" y="107"/>
                    </a:cubicBezTo>
                    <a:cubicBezTo>
                      <a:pt x="24" y="109"/>
                      <a:pt x="26" y="114"/>
                      <a:pt x="27" y="123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3"/>
                      <a:pt x="31" y="134"/>
                      <a:pt x="33" y="135"/>
                    </a:cubicBezTo>
                    <a:cubicBezTo>
                      <a:pt x="36" y="136"/>
                      <a:pt x="40" y="136"/>
                      <a:pt x="43" y="134"/>
                    </a:cubicBezTo>
                    <a:cubicBezTo>
                      <a:pt x="45" y="132"/>
                      <a:pt x="47" y="131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61" y="135"/>
                      <a:pt x="63" y="136"/>
                      <a:pt x="66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84" y="140"/>
                      <a:pt x="84" y="140"/>
                      <a:pt x="84" y="140"/>
                    </a:cubicBezTo>
                    <a:cubicBezTo>
                      <a:pt x="86" y="137"/>
                      <a:pt x="86" y="137"/>
                      <a:pt x="86" y="137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6"/>
                      <a:pt x="91" y="115"/>
                      <a:pt x="89" y="113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89" y="110"/>
                      <a:pt x="89" y="110"/>
                      <a:pt x="89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08" y="87"/>
                      <a:pt x="108" y="87"/>
                      <a:pt x="108" y="8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5" y="62"/>
                      <a:pt x="105" y="60"/>
                      <a:pt x="106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6"/>
                      <a:pt x="121" y="52"/>
                      <a:pt x="117" y="46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9" y="28"/>
                      <a:pt x="107" y="25"/>
                      <a:pt x="103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83" y="14"/>
                      <a:pt x="90" y="6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7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Sľïḑè">
                <a:extLst>
                  <a:ext uri="{FF2B5EF4-FFF2-40B4-BE49-F238E27FC236}">
                    <a16:creationId xmlns:a16="http://schemas.microsoft.com/office/drawing/2014/main" id="{1A5595EA-1437-40C6-9F60-59FF83281298}"/>
                  </a:ext>
                </a:extLst>
              </p:cNvPr>
              <p:cNvSpPr/>
              <p:nvPr/>
            </p:nvSpPr>
            <p:spPr bwMode="auto">
              <a:xfrm>
                <a:off x="3802" y="2273"/>
                <a:ext cx="362" cy="442"/>
              </a:xfrm>
              <a:custGeom>
                <a:avLst/>
                <a:gdLst>
                  <a:gd name="T0" fmla="*/ 96 w 153"/>
                  <a:gd name="T1" fmla="*/ 53 h 187"/>
                  <a:gd name="T2" fmla="*/ 85 w 153"/>
                  <a:gd name="T3" fmla="*/ 28 h 187"/>
                  <a:gd name="T4" fmla="*/ 55 w 153"/>
                  <a:gd name="T5" fmla="*/ 17 h 187"/>
                  <a:gd name="T6" fmla="*/ 37 w 153"/>
                  <a:gd name="T7" fmla="*/ 0 h 187"/>
                  <a:gd name="T8" fmla="*/ 48 w 153"/>
                  <a:gd name="T9" fmla="*/ 17 h 187"/>
                  <a:gd name="T10" fmla="*/ 49 w 153"/>
                  <a:gd name="T11" fmla="*/ 19 h 187"/>
                  <a:gd name="T12" fmla="*/ 36 w 153"/>
                  <a:gd name="T13" fmla="*/ 36 h 187"/>
                  <a:gd name="T14" fmla="*/ 19 w 153"/>
                  <a:gd name="T15" fmla="*/ 23 h 187"/>
                  <a:gd name="T16" fmla="*/ 23 w 153"/>
                  <a:gd name="T17" fmla="*/ 35 h 187"/>
                  <a:gd name="T18" fmla="*/ 23 w 153"/>
                  <a:gd name="T19" fmla="*/ 36 h 187"/>
                  <a:gd name="T20" fmla="*/ 22 w 153"/>
                  <a:gd name="T21" fmla="*/ 41 h 187"/>
                  <a:gd name="T22" fmla="*/ 14 w 153"/>
                  <a:gd name="T23" fmla="*/ 44 h 187"/>
                  <a:gd name="T24" fmla="*/ 11 w 153"/>
                  <a:gd name="T25" fmla="*/ 51 h 187"/>
                  <a:gd name="T26" fmla="*/ 8 w 153"/>
                  <a:gd name="T27" fmla="*/ 63 h 187"/>
                  <a:gd name="T28" fmla="*/ 8 w 153"/>
                  <a:gd name="T29" fmla="*/ 63 h 187"/>
                  <a:gd name="T30" fmla="*/ 4 w 153"/>
                  <a:gd name="T31" fmla="*/ 65 h 187"/>
                  <a:gd name="T32" fmla="*/ 14 w 153"/>
                  <a:gd name="T33" fmla="*/ 81 h 187"/>
                  <a:gd name="T34" fmla="*/ 18 w 153"/>
                  <a:gd name="T35" fmla="*/ 81 h 187"/>
                  <a:gd name="T36" fmla="*/ 35 w 153"/>
                  <a:gd name="T37" fmla="*/ 89 h 187"/>
                  <a:gd name="T38" fmla="*/ 35 w 153"/>
                  <a:gd name="T39" fmla="*/ 89 h 187"/>
                  <a:gd name="T40" fmla="*/ 34 w 153"/>
                  <a:gd name="T41" fmla="*/ 100 h 187"/>
                  <a:gd name="T42" fmla="*/ 30 w 153"/>
                  <a:gd name="T43" fmla="*/ 109 h 187"/>
                  <a:gd name="T44" fmla="*/ 25 w 153"/>
                  <a:gd name="T45" fmla="*/ 115 h 187"/>
                  <a:gd name="T46" fmla="*/ 25 w 153"/>
                  <a:gd name="T47" fmla="*/ 115 h 187"/>
                  <a:gd name="T48" fmla="*/ 26 w 153"/>
                  <a:gd name="T49" fmla="*/ 127 h 187"/>
                  <a:gd name="T50" fmla="*/ 38 w 153"/>
                  <a:gd name="T51" fmla="*/ 129 h 187"/>
                  <a:gd name="T52" fmla="*/ 43 w 153"/>
                  <a:gd name="T53" fmla="*/ 134 h 187"/>
                  <a:gd name="T54" fmla="*/ 51 w 153"/>
                  <a:gd name="T55" fmla="*/ 176 h 187"/>
                  <a:gd name="T56" fmla="*/ 49 w 153"/>
                  <a:gd name="T57" fmla="*/ 179 h 187"/>
                  <a:gd name="T58" fmla="*/ 50 w 153"/>
                  <a:gd name="T59" fmla="*/ 182 h 187"/>
                  <a:gd name="T60" fmla="*/ 73 w 153"/>
                  <a:gd name="T61" fmla="*/ 173 h 187"/>
                  <a:gd name="T62" fmla="*/ 78 w 153"/>
                  <a:gd name="T63" fmla="*/ 175 h 187"/>
                  <a:gd name="T64" fmla="*/ 79 w 153"/>
                  <a:gd name="T65" fmla="*/ 175 h 187"/>
                  <a:gd name="T66" fmla="*/ 87 w 153"/>
                  <a:gd name="T67" fmla="*/ 170 h 187"/>
                  <a:gd name="T68" fmla="*/ 110 w 153"/>
                  <a:gd name="T69" fmla="*/ 180 h 187"/>
                  <a:gd name="T70" fmla="*/ 116 w 153"/>
                  <a:gd name="T71" fmla="*/ 184 h 187"/>
                  <a:gd name="T72" fmla="*/ 134 w 153"/>
                  <a:gd name="T73" fmla="*/ 163 h 187"/>
                  <a:gd name="T74" fmla="*/ 130 w 153"/>
                  <a:gd name="T75" fmla="*/ 148 h 187"/>
                  <a:gd name="T76" fmla="*/ 144 w 153"/>
                  <a:gd name="T77" fmla="*/ 149 h 187"/>
                  <a:gd name="T78" fmla="*/ 144 w 153"/>
                  <a:gd name="T79" fmla="*/ 135 h 187"/>
                  <a:gd name="T80" fmla="*/ 153 w 153"/>
                  <a:gd name="T81" fmla="*/ 123 h 187"/>
                  <a:gd name="T82" fmla="*/ 142 w 153"/>
                  <a:gd name="T83" fmla="*/ 111 h 187"/>
                  <a:gd name="T84" fmla="*/ 136 w 153"/>
                  <a:gd name="T85" fmla="*/ 116 h 187"/>
                  <a:gd name="T86" fmla="*/ 135 w 153"/>
                  <a:gd name="T87" fmla="*/ 115 h 187"/>
                  <a:gd name="T88" fmla="*/ 126 w 153"/>
                  <a:gd name="T89" fmla="*/ 107 h 187"/>
                  <a:gd name="T90" fmla="*/ 113 w 153"/>
                  <a:gd name="T91" fmla="*/ 99 h 187"/>
                  <a:gd name="T92" fmla="*/ 110 w 153"/>
                  <a:gd name="T93" fmla="*/ 85 h 187"/>
                  <a:gd name="T94" fmla="*/ 117 w 153"/>
                  <a:gd name="T95" fmla="*/ 64 h 187"/>
                  <a:gd name="T96" fmla="*/ 129 w 153"/>
                  <a:gd name="T97" fmla="*/ 65 h 187"/>
                  <a:gd name="T98" fmla="*/ 130 w 153"/>
                  <a:gd name="T99" fmla="*/ 52 h 187"/>
                  <a:gd name="T100" fmla="*/ 97 w 153"/>
                  <a:gd name="T101" fmla="*/ 54 h 187"/>
                  <a:gd name="T102" fmla="*/ 96 w 153"/>
                  <a:gd name="T103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" h="187">
                    <a:moveTo>
                      <a:pt x="96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2" y="37"/>
                      <a:pt x="88" y="29"/>
                      <a:pt x="85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63" y="21"/>
                      <a:pt x="57" y="19"/>
                      <a:pt x="55" y="17"/>
                    </a:cubicBezTo>
                    <a:cubicBezTo>
                      <a:pt x="51" y="15"/>
                      <a:pt x="46" y="9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42" y="9"/>
                      <a:pt x="48" y="17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0" y="35"/>
                      <a:pt x="38" y="37"/>
                      <a:pt x="36" y="36"/>
                    </a:cubicBezTo>
                    <a:cubicBezTo>
                      <a:pt x="34" y="35"/>
                      <a:pt x="31" y="31"/>
                      <a:pt x="26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20" y="29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2" y="57"/>
                      <a:pt x="12" y="60"/>
                      <a:pt x="10" y="62"/>
                    </a:cubicBezTo>
                    <a:cubicBezTo>
                      <a:pt x="10" y="63"/>
                      <a:pt x="9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2" y="64"/>
                      <a:pt x="4" y="65"/>
                    </a:cubicBezTo>
                    <a:cubicBezTo>
                      <a:pt x="8" y="69"/>
                      <a:pt x="11" y="74"/>
                      <a:pt x="14" y="80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2" y="80"/>
                      <a:pt x="26" y="81"/>
                      <a:pt x="30" y="83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1"/>
                      <a:pt x="36" y="103"/>
                      <a:pt x="36" y="105"/>
                    </a:cubicBezTo>
                    <a:cubicBezTo>
                      <a:pt x="35" y="107"/>
                      <a:pt x="33" y="108"/>
                      <a:pt x="30" y="109"/>
                    </a:cubicBezTo>
                    <a:cubicBezTo>
                      <a:pt x="27" y="109"/>
                      <a:pt x="26" y="111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51" y="176"/>
                      <a:pt x="51" y="176"/>
                      <a:pt x="51" y="176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49" y="179"/>
                      <a:pt x="49" y="179"/>
                      <a:pt x="49" y="179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0" y="179"/>
                      <a:pt x="68" y="184"/>
                      <a:pt x="67" y="187"/>
                    </a:cubicBezTo>
                    <a:cubicBezTo>
                      <a:pt x="72" y="185"/>
                      <a:pt x="76" y="182"/>
                      <a:pt x="78" y="175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30" y="171"/>
                      <a:pt x="130" y="171"/>
                      <a:pt x="130" y="171"/>
                    </a:cubicBezTo>
                    <a:cubicBezTo>
                      <a:pt x="132" y="170"/>
                      <a:pt x="133" y="167"/>
                      <a:pt x="134" y="163"/>
                    </a:cubicBezTo>
                    <a:cubicBezTo>
                      <a:pt x="136" y="160"/>
                      <a:pt x="136" y="160"/>
                      <a:pt x="136" y="160"/>
                    </a:cubicBezTo>
                    <a:cubicBezTo>
                      <a:pt x="136" y="159"/>
                      <a:pt x="134" y="155"/>
                      <a:pt x="130" y="148"/>
                    </a:cubicBezTo>
                    <a:cubicBezTo>
                      <a:pt x="127" y="143"/>
                      <a:pt x="127" y="143"/>
                      <a:pt x="127" y="143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3" y="123"/>
                      <a:pt x="153" y="123"/>
                      <a:pt x="153" y="123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46" y="113"/>
                      <a:pt x="143" y="111"/>
                      <a:pt x="142" y="111"/>
                    </a:cubicBezTo>
                    <a:cubicBezTo>
                      <a:pt x="141" y="111"/>
                      <a:pt x="141" y="111"/>
                      <a:pt x="141" y="111"/>
                    </a:cubicBezTo>
                    <a:cubicBezTo>
                      <a:pt x="136" y="116"/>
                      <a:pt x="136" y="116"/>
                      <a:pt x="136" y="116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3" y="106"/>
                      <a:pt x="120" y="105"/>
                      <a:pt x="118" y="102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10" y="97"/>
                      <a:pt x="108" y="95"/>
                      <a:pt x="108" y="93"/>
                    </a:cubicBezTo>
                    <a:cubicBezTo>
                      <a:pt x="107" y="91"/>
                      <a:pt x="108" y="88"/>
                      <a:pt x="110" y="85"/>
                    </a:cubicBezTo>
                    <a:cubicBezTo>
                      <a:pt x="114" y="78"/>
                      <a:pt x="117" y="73"/>
                      <a:pt x="117" y="69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4"/>
                      <a:pt x="131" y="60"/>
                      <a:pt x="132" y="53"/>
                    </a:cubicBezTo>
                    <a:cubicBezTo>
                      <a:pt x="130" y="52"/>
                      <a:pt x="130" y="52"/>
                      <a:pt x="130" y="52"/>
                    </a:cubicBezTo>
                    <a:cubicBezTo>
                      <a:pt x="123" y="57"/>
                      <a:pt x="118" y="59"/>
                      <a:pt x="115" y="61"/>
                    </a:cubicBezTo>
                    <a:cubicBezTo>
                      <a:pt x="110" y="62"/>
                      <a:pt x="105" y="59"/>
                      <a:pt x="97" y="54"/>
                    </a:cubicBezTo>
                    <a:cubicBezTo>
                      <a:pt x="97" y="53"/>
                      <a:pt x="97" y="53"/>
                      <a:pt x="97" y="53"/>
                    </a:cubicBezTo>
                    <a:lnTo>
                      <a:pt x="9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şľîďè">
                <a:extLst>
                  <a:ext uri="{FF2B5EF4-FFF2-40B4-BE49-F238E27FC236}">
                    <a16:creationId xmlns:a16="http://schemas.microsoft.com/office/drawing/2014/main" id="{F11EA08C-685A-4C49-BC26-D3EEF043A3D0}"/>
                  </a:ext>
                </a:extLst>
              </p:cNvPr>
              <p:cNvSpPr/>
              <p:nvPr/>
            </p:nvSpPr>
            <p:spPr bwMode="auto">
              <a:xfrm>
                <a:off x="3871" y="1761"/>
                <a:ext cx="97" cy="138"/>
              </a:xfrm>
              <a:custGeom>
                <a:avLst/>
                <a:gdLst>
                  <a:gd name="T0" fmla="*/ 24 w 41"/>
                  <a:gd name="T1" fmla="*/ 1 h 58"/>
                  <a:gd name="T2" fmla="*/ 23 w 41"/>
                  <a:gd name="T3" fmla="*/ 0 h 58"/>
                  <a:gd name="T4" fmla="*/ 17 w 41"/>
                  <a:gd name="T5" fmla="*/ 7 h 58"/>
                  <a:gd name="T6" fmla="*/ 15 w 41"/>
                  <a:gd name="T7" fmla="*/ 6 h 58"/>
                  <a:gd name="T8" fmla="*/ 15 w 41"/>
                  <a:gd name="T9" fmla="*/ 6 h 58"/>
                  <a:gd name="T10" fmla="*/ 15 w 41"/>
                  <a:gd name="T11" fmla="*/ 7 h 58"/>
                  <a:gd name="T12" fmla="*/ 12 w 41"/>
                  <a:gd name="T13" fmla="*/ 10 h 58"/>
                  <a:gd name="T14" fmla="*/ 10 w 41"/>
                  <a:gd name="T15" fmla="*/ 11 h 58"/>
                  <a:gd name="T16" fmla="*/ 6 w 41"/>
                  <a:gd name="T17" fmla="*/ 13 h 58"/>
                  <a:gd name="T18" fmla="*/ 5 w 41"/>
                  <a:gd name="T19" fmla="*/ 16 h 58"/>
                  <a:gd name="T20" fmla="*/ 3 w 41"/>
                  <a:gd name="T21" fmla="*/ 25 h 58"/>
                  <a:gd name="T22" fmla="*/ 1 w 41"/>
                  <a:gd name="T23" fmla="*/ 30 h 58"/>
                  <a:gd name="T24" fmla="*/ 1 w 41"/>
                  <a:gd name="T25" fmla="*/ 39 h 58"/>
                  <a:gd name="T26" fmla="*/ 3 w 41"/>
                  <a:gd name="T27" fmla="*/ 51 h 58"/>
                  <a:gd name="T28" fmla="*/ 10 w 41"/>
                  <a:gd name="T29" fmla="*/ 56 h 58"/>
                  <a:gd name="T30" fmla="*/ 19 w 41"/>
                  <a:gd name="T31" fmla="*/ 58 h 58"/>
                  <a:gd name="T32" fmla="*/ 28 w 41"/>
                  <a:gd name="T33" fmla="*/ 55 h 58"/>
                  <a:gd name="T34" fmla="*/ 26 w 41"/>
                  <a:gd name="T35" fmla="*/ 50 h 58"/>
                  <a:gd name="T36" fmla="*/ 26 w 41"/>
                  <a:gd name="T37" fmla="*/ 49 h 58"/>
                  <a:gd name="T38" fmla="*/ 26 w 41"/>
                  <a:gd name="T39" fmla="*/ 49 h 58"/>
                  <a:gd name="T40" fmla="*/ 27 w 41"/>
                  <a:gd name="T41" fmla="*/ 45 h 58"/>
                  <a:gd name="T42" fmla="*/ 27 w 41"/>
                  <a:gd name="T43" fmla="*/ 45 h 58"/>
                  <a:gd name="T44" fmla="*/ 31 w 41"/>
                  <a:gd name="T45" fmla="*/ 37 h 58"/>
                  <a:gd name="T46" fmla="*/ 39 w 41"/>
                  <a:gd name="T47" fmla="*/ 37 h 58"/>
                  <a:gd name="T48" fmla="*/ 41 w 41"/>
                  <a:gd name="T49" fmla="*/ 37 h 58"/>
                  <a:gd name="T50" fmla="*/ 33 w 41"/>
                  <a:gd name="T51" fmla="*/ 24 h 58"/>
                  <a:gd name="T52" fmla="*/ 30 w 41"/>
                  <a:gd name="T53" fmla="*/ 20 h 58"/>
                  <a:gd name="T54" fmla="*/ 27 w 41"/>
                  <a:gd name="T55" fmla="*/ 9 h 58"/>
                  <a:gd name="T56" fmla="*/ 24 w 41"/>
                  <a:gd name="T57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58">
                    <a:moveTo>
                      <a:pt x="24" y="1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7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21"/>
                      <a:pt x="5" y="24"/>
                      <a:pt x="3" y="2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4"/>
                      <a:pt x="1" y="39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2"/>
                      <a:pt x="6" y="54"/>
                      <a:pt x="10" y="56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1" y="58"/>
                      <a:pt x="25" y="57"/>
                      <a:pt x="28" y="55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4"/>
                      <a:pt x="37" y="30"/>
                      <a:pt x="33" y="24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17"/>
                      <a:pt x="27" y="13"/>
                      <a:pt x="27" y="9"/>
                    </a:cubicBezTo>
                    <a:cubicBezTo>
                      <a:pt x="26" y="5"/>
                      <a:pt x="25" y="3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ŝlídê">
                <a:extLst>
                  <a:ext uri="{FF2B5EF4-FFF2-40B4-BE49-F238E27FC236}">
                    <a16:creationId xmlns:a16="http://schemas.microsoft.com/office/drawing/2014/main" id="{07DA839B-4683-4102-9DE5-736D399F832D}"/>
                  </a:ext>
                </a:extLst>
              </p:cNvPr>
              <p:cNvSpPr/>
              <p:nvPr/>
            </p:nvSpPr>
            <p:spPr bwMode="auto">
              <a:xfrm>
                <a:off x="3778" y="1700"/>
                <a:ext cx="126" cy="135"/>
              </a:xfrm>
              <a:custGeom>
                <a:avLst/>
                <a:gdLst>
                  <a:gd name="T0" fmla="*/ 26 w 53"/>
                  <a:gd name="T1" fmla="*/ 12 h 57"/>
                  <a:gd name="T2" fmla="*/ 26 w 53"/>
                  <a:gd name="T3" fmla="*/ 13 h 57"/>
                  <a:gd name="T4" fmla="*/ 24 w 53"/>
                  <a:gd name="T5" fmla="*/ 13 h 57"/>
                  <a:gd name="T6" fmla="*/ 19 w 53"/>
                  <a:gd name="T7" fmla="*/ 12 h 57"/>
                  <a:gd name="T8" fmla="*/ 19 w 53"/>
                  <a:gd name="T9" fmla="*/ 14 h 57"/>
                  <a:gd name="T10" fmla="*/ 19 w 53"/>
                  <a:gd name="T11" fmla="*/ 15 h 57"/>
                  <a:gd name="T12" fmla="*/ 18 w 53"/>
                  <a:gd name="T13" fmla="*/ 15 h 57"/>
                  <a:gd name="T14" fmla="*/ 9 w 53"/>
                  <a:gd name="T15" fmla="*/ 19 h 57"/>
                  <a:gd name="T16" fmla="*/ 9 w 53"/>
                  <a:gd name="T17" fmla="*/ 20 h 57"/>
                  <a:gd name="T18" fmla="*/ 12 w 53"/>
                  <a:gd name="T19" fmla="*/ 28 h 57"/>
                  <a:gd name="T20" fmla="*/ 12 w 53"/>
                  <a:gd name="T21" fmla="*/ 29 h 57"/>
                  <a:gd name="T22" fmla="*/ 12 w 53"/>
                  <a:gd name="T23" fmla="*/ 30 h 57"/>
                  <a:gd name="T24" fmla="*/ 2 w 53"/>
                  <a:gd name="T25" fmla="*/ 41 h 57"/>
                  <a:gd name="T26" fmla="*/ 0 w 53"/>
                  <a:gd name="T27" fmla="*/ 45 h 57"/>
                  <a:gd name="T28" fmla="*/ 2 w 53"/>
                  <a:gd name="T29" fmla="*/ 48 h 57"/>
                  <a:gd name="T30" fmla="*/ 7 w 53"/>
                  <a:gd name="T31" fmla="*/ 50 h 57"/>
                  <a:gd name="T32" fmla="*/ 10 w 53"/>
                  <a:gd name="T33" fmla="*/ 50 h 57"/>
                  <a:gd name="T34" fmla="*/ 20 w 53"/>
                  <a:gd name="T35" fmla="*/ 53 h 57"/>
                  <a:gd name="T36" fmla="*/ 24 w 53"/>
                  <a:gd name="T37" fmla="*/ 55 h 57"/>
                  <a:gd name="T38" fmla="*/ 31 w 53"/>
                  <a:gd name="T39" fmla="*/ 57 h 57"/>
                  <a:gd name="T40" fmla="*/ 36 w 53"/>
                  <a:gd name="T41" fmla="*/ 53 h 57"/>
                  <a:gd name="T42" fmla="*/ 39 w 53"/>
                  <a:gd name="T43" fmla="*/ 49 h 57"/>
                  <a:gd name="T44" fmla="*/ 42 w 53"/>
                  <a:gd name="T45" fmla="*/ 42 h 57"/>
                  <a:gd name="T46" fmla="*/ 40 w 53"/>
                  <a:gd name="T47" fmla="*/ 33 h 57"/>
                  <a:gd name="T48" fmla="*/ 43 w 53"/>
                  <a:gd name="T49" fmla="*/ 34 h 57"/>
                  <a:gd name="T50" fmla="*/ 48 w 53"/>
                  <a:gd name="T51" fmla="*/ 34 h 57"/>
                  <a:gd name="T52" fmla="*/ 50 w 53"/>
                  <a:gd name="T53" fmla="*/ 33 h 57"/>
                  <a:gd name="T54" fmla="*/ 51 w 53"/>
                  <a:gd name="T55" fmla="*/ 31 h 57"/>
                  <a:gd name="T56" fmla="*/ 47 w 53"/>
                  <a:gd name="T57" fmla="*/ 19 h 57"/>
                  <a:gd name="T58" fmla="*/ 48 w 53"/>
                  <a:gd name="T59" fmla="*/ 15 h 57"/>
                  <a:gd name="T60" fmla="*/ 53 w 53"/>
                  <a:gd name="T61" fmla="*/ 11 h 57"/>
                  <a:gd name="T62" fmla="*/ 53 w 53"/>
                  <a:gd name="T63" fmla="*/ 11 h 57"/>
                  <a:gd name="T64" fmla="*/ 52 w 53"/>
                  <a:gd name="T65" fmla="*/ 9 h 57"/>
                  <a:gd name="T66" fmla="*/ 43 w 53"/>
                  <a:gd name="T67" fmla="*/ 9 h 57"/>
                  <a:gd name="T68" fmla="*/ 43 w 53"/>
                  <a:gd name="T69" fmla="*/ 9 h 57"/>
                  <a:gd name="T70" fmla="*/ 34 w 53"/>
                  <a:gd name="T71" fmla="*/ 3 h 57"/>
                  <a:gd name="T72" fmla="*/ 24 w 53"/>
                  <a:gd name="T73" fmla="*/ 1 h 57"/>
                  <a:gd name="T74" fmla="*/ 22 w 53"/>
                  <a:gd name="T75" fmla="*/ 1 h 57"/>
                  <a:gd name="T76" fmla="*/ 25 w 53"/>
                  <a:gd name="T77" fmla="*/ 5 h 57"/>
                  <a:gd name="T78" fmla="*/ 26 w 53"/>
                  <a:gd name="T7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57">
                    <a:moveTo>
                      <a:pt x="26" y="1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3"/>
                      <a:pt x="9" y="25"/>
                      <a:pt x="12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4"/>
                      <a:pt x="6" y="38"/>
                      <a:pt x="2" y="41"/>
                    </a:cubicBezTo>
                    <a:cubicBezTo>
                      <a:pt x="0" y="42"/>
                      <a:pt x="0" y="43"/>
                      <a:pt x="0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5" y="50"/>
                      <a:pt x="18" y="51"/>
                      <a:pt x="20" y="53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6" y="57"/>
                      <a:pt x="29" y="57"/>
                      <a:pt x="31" y="57"/>
                    </a:cubicBezTo>
                    <a:cubicBezTo>
                      <a:pt x="32" y="57"/>
                      <a:pt x="34" y="56"/>
                      <a:pt x="36" y="5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0" y="13"/>
                      <a:pt x="51" y="12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0"/>
                      <a:pt x="27" y="0"/>
                      <a:pt x="24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3"/>
                      <a:pt x="22" y="5"/>
                      <a:pt x="25" y="5"/>
                    </a:cubicBezTo>
                    <a:cubicBezTo>
                      <a:pt x="27" y="7"/>
                      <a:pt x="28" y="9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ļïḋè">
                <a:extLst>
                  <a:ext uri="{FF2B5EF4-FFF2-40B4-BE49-F238E27FC236}">
                    <a16:creationId xmlns:a16="http://schemas.microsoft.com/office/drawing/2014/main" id="{646CDC39-0331-4477-926C-C460690DD544}"/>
                  </a:ext>
                </a:extLst>
              </p:cNvPr>
              <p:cNvSpPr/>
              <p:nvPr/>
            </p:nvSpPr>
            <p:spPr bwMode="auto">
              <a:xfrm>
                <a:off x="3991" y="1432"/>
                <a:ext cx="445" cy="424"/>
              </a:xfrm>
              <a:custGeom>
                <a:avLst/>
                <a:gdLst>
                  <a:gd name="T0" fmla="*/ 80 w 188"/>
                  <a:gd name="T1" fmla="*/ 37 h 179"/>
                  <a:gd name="T2" fmla="*/ 70 w 188"/>
                  <a:gd name="T3" fmla="*/ 40 h 179"/>
                  <a:gd name="T4" fmla="*/ 58 w 188"/>
                  <a:gd name="T5" fmla="*/ 46 h 179"/>
                  <a:gd name="T6" fmla="*/ 46 w 188"/>
                  <a:gd name="T7" fmla="*/ 56 h 179"/>
                  <a:gd name="T8" fmla="*/ 45 w 188"/>
                  <a:gd name="T9" fmla="*/ 58 h 179"/>
                  <a:gd name="T10" fmla="*/ 34 w 188"/>
                  <a:gd name="T11" fmla="*/ 70 h 179"/>
                  <a:gd name="T12" fmla="*/ 21 w 188"/>
                  <a:gd name="T13" fmla="*/ 69 h 179"/>
                  <a:gd name="T14" fmla="*/ 15 w 188"/>
                  <a:gd name="T15" fmla="*/ 63 h 179"/>
                  <a:gd name="T16" fmla="*/ 17 w 188"/>
                  <a:gd name="T17" fmla="*/ 86 h 179"/>
                  <a:gd name="T18" fmla="*/ 2 w 188"/>
                  <a:gd name="T19" fmla="*/ 110 h 179"/>
                  <a:gd name="T20" fmla="*/ 0 w 188"/>
                  <a:gd name="T21" fmla="*/ 113 h 179"/>
                  <a:gd name="T22" fmla="*/ 16 w 188"/>
                  <a:gd name="T23" fmla="*/ 119 h 179"/>
                  <a:gd name="T24" fmla="*/ 17 w 188"/>
                  <a:gd name="T25" fmla="*/ 120 h 179"/>
                  <a:gd name="T26" fmla="*/ 23 w 188"/>
                  <a:gd name="T27" fmla="*/ 124 h 179"/>
                  <a:gd name="T28" fmla="*/ 24 w 188"/>
                  <a:gd name="T29" fmla="*/ 124 h 179"/>
                  <a:gd name="T30" fmla="*/ 39 w 188"/>
                  <a:gd name="T31" fmla="*/ 136 h 179"/>
                  <a:gd name="T32" fmla="*/ 56 w 188"/>
                  <a:gd name="T33" fmla="*/ 112 h 179"/>
                  <a:gd name="T34" fmla="*/ 61 w 188"/>
                  <a:gd name="T35" fmla="*/ 106 h 179"/>
                  <a:gd name="T36" fmla="*/ 74 w 188"/>
                  <a:gd name="T37" fmla="*/ 101 h 179"/>
                  <a:gd name="T38" fmla="*/ 87 w 188"/>
                  <a:gd name="T39" fmla="*/ 99 h 179"/>
                  <a:gd name="T40" fmla="*/ 94 w 188"/>
                  <a:gd name="T41" fmla="*/ 110 h 179"/>
                  <a:gd name="T42" fmla="*/ 95 w 188"/>
                  <a:gd name="T43" fmla="*/ 119 h 179"/>
                  <a:gd name="T44" fmla="*/ 92 w 188"/>
                  <a:gd name="T45" fmla="*/ 134 h 179"/>
                  <a:gd name="T46" fmla="*/ 92 w 188"/>
                  <a:gd name="T47" fmla="*/ 135 h 179"/>
                  <a:gd name="T48" fmla="*/ 85 w 188"/>
                  <a:gd name="T49" fmla="*/ 156 h 179"/>
                  <a:gd name="T50" fmla="*/ 92 w 188"/>
                  <a:gd name="T51" fmla="*/ 152 h 179"/>
                  <a:gd name="T52" fmla="*/ 97 w 188"/>
                  <a:gd name="T53" fmla="*/ 154 h 179"/>
                  <a:gd name="T54" fmla="*/ 96 w 188"/>
                  <a:gd name="T55" fmla="*/ 160 h 179"/>
                  <a:gd name="T56" fmla="*/ 92 w 188"/>
                  <a:gd name="T57" fmla="*/ 167 h 179"/>
                  <a:gd name="T58" fmla="*/ 89 w 188"/>
                  <a:gd name="T59" fmla="*/ 172 h 179"/>
                  <a:gd name="T60" fmla="*/ 84 w 188"/>
                  <a:gd name="T61" fmla="*/ 173 h 179"/>
                  <a:gd name="T62" fmla="*/ 79 w 188"/>
                  <a:gd name="T63" fmla="*/ 179 h 179"/>
                  <a:gd name="T64" fmla="*/ 99 w 188"/>
                  <a:gd name="T65" fmla="*/ 164 h 179"/>
                  <a:gd name="T66" fmla="*/ 130 w 188"/>
                  <a:gd name="T67" fmla="*/ 133 h 179"/>
                  <a:gd name="T68" fmla="*/ 136 w 188"/>
                  <a:gd name="T69" fmla="*/ 130 h 179"/>
                  <a:gd name="T70" fmla="*/ 152 w 188"/>
                  <a:gd name="T71" fmla="*/ 126 h 179"/>
                  <a:gd name="T72" fmla="*/ 163 w 188"/>
                  <a:gd name="T73" fmla="*/ 104 h 179"/>
                  <a:gd name="T74" fmla="*/ 188 w 188"/>
                  <a:gd name="T75" fmla="*/ 78 h 179"/>
                  <a:gd name="T76" fmla="*/ 182 w 188"/>
                  <a:gd name="T77" fmla="*/ 60 h 179"/>
                  <a:gd name="T78" fmla="*/ 173 w 188"/>
                  <a:gd name="T79" fmla="*/ 58 h 179"/>
                  <a:gd name="T80" fmla="*/ 171 w 188"/>
                  <a:gd name="T81" fmla="*/ 54 h 179"/>
                  <a:gd name="T82" fmla="*/ 158 w 188"/>
                  <a:gd name="T83" fmla="*/ 22 h 179"/>
                  <a:gd name="T84" fmla="*/ 154 w 188"/>
                  <a:gd name="T85" fmla="*/ 6 h 179"/>
                  <a:gd name="T86" fmla="*/ 147 w 188"/>
                  <a:gd name="T87" fmla="*/ 12 h 179"/>
                  <a:gd name="T88" fmla="*/ 134 w 188"/>
                  <a:gd name="T89" fmla="*/ 5 h 179"/>
                  <a:gd name="T90" fmla="*/ 124 w 188"/>
                  <a:gd name="T91" fmla="*/ 6 h 179"/>
                  <a:gd name="T92" fmla="*/ 114 w 188"/>
                  <a:gd name="T93" fmla="*/ 2 h 179"/>
                  <a:gd name="T94" fmla="*/ 114 w 188"/>
                  <a:gd name="T95" fmla="*/ 15 h 179"/>
                  <a:gd name="T96" fmla="*/ 113 w 188"/>
                  <a:gd name="T97" fmla="*/ 16 h 179"/>
                  <a:gd name="T98" fmla="*/ 104 w 188"/>
                  <a:gd name="T99" fmla="*/ 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8" h="179">
                    <a:moveTo>
                      <a:pt x="86" y="23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1"/>
                      <a:pt x="80" y="33"/>
                      <a:pt x="80" y="37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7" y="119"/>
                      <a:pt x="17" y="119"/>
                      <a:pt x="17" y="119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5" y="126"/>
                      <a:pt x="26" y="127"/>
                      <a:pt x="26" y="129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5"/>
                      <a:pt x="61" y="105"/>
                      <a:pt x="61" y="105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6" y="98"/>
                      <a:pt x="78" y="96"/>
                      <a:pt x="80" y="96"/>
                    </a:cubicBezTo>
                    <a:cubicBezTo>
                      <a:pt x="81" y="96"/>
                      <a:pt x="83" y="97"/>
                      <a:pt x="86" y="99"/>
                    </a:cubicBezTo>
                    <a:cubicBezTo>
                      <a:pt x="87" y="99"/>
                      <a:pt x="87" y="99"/>
                      <a:pt x="87" y="99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5" y="119"/>
                      <a:pt x="95" y="119"/>
                      <a:pt x="95" y="119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7" y="142"/>
                      <a:pt x="87" y="142"/>
                      <a:pt x="87" y="14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92" y="152"/>
                      <a:pt x="92" y="152"/>
                      <a:pt x="92" y="152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60"/>
                      <a:pt x="97" y="160"/>
                      <a:pt x="97" y="160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92" y="164"/>
                      <a:pt x="92" y="164"/>
                      <a:pt x="92" y="164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79" y="178"/>
                      <a:pt x="79" y="178"/>
                      <a:pt x="79" y="178"/>
                    </a:cubicBezTo>
                    <a:cubicBezTo>
                      <a:pt x="79" y="179"/>
                      <a:pt x="79" y="179"/>
                      <a:pt x="79" y="179"/>
                    </a:cubicBezTo>
                    <a:cubicBezTo>
                      <a:pt x="92" y="177"/>
                      <a:pt x="92" y="177"/>
                      <a:pt x="92" y="177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5" y="63"/>
                      <a:pt x="183" y="62"/>
                      <a:pt x="182" y="61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2" y="61"/>
                      <a:pt x="182" y="61"/>
                      <a:pt x="182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6" y="60"/>
                      <a:pt x="174" y="60"/>
                      <a:pt x="173" y="58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9" y="32"/>
                      <a:pt x="166" y="30"/>
                      <a:pt x="164" y="28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3" y="14"/>
                      <a:pt x="153" y="11"/>
                      <a:pt x="153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0" y="5"/>
                      <a:pt x="150" y="5"/>
                      <a:pt x="150" y="5"/>
                    </a:cubicBezTo>
                    <a:cubicBezTo>
                      <a:pt x="147" y="12"/>
                      <a:pt x="147" y="12"/>
                      <a:pt x="147" y="12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3" y="12"/>
                      <a:pt x="140" y="12"/>
                      <a:pt x="137" y="10"/>
                    </a:cubicBezTo>
                    <a:cubicBezTo>
                      <a:pt x="135" y="10"/>
                      <a:pt x="134" y="8"/>
                      <a:pt x="134" y="5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8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ṡ1îḋe">
                <a:extLst>
                  <a:ext uri="{FF2B5EF4-FFF2-40B4-BE49-F238E27FC236}">
                    <a16:creationId xmlns:a16="http://schemas.microsoft.com/office/drawing/2014/main" id="{B7B7665B-2BFF-44C5-B2DC-68DFFDB9A090}"/>
                  </a:ext>
                </a:extLst>
              </p:cNvPr>
              <p:cNvSpPr/>
              <p:nvPr/>
            </p:nvSpPr>
            <p:spPr bwMode="auto">
              <a:xfrm>
                <a:off x="4091" y="1177"/>
                <a:ext cx="634" cy="430"/>
              </a:xfrm>
              <a:custGeom>
                <a:avLst/>
                <a:gdLst>
                  <a:gd name="T0" fmla="*/ 47 w 268"/>
                  <a:gd name="T1" fmla="*/ 3 h 182"/>
                  <a:gd name="T2" fmla="*/ 36 w 268"/>
                  <a:gd name="T3" fmla="*/ 6 h 182"/>
                  <a:gd name="T4" fmla="*/ 34 w 268"/>
                  <a:gd name="T5" fmla="*/ 10 h 182"/>
                  <a:gd name="T6" fmla="*/ 29 w 268"/>
                  <a:gd name="T7" fmla="*/ 18 h 182"/>
                  <a:gd name="T8" fmla="*/ 21 w 268"/>
                  <a:gd name="T9" fmla="*/ 24 h 182"/>
                  <a:gd name="T10" fmla="*/ 11 w 268"/>
                  <a:gd name="T11" fmla="*/ 17 h 182"/>
                  <a:gd name="T12" fmla="*/ 0 w 268"/>
                  <a:gd name="T13" fmla="*/ 20 h 182"/>
                  <a:gd name="T14" fmla="*/ 16 w 268"/>
                  <a:gd name="T15" fmla="*/ 30 h 182"/>
                  <a:gd name="T16" fmla="*/ 17 w 268"/>
                  <a:gd name="T17" fmla="*/ 32 h 182"/>
                  <a:gd name="T18" fmla="*/ 18 w 268"/>
                  <a:gd name="T19" fmla="*/ 52 h 182"/>
                  <a:gd name="T20" fmla="*/ 30 w 268"/>
                  <a:gd name="T21" fmla="*/ 76 h 182"/>
                  <a:gd name="T22" fmla="*/ 38 w 268"/>
                  <a:gd name="T23" fmla="*/ 68 h 182"/>
                  <a:gd name="T24" fmla="*/ 49 w 268"/>
                  <a:gd name="T25" fmla="*/ 66 h 182"/>
                  <a:gd name="T26" fmla="*/ 49 w 268"/>
                  <a:gd name="T27" fmla="*/ 66 h 182"/>
                  <a:gd name="T28" fmla="*/ 60 w 268"/>
                  <a:gd name="T29" fmla="*/ 78 h 182"/>
                  <a:gd name="T30" fmla="*/ 63 w 268"/>
                  <a:gd name="T31" fmla="*/ 88 h 182"/>
                  <a:gd name="T32" fmla="*/ 62 w 268"/>
                  <a:gd name="T33" fmla="*/ 98 h 182"/>
                  <a:gd name="T34" fmla="*/ 69 w 268"/>
                  <a:gd name="T35" fmla="*/ 107 h 182"/>
                  <a:gd name="T36" fmla="*/ 79 w 268"/>
                  <a:gd name="T37" fmla="*/ 104 h 182"/>
                  <a:gd name="T38" fmla="*/ 84 w 268"/>
                  <a:gd name="T39" fmla="*/ 109 h 182"/>
                  <a:gd name="T40" fmla="*/ 96 w 268"/>
                  <a:gd name="T41" fmla="*/ 114 h 182"/>
                  <a:gd name="T42" fmla="*/ 105 w 268"/>
                  <a:gd name="T43" fmla="*/ 111 h 182"/>
                  <a:gd name="T44" fmla="*/ 110 w 268"/>
                  <a:gd name="T45" fmla="*/ 106 h 182"/>
                  <a:gd name="T46" fmla="*/ 116 w 268"/>
                  <a:gd name="T47" fmla="*/ 121 h 182"/>
                  <a:gd name="T48" fmla="*/ 131 w 268"/>
                  <a:gd name="T49" fmla="*/ 137 h 182"/>
                  <a:gd name="T50" fmla="*/ 134 w 268"/>
                  <a:gd name="T51" fmla="*/ 162 h 182"/>
                  <a:gd name="T52" fmla="*/ 144 w 268"/>
                  <a:gd name="T53" fmla="*/ 166 h 182"/>
                  <a:gd name="T54" fmla="*/ 150 w 268"/>
                  <a:gd name="T55" fmla="*/ 182 h 182"/>
                  <a:gd name="T56" fmla="*/ 186 w 268"/>
                  <a:gd name="T57" fmla="*/ 152 h 182"/>
                  <a:gd name="T58" fmla="*/ 200 w 268"/>
                  <a:gd name="T59" fmla="*/ 136 h 182"/>
                  <a:gd name="T60" fmla="*/ 226 w 268"/>
                  <a:gd name="T61" fmla="*/ 114 h 182"/>
                  <a:gd name="T62" fmla="*/ 236 w 268"/>
                  <a:gd name="T63" fmla="*/ 106 h 182"/>
                  <a:gd name="T64" fmla="*/ 238 w 268"/>
                  <a:gd name="T65" fmla="*/ 85 h 182"/>
                  <a:gd name="T66" fmla="*/ 247 w 268"/>
                  <a:gd name="T67" fmla="*/ 84 h 182"/>
                  <a:gd name="T68" fmla="*/ 262 w 268"/>
                  <a:gd name="T69" fmla="*/ 99 h 182"/>
                  <a:gd name="T70" fmla="*/ 259 w 268"/>
                  <a:gd name="T71" fmla="*/ 88 h 182"/>
                  <a:gd name="T72" fmla="*/ 268 w 268"/>
                  <a:gd name="T73" fmla="*/ 79 h 182"/>
                  <a:gd name="T74" fmla="*/ 263 w 268"/>
                  <a:gd name="T75" fmla="*/ 63 h 182"/>
                  <a:gd name="T76" fmla="*/ 246 w 268"/>
                  <a:gd name="T77" fmla="*/ 55 h 182"/>
                  <a:gd name="T78" fmla="*/ 240 w 268"/>
                  <a:gd name="T79" fmla="*/ 54 h 182"/>
                  <a:gd name="T80" fmla="*/ 234 w 268"/>
                  <a:gd name="T81" fmla="*/ 55 h 182"/>
                  <a:gd name="T82" fmla="*/ 223 w 268"/>
                  <a:gd name="T83" fmla="*/ 55 h 182"/>
                  <a:gd name="T84" fmla="*/ 222 w 268"/>
                  <a:gd name="T85" fmla="*/ 69 h 182"/>
                  <a:gd name="T86" fmla="*/ 208 w 268"/>
                  <a:gd name="T87" fmla="*/ 72 h 182"/>
                  <a:gd name="T88" fmla="*/ 188 w 268"/>
                  <a:gd name="T89" fmla="*/ 54 h 182"/>
                  <a:gd name="T90" fmla="*/ 183 w 268"/>
                  <a:gd name="T91" fmla="*/ 44 h 182"/>
                  <a:gd name="T92" fmla="*/ 184 w 268"/>
                  <a:gd name="T93" fmla="*/ 50 h 182"/>
                  <a:gd name="T94" fmla="*/ 179 w 268"/>
                  <a:gd name="T95" fmla="*/ 60 h 182"/>
                  <a:gd name="T96" fmla="*/ 168 w 268"/>
                  <a:gd name="T97" fmla="*/ 57 h 182"/>
                  <a:gd name="T98" fmla="*/ 166 w 268"/>
                  <a:gd name="T99" fmla="*/ 47 h 182"/>
                  <a:gd name="T100" fmla="*/ 156 w 268"/>
                  <a:gd name="T101" fmla="*/ 43 h 182"/>
                  <a:gd name="T102" fmla="*/ 144 w 268"/>
                  <a:gd name="T103" fmla="*/ 35 h 182"/>
                  <a:gd name="T104" fmla="*/ 128 w 268"/>
                  <a:gd name="T105" fmla="*/ 29 h 182"/>
                  <a:gd name="T106" fmla="*/ 117 w 268"/>
                  <a:gd name="T107" fmla="*/ 34 h 182"/>
                  <a:gd name="T108" fmla="*/ 112 w 268"/>
                  <a:gd name="T109" fmla="*/ 24 h 182"/>
                  <a:gd name="T110" fmla="*/ 98 w 268"/>
                  <a:gd name="T111" fmla="*/ 24 h 182"/>
                  <a:gd name="T112" fmla="*/ 82 w 268"/>
                  <a:gd name="T113" fmla="*/ 27 h 182"/>
                  <a:gd name="T114" fmla="*/ 67 w 268"/>
                  <a:gd name="T115" fmla="*/ 2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8" h="182">
                    <a:moveTo>
                      <a:pt x="52" y="9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5" y="22"/>
                      <a:pt x="12" y="19"/>
                      <a:pt x="11" y="17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93" y="106"/>
                      <a:pt x="95" y="108"/>
                      <a:pt x="96" y="110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5" y="111"/>
                      <a:pt x="105" y="111"/>
                      <a:pt x="105" y="111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5" y="107"/>
                      <a:pt x="105" y="106"/>
                      <a:pt x="106" y="105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4" y="108"/>
                      <a:pt x="116" y="110"/>
                      <a:pt x="116" y="114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121"/>
                      <a:pt x="116" y="121"/>
                      <a:pt x="116" y="121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25" y="133"/>
                      <a:pt x="125" y="133"/>
                      <a:pt x="125" y="133"/>
                    </a:cubicBezTo>
                    <a:cubicBezTo>
                      <a:pt x="127" y="135"/>
                      <a:pt x="129" y="136"/>
                      <a:pt x="131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3" y="138"/>
                      <a:pt x="134" y="140"/>
                      <a:pt x="134" y="144"/>
                    </a:cubicBezTo>
                    <a:cubicBezTo>
                      <a:pt x="134" y="162"/>
                      <a:pt x="134" y="162"/>
                      <a:pt x="134" y="162"/>
                    </a:cubicBezTo>
                    <a:cubicBezTo>
                      <a:pt x="134" y="164"/>
                      <a:pt x="136" y="165"/>
                      <a:pt x="137" y="165"/>
                    </a:cubicBezTo>
                    <a:cubicBezTo>
                      <a:pt x="138" y="165"/>
                      <a:pt x="138" y="165"/>
                      <a:pt x="138" y="165"/>
                    </a:cubicBezTo>
                    <a:cubicBezTo>
                      <a:pt x="140" y="164"/>
                      <a:pt x="142" y="164"/>
                      <a:pt x="144" y="166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7" y="168"/>
                      <a:pt x="148" y="169"/>
                      <a:pt x="149" y="172"/>
                    </a:cubicBezTo>
                    <a:cubicBezTo>
                      <a:pt x="150" y="182"/>
                      <a:pt x="150" y="182"/>
                      <a:pt x="150" y="182"/>
                    </a:cubicBezTo>
                    <a:cubicBezTo>
                      <a:pt x="159" y="164"/>
                      <a:pt x="159" y="164"/>
                      <a:pt x="159" y="164"/>
                    </a:cubicBezTo>
                    <a:cubicBezTo>
                      <a:pt x="162" y="154"/>
                      <a:pt x="165" y="148"/>
                      <a:pt x="169" y="147"/>
                    </a:cubicBezTo>
                    <a:cubicBezTo>
                      <a:pt x="173" y="146"/>
                      <a:pt x="178" y="148"/>
                      <a:pt x="186" y="152"/>
                    </a:cubicBezTo>
                    <a:cubicBezTo>
                      <a:pt x="212" y="154"/>
                      <a:pt x="212" y="154"/>
                      <a:pt x="212" y="154"/>
                    </a:cubicBezTo>
                    <a:cubicBezTo>
                      <a:pt x="212" y="148"/>
                      <a:pt x="212" y="148"/>
                      <a:pt x="212" y="148"/>
                    </a:cubicBezTo>
                    <a:cubicBezTo>
                      <a:pt x="200" y="136"/>
                      <a:pt x="200" y="136"/>
                      <a:pt x="200" y="136"/>
                    </a:cubicBezTo>
                    <a:cubicBezTo>
                      <a:pt x="195" y="133"/>
                      <a:pt x="192" y="131"/>
                      <a:pt x="193" y="129"/>
                    </a:cubicBezTo>
                    <a:cubicBezTo>
                      <a:pt x="202" y="130"/>
                      <a:pt x="202" y="130"/>
                      <a:pt x="202" y="130"/>
                    </a:cubicBezTo>
                    <a:cubicBezTo>
                      <a:pt x="211" y="132"/>
                      <a:pt x="219" y="128"/>
                      <a:pt x="226" y="114"/>
                    </a:cubicBezTo>
                    <a:cubicBezTo>
                      <a:pt x="226" y="114"/>
                      <a:pt x="226" y="114"/>
                      <a:pt x="226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7" y="87"/>
                      <a:pt x="237" y="87"/>
                      <a:pt x="237" y="87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5"/>
                      <a:pt x="238" y="85"/>
                      <a:pt x="238" y="85"/>
                    </a:cubicBezTo>
                    <a:cubicBezTo>
                      <a:pt x="239" y="85"/>
                      <a:pt x="239" y="85"/>
                      <a:pt x="239" y="85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62" y="99"/>
                      <a:pt x="262" y="99"/>
                      <a:pt x="262" y="99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59" y="88"/>
                      <a:pt x="259" y="88"/>
                      <a:pt x="259" y="88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68" y="79"/>
                      <a:pt x="268" y="79"/>
                      <a:pt x="268" y="79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3"/>
                      <a:pt x="262" y="63"/>
                      <a:pt x="262" y="63"/>
                    </a:cubicBezTo>
                    <a:cubicBezTo>
                      <a:pt x="256" y="60"/>
                      <a:pt x="256" y="60"/>
                      <a:pt x="256" y="60"/>
                    </a:cubicBezTo>
                    <a:cubicBezTo>
                      <a:pt x="254" y="60"/>
                      <a:pt x="250" y="58"/>
                      <a:pt x="246" y="55"/>
                    </a:cubicBezTo>
                    <a:cubicBezTo>
                      <a:pt x="243" y="54"/>
                      <a:pt x="242" y="53"/>
                      <a:pt x="242" y="51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242" y="53"/>
                      <a:pt x="241" y="54"/>
                      <a:pt x="240" y="54"/>
                    </a:cubicBezTo>
                    <a:cubicBezTo>
                      <a:pt x="239" y="55"/>
                      <a:pt x="238" y="56"/>
                      <a:pt x="235" y="56"/>
                    </a:cubicBezTo>
                    <a:cubicBezTo>
                      <a:pt x="234" y="56"/>
                      <a:pt x="234" y="56"/>
                      <a:pt x="234" y="56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28" y="51"/>
                      <a:pt x="228" y="51"/>
                      <a:pt x="228" y="51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1" y="57"/>
                      <a:pt x="219" y="59"/>
                      <a:pt x="219" y="60"/>
                    </a:cubicBezTo>
                    <a:cubicBezTo>
                      <a:pt x="222" y="66"/>
                      <a:pt x="222" y="66"/>
                      <a:pt x="222" y="66"/>
                    </a:cubicBezTo>
                    <a:cubicBezTo>
                      <a:pt x="223" y="67"/>
                      <a:pt x="223" y="68"/>
                      <a:pt x="222" y="69"/>
                    </a:cubicBezTo>
                    <a:cubicBezTo>
                      <a:pt x="222" y="70"/>
                      <a:pt x="220" y="72"/>
                      <a:pt x="217" y="72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2" y="74"/>
                      <a:pt x="209" y="74"/>
                      <a:pt x="208" y="72"/>
                    </a:cubicBezTo>
                    <a:cubicBezTo>
                      <a:pt x="207" y="70"/>
                      <a:pt x="207" y="70"/>
                      <a:pt x="207" y="70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2" y="58"/>
                      <a:pt x="189" y="56"/>
                      <a:pt x="188" y="54"/>
                    </a:cubicBezTo>
                    <a:cubicBezTo>
                      <a:pt x="187" y="52"/>
                      <a:pt x="186" y="51"/>
                      <a:pt x="187" y="50"/>
                    </a:cubicBezTo>
                    <a:cubicBezTo>
                      <a:pt x="186" y="47"/>
                      <a:pt x="186" y="44"/>
                      <a:pt x="185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6"/>
                      <a:pt x="183" y="48"/>
                      <a:pt x="184" y="49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4" y="51"/>
                      <a:pt x="184" y="51"/>
                      <a:pt x="184" y="51"/>
                    </a:cubicBezTo>
                    <a:cubicBezTo>
                      <a:pt x="179" y="60"/>
                      <a:pt x="179" y="60"/>
                      <a:pt x="179" y="60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4"/>
                      <a:pt x="168" y="52"/>
                      <a:pt x="168" y="50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58" y="42"/>
                      <a:pt x="157" y="42"/>
                      <a:pt x="156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6" y="42"/>
                      <a:pt x="145" y="41"/>
                      <a:pt x="144" y="40"/>
                    </a:cubicBezTo>
                    <a:cubicBezTo>
                      <a:pt x="144" y="39"/>
                      <a:pt x="144" y="37"/>
                      <a:pt x="144" y="35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31"/>
                      <a:pt x="128" y="32"/>
                      <a:pt x="127" y="34"/>
                    </a:cubicBezTo>
                    <a:cubicBezTo>
                      <a:pt x="126" y="35"/>
                      <a:pt x="125" y="36"/>
                      <a:pt x="124" y="36"/>
                    </a:cubicBezTo>
                    <a:cubicBezTo>
                      <a:pt x="122" y="36"/>
                      <a:pt x="119" y="36"/>
                      <a:pt x="117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4" y="30"/>
                      <a:pt x="112" y="27"/>
                      <a:pt x="112" y="24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2" y="25"/>
                      <a:pt x="100" y="25"/>
                      <a:pt x="98" y="24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0" y="29"/>
                      <a:pt x="78" y="29"/>
                      <a:pt x="76" y="29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1" y="29"/>
                      <a:pt x="68" y="28"/>
                      <a:pt x="67" y="26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ṩḷïḋê">
                <a:extLst>
                  <a:ext uri="{FF2B5EF4-FFF2-40B4-BE49-F238E27FC236}">
                    <a16:creationId xmlns:a16="http://schemas.microsoft.com/office/drawing/2014/main" id="{B21785CE-2422-4E38-A99E-1D1E488FDD61}"/>
                  </a:ext>
                </a:extLst>
              </p:cNvPr>
              <p:cNvSpPr/>
              <p:nvPr/>
            </p:nvSpPr>
            <p:spPr bwMode="auto">
              <a:xfrm>
                <a:off x="3956" y="564"/>
                <a:ext cx="852" cy="776"/>
              </a:xfrm>
              <a:custGeom>
                <a:avLst/>
                <a:gdLst>
                  <a:gd name="T0" fmla="*/ 353 w 360"/>
                  <a:gd name="T1" fmla="*/ 153 h 328"/>
                  <a:gd name="T2" fmla="*/ 346 w 360"/>
                  <a:gd name="T3" fmla="*/ 119 h 328"/>
                  <a:gd name="T4" fmla="*/ 314 w 360"/>
                  <a:gd name="T5" fmla="*/ 153 h 328"/>
                  <a:gd name="T6" fmla="*/ 309 w 360"/>
                  <a:gd name="T7" fmla="*/ 162 h 328"/>
                  <a:gd name="T8" fmla="*/ 268 w 360"/>
                  <a:gd name="T9" fmla="*/ 169 h 328"/>
                  <a:gd name="T10" fmla="*/ 259 w 360"/>
                  <a:gd name="T11" fmla="*/ 153 h 328"/>
                  <a:gd name="T12" fmla="*/ 248 w 360"/>
                  <a:gd name="T13" fmla="*/ 142 h 328"/>
                  <a:gd name="T14" fmla="*/ 235 w 360"/>
                  <a:gd name="T15" fmla="*/ 131 h 328"/>
                  <a:gd name="T16" fmla="*/ 168 w 360"/>
                  <a:gd name="T17" fmla="*/ 119 h 328"/>
                  <a:gd name="T18" fmla="*/ 129 w 360"/>
                  <a:gd name="T19" fmla="*/ 57 h 328"/>
                  <a:gd name="T20" fmla="*/ 54 w 360"/>
                  <a:gd name="T21" fmla="*/ 8 h 328"/>
                  <a:gd name="T22" fmla="*/ 4 w 360"/>
                  <a:gd name="T23" fmla="*/ 14 h 328"/>
                  <a:gd name="T24" fmla="*/ 4 w 360"/>
                  <a:gd name="T25" fmla="*/ 21 h 328"/>
                  <a:gd name="T26" fmla="*/ 1 w 360"/>
                  <a:gd name="T27" fmla="*/ 28 h 328"/>
                  <a:gd name="T28" fmla="*/ 5 w 360"/>
                  <a:gd name="T29" fmla="*/ 45 h 328"/>
                  <a:gd name="T30" fmla="*/ 21 w 360"/>
                  <a:gd name="T31" fmla="*/ 37 h 328"/>
                  <a:gd name="T32" fmla="*/ 37 w 360"/>
                  <a:gd name="T33" fmla="*/ 49 h 328"/>
                  <a:gd name="T34" fmla="*/ 60 w 360"/>
                  <a:gd name="T35" fmla="*/ 77 h 328"/>
                  <a:gd name="T36" fmla="*/ 74 w 360"/>
                  <a:gd name="T37" fmla="*/ 66 h 328"/>
                  <a:gd name="T38" fmla="*/ 97 w 360"/>
                  <a:gd name="T39" fmla="*/ 52 h 328"/>
                  <a:gd name="T40" fmla="*/ 115 w 360"/>
                  <a:gd name="T41" fmla="*/ 71 h 328"/>
                  <a:gd name="T42" fmla="*/ 119 w 360"/>
                  <a:gd name="T43" fmla="*/ 100 h 328"/>
                  <a:gd name="T44" fmla="*/ 121 w 360"/>
                  <a:gd name="T45" fmla="*/ 131 h 328"/>
                  <a:gd name="T46" fmla="*/ 116 w 360"/>
                  <a:gd name="T47" fmla="*/ 144 h 328"/>
                  <a:gd name="T48" fmla="*/ 112 w 360"/>
                  <a:gd name="T49" fmla="*/ 149 h 328"/>
                  <a:gd name="T50" fmla="*/ 114 w 360"/>
                  <a:gd name="T51" fmla="*/ 168 h 328"/>
                  <a:gd name="T52" fmla="*/ 109 w 360"/>
                  <a:gd name="T53" fmla="*/ 184 h 328"/>
                  <a:gd name="T54" fmla="*/ 95 w 360"/>
                  <a:gd name="T55" fmla="*/ 181 h 328"/>
                  <a:gd name="T56" fmla="*/ 84 w 360"/>
                  <a:gd name="T57" fmla="*/ 204 h 328"/>
                  <a:gd name="T58" fmla="*/ 68 w 360"/>
                  <a:gd name="T59" fmla="*/ 219 h 328"/>
                  <a:gd name="T60" fmla="*/ 80 w 360"/>
                  <a:gd name="T61" fmla="*/ 236 h 328"/>
                  <a:gd name="T62" fmla="*/ 90 w 360"/>
                  <a:gd name="T63" fmla="*/ 249 h 328"/>
                  <a:gd name="T64" fmla="*/ 109 w 360"/>
                  <a:gd name="T65" fmla="*/ 253 h 328"/>
                  <a:gd name="T66" fmla="*/ 118 w 360"/>
                  <a:gd name="T67" fmla="*/ 272 h 328"/>
                  <a:gd name="T68" fmla="*/ 133 w 360"/>
                  <a:gd name="T69" fmla="*/ 284 h 328"/>
                  <a:gd name="T70" fmla="*/ 154 w 360"/>
                  <a:gd name="T71" fmla="*/ 278 h 328"/>
                  <a:gd name="T72" fmla="*/ 167 w 360"/>
                  <a:gd name="T73" fmla="*/ 275 h 328"/>
                  <a:gd name="T74" fmla="*/ 177 w 360"/>
                  <a:gd name="T75" fmla="*/ 289 h 328"/>
                  <a:gd name="T76" fmla="*/ 180 w 360"/>
                  <a:gd name="T77" fmla="*/ 289 h 328"/>
                  <a:gd name="T78" fmla="*/ 200 w 360"/>
                  <a:gd name="T79" fmla="*/ 283 h 328"/>
                  <a:gd name="T80" fmla="*/ 206 w 360"/>
                  <a:gd name="T81" fmla="*/ 292 h 328"/>
                  <a:gd name="T82" fmla="*/ 211 w 360"/>
                  <a:gd name="T83" fmla="*/ 297 h 328"/>
                  <a:gd name="T84" fmla="*/ 229 w 360"/>
                  <a:gd name="T85" fmla="*/ 308 h 328"/>
                  <a:gd name="T86" fmla="*/ 235 w 360"/>
                  <a:gd name="T87" fmla="*/ 303 h 328"/>
                  <a:gd name="T88" fmla="*/ 243 w 360"/>
                  <a:gd name="T89" fmla="*/ 297 h 328"/>
                  <a:gd name="T90" fmla="*/ 255 w 360"/>
                  <a:gd name="T91" fmla="*/ 315 h 328"/>
                  <a:gd name="T92" fmla="*/ 269 w 360"/>
                  <a:gd name="T93" fmla="*/ 328 h 328"/>
                  <a:gd name="T94" fmla="*/ 278 w 360"/>
                  <a:gd name="T95" fmla="*/ 311 h 328"/>
                  <a:gd name="T96" fmla="*/ 296 w 360"/>
                  <a:gd name="T97" fmla="*/ 301 h 328"/>
                  <a:gd name="T98" fmla="*/ 306 w 360"/>
                  <a:gd name="T99" fmla="*/ 305 h 328"/>
                  <a:gd name="T100" fmla="*/ 315 w 360"/>
                  <a:gd name="T101" fmla="*/ 315 h 328"/>
                  <a:gd name="T102" fmla="*/ 318 w 360"/>
                  <a:gd name="T103" fmla="*/ 288 h 328"/>
                  <a:gd name="T104" fmla="*/ 325 w 360"/>
                  <a:gd name="T105" fmla="*/ 243 h 328"/>
                  <a:gd name="T106" fmla="*/ 336 w 360"/>
                  <a:gd name="T107" fmla="*/ 24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0" h="328">
                    <a:moveTo>
                      <a:pt x="358" y="193"/>
                    </a:moveTo>
                    <a:cubicBezTo>
                      <a:pt x="352" y="153"/>
                      <a:pt x="352" y="153"/>
                      <a:pt x="352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6" y="148"/>
                      <a:pt x="357" y="145"/>
                      <a:pt x="357" y="142"/>
                    </a:cubicBezTo>
                    <a:cubicBezTo>
                      <a:pt x="355" y="139"/>
                      <a:pt x="355" y="139"/>
                      <a:pt x="355" y="139"/>
                    </a:cubicBezTo>
                    <a:cubicBezTo>
                      <a:pt x="351" y="137"/>
                      <a:pt x="349" y="130"/>
                      <a:pt x="350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3" y="119"/>
                      <a:pt x="340" y="120"/>
                      <a:pt x="337" y="122"/>
                    </a:cubicBezTo>
                    <a:cubicBezTo>
                      <a:pt x="334" y="125"/>
                      <a:pt x="332" y="127"/>
                      <a:pt x="331" y="129"/>
                    </a:cubicBezTo>
                    <a:cubicBezTo>
                      <a:pt x="330" y="134"/>
                      <a:pt x="325" y="137"/>
                      <a:pt x="316" y="140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3" y="153"/>
                      <a:pt x="313" y="153"/>
                      <a:pt x="313" y="153"/>
                    </a:cubicBezTo>
                    <a:cubicBezTo>
                      <a:pt x="309" y="161"/>
                      <a:pt x="309" y="161"/>
                      <a:pt x="309" y="161"/>
                    </a:cubicBezTo>
                    <a:cubicBezTo>
                      <a:pt x="309" y="162"/>
                      <a:pt x="309" y="162"/>
                      <a:pt x="309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55" y="156"/>
                      <a:pt x="255" y="156"/>
                      <a:pt x="255" y="156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4" y="147"/>
                      <a:pt x="254" y="147"/>
                      <a:pt x="254" y="147"/>
                    </a:cubicBezTo>
                    <a:cubicBezTo>
                      <a:pt x="249" y="143"/>
                      <a:pt x="249" y="143"/>
                      <a:pt x="249" y="143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68" y="119"/>
                      <a:pt x="168" y="119"/>
                      <a:pt x="168" y="11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6" y="119"/>
                      <a:pt x="165" y="119"/>
                      <a:pt x="165" y="118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8" y="81"/>
                      <a:pt x="141" y="72"/>
                      <a:pt x="129" y="57"/>
                    </a:cubicBezTo>
                    <a:cubicBezTo>
                      <a:pt x="117" y="42"/>
                      <a:pt x="110" y="34"/>
                      <a:pt x="108" y="3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0" y="5"/>
                      <a:pt x="46" y="3"/>
                      <a:pt x="40" y="2"/>
                    </a:cubicBezTo>
                    <a:cubicBezTo>
                      <a:pt x="35" y="0"/>
                      <a:pt x="23" y="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1" y="40"/>
                      <a:pt x="2" y="43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1"/>
                      <a:pt x="19" y="38"/>
                      <a:pt x="21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61"/>
                      <a:pt x="41" y="65"/>
                      <a:pt x="48" y="72"/>
                    </a:cubicBezTo>
                    <a:cubicBezTo>
                      <a:pt x="53" y="75"/>
                      <a:pt x="55" y="77"/>
                      <a:pt x="5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19" y="100"/>
                      <a:pt x="119" y="100"/>
                      <a:pt x="119" y="100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9" y="125"/>
                      <a:pt x="121" y="130"/>
                      <a:pt x="121" y="131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2" y="149"/>
                      <a:pt x="112" y="149"/>
                      <a:pt x="112" y="149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1" y="182"/>
                      <a:pt x="111" y="182"/>
                      <a:pt x="111" y="182"/>
                    </a:cubicBezTo>
                    <a:cubicBezTo>
                      <a:pt x="109" y="184"/>
                      <a:pt x="109" y="184"/>
                      <a:pt x="109" y="184"/>
                    </a:cubicBezTo>
                    <a:cubicBezTo>
                      <a:pt x="108" y="185"/>
                      <a:pt x="106" y="185"/>
                      <a:pt x="103" y="184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95" y="181"/>
                      <a:pt x="95" y="181"/>
                      <a:pt x="95" y="181"/>
                    </a:cubicBezTo>
                    <a:cubicBezTo>
                      <a:pt x="90" y="187"/>
                      <a:pt x="90" y="187"/>
                      <a:pt x="90" y="187"/>
                    </a:cubicBezTo>
                    <a:cubicBezTo>
                      <a:pt x="84" y="203"/>
                      <a:pt x="84" y="203"/>
                      <a:pt x="84" y="203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71" y="225"/>
                      <a:pt x="71" y="225"/>
                      <a:pt x="71" y="225"/>
                    </a:cubicBezTo>
                    <a:cubicBezTo>
                      <a:pt x="72" y="225"/>
                      <a:pt x="72" y="225"/>
                      <a:pt x="72" y="225"/>
                    </a:cubicBezTo>
                    <a:cubicBezTo>
                      <a:pt x="80" y="235"/>
                      <a:pt x="80" y="235"/>
                      <a:pt x="80" y="235"/>
                    </a:cubicBezTo>
                    <a:cubicBezTo>
                      <a:pt x="80" y="236"/>
                      <a:pt x="80" y="236"/>
                      <a:pt x="80" y="236"/>
                    </a:cubicBezTo>
                    <a:cubicBezTo>
                      <a:pt x="80" y="239"/>
                      <a:pt x="80" y="239"/>
                      <a:pt x="80" y="239"/>
                    </a:cubicBezTo>
                    <a:cubicBezTo>
                      <a:pt x="89" y="240"/>
                      <a:pt x="89" y="240"/>
                      <a:pt x="89" y="240"/>
                    </a:cubicBezTo>
                    <a:cubicBezTo>
                      <a:pt x="90" y="248"/>
                      <a:pt x="90" y="248"/>
                      <a:pt x="90" y="248"/>
                    </a:cubicBezTo>
                    <a:cubicBezTo>
                      <a:pt x="90" y="249"/>
                      <a:pt x="90" y="249"/>
                      <a:pt x="90" y="249"/>
                    </a:cubicBezTo>
                    <a:cubicBezTo>
                      <a:pt x="91" y="258"/>
                      <a:pt x="91" y="258"/>
                      <a:pt x="91" y="258"/>
                    </a:cubicBezTo>
                    <a:cubicBezTo>
                      <a:pt x="94" y="260"/>
                      <a:pt x="94" y="260"/>
                      <a:pt x="94" y="260"/>
                    </a:cubicBezTo>
                    <a:cubicBezTo>
                      <a:pt x="102" y="258"/>
                      <a:pt x="102" y="258"/>
                      <a:pt x="102" y="258"/>
                    </a:cubicBezTo>
                    <a:cubicBezTo>
                      <a:pt x="109" y="253"/>
                      <a:pt x="109" y="253"/>
                      <a:pt x="109" y="253"/>
                    </a:cubicBezTo>
                    <a:cubicBezTo>
                      <a:pt x="111" y="253"/>
                      <a:pt x="111" y="253"/>
                      <a:pt x="111" y="253"/>
                    </a:cubicBezTo>
                    <a:cubicBezTo>
                      <a:pt x="113" y="266"/>
                      <a:pt x="113" y="266"/>
                      <a:pt x="113" y="266"/>
                    </a:cubicBezTo>
                    <a:cubicBezTo>
                      <a:pt x="117" y="271"/>
                      <a:pt x="117" y="271"/>
                      <a:pt x="117" y="271"/>
                    </a:cubicBezTo>
                    <a:cubicBezTo>
                      <a:pt x="118" y="272"/>
                      <a:pt x="118" y="272"/>
                      <a:pt x="118" y="272"/>
                    </a:cubicBezTo>
                    <a:cubicBezTo>
                      <a:pt x="121" y="277"/>
                      <a:pt x="121" y="277"/>
                      <a:pt x="121" y="277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27" y="283"/>
                      <a:pt x="129" y="283"/>
                      <a:pt x="131" y="283"/>
                    </a:cubicBezTo>
                    <a:cubicBezTo>
                      <a:pt x="133" y="284"/>
                      <a:pt x="133" y="284"/>
                      <a:pt x="133" y="284"/>
                    </a:cubicBezTo>
                    <a:cubicBezTo>
                      <a:pt x="137" y="282"/>
                      <a:pt x="137" y="282"/>
                      <a:pt x="137" y="282"/>
                    </a:cubicBezTo>
                    <a:cubicBezTo>
                      <a:pt x="140" y="281"/>
                      <a:pt x="143" y="280"/>
                      <a:pt x="146" y="279"/>
                    </a:cubicBezTo>
                    <a:cubicBezTo>
                      <a:pt x="148" y="278"/>
                      <a:pt x="148" y="278"/>
                      <a:pt x="148" y="278"/>
                    </a:cubicBezTo>
                    <a:cubicBezTo>
                      <a:pt x="154" y="278"/>
                      <a:pt x="154" y="278"/>
                      <a:pt x="154" y="278"/>
                    </a:cubicBezTo>
                    <a:cubicBezTo>
                      <a:pt x="156" y="278"/>
                      <a:pt x="157" y="278"/>
                      <a:pt x="158" y="279"/>
                    </a:cubicBezTo>
                    <a:cubicBezTo>
                      <a:pt x="166" y="274"/>
                      <a:pt x="166" y="274"/>
                      <a:pt x="166" y="274"/>
                    </a:cubicBezTo>
                    <a:cubicBezTo>
                      <a:pt x="167" y="274"/>
                      <a:pt x="167" y="274"/>
                      <a:pt x="167" y="274"/>
                    </a:cubicBezTo>
                    <a:cubicBezTo>
                      <a:pt x="167" y="275"/>
                      <a:pt x="167" y="275"/>
                      <a:pt x="167" y="275"/>
                    </a:cubicBezTo>
                    <a:cubicBezTo>
                      <a:pt x="168" y="274"/>
                      <a:pt x="168" y="274"/>
                      <a:pt x="168" y="274"/>
                    </a:cubicBezTo>
                    <a:cubicBezTo>
                      <a:pt x="169" y="275"/>
                      <a:pt x="169" y="275"/>
                      <a:pt x="169" y="275"/>
                    </a:cubicBezTo>
                    <a:cubicBezTo>
                      <a:pt x="172" y="279"/>
                      <a:pt x="173" y="282"/>
                      <a:pt x="173" y="283"/>
                    </a:cubicBezTo>
                    <a:cubicBezTo>
                      <a:pt x="177" y="289"/>
                      <a:pt x="177" y="289"/>
                      <a:pt x="177" y="289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1" y="290"/>
                      <a:pt x="181" y="290"/>
                      <a:pt x="181" y="290"/>
                    </a:cubicBezTo>
                    <a:cubicBezTo>
                      <a:pt x="180" y="289"/>
                      <a:pt x="180" y="289"/>
                      <a:pt x="180" y="289"/>
                    </a:cubicBezTo>
                    <a:cubicBezTo>
                      <a:pt x="179" y="287"/>
                      <a:pt x="179" y="286"/>
                      <a:pt x="180" y="285"/>
                    </a:cubicBezTo>
                    <a:cubicBezTo>
                      <a:pt x="181" y="284"/>
                      <a:pt x="182" y="283"/>
                      <a:pt x="185" y="283"/>
                    </a:cubicBezTo>
                    <a:cubicBezTo>
                      <a:pt x="199" y="283"/>
                      <a:pt x="199" y="283"/>
                      <a:pt x="199" y="283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6"/>
                      <a:pt x="211" y="295"/>
                      <a:pt x="211" y="295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27" y="303"/>
                      <a:pt x="227" y="303"/>
                      <a:pt x="227" y="303"/>
                    </a:cubicBezTo>
                    <a:cubicBezTo>
                      <a:pt x="228" y="305"/>
                      <a:pt x="229" y="306"/>
                      <a:pt x="229" y="308"/>
                    </a:cubicBezTo>
                    <a:cubicBezTo>
                      <a:pt x="229" y="314"/>
                      <a:pt x="229" y="314"/>
                      <a:pt x="229" y="314"/>
                    </a:cubicBezTo>
                    <a:cubicBezTo>
                      <a:pt x="234" y="315"/>
                      <a:pt x="234" y="315"/>
                      <a:pt x="234" y="315"/>
                    </a:cubicBezTo>
                    <a:cubicBezTo>
                      <a:pt x="237" y="310"/>
                      <a:pt x="237" y="310"/>
                      <a:pt x="237" y="310"/>
                    </a:cubicBezTo>
                    <a:cubicBezTo>
                      <a:pt x="235" y="307"/>
                      <a:pt x="235" y="305"/>
                      <a:pt x="235" y="303"/>
                    </a:cubicBezTo>
                    <a:cubicBezTo>
                      <a:pt x="235" y="302"/>
                      <a:pt x="236" y="301"/>
                      <a:pt x="237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298"/>
                      <a:pt x="239" y="297"/>
                      <a:pt x="240" y="297"/>
                    </a:cubicBezTo>
                    <a:cubicBezTo>
                      <a:pt x="243" y="297"/>
                      <a:pt x="243" y="297"/>
                      <a:pt x="243" y="297"/>
                    </a:cubicBezTo>
                    <a:cubicBezTo>
                      <a:pt x="245" y="299"/>
                      <a:pt x="247" y="303"/>
                      <a:pt x="248" y="309"/>
                    </a:cubicBezTo>
                    <a:cubicBezTo>
                      <a:pt x="248" y="310"/>
                      <a:pt x="248" y="310"/>
                      <a:pt x="248" y="310"/>
                    </a:cubicBezTo>
                    <a:cubicBezTo>
                      <a:pt x="249" y="311"/>
                      <a:pt x="249" y="311"/>
                      <a:pt x="249" y="311"/>
                    </a:cubicBezTo>
                    <a:cubicBezTo>
                      <a:pt x="249" y="312"/>
                      <a:pt x="251" y="313"/>
                      <a:pt x="255" y="315"/>
                    </a:cubicBezTo>
                    <a:cubicBezTo>
                      <a:pt x="255" y="315"/>
                      <a:pt x="255" y="315"/>
                      <a:pt x="255" y="315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75" y="326"/>
                      <a:pt x="275" y="326"/>
                      <a:pt x="275" y="326"/>
                    </a:cubicBezTo>
                    <a:cubicBezTo>
                      <a:pt x="274" y="324"/>
                      <a:pt x="274" y="324"/>
                      <a:pt x="274" y="324"/>
                    </a:cubicBezTo>
                    <a:cubicBezTo>
                      <a:pt x="272" y="322"/>
                      <a:pt x="272" y="320"/>
                      <a:pt x="272" y="319"/>
                    </a:cubicBezTo>
                    <a:cubicBezTo>
                      <a:pt x="272" y="316"/>
                      <a:pt x="274" y="313"/>
                      <a:pt x="278" y="311"/>
                    </a:cubicBezTo>
                    <a:cubicBezTo>
                      <a:pt x="285" y="305"/>
                      <a:pt x="285" y="305"/>
                      <a:pt x="285" y="305"/>
                    </a:cubicBezTo>
                    <a:cubicBezTo>
                      <a:pt x="293" y="310"/>
                      <a:pt x="293" y="310"/>
                      <a:pt x="293" y="310"/>
                    </a:cubicBezTo>
                    <a:cubicBezTo>
                      <a:pt x="294" y="310"/>
                      <a:pt x="294" y="310"/>
                      <a:pt x="294" y="310"/>
                    </a:cubicBezTo>
                    <a:cubicBezTo>
                      <a:pt x="296" y="301"/>
                      <a:pt x="296" y="301"/>
                      <a:pt x="296" y="301"/>
                    </a:cubicBezTo>
                    <a:cubicBezTo>
                      <a:pt x="296" y="300"/>
                      <a:pt x="296" y="300"/>
                      <a:pt x="296" y="300"/>
                    </a:cubicBezTo>
                    <a:cubicBezTo>
                      <a:pt x="297" y="299"/>
                      <a:pt x="297" y="299"/>
                      <a:pt x="297" y="299"/>
                    </a:cubicBezTo>
                    <a:cubicBezTo>
                      <a:pt x="304" y="300"/>
                      <a:pt x="304" y="300"/>
                      <a:pt x="304" y="300"/>
                    </a:cubicBezTo>
                    <a:cubicBezTo>
                      <a:pt x="305" y="301"/>
                      <a:pt x="306" y="303"/>
                      <a:pt x="306" y="305"/>
                    </a:cubicBezTo>
                    <a:cubicBezTo>
                      <a:pt x="306" y="306"/>
                      <a:pt x="305" y="308"/>
                      <a:pt x="303" y="310"/>
                    </a:cubicBezTo>
                    <a:cubicBezTo>
                      <a:pt x="305" y="311"/>
                      <a:pt x="305" y="311"/>
                      <a:pt x="305" y="311"/>
                    </a:cubicBezTo>
                    <a:cubicBezTo>
                      <a:pt x="309" y="313"/>
                      <a:pt x="312" y="314"/>
                      <a:pt x="314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20" y="317"/>
                      <a:pt x="320" y="317"/>
                      <a:pt x="320" y="317"/>
                    </a:cubicBezTo>
                    <a:cubicBezTo>
                      <a:pt x="324" y="317"/>
                      <a:pt x="324" y="317"/>
                      <a:pt x="324" y="317"/>
                    </a:cubicBezTo>
                    <a:cubicBezTo>
                      <a:pt x="318" y="288"/>
                      <a:pt x="318" y="288"/>
                      <a:pt x="318" y="288"/>
                    </a:cubicBezTo>
                    <a:cubicBezTo>
                      <a:pt x="314" y="285"/>
                      <a:pt x="310" y="281"/>
                      <a:pt x="307" y="275"/>
                    </a:cubicBezTo>
                    <a:cubicBezTo>
                      <a:pt x="304" y="270"/>
                      <a:pt x="305" y="263"/>
                      <a:pt x="312" y="255"/>
                    </a:cubicBezTo>
                    <a:cubicBezTo>
                      <a:pt x="315" y="251"/>
                      <a:pt x="320" y="247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6" y="245"/>
                      <a:pt x="336" y="245"/>
                      <a:pt x="336" y="245"/>
                    </a:cubicBezTo>
                    <a:cubicBezTo>
                      <a:pt x="346" y="245"/>
                      <a:pt x="346" y="245"/>
                      <a:pt x="346" y="245"/>
                    </a:cubicBezTo>
                    <a:cubicBezTo>
                      <a:pt x="350" y="243"/>
                      <a:pt x="353" y="237"/>
                      <a:pt x="357" y="228"/>
                    </a:cubicBezTo>
                    <a:cubicBezTo>
                      <a:pt x="360" y="222"/>
                      <a:pt x="360" y="211"/>
                      <a:pt x="358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1ïḓè">
                <a:extLst>
                  <a:ext uri="{FF2B5EF4-FFF2-40B4-BE49-F238E27FC236}">
                    <a16:creationId xmlns:a16="http://schemas.microsoft.com/office/drawing/2014/main" id="{6F31831A-7694-4352-9747-F6AD1B28E2B9}"/>
                  </a:ext>
                </a:extLst>
              </p:cNvPr>
              <p:cNvSpPr/>
              <p:nvPr/>
            </p:nvSpPr>
            <p:spPr bwMode="auto">
              <a:xfrm>
                <a:off x="3788" y="1953"/>
                <a:ext cx="513" cy="322"/>
              </a:xfrm>
              <a:custGeom>
                <a:avLst/>
                <a:gdLst>
                  <a:gd name="T0" fmla="*/ 198 w 217"/>
                  <a:gd name="T1" fmla="*/ 4 h 136"/>
                  <a:gd name="T2" fmla="*/ 179 w 217"/>
                  <a:gd name="T3" fmla="*/ 6 h 136"/>
                  <a:gd name="T4" fmla="*/ 135 w 217"/>
                  <a:gd name="T5" fmla="*/ 21 h 136"/>
                  <a:gd name="T6" fmla="*/ 136 w 217"/>
                  <a:gd name="T7" fmla="*/ 30 h 136"/>
                  <a:gd name="T8" fmla="*/ 106 w 217"/>
                  <a:gd name="T9" fmla="*/ 26 h 136"/>
                  <a:gd name="T10" fmla="*/ 84 w 217"/>
                  <a:gd name="T11" fmla="*/ 0 h 136"/>
                  <a:gd name="T12" fmla="*/ 75 w 217"/>
                  <a:gd name="T13" fmla="*/ 10 h 136"/>
                  <a:gd name="T14" fmla="*/ 64 w 217"/>
                  <a:gd name="T15" fmla="*/ 4 h 136"/>
                  <a:gd name="T16" fmla="*/ 59 w 217"/>
                  <a:gd name="T17" fmla="*/ 10 h 136"/>
                  <a:gd name="T18" fmla="*/ 51 w 217"/>
                  <a:gd name="T19" fmla="*/ 12 h 136"/>
                  <a:gd name="T20" fmla="*/ 6 w 217"/>
                  <a:gd name="T21" fmla="*/ 64 h 136"/>
                  <a:gd name="T22" fmla="*/ 11 w 217"/>
                  <a:gd name="T23" fmla="*/ 76 h 136"/>
                  <a:gd name="T24" fmla="*/ 10 w 217"/>
                  <a:gd name="T25" fmla="*/ 76 h 136"/>
                  <a:gd name="T26" fmla="*/ 17 w 217"/>
                  <a:gd name="T27" fmla="*/ 103 h 136"/>
                  <a:gd name="T28" fmla="*/ 0 w 217"/>
                  <a:gd name="T29" fmla="*/ 114 h 136"/>
                  <a:gd name="T30" fmla="*/ 8 w 217"/>
                  <a:gd name="T31" fmla="*/ 122 h 136"/>
                  <a:gd name="T32" fmla="*/ 9 w 217"/>
                  <a:gd name="T33" fmla="*/ 124 h 136"/>
                  <a:gd name="T34" fmla="*/ 32 w 217"/>
                  <a:gd name="T35" fmla="*/ 136 h 136"/>
                  <a:gd name="T36" fmla="*/ 42 w 217"/>
                  <a:gd name="T37" fmla="*/ 126 h 136"/>
                  <a:gd name="T38" fmla="*/ 57 w 217"/>
                  <a:gd name="T39" fmla="*/ 119 h 136"/>
                  <a:gd name="T40" fmla="*/ 59 w 217"/>
                  <a:gd name="T41" fmla="*/ 121 h 136"/>
                  <a:gd name="T42" fmla="*/ 59 w 217"/>
                  <a:gd name="T43" fmla="*/ 122 h 136"/>
                  <a:gd name="T44" fmla="*/ 74 w 217"/>
                  <a:gd name="T45" fmla="*/ 132 h 136"/>
                  <a:gd name="T46" fmla="*/ 92 w 217"/>
                  <a:gd name="T47" fmla="*/ 126 h 136"/>
                  <a:gd name="T48" fmla="*/ 106 w 217"/>
                  <a:gd name="T49" fmla="*/ 125 h 136"/>
                  <a:gd name="T50" fmla="*/ 108 w 217"/>
                  <a:gd name="T51" fmla="*/ 124 h 136"/>
                  <a:gd name="T52" fmla="*/ 119 w 217"/>
                  <a:gd name="T53" fmla="*/ 110 h 136"/>
                  <a:gd name="T54" fmla="*/ 125 w 217"/>
                  <a:gd name="T55" fmla="*/ 106 h 136"/>
                  <a:gd name="T56" fmla="*/ 126 w 217"/>
                  <a:gd name="T57" fmla="*/ 107 h 136"/>
                  <a:gd name="T58" fmla="*/ 129 w 217"/>
                  <a:gd name="T59" fmla="*/ 108 h 136"/>
                  <a:gd name="T60" fmla="*/ 134 w 217"/>
                  <a:gd name="T61" fmla="*/ 88 h 136"/>
                  <a:gd name="T62" fmla="*/ 140 w 217"/>
                  <a:gd name="T63" fmla="*/ 86 h 136"/>
                  <a:gd name="T64" fmla="*/ 148 w 217"/>
                  <a:gd name="T65" fmla="*/ 69 h 136"/>
                  <a:gd name="T66" fmla="*/ 151 w 217"/>
                  <a:gd name="T67" fmla="*/ 60 h 136"/>
                  <a:gd name="T68" fmla="*/ 161 w 217"/>
                  <a:gd name="T69" fmla="*/ 56 h 136"/>
                  <a:gd name="T70" fmla="*/ 161 w 217"/>
                  <a:gd name="T71" fmla="*/ 54 h 136"/>
                  <a:gd name="T72" fmla="*/ 169 w 217"/>
                  <a:gd name="T73" fmla="*/ 48 h 136"/>
                  <a:gd name="T74" fmla="*/ 164 w 217"/>
                  <a:gd name="T75" fmla="*/ 47 h 136"/>
                  <a:gd name="T76" fmla="*/ 164 w 217"/>
                  <a:gd name="T77" fmla="*/ 44 h 136"/>
                  <a:gd name="T78" fmla="*/ 166 w 217"/>
                  <a:gd name="T79" fmla="*/ 43 h 136"/>
                  <a:gd name="T80" fmla="*/ 176 w 217"/>
                  <a:gd name="T81" fmla="*/ 38 h 136"/>
                  <a:gd name="T82" fmla="*/ 202 w 217"/>
                  <a:gd name="T83" fmla="*/ 20 h 136"/>
                  <a:gd name="T84" fmla="*/ 214 w 217"/>
                  <a:gd name="T85" fmla="*/ 24 h 136"/>
                  <a:gd name="T86" fmla="*/ 212 w 217"/>
                  <a:gd name="T87" fmla="*/ 14 h 136"/>
                  <a:gd name="T88" fmla="*/ 212 w 217"/>
                  <a:gd name="T89" fmla="*/ 14 h 136"/>
                  <a:gd name="T90" fmla="*/ 216 w 217"/>
                  <a:gd name="T91" fmla="*/ 6 h 136"/>
                  <a:gd name="T92" fmla="*/ 213 w 217"/>
                  <a:gd name="T93" fmla="*/ 7 h 136"/>
                  <a:gd name="T94" fmla="*/ 204 w 217"/>
                  <a:gd name="T95" fmla="*/ 8 h 136"/>
                  <a:gd name="T96" fmla="*/ 202 w 217"/>
                  <a:gd name="T97" fmla="*/ 8 h 136"/>
                  <a:gd name="T98" fmla="*/ 202 w 217"/>
                  <a:gd name="T99" fmla="*/ 6 h 136"/>
                  <a:gd name="T100" fmla="*/ 198 w 217"/>
                  <a:gd name="T101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7" h="136">
                    <a:moveTo>
                      <a:pt x="198" y="4"/>
                    </a:moveTo>
                    <a:cubicBezTo>
                      <a:pt x="198" y="4"/>
                      <a:pt x="198" y="4"/>
                      <a:pt x="198" y="4"/>
                    </a:cubicBezTo>
                    <a:cubicBezTo>
                      <a:pt x="198" y="6"/>
                      <a:pt x="196" y="7"/>
                      <a:pt x="194" y="7"/>
                    </a:cubicBezTo>
                    <a:cubicBezTo>
                      <a:pt x="179" y="6"/>
                      <a:pt x="179" y="6"/>
                      <a:pt x="179" y="6"/>
                    </a:cubicBezTo>
                    <a:cubicBezTo>
                      <a:pt x="168" y="4"/>
                      <a:pt x="161" y="2"/>
                      <a:pt x="157" y="0"/>
                    </a:cubicBezTo>
                    <a:cubicBezTo>
                      <a:pt x="135" y="21"/>
                      <a:pt x="135" y="21"/>
                      <a:pt x="135" y="21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17" y="33"/>
                      <a:pt x="108" y="32"/>
                      <a:pt x="106" y="2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4"/>
                      <a:pt x="74" y="0"/>
                      <a:pt x="72" y="0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2" y="20"/>
                      <a:pt x="34" y="27"/>
                      <a:pt x="28" y="35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9" y="78"/>
                      <a:pt x="10" y="82"/>
                      <a:pt x="12" y="86"/>
                    </a:cubicBezTo>
                    <a:cubicBezTo>
                      <a:pt x="15" y="91"/>
                      <a:pt x="17" y="97"/>
                      <a:pt x="17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8" y="122"/>
                      <a:pt x="8" y="122"/>
                      <a:pt x="8" y="122"/>
                    </a:cubicBezTo>
                    <a:cubicBezTo>
                      <a:pt x="8" y="122"/>
                      <a:pt x="9" y="123"/>
                      <a:pt x="9" y="12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6"/>
                      <a:pt x="12" y="129"/>
                      <a:pt x="18" y="13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2"/>
                      <a:pt x="59" y="122"/>
                      <a:pt x="59" y="122"/>
                    </a:cubicBezTo>
                    <a:cubicBezTo>
                      <a:pt x="57" y="126"/>
                      <a:pt x="58" y="130"/>
                      <a:pt x="62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9" y="131"/>
                      <a:pt x="82" y="130"/>
                      <a:pt x="85" y="128"/>
                    </a:cubicBezTo>
                    <a:cubicBezTo>
                      <a:pt x="86" y="126"/>
                      <a:pt x="89" y="125"/>
                      <a:pt x="92" y="126"/>
                    </a:cubicBezTo>
                    <a:cubicBezTo>
                      <a:pt x="97" y="126"/>
                      <a:pt x="101" y="128"/>
                      <a:pt x="104" y="132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2"/>
                      <a:pt x="111" y="120"/>
                      <a:pt x="112" y="118"/>
                    </a:cubicBezTo>
                    <a:cubicBezTo>
                      <a:pt x="114" y="115"/>
                      <a:pt x="116" y="112"/>
                      <a:pt x="119" y="110"/>
                    </a:cubicBezTo>
                    <a:cubicBezTo>
                      <a:pt x="124" y="107"/>
                      <a:pt x="124" y="107"/>
                      <a:pt x="124" y="107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7"/>
                      <a:pt x="125" y="107"/>
                      <a:pt x="125" y="107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7" y="82"/>
                      <a:pt x="150" y="78"/>
                      <a:pt x="150" y="75"/>
                    </a:cubicBezTo>
                    <a:cubicBezTo>
                      <a:pt x="148" y="69"/>
                      <a:pt x="148" y="69"/>
                      <a:pt x="148" y="69"/>
                    </a:cubicBezTo>
                    <a:cubicBezTo>
                      <a:pt x="147" y="65"/>
                      <a:pt x="147" y="62"/>
                      <a:pt x="148" y="61"/>
                    </a:cubicBezTo>
                    <a:cubicBezTo>
                      <a:pt x="149" y="60"/>
                      <a:pt x="150" y="60"/>
                      <a:pt x="151" y="60"/>
                    </a:cubicBezTo>
                    <a:cubicBezTo>
                      <a:pt x="154" y="60"/>
                      <a:pt x="157" y="60"/>
                      <a:pt x="160" y="62"/>
                    </a:cubicBezTo>
                    <a:cubicBezTo>
                      <a:pt x="161" y="56"/>
                      <a:pt x="161" y="56"/>
                      <a:pt x="161" y="56"/>
                    </a:cubicBezTo>
                    <a:cubicBezTo>
                      <a:pt x="161" y="55"/>
                      <a:pt x="161" y="55"/>
                      <a:pt x="161" y="55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4" y="47"/>
                      <a:pt x="164" y="47"/>
                      <a:pt x="164" y="47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4" y="44"/>
                      <a:pt x="164" y="44"/>
                      <a:pt x="164" y="44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6" y="43"/>
                      <a:pt x="166" y="43"/>
                      <a:pt x="166" y="43"/>
                    </a:cubicBezTo>
                    <a:cubicBezTo>
                      <a:pt x="167" y="43"/>
                      <a:pt x="167" y="43"/>
                      <a:pt x="167" y="43"/>
                    </a:cubicBezTo>
                    <a:cubicBezTo>
                      <a:pt x="170" y="43"/>
                      <a:pt x="173" y="42"/>
                      <a:pt x="176" y="38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6" y="6"/>
                      <a:pt x="216" y="6"/>
                      <a:pt x="216" y="6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7"/>
                      <a:pt x="213" y="7"/>
                      <a:pt x="213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0" y="4"/>
                      <a:pt x="200" y="4"/>
                      <a:pt x="200" y="4"/>
                    </a:cubicBez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ḍé">
                <a:extLst>
                  <a:ext uri="{FF2B5EF4-FFF2-40B4-BE49-F238E27FC236}">
                    <a16:creationId xmlns:a16="http://schemas.microsoft.com/office/drawing/2014/main" id="{47DE5F4D-88DA-446F-86AC-17479DEE5C7B}"/>
                  </a:ext>
                </a:extLst>
              </p:cNvPr>
              <p:cNvSpPr/>
              <p:nvPr/>
            </p:nvSpPr>
            <p:spPr bwMode="auto">
              <a:xfrm>
                <a:off x="4268" y="2486"/>
                <a:ext cx="81" cy="73"/>
              </a:xfrm>
              <a:custGeom>
                <a:avLst/>
                <a:gdLst>
                  <a:gd name="T0" fmla="*/ 31 w 34"/>
                  <a:gd name="T1" fmla="*/ 17 h 31"/>
                  <a:gd name="T2" fmla="*/ 34 w 34"/>
                  <a:gd name="T3" fmla="*/ 13 h 31"/>
                  <a:gd name="T4" fmla="*/ 34 w 34"/>
                  <a:gd name="T5" fmla="*/ 13 h 31"/>
                  <a:gd name="T6" fmla="*/ 34 w 34"/>
                  <a:gd name="T7" fmla="*/ 13 h 31"/>
                  <a:gd name="T8" fmla="*/ 34 w 34"/>
                  <a:gd name="T9" fmla="*/ 13 h 31"/>
                  <a:gd name="T10" fmla="*/ 24 w 34"/>
                  <a:gd name="T11" fmla="*/ 5 h 31"/>
                  <a:gd name="T12" fmla="*/ 11 w 34"/>
                  <a:gd name="T13" fmla="*/ 1 h 31"/>
                  <a:gd name="T14" fmla="*/ 7 w 34"/>
                  <a:gd name="T15" fmla="*/ 2 h 31"/>
                  <a:gd name="T16" fmla="*/ 7 w 34"/>
                  <a:gd name="T17" fmla="*/ 11 h 31"/>
                  <a:gd name="T18" fmla="*/ 2 w 34"/>
                  <a:gd name="T19" fmla="*/ 19 h 31"/>
                  <a:gd name="T20" fmla="*/ 0 w 34"/>
                  <a:gd name="T21" fmla="*/ 21 h 31"/>
                  <a:gd name="T22" fmla="*/ 4 w 34"/>
                  <a:gd name="T23" fmla="*/ 25 h 31"/>
                  <a:gd name="T24" fmla="*/ 5 w 34"/>
                  <a:gd name="T25" fmla="*/ 25 h 31"/>
                  <a:gd name="T26" fmla="*/ 6 w 34"/>
                  <a:gd name="T27" fmla="*/ 29 h 31"/>
                  <a:gd name="T28" fmla="*/ 11 w 34"/>
                  <a:gd name="T29" fmla="*/ 31 h 31"/>
                  <a:gd name="T30" fmla="*/ 17 w 34"/>
                  <a:gd name="T31" fmla="*/ 28 h 31"/>
                  <a:gd name="T32" fmla="*/ 26 w 34"/>
                  <a:gd name="T33" fmla="*/ 30 h 31"/>
                  <a:gd name="T34" fmla="*/ 26 w 34"/>
                  <a:gd name="T35" fmla="*/ 27 h 31"/>
                  <a:gd name="T36" fmla="*/ 31 w 34"/>
                  <a:gd name="T37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1">
                    <a:moveTo>
                      <a:pt x="31" y="17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1"/>
                      <a:pt x="14" y="0"/>
                      <a:pt x="1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3"/>
                      <a:pt x="5" y="17"/>
                      <a:pt x="2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3" y="29"/>
                      <a:pt x="15" y="28"/>
                      <a:pt x="17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1"/>
                      <a:pt x="29" y="18"/>
                      <a:pt x="3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ḷîḑe">
                <a:extLst>
                  <a:ext uri="{FF2B5EF4-FFF2-40B4-BE49-F238E27FC236}">
                    <a16:creationId xmlns:a16="http://schemas.microsoft.com/office/drawing/2014/main" id="{23AC7105-1D90-40C4-A941-A58C2D97534C}"/>
                  </a:ext>
                </a:extLst>
              </p:cNvPr>
              <p:cNvSpPr/>
              <p:nvPr/>
            </p:nvSpPr>
            <p:spPr bwMode="auto">
              <a:xfrm>
                <a:off x="3892" y="2216"/>
                <a:ext cx="447" cy="345"/>
              </a:xfrm>
              <a:custGeom>
                <a:avLst/>
                <a:gdLst>
                  <a:gd name="T0" fmla="*/ 120 w 189"/>
                  <a:gd name="T1" fmla="*/ 23 h 146"/>
                  <a:gd name="T2" fmla="*/ 85 w 189"/>
                  <a:gd name="T3" fmla="*/ 9 h 146"/>
                  <a:gd name="T4" fmla="*/ 85 w 189"/>
                  <a:gd name="T5" fmla="*/ 1 h 146"/>
                  <a:gd name="T6" fmla="*/ 82 w 189"/>
                  <a:gd name="T7" fmla="*/ 0 h 146"/>
                  <a:gd name="T8" fmla="*/ 66 w 189"/>
                  <a:gd name="T9" fmla="*/ 16 h 146"/>
                  <a:gd name="T10" fmla="*/ 58 w 189"/>
                  <a:gd name="T11" fmla="*/ 24 h 146"/>
                  <a:gd name="T12" fmla="*/ 48 w 189"/>
                  <a:gd name="T13" fmla="*/ 19 h 146"/>
                  <a:gd name="T14" fmla="*/ 31 w 189"/>
                  <a:gd name="T15" fmla="*/ 25 h 146"/>
                  <a:gd name="T16" fmla="*/ 10 w 189"/>
                  <a:gd name="T17" fmla="*/ 11 h 146"/>
                  <a:gd name="T18" fmla="*/ 2 w 189"/>
                  <a:gd name="T19" fmla="*/ 17 h 146"/>
                  <a:gd name="T20" fmla="*/ 2 w 189"/>
                  <a:gd name="T21" fmla="*/ 18 h 146"/>
                  <a:gd name="T22" fmla="*/ 0 w 189"/>
                  <a:gd name="T23" fmla="*/ 20 h 146"/>
                  <a:gd name="T24" fmla="*/ 4 w 189"/>
                  <a:gd name="T25" fmla="*/ 21 h 146"/>
                  <a:gd name="T26" fmla="*/ 5 w 189"/>
                  <a:gd name="T27" fmla="*/ 21 h 146"/>
                  <a:gd name="T28" fmla="*/ 34 w 189"/>
                  <a:gd name="T29" fmla="*/ 43 h 146"/>
                  <a:gd name="T30" fmla="*/ 62 w 189"/>
                  <a:gd name="T31" fmla="*/ 75 h 146"/>
                  <a:gd name="T32" fmla="*/ 90 w 189"/>
                  <a:gd name="T33" fmla="*/ 72 h 146"/>
                  <a:gd name="T34" fmla="*/ 91 w 189"/>
                  <a:gd name="T35" fmla="*/ 71 h 146"/>
                  <a:gd name="T36" fmla="*/ 99 w 189"/>
                  <a:gd name="T37" fmla="*/ 73 h 146"/>
                  <a:gd name="T38" fmla="*/ 100 w 189"/>
                  <a:gd name="T39" fmla="*/ 75 h 146"/>
                  <a:gd name="T40" fmla="*/ 93 w 189"/>
                  <a:gd name="T41" fmla="*/ 93 h 146"/>
                  <a:gd name="T42" fmla="*/ 84 w 189"/>
                  <a:gd name="T43" fmla="*/ 93 h 146"/>
                  <a:gd name="T44" fmla="*/ 74 w 189"/>
                  <a:gd name="T45" fmla="*/ 117 h 146"/>
                  <a:gd name="T46" fmla="*/ 89 w 189"/>
                  <a:gd name="T47" fmla="*/ 127 h 146"/>
                  <a:gd name="T48" fmla="*/ 93 w 189"/>
                  <a:gd name="T49" fmla="*/ 133 h 146"/>
                  <a:gd name="T50" fmla="*/ 100 w 189"/>
                  <a:gd name="T51" fmla="*/ 133 h 146"/>
                  <a:gd name="T52" fmla="*/ 115 w 189"/>
                  <a:gd name="T53" fmla="*/ 139 h 146"/>
                  <a:gd name="T54" fmla="*/ 118 w 189"/>
                  <a:gd name="T55" fmla="*/ 143 h 146"/>
                  <a:gd name="T56" fmla="*/ 132 w 189"/>
                  <a:gd name="T57" fmla="*/ 144 h 146"/>
                  <a:gd name="T58" fmla="*/ 152 w 189"/>
                  <a:gd name="T59" fmla="*/ 143 h 146"/>
                  <a:gd name="T60" fmla="*/ 159 w 189"/>
                  <a:gd name="T61" fmla="*/ 139 h 146"/>
                  <a:gd name="T62" fmla="*/ 158 w 189"/>
                  <a:gd name="T63" fmla="*/ 131 h 146"/>
                  <a:gd name="T64" fmla="*/ 162 w 189"/>
                  <a:gd name="T65" fmla="*/ 119 h 146"/>
                  <a:gd name="T66" fmla="*/ 170 w 189"/>
                  <a:gd name="T67" fmla="*/ 111 h 146"/>
                  <a:gd name="T68" fmla="*/ 186 w 189"/>
                  <a:gd name="T69" fmla="*/ 111 h 146"/>
                  <a:gd name="T70" fmla="*/ 181 w 189"/>
                  <a:gd name="T71" fmla="*/ 98 h 146"/>
                  <a:gd name="T72" fmla="*/ 174 w 189"/>
                  <a:gd name="T73" fmla="*/ 97 h 146"/>
                  <a:gd name="T74" fmla="*/ 174 w 189"/>
                  <a:gd name="T75" fmla="*/ 97 h 146"/>
                  <a:gd name="T76" fmla="*/ 156 w 189"/>
                  <a:gd name="T77" fmla="*/ 86 h 146"/>
                  <a:gd name="T78" fmla="*/ 147 w 189"/>
                  <a:gd name="T79" fmla="*/ 83 h 146"/>
                  <a:gd name="T80" fmla="*/ 132 w 189"/>
                  <a:gd name="T81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9" h="146">
                    <a:moveTo>
                      <a:pt x="132" y="43"/>
                    </a:moveTo>
                    <a:cubicBezTo>
                      <a:pt x="128" y="39"/>
                      <a:pt x="124" y="33"/>
                      <a:pt x="120" y="23"/>
                    </a:cubicBezTo>
                    <a:cubicBezTo>
                      <a:pt x="109" y="23"/>
                      <a:pt x="102" y="21"/>
                      <a:pt x="99" y="17"/>
                    </a:cubicBezTo>
                    <a:cubicBezTo>
                      <a:pt x="96" y="13"/>
                      <a:pt x="92" y="11"/>
                      <a:pt x="85" y="9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7" y="3"/>
                      <a:pt x="74" y="5"/>
                      <a:pt x="72" y="8"/>
                    </a:cubicBezTo>
                    <a:cubicBezTo>
                      <a:pt x="71" y="11"/>
                      <a:pt x="69" y="14"/>
                      <a:pt x="66" y="16"/>
                    </a:cubicBezTo>
                    <a:cubicBezTo>
                      <a:pt x="64" y="23"/>
                      <a:pt x="62" y="26"/>
                      <a:pt x="60" y="26"/>
                    </a:cubicBezTo>
                    <a:cubicBezTo>
                      <a:pt x="59" y="26"/>
                      <a:pt x="58" y="25"/>
                      <a:pt x="58" y="24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2" y="20"/>
                      <a:pt x="50" y="19"/>
                      <a:pt x="48" y="19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1" y="23"/>
                      <a:pt x="37" y="25"/>
                      <a:pt x="31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1" y="22"/>
                      <a:pt x="9" y="17"/>
                      <a:pt x="10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2" y="31"/>
                      <a:pt x="17" y="37"/>
                      <a:pt x="20" y="38"/>
                    </a:cubicBezTo>
                    <a:cubicBezTo>
                      <a:pt x="21" y="39"/>
                      <a:pt x="26" y="41"/>
                      <a:pt x="34" y="4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50"/>
                      <a:pt x="58" y="59"/>
                      <a:pt x="62" y="75"/>
                    </a:cubicBezTo>
                    <a:cubicBezTo>
                      <a:pt x="69" y="79"/>
                      <a:pt x="73" y="81"/>
                      <a:pt x="76" y="81"/>
                    </a:cubicBezTo>
                    <a:cubicBezTo>
                      <a:pt x="78" y="79"/>
                      <a:pt x="83" y="77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7" y="85"/>
                      <a:pt x="95" y="91"/>
                      <a:pt x="93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7"/>
                      <a:pt x="81" y="103"/>
                      <a:pt x="76" y="111"/>
                    </a:cubicBezTo>
                    <a:cubicBezTo>
                      <a:pt x="74" y="113"/>
                      <a:pt x="74" y="115"/>
                      <a:pt x="74" y="117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5" y="126"/>
                      <a:pt x="87" y="127"/>
                      <a:pt x="89" y="127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1" y="131"/>
                      <a:pt x="102" y="131"/>
                      <a:pt x="104" y="131"/>
                    </a:cubicBezTo>
                    <a:cubicBezTo>
                      <a:pt x="108" y="131"/>
                      <a:pt x="111" y="133"/>
                      <a:pt x="115" y="139"/>
                    </a:cubicBezTo>
                    <a:cubicBezTo>
                      <a:pt x="115" y="139"/>
                      <a:pt x="115" y="139"/>
                      <a:pt x="115" y="139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1" y="141"/>
                      <a:pt x="126" y="142"/>
                      <a:pt x="132" y="144"/>
                    </a:cubicBezTo>
                    <a:cubicBezTo>
                      <a:pt x="142" y="146"/>
                      <a:pt x="142" y="146"/>
                      <a:pt x="142" y="146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9" y="139"/>
                      <a:pt x="159" y="139"/>
                      <a:pt x="159" y="139"/>
                    </a:cubicBezTo>
                    <a:cubicBezTo>
                      <a:pt x="156" y="136"/>
                      <a:pt x="156" y="136"/>
                      <a:pt x="156" y="136"/>
                    </a:cubicBezTo>
                    <a:cubicBezTo>
                      <a:pt x="156" y="135"/>
                      <a:pt x="156" y="133"/>
                      <a:pt x="158" y="131"/>
                    </a:cubicBezTo>
                    <a:cubicBezTo>
                      <a:pt x="161" y="129"/>
                      <a:pt x="162" y="127"/>
                      <a:pt x="162" y="124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17"/>
                      <a:pt x="162" y="115"/>
                      <a:pt x="163" y="115"/>
                    </a:cubicBezTo>
                    <a:cubicBezTo>
                      <a:pt x="164" y="113"/>
                      <a:pt x="166" y="112"/>
                      <a:pt x="170" y="111"/>
                    </a:cubicBezTo>
                    <a:cubicBezTo>
                      <a:pt x="175" y="111"/>
                      <a:pt x="181" y="113"/>
                      <a:pt x="189" y="119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2" y="105"/>
                      <a:pt x="182" y="105"/>
                      <a:pt x="182" y="105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0" y="57"/>
                      <a:pt x="136" y="46"/>
                      <a:pt x="1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ḷïḓe">
                <a:extLst>
                  <a:ext uri="{FF2B5EF4-FFF2-40B4-BE49-F238E27FC236}">
                    <a16:creationId xmlns:a16="http://schemas.microsoft.com/office/drawing/2014/main" id="{A1651EE8-A77B-4FF1-A546-223BD3CED6FF}"/>
                  </a:ext>
                </a:extLst>
              </p:cNvPr>
              <p:cNvSpPr/>
              <p:nvPr/>
            </p:nvSpPr>
            <p:spPr bwMode="auto">
              <a:xfrm>
                <a:off x="3658" y="1555"/>
                <a:ext cx="416" cy="594"/>
              </a:xfrm>
              <a:custGeom>
                <a:avLst/>
                <a:gdLst>
                  <a:gd name="T0" fmla="*/ 158 w 176"/>
                  <a:gd name="T1" fmla="*/ 74 h 251"/>
                  <a:gd name="T2" fmla="*/ 140 w 176"/>
                  <a:gd name="T3" fmla="*/ 69 h 251"/>
                  <a:gd name="T4" fmla="*/ 139 w 176"/>
                  <a:gd name="T5" fmla="*/ 52 h 251"/>
                  <a:gd name="T6" fmla="*/ 134 w 176"/>
                  <a:gd name="T7" fmla="*/ 46 h 251"/>
                  <a:gd name="T8" fmla="*/ 117 w 176"/>
                  <a:gd name="T9" fmla="*/ 38 h 251"/>
                  <a:gd name="T10" fmla="*/ 117 w 176"/>
                  <a:gd name="T11" fmla="*/ 24 h 251"/>
                  <a:gd name="T12" fmla="*/ 113 w 176"/>
                  <a:gd name="T13" fmla="*/ 20 h 251"/>
                  <a:gd name="T14" fmla="*/ 105 w 176"/>
                  <a:gd name="T15" fmla="*/ 15 h 251"/>
                  <a:gd name="T16" fmla="*/ 100 w 176"/>
                  <a:gd name="T17" fmla="*/ 0 h 251"/>
                  <a:gd name="T18" fmla="*/ 89 w 176"/>
                  <a:gd name="T19" fmla="*/ 8 h 251"/>
                  <a:gd name="T20" fmla="*/ 78 w 176"/>
                  <a:gd name="T21" fmla="*/ 24 h 251"/>
                  <a:gd name="T22" fmla="*/ 71 w 176"/>
                  <a:gd name="T23" fmla="*/ 33 h 251"/>
                  <a:gd name="T24" fmla="*/ 59 w 176"/>
                  <a:gd name="T25" fmla="*/ 39 h 251"/>
                  <a:gd name="T26" fmla="*/ 45 w 176"/>
                  <a:gd name="T27" fmla="*/ 39 h 251"/>
                  <a:gd name="T28" fmla="*/ 32 w 176"/>
                  <a:gd name="T29" fmla="*/ 50 h 251"/>
                  <a:gd name="T30" fmla="*/ 24 w 176"/>
                  <a:gd name="T31" fmla="*/ 45 h 251"/>
                  <a:gd name="T32" fmla="*/ 17 w 176"/>
                  <a:gd name="T33" fmla="*/ 32 h 251"/>
                  <a:gd name="T34" fmla="*/ 8 w 176"/>
                  <a:gd name="T35" fmla="*/ 48 h 251"/>
                  <a:gd name="T36" fmla="*/ 7 w 176"/>
                  <a:gd name="T37" fmla="*/ 48 h 251"/>
                  <a:gd name="T38" fmla="*/ 15 w 176"/>
                  <a:gd name="T39" fmla="*/ 84 h 251"/>
                  <a:gd name="T40" fmla="*/ 18 w 176"/>
                  <a:gd name="T41" fmla="*/ 94 h 251"/>
                  <a:gd name="T42" fmla="*/ 6 w 176"/>
                  <a:gd name="T43" fmla="*/ 100 h 251"/>
                  <a:gd name="T44" fmla="*/ 24 w 176"/>
                  <a:gd name="T45" fmla="*/ 120 h 251"/>
                  <a:gd name="T46" fmla="*/ 24 w 176"/>
                  <a:gd name="T47" fmla="*/ 120 h 251"/>
                  <a:gd name="T48" fmla="*/ 19 w 176"/>
                  <a:gd name="T49" fmla="*/ 140 h 251"/>
                  <a:gd name="T50" fmla="*/ 8 w 176"/>
                  <a:gd name="T51" fmla="*/ 147 h 251"/>
                  <a:gd name="T52" fmla="*/ 18 w 176"/>
                  <a:gd name="T53" fmla="*/ 179 h 251"/>
                  <a:gd name="T54" fmla="*/ 24 w 176"/>
                  <a:gd name="T55" fmla="*/ 189 h 251"/>
                  <a:gd name="T56" fmla="*/ 16 w 176"/>
                  <a:gd name="T57" fmla="*/ 208 h 251"/>
                  <a:gd name="T58" fmla="*/ 10 w 176"/>
                  <a:gd name="T59" fmla="*/ 225 h 251"/>
                  <a:gd name="T60" fmla="*/ 11 w 176"/>
                  <a:gd name="T61" fmla="*/ 238 h 251"/>
                  <a:gd name="T62" fmla="*/ 13 w 176"/>
                  <a:gd name="T63" fmla="*/ 241 h 251"/>
                  <a:gd name="T64" fmla="*/ 14 w 176"/>
                  <a:gd name="T65" fmla="*/ 244 h 251"/>
                  <a:gd name="T66" fmla="*/ 14 w 176"/>
                  <a:gd name="T67" fmla="*/ 244 h 251"/>
                  <a:gd name="T68" fmla="*/ 47 w 176"/>
                  <a:gd name="T69" fmla="*/ 248 h 251"/>
                  <a:gd name="T70" fmla="*/ 56 w 176"/>
                  <a:gd name="T71" fmla="*/ 232 h 251"/>
                  <a:gd name="T72" fmla="*/ 104 w 176"/>
                  <a:gd name="T73" fmla="*/ 176 h 251"/>
                  <a:gd name="T74" fmla="*/ 125 w 176"/>
                  <a:gd name="T75" fmla="*/ 164 h 251"/>
                  <a:gd name="T76" fmla="*/ 117 w 176"/>
                  <a:gd name="T77" fmla="*/ 156 h 251"/>
                  <a:gd name="T78" fmla="*/ 115 w 176"/>
                  <a:gd name="T79" fmla="*/ 147 h 251"/>
                  <a:gd name="T80" fmla="*/ 87 w 176"/>
                  <a:gd name="T81" fmla="*/ 119 h 251"/>
                  <a:gd name="T82" fmla="*/ 61 w 176"/>
                  <a:gd name="T83" fmla="*/ 114 h 251"/>
                  <a:gd name="T84" fmla="*/ 51 w 176"/>
                  <a:gd name="T85" fmla="*/ 100 h 251"/>
                  <a:gd name="T86" fmla="*/ 67 w 176"/>
                  <a:gd name="T87" fmla="*/ 74 h 251"/>
                  <a:gd name="T88" fmla="*/ 71 w 176"/>
                  <a:gd name="T89" fmla="*/ 61 h 251"/>
                  <a:gd name="T90" fmla="*/ 104 w 176"/>
                  <a:gd name="T91" fmla="*/ 67 h 251"/>
                  <a:gd name="T92" fmla="*/ 101 w 176"/>
                  <a:gd name="T93" fmla="*/ 80 h 251"/>
                  <a:gd name="T94" fmla="*/ 120 w 176"/>
                  <a:gd name="T95" fmla="*/ 95 h 251"/>
                  <a:gd name="T96" fmla="*/ 150 w 176"/>
                  <a:gd name="T97" fmla="*/ 122 h 251"/>
                  <a:gd name="T98" fmla="*/ 166 w 176"/>
                  <a:gd name="T99" fmla="*/ 102 h 251"/>
                  <a:gd name="T100" fmla="*/ 168 w 176"/>
                  <a:gd name="T101" fmla="*/ 92 h 251"/>
                  <a:gd name="T102" fmla="*/ 175 w 176"/>
                  <a:gd name="T103" fmla="*/ 87 h 251"/>
                  <a:gd name="T104" fmla="*/ 163 w 176"/>
                  <a:gd name="T105" fmla="*/ 7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6" h="251">
                    <a:moveTo>
                      <a:pt x="162" y="76"/>
                    </a:moveTo>
                    <a:cubicBezTo>
                      <a:pt x="159" y="74"/>
                      <a:pt x="159" y="74"/>
                      <a:pt x="159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40" y="69"/>
                      <a:pt x="140" y="69"/>
                      <a:pt x="140" y="69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6" y="60"/>
                      <a:pt x="136" y="60"/>
                      <a:pt x="136" y="60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1" y="48"/>
                      <a:pt x="141" y="48"/>
                      <a:pt x="141" y="48"/>
                    </a:cubicBezTo>
                    <a:cubicBezTo>
                      <a:pt x="140" y="47"/>
                      <a:pt x="140" y="47"/>
                      <a:pt x="140" y="47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5" y="34"/>
                      <a:pt x="115" y="34"/>
                      <a:pt x="115" y="34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9"/>
                      <a:pt x="38" y="50"/>
                      <a:pt x="37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5"/>
                      <a:pt x="3" y="58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2" y="217"/>
                      <a:pt x="12" y="217"/>
                      <a:pt x="12" y="217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8" y="227"/>
                      <a:pt x="7" y="228"/>
                      <a:pt x="6" y="231"/>
                    </a:cubicBezTo>
                    <a:cubicBezTo>
                      <a:pt x="5" y="232"/>
                      <a:pt x="5" y="232"/>
                      <a:pt x="6" y="233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5" y="246"/>
                      <a:pt x="15" y="246"/>
                      <a:pt x="15" y="246"/>
                    </a:cubicBezTo>
                    <a:cubicBezTo>
                      <a:pt x="18" y="248"/>
                      <a:pt x="18" y="248"/>
                      <a:pt x="18" y="248"/>
                    </a:cubicBezTo>
                    <a:cubicBezTo>
                      <a:pt x="33" y="251"/>
                      <a:pt x="33" y="251"/>
                      <a:pt x="33" y="251"/>
                    </a:cubicBezTo>
                    <a:cubicBezTo>
                      <a:pt x="37" y="251"/>
                      <a:pt x="42" y="250"/>
                      <a:pt x="47" y="248"/>
                    </a:cubicBezTo>
                    <a:cubicBezTo>
                      <a:pt x="51" y="246"/>
                      <a:pt x="56" y="245"/>
                      <a:pt x="61" y="246"/>
                    </a:cubicBezTo>
                    <a:cubicBezTo>
                      <a:pt x="61" y="243"/>
                      <a:pt x="61" y="243"/>
                      <a:pt x="61" y="243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79" y="200"/>
                      <a:pt x="79" y="200"/>
                      <a:pt x="79" y="200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9" y="166"/>
                      <a:pt x="122" y="165"/>
                      <a:pt x="125" y="164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3" y="151"/>
                      <a:pt x="113" y="151"/>
                      <a:pt x="113" y="151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5" y="147"/>
                      <a:pt x="115" y="147"/>
                      <a:pt x="115" y="147"/>
                    </a:cubicBezTo>
                    <a:cubicBezTo>
                      <a:pt x="109" y="148"/>
                      <a:pt x="109" y="148"/>
                      <a:pt x="109" y="148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4" y="144"/>
                      <a:pt x="91" y="141"/>
                      <a:pt x="90" y="138"/>
                    </a:cubicBezTo>
                    <a:cubicBezTo>
                      <a:pt x="88" y="131"/>
                      <a:pt x="87" y="125"/>
                      <a:pt x="87" y="119"/>
                    </a:cubicBezTo>
                    <a:cubicBezTo>
                      <a:pt x="86" y="121"/>
                      <a:pt x="84" y="122"/>
                      <a:pt x="82" y="122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1" y="114"/>
                      <a:pt x="61" y="114"/>
                      <a:pt x="61" y="11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6" y="114"/>
                      <a:pt x="53" y="113"/>
                      <a:pt x="52" y="112"/>
                    </a:cubicBezTo>
                    <a:cubicBezTo>
                      <a:pt x="49" y="110"/>
                      <a:pt x="48" y="108"/>
                      <a:pt x="48" y="107"/>
                    </a:cubicBezTo>
                    <a:cubicBezTo>
                      <a:pt x="47" y="104"/>
                      <a:pt x="48" y="102"/>
                      <a:pt x="51" y="100"/>
                    </a:cubicBezTo>
                    <a:cubicBezTo>
                      <a:pt x="53" y="98"/>
                      <a:pt x="57" y="94"/>
                      <a:pt x="59" y="90"/>
                    </a:cubicBezTo>
                    <a:cubicBezTo>
                      <a:pt x="57" y="87"/>
                      <a:pt x="55" y="83"/>
                      <a:pt x="57" y="80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7" y="77"/>
                      <a:pt x="61" y="76"/>
                      <a:pt x="67" y="74"/>
                    </a:cubicBezTo>
                    <a:cubicBezTo>
                      <a:pt x="67" y="72"/>
                      <a:pt x="68" y="70"/>
                      <a:pt x="6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0" y="67"/>
                      <a:pt x="69" y="64"/>
                      <a:pt x="71" y="61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7" y="58"/>
                      <a:pt x="82" y="58"/>
                      <a:pt x="86" y="60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107" y="74"/>
                      <a:pt x="106" y="76"/>
                      <a:pt x="105" y="76"/>
                    </a:cubicBezTo>
                    <a:cubicBezTo>
                      <a:pt x="103" y="76"/>
                      <a:pt x="102" y="78"/>
                      <a:pt x="101" y="8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108" y="86"/>
                      <a:pt x="110" y="84"/>
                      <a:pt x="113" y="84"/>
                    </a:cubicBezTo>
                    <a:cubicBezTo>
                      <a:pt x="114" y="84"/>
                      <a:pt x="115" y="84"/>
                      <a:pt x="117" y="86"/>
                    </a:cubicBezTo>
                    <a:cubicBezTo>
                      <a:pt x="118" y="88"/>
                      <a:pt x="119" y="92"/>
                      <a:pt x="120" y="95"/>
                    </a:cubicBezTo>
                    <a:cubicBezTo>
                      <a:pt x="120" y="100"/>
                      <a:pt x="121" y="103"/>
                      <a:pt x="123" y="105"/>
                    </a:cubicBezTo>
                    <a:cubicBezTo>
                      <a:pt x="126" y="110"/>
                      <a:pt x="126" y="110"/>
                      <a:pt x="126" y="110"/>
                    </a:cubicBezTo>
                    <a:cubicBezTo>
                      <a:pt x="131" y="116"/>
                      <a:pt x="133" y="120"/>
                      <a:pt x="134" y="124"/>
                    </a:cubicBezTo>
                    <a:cubicBezTo>
                      <a:pt x="150" y="122"/>
                      <a:pt x="150" y="122"/>
                      <a:pt x="150" y="122"/>
                    </a:cubicBezTo>
                    <a:cubicBezTo>
                      <a:pt x="157" y="118"/>
                      <a:pt x="157" y="118"/>
                      <a:pt x="157" y="118"/>
                    </a:cubicBezTo>
                    <a:cubicBezTo>
                      <a:pt x="163" y="110"/>
                      <a:pt x="163" y="110"/>
                      <a:pt x="163" y="110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68" y="92"/>
                      <a:pt x="168" y="92"/>
                      <a:pt x="168" y="92"/>
                    </a:cubicBezTo>
                    <a:cubicBezTo>
                      <a:pt x="169" y="92"/>
                      <a:pt x="169" y="92"/>
                      <a:pt x="169" y="92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3" y="78"/>
                      <a:pt x="163" y="78"/>
                      <a:pt x="163" y="78"/>
                    </a:cubicBezTo>
                    <a:lnTo>
                      <a:pt x="16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ŝḷiḍè">
                <a:extLst>
                  <a:ext uri="{FF2B5EF4-FFF2-40B4-BE49-F238E27FC236}">
                    <a16:creationId xmlns:a16="http://schemas.microsoft.com/office/drawing/2014/main" id="{C5E3CA00-AB98-4ECE-9BD1-CED864C4EED7}"/>
                  </a:ext>
                </a:extLst>
              </p:cNvPr>
              <p:cNvSpPr/>
              <p:nvPr/>
            </p:nvSpPr>
            <p:spPr bwMode="auto">
              <a:xfrm>
                <a:off x="3466" y="2126"/>
                <a:ext cx="440" cy="433"/>
              </a:xfrm>
              <a:custGeom>
                <a:avLst/>
                <a:gdLst>
                  <a:gd name="T0" fmla="*/ 41 w 186"/>
                  <a:gd name="T1" fmla="*/ 60 h 183"/>
                  <a:gd name="T2" fmla="*/ 2 w 186"/>
                  <a:gd name="T3" fmla="*/ 81 h 183"/>
                  <a:gd name="T4" fmla="*/ 15 w 186"/>
                  <a:gd name="T5" fmla="*/ 111 h 183"/>
                  <a:gd name="T6" fmla="*/ 16 w 186"/>
                  <a:gd name="T7" fmla="*/ 111 h 183"/>
                  <a:gd name="T8" fmla="*/ 34 w 186"/>
                  <a:gd name="T9" fmla="*/ 143 h 183"/>
                  <a:gd name="T10" fmla="*/ 44 w 186"/>
                  <a:gd name="T11" fmla="*/ 145 h 183"/>
                  <a:gd name="T12" fmla="*/ 53 w 186"/>
                  <a:gd name="T13" fmla="*/ 150 h 183"/>
                  <a:gd name="T14" fmla="*/ 106 w 186"/>
                  <a:gd name="T15" fmla="*/ 155 h 183"/>
                  <a:gd name="T16" fmla="*/ 109 w 186"/>
                  <a:gd name="T17" fmla="*/ 173 h 183"/>
                  <a:gd name="T18" fmla="*/ 130 w 186"/>
                  <a:gd name="T19" fmla="*/ 171 h 183"/>
                  <a:gd name="T20" fmla="*/ 142 w 186"/>
                  <a:gd name="T21" fmla="*/ 183 h 183"/>
                  <a:gd name="T22" fmla="*/ 151 w 186"/>
                  <a:gd name="T23" fmla="*/ 174 h 183"/>
                  <a:gd name="T24" fmla="*/ 163 w 186"/>
                  <a:gd name="T25" fmla="*/ 175 h 183"/>
                  <a:gd name="T26" fmla="*/ 174 w 186"/>
                  <a:gd name="T27" fmla="*/ 165 h 183"/>
                  <a:gd name="T28" fmla="*/ 172 w 186"/>
                  <a:gd name="T29" fmla="*/ 163 h 183"/>
                  <a:gd name="T30" fmla="*/ 173 w 186"/>
                  <a:gd name="T31" fmla="*/ 153 h 183"/>
                  <a:gd name="T32" fmla="*/ 152 w 186"/>
                  <a:gd name="T33" fmla="*/ 147 h 183"/>
                  <a:gd name="T34" fmla="*/ 142 w 186"/>
                  <a:gd name="T35" fmla="*/ 131 h 183"/>
                  <a:gd name="T36" fmla="*/ 138 w 186"/>
                  <a:gd name="T37" fmla="*/ 118 h 183"/>
                  <a:gd name="T38" fmla="*/ 149 w 186"/>
                  <a:gd name="T39" fmla="*/ 113 h 183"/>
                  <a:gd name="T40" fmla="*/ 156 w 186"/>
                  <a:gd name="T41" fmla="*/ 102 h 183"/>
                  <a:gd name="T42" fmla="*/ 160 w 186"/>
                  <a:gd name="T43" fmla="*/ 98 h 183"/>
                  <a:gd name="T44" fmla="*/ 160 w 186"/>
                  <a:gd name="T45" fmla="*/ 81 h 183"/>
                  <a:gd name="T46" fmla="*/ 170 w 186"/>
                  <a:gd name="T47" fmla="*/ 83 h 183"/>
                  <a:gd name="T48" fmla="*/ 171 w 186"/>
                  <a:gd name="T49" fmla="*/ 84 h 183"/>
                  <a:gd name="T50" fmla="*/ 186 w 186"/>
                  <a:gd name="T51" fmla="*/ 81 h 183"/>
                  <a:gd name="T52" fmla="*/ 169 w 186"/>
                  <a:gd name="T53" fmla="*/ 68 h 183"/>
                  <a:gd name="T54" fmla="*/ 152 w 186"/>
                  <a:gd name="T55" fmla="*/ 63 h 183"/>
                  <a:gd name="T56" fmla="*/ 152 w 186"/>
                  <a:gd name="T57" fmla="*/ 63 h 183"/>
                  <a:gd name="T58" fmla="*/ 131 w 186"/>
                  <a:gd name="T59" fmla="*/ 48 h 183"/>
                  <a:gd name="T60" fmla="*/ 148 w 186"/>
                  <a:gd name="T61" fmla="*/ 29 h 183"/>
                  <a:gd name="T62" fmla="*/ 142 w 186"/>
                  <a:gd name="T63" fmla="*/ 9 h 183"/>
                  <a:gd name="T64" fmla="*/ 114 w 186"/>
                  <a:gd name="T65" fmla="*/ 14 h 183"/>
                  <a:gd name="T66" fmla="*/ 101 w 186"/>
                  <a:gd name="T67" fmla="*/ 7 h 183"/>
                  <a:gd name="T68" fmla="*/ 96 w 186"/>
                  <a:gd name="T69" fmla="*/ 5 h 183"/>
                  <a:gd name="T70" fmla="*/ 95 w 186"/>
                  <a:gd name="T71" fmla="*/ 3 h 183"/>
                  <a:gd name="T72" fmla="*/ 95 w 186"/>
                  <a:gd name="T73" fmla="*/ 3 h 183"/>
                  <a:gd name="T74" fmla="*/ 94 w 186"/>
                  <a:gd name="T75" fmla="*/ 1 h 183"/>
                  <a:gd name="T76" fmla="*/ 94 w 186"/>
                  <a:gd name="T77" fmla="*/ 0 h 183"/>
                  <a:gd name="T78" fmla="*/ 93 w 186"/>
                  <a:gd name="T79" fmla="*/ 11 h 183"/>
                  <a:gd name="T80" fmla="*/ 92 w 186"/>
                  <a:gd name="T81" fmla="*/ 18 h 183"/>
                  <a:gd name="T82" fmla="*/ 93 w 186"/>
                  <a:gd name="T83" fmla="*/ 34 h 183"/>
                  <a:gd name="T84" fmla="*/ 92 w 186"/>
                  <a:gd name="T85" fmla="*/ 35 h 183"/>
                  <a:gd name="T86" fmla="*/ 87 w 186"/>
                  <a:gd name="T87" fmla="*/ 48 h 183"/>
                  <a:gd name="T88" fmla="*/ 67 w 186"/>
                  <a:gd name="T89" fmla="*/ 55 h 183"/>
                  <a:gd name="T90" fmla="*/ 42 w 186"/>
                  <a:gd name="T91" fmla="*/ 6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6" h="183">
                    <a:moveTo>
                      <a:pt x="42" y="60"/>
                    </a:moveTo>
                    <a:cubicBezTo>
                      <a:pt x="41" y="60"/>
                      <a:pt x="41" y="60"/>
                      <a:pt x="41" y="60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95"/>
                      <a:pt x="2" y="103"/>
                      <a:pt x="6" y="105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26" y="136"/>
                      <a:pt x="31" y="141"/>
                      <a:pt x="34" y="143"/>
                    </a:cubicBezTo>
                    <a:cubicBezTo>
                      <a:pt x="42" y="145"/>
                      <a:pt x="42" y="145"/>
                      <a:pt x="42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5" y="147"/>
                      <a:pt x="48" y="149"/>
                      <a:pt x="53" y="150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94" y="151"/>
                      <a:pt x="104" y="153"/>
                      <a:pt x="106" y="155"/>
                    </a:cubicBezTo>
                    <a:cubicBezTo>
                      <a:pt x="108" y="156"/>
                      <a:pt x="109" y="160"/>
                      <a:pt x="108" y="166"/>
                    </a:cubicBezTo>
                    <a:cubicBezTo>
                      <a:pt x="108" y="170"/>
                      <a:pt x="108" y="173"/>
                      <a:pt x="109" y="173"/>
                    </a:cubicBezTo>
                    <a:cubicBezTo>
                      <a:pt x="118" y="171"/>
                      <a:pt x="118" y="171"/>
                      <a:pt x="118" y="171"/>
                    </a:cubicBezTo>
                    <a:cubicBezTo>
                      <a:pt x="124" y="169"/>
                      <a:pt x="128" y="169"/>
                      <a:pt x="130" y="171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8" y="181"/>
                      <a:pt x="142" y="183"/>
                      <a:pt x="142" y="183"/>
                    </a:cubicBezTo>
                    <a:cubicBezTo>
                      <a:pt x="145" y="182"/>
                      <a:pt x="148" y="179"/>
                      <a:pt x="150" y="175"/>
                    </a:cubicBezTo>
                    <a:cubicBezTo>
                      <a:pt x="151" y="174"/>
                      <a:pt x="151" y="174"/>
                      <a:pt x="151" y="174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63" y="175"/>
                      <a:pt x="163" y="175"/>
                      <a:pt x="163" y="175"/>
                    </a:cubicBezTo>
                    <a:cubicBezTo>
                      <a:pt x="164" y="169"/>
                      <a:pt x="167" y="167"/>
                      <a:pt x="172" y="166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170" y="148"/>
                      <a:pt x="166" y="146"/>
                      <a:pt x="161" y="147"/>
                    </a:cubicBezTo>
                    <a:cubicBezTo>
                      <a:pt x="157" y="148"/>
                      <a:pt x="154" y="148"/>
                      <a:pt x="152" y="147"/>
                    </a:cubicBezTo>
                    <a:cubicBezTo>
                      <a:pt x="152" y="145"/>
                      <a:pt x="152" y="145"/>
                      <a:pt x="152" y="143"/>
                    </a:cubicBezTo>
                    <a:cubicBezTo>
                      <a:pt x="149" y="138"/>
                      <a:pt x="146" y="134"/>
                      <a:pt x="142" y="131"/>
                    </a:cubicBezTo>
                    <a:cubicBezTo>
                      <a:pt x="138" y="127"/>
                      <a:pt x="136" y="123"/>
                      <a:pt x="138" y="119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50" y="120"/>
                      <a:pt x="150" y="120"/>
                      <a:pt x="150" y="120"/>
                    </a:cubicBezTo>
                    <a:cubicBezTo>
                      <a:pt x="149" y="113"/>
                      <a:pt x="149" y="113"/>
                      <a:pt x="149" y="113"/>
                    </a:cubicBezTo>
                    <a:cubicBezTo>
                      <a:pt x="148" y="109"/>
                      <a:pt x="149" y="107"/>
                      <a:pt x="151" y="105"/>
                    </a:cubicBezTo>
                    <a:cubicBezTo>
                      <a:pt x="152" y="103"/>
                      <a:pt x="154" y="102"/>
                      <a:pt x="156" y="102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98"/>
                      <a:pt x="160" y="98"/>
                      <a:pt x="160" y="98"/>
                    </a:cubicBezTo>
                    <a:cubicBezTo>
                      <a:pt x="157" y="91"/>
                      <a:pt x="156" y="85"/>
                      <a:pt x="157" y="83"/>
                    </a:cubicBezTo>
                    <a:cubicBezTo>
                      <a:pt x="160" y="81"/>
                      <a:pt x="160" y="81"/>
                      <a:pt x="160" y="81"/>
                    </a:cubicBezTo>
                    <a:cubicBezTo>
                      <a:pt x="161" y="80"/>
                      <a:pt x="165" y="81"/>
                      <a:pt x="170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5" y="89"/>
                      <a:pt x="178" y="93"/>
                      <a:pt x="179" y="93"/>
                    </a:cubicBezTo>
                    <a:cubicBezTo>
                      <a:pt x="186" y="81"/>
                      <a:pt x="186" y="81"/>
                      <a:pt x="186" y="81"/>
                    </a:cubicBezTo>
                    <a:cubicBezTo>
                      <a:pt x="180" y="73"/>
                      <a:pt x="176" y="67"/>
                      <a:pt x="175" y="64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45" y="60"/>
                      <a:pt x="141" y="56"/>
                      <a:pt x="140" y="53"/>
                    </a:cubicBezTo>
                    <a:cubicBezTo>
                      <a:pt x="131" y="48"/>
                      <a:pt x="131" y="48"/>
                      <a:pt x="131" y="48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48" y="29"/>
                      <a:pt x="148" y="29"/>
                      <a:pt x="148" y="29"/>
                    </a:cubicBezTo>
                    <a:cubicBezTo>
                      <a:pt x="148" y="24"/>
                      <a:pt x="146" y="19"/>
                      <a:pt x="144" y="1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24" y="13"/>
                      <a:pt x="119" y="14"/>
                      <a:pt x="114" y="14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6"/>
                      <a:pt x="91" y="17"/>
                      <a:pt x="92" y="18"/>
                    </a:cubicBezTo>
                    <a:cubicBezTo>
                      <a:pt x="94" y="21"/>
                      <a:pt x="93" y="24"/>
                      <a:pt x="91" y="27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77" y="53"/>
                      <a:pt x="71" y="55"/>
                      <a:pt x="67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2" y="60"/>
                      <a:pt x="42" y="60"/>
                      <a:pt x="4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ṧľíde">
                <a:extLst>
                  <a:ext uri="{FF2B5EF4-FFF2-40B4-BE49-F238E27FC236}">
                    <a16:creationId xmlns:a16="http://schemas.microsoft.com/office/drawing/2014/main" id="{41F98EAD-165D-4C59-A93B-369FCE40A14E}"/>
                  </a:ext>
                </a:extLst>
              </p:cNvPr>
              <p:cNvSpPr/>
              <p:nvPr/>
            </p:nvSpPr>
            <p:spPr bwMode="auto">
              <a:xfrm>
                <a:off x="4292" y="3051"/>
                <a:ext cx="125" cy="303"/>
              </a:xfrm>
              <a:custGeom>
                <a:avLst/>
                <a:gdLst>
                  <a:gd name="T0" fmla="*/ 40 w 53"/>
                  <a:gd name="T1" fmla="*/ 0 h 128"/>
                  <a:gd name="T2" fmla="*/ 12 w 53"/>
                  <a:gd name="T3" fmla="*/ 35 h 128"/>
                  <a:gd name="T4" fmla="*/ 0 w 53"/>
                  <a:gd name="T5" fmla="*/ 54 h 128"/>
                  <a:gd name="T6" fmla="*/ 3 w 53"/>
                  <a:gd name="T7" fmla="*/ 76 h 128"/>
                  <a:gd name="T8" fmla="*/ 3 w 53"/>
                  <a:gd name="T9" fmla="*/ 77 h 128"/>
                  <a:gd name="T10" fmla="*/ 3 w 53"/>
                  <a:gd name="T11" fmla="*/ 77 h 128"/>
                  <a:gd name="T12" fmla="*/ 1 w 53"/>
                  <a:gd name="T13" fmla="*/ 92 h 128"/>
                  <a:gd name="T14" fmla="*/ 2 w 53"/>
                  <a:gd name="T15" fmla="*/ 101 h 128"/>
                  <a:gd name="T16" fmla="*/ 18 w 53"/>
                  <a:gd name="T17" fmla="*/ 112 h 128"/>
                  <a:gd name="T18" fmla="*/ 18 w 53"/>
                  <a:gd name="T19" fmla="*/ 112 h 128"/>
                  <a:gd name="T20" fmla="*/ 19 w 53"/>
                  <a:gd name="T21" fmla="*/ 112 h 128"/>
                  <a:gd name="T22" fmla="*/ 19 w 53"/>
                  <a:gd name="T23" fmla="*/ 113 h 128"/>
                  <a:gd name="T24" fmla="*/ 19 w 53"/>
                  <a:gd name="T25" fmla="*/ 113 h 128"/>
                  <a:gd name="T26" fmla="*/ 25 w 53"/>
                  <a:gd name="T27" fmla="*/ 124 h 128"/>
                  <a:gd name="T28" fmla="*/ 31 w 53"/>
                  <a:gd name="T29" fmla="*/ 128 h 128"/>
                  <a:gd name="T30" fmla="*/ 33 w 53"/>
                  <a:gd name="T31" fmla="*/ 102 h 128"/>
                  <a:gd name="T32" fmla="*/ 33 w 53"/>
                  <a:gd name="T33" fmla="*/ 101 h 128"/>
                  <a:gd name="T34" fmla="*/ 45 w 53"/>
                  <a:gd name="T35" fmla="*/ 73 h 128"/>
                  <a:gd name="T36" fmla="*/ 49 w 53"/>
                  <a:gd name="T37" fmla="*/ 40 h 128"/>
                  <a:gd name="T38" fmla="*/ 49 w 53"/>
                  <a:gd name="T39" fmla="*/ 39 h 128"/>
                  <a:gd name="T40" fmla="*/ 49 w 53"/>
                  <a:gd name="T41" fmla="*/ 39 h 128"/>
                  <a:gd name="T42" fmla="*/ 53 w 53"/>
                  <a:gd name="T43" fmla="*/ 30 h 128"/>
                  <a:gd name="T44" fmla="*/ 50 w 53"/>
                  <a:gd name="T45" fmla="*/ 22 h 128"/>
                  <a:gd name="T46" fmla="*/ 50 w 53"/>
                  <a:gd name="T47" fmla="*/ 22 h 128"/>
                  <a:gd name="T48" fmla="*/ 49 w 53"/>
                  <a:gd name="T49" fmla="*/ 22 h 128"/>
                  <a:gd name="T50" fmla="*/ 49 w 53"/>
                  <a:gd name="T51" fmla="*/ 12 h 128"/>
                  <a:gd name="T52" fmla="*/ 49 w 53"/>
                  <a:gd name="T53" fmla="*/ 11 h 128"/>
                  <a:gd name="T54" fmla="*/ 49 w 53"/>
                  <a:gd name="T55" fmla="*/ 11 h 128"/>
                  <a:gd name="T56" fmla="*/ 51 w 53"/>
                  <a:gd name="T57" fmla="*/ 8 h 128"/>
                  <a:gd name="T58" fmla="*/ 53 w 53"/>
                  <a:gd name="T59" fmla="*/ 6 h 128"/>
                  <a:gd name="T60" fmla="*/ 40 w 53"/>
                  <a:gd name="T6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128">
                    <a:moveTo>
                      <a:pt x="40" y="0"/>
                    </a:moveTo>
                    <a:cubicBezTo>
                      <a:pt x="27" y="9"/>
                      <a:pt x="18" y="21"/>
                      <a:pt x="12" y="35"/>
                    </a:cubicBezTo>
                    <a:cubicBezTo>
                      <a:pt x="7" y="47"/>
                      <a:pt x="3" y="53"/>
                      <a:pt x="0" y="54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7"/>
                      <a:pt x="1" y="100"/>
                      <a:pt x="2" y="101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0" y="116"/>
                      <a:pt x="22" y="120"/>
                      <a:pt x="25" y="124"/>
                    </a:cubicBezTo>
                    <a:cubicBezTo>
                      <a:pt x="27" y="126"/>
                      <a:pt x="29" y="127"/>
                      <a:pt x="31" y="128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3" y="6"/>
                      <a:pt x="53" y="6"/>
                      <a:pt x="53" y="6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ḷiḓe">
                <a:extLst>
                  <a:ext uri="{FF2B5EF4-FFF2-40B4-BE49-F238E27FC236}">
                    <a16:creationId xmlns:a16="http://schemas.microsoft.com/office/drawing/2014/main" id="{5465023A-EDE8-4C5E-849E-F307F99C9284}"/>
                  </a:ext>
                </a:extLst>
              </p:cNvPr>
              <p:cNvSpPr/>
              <p:nvPr/>
            </p:nvSpPr>
            <p:spPr bwMode="auto">
              <a:xfrm>
                <a:off x="3366" y="3588"/>
                <a:ext cx="195" cy="166"/>
              </a:xfrm>
              <a:custGeom>
                <a:avLst/>
                <a:gdLst>
                  <a:gd name="T0" fmla="*/ 37 w 82"/>
                  <a:gd name="T1" fmla="*/ 7 h 70"/>
                  <a:gd name="T2" fmla="*/ 36 w 82"/>
                  <a:gd name="T3" fmla="*/ 9 h 70"/>
                  <a:gd name="T4" fmla="*/ 36 w 82"/>
                  <a:gd name="T5" fmla="*/ 9 h 70"/>
                  <a:gd name="T6" fmla="*/ 35 w 82"/>
                  <a:gd name="T7" fmla="*/ 10 h 70"/>
                  <a:gd name="T8" fmla="*/ 19 w 82"/>
                  <a:gd name="T9" fmla="*/ 14 h 70"/>
                  <a:gd name="T10" fmla="*/ 20 w 82"/>
                  <a:gd name="T11" fmla="*/ 16 h 70"/>
                  <a:gd name="T12" fmla="*/ 25 w 82"/>
                  <a:gd name="T13" fmla="*/ 22 h 70"/>
                  <a:gd name="T14" fmla="*/ 23 w 82"/>
                  <a:gd name="T15" fmla="*/ 23 h 70"/>
                  <a:gd name="T16" fmla="*/ 16 w 82"/>
                  <a:gd name="T17" fmla="*/ 27 h 70"/>
                  <a:gd name="T18" fmla="*/ 4 w 82"/>
                  <a:gd name="T19" fmla="*/ 36 h 70"/>
                  <a:gd name="T20" fmla="*/ 6 w 82"/>
                  <a:gd name="T21" fmla="*/ 63 h 70"/>
                  <a:gd name="T22" fmla="*/ 18 w 82"/>
                  <a:gd name="T23" fmla="*/ 64 h 70"/>
                  <a:gd name="T24" fmla="*/ 19 w 82"/>
                  <a:gd name="T25" fmla="*/ 64 h 70"/>
                  <a:gd name="T26" fmla="*/ 19 w 82"/>
                  <a:gd name="T27" fmla="*/ 64 h 70"/>
                  <a:gd name="T28" fmla="*/ 31 w 82"/>
                  <a:gd name="T29" fmla="*/ 70 h 70"/>
                  <a:gd name="T30" fmla="*/ 44 w 82"/>
                  <a:gd name="T31" fmla="*/ 68 h 70"/>
                  <a:gd name="T32" fmla="*/ 62 w 82"/>
                  <a:gd name="T33" fmla="*/ 53 h 70"/>
                  <a:gd name="T34" fmla="*/ 63 w 82"/>
                  <a:gd name="T35" fmla="*/ 53 h 70"/>
                  <a:gd name="T36" fmla="*/ 64 w 82"/>
                  <a:gd name="T37" fmla="*/ 52 h 70"/>
                  <a:gd name="T38" fmla="*/ 69 w 82"/>
                  <a:gd name="T39" fmla="*/ 50 h 70"/>
                  <a:gd name="T40" fmla="*/ 68 w 82"/>
                  <a:gd name="T41" fmla="*/ 33 h 70"/>
                  <a:gd name="T42" fmla="*/ 68 w 82"/>
                  <a:gd name="T43" fmla="*/ 33 h 70"/>
                  <a:gd name="T44" fmla="*/ 75 w 82"/>
                  <a:gd name="T45" fmla="*/ 22 h 70"/>
                  <a:gd name="T46" fmla="*/ 75 w 82"/>
                  <a:gd name="T47" fmla="*/ 22 h 70"/>
                  <a:gd name="T48" fmla="*/ 75 w 82"/>
                  <a:gd name="T49" fmla="*/ 22 h 70"/>
                  <a:gd name="T50" fmla="*/ 81 w 82"/>
                  <a:gd name="T51" fmla="*/ 17 h 70"/>
                  <a:gd name="T52" fmla="*/ 79 w 82"/>
                  <a:gd name="T53" fmla="*/ 5 h 70"/>
                  <a:gd name="T54" fmla="*/ 74 w 82"/>
                  <a:gd name="T55" fmla="*/ 0 h 70"/>
                  <a:gd name="T56" fmla="*/ 74 w 82"/>
                  <a:gd name="T57" fmla="*/ 6 h 70"/>
                  <a:gd name="T58" fmla="*/ 64 w 82"/>
                  <a:gd name="T59" fmla="*/ 4 h 70"/>
                  <a:gd name="T60" fmla="*/ 59 w 82"/>
                  <a:gd name="T61" fmla="*/ 7 h 70"/>
                  <a:gd name="T62" fmla="*/ 58 w 82"/>
                  <a:gd name="T63" fmla="*/ 7 h 70"/>
                  <a:gd name="T64" fmla="*/ 58 w 82"/>
                  <a:gd name="T65" fmla="*/ 7 h 70"/>
                  <a:gd name="T66" fmla="*/ 37 w 82"/>
                  <a:gd name="T67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70">
                    <a:moveTo>
                      <a:pt x="37" y="7"/>
                    </a:move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41"/>
                      <a:pt x="0" y="49"/>
                      <a:pt x="6" y="63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9" y="67"/>
                      <a:pt x="55" y="62"/>
                      <a:pt x="62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2" y="13"/>
                      <a:pt x="81" y="8"/>
                      <a:pt x="79" y="5"/>
                    </a:cubicBezTo>
                    <a:cubicBezTo>
                      <a:pt x="78" y="1"/>
                      <a:pt x="76" y="0"/>
                      <a:pt x="74" y="0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lnTo>
                      <a:pt x="3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śḻíḍè">
              <a:extLst>
                <a:ext uri="{FF2B5EF4-FFF2-40B4-BE49-F238E27FC236}">
                  <a16:creationId xmlns:a16="http://schemas.microsoft.com/office/drawing/2014/main" id="{6B343B23-C0E9-4182-9B83-52A28329AE06}"/>
                </a:ext>
              </a:extLst>
            </p:cNvPr>
            <p:cNvSpPr/>
            <p:nvPr/>
          </p:nvSpPr>
          <p:spPr>
            <a:xfrm>
              <a:off x="4849071" y="2393330"/>
              <a:ext cx="2506688" cy="2506688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ḻîḓé">
              <a:extLst>
                <a:ext uri="{FF2B5EF4-FFF2-40B4-BE49-F238E27FC236}">
                  <a16:creationId xmlns:a16="http://schemas.microsoft.com/office/drawing/2014/main" id="{91AA86AC-EFFF-4CE9-B93C-95B173252B45}"/>
                </a:ext>
              </a:extLst>
            </p:cNvPr>
            <p:cNvSpPr/>
            <p:nvPr/>
          </p:nvSpPr>
          <p:spPr>
            <a:xfrm>
              <a:off x="5754162" y="1938401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liḓê">
              <a:extLst>
                <a:ext uri="{FF2B5EF4-FFF2-40B4-BE49-F238E27FC236}">
                  <a16:creationId xmlns:a16="http://schemas.microsoft.com/office/drawing/2014/main" id="{F2514583-A164-4B2A-B459-29C3433D9632}"/>
                </a:ext>
              </a:extLst>
            </p:cNvPr>
            <p:cNvSpPr/>
            <p:nvPr/>
          </p:nvSpPr>
          <p:spPr>
            <a:xfrm>
              <a:off x="6931977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sļíḍé">
              <a:extLst>
                <a:ext uri="{FF2B5EF4-FFF2-40B4-BE49-F238E27FC236}">
                  <a16:creationId xmlns:a16="http://schemas.microsoft.com/office/drawing/2014/main" id="{0F2EB9C7-2AE8-49A6-9D86-A1A93722E4B6}"/>
                </a:ext>
              </a:extLst>
            </p:cNvPr>
            <p:cNvSpPr/>
            <p:nvPr/>
          </p:nvSpPr>
          <p:spPr>
            <a:xfrm>
              <a:off x="6931977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ḷîďe">
              <a:extLst>
                <a:ext uri="{FF2B5EF4-FFF2-40B4-BE49-F238E27FC236}">
                  <a16:creationId xmlns:a16="http://schemas.microsoft.com/office/drawing/2014/main" id="{C5414EAB-527A-4E67-A5A8-C0AF00BECC77}"/>
                </a:ext>
              </a:extLst>
            </p:cNvPr>
            <p:cNvSpPr/>
            <p:nvPr/>
          </p:nvSpPr>
          <p:spPr>
            <a:xfrm>
              <a:off x="5754162" y="4658443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ḷîḋè">
              <a:extLst>
                <a:ext uri="{FF2B5EF4-FFF2-40B4-BE49-F238E27FC236}">
                  <a16:creationId xmlns:a16="http://schemas.microsoft.com/office/drawing/2014/main" id="{1156F1B6-D360-4CB8-81B9-E2C2404A2781}"/>
                </a:ext>
              </a:extLst>
            </p:cNvPr>
            <p:cNvSpPr/>
            <p:nvPr/>
          </p:nvSpPr>
          <p:spPr>
            <a:xfrm>
              <a:off x="4576351" y="397843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ľíḓê">
              <a:extLst>
                <a:ext uri="{FF2B5EF4-FFF2-40B4-BE49-F238E27FC236}">
                  <a16:creationId xmlns:a16="http://schemas.microsoft.com/office/drawing/2014/main" id="{59D79914-4031-4971-8071-7BDB1201EC39}"/>
                </a:ext>
              </a:extLst>
            </p:cNvPr>
            <p:cNvSpPr/>
            <p:nvPr/>
          </p:nvSpPr>
          <p:spPr>
            <a:xfrm>
              <a:off x="4576351" y="261841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1ïḍê">
              <a:extLst>
                <a:ext uri="{FF2B5EF4-FFF2-40B4-BE49-F238E27FC236}">
                  <a16:creationId xmlns:a16="http://schemas.microsoft.com/office/drawing/2014/main" id="{86D7FBB8-A09E-4D6B-933B-500D127CD689}"/>
                </a:ext>
              </a:extLst>
            </p:cNvPr>
            <p:cNvSpPr/>
            <p:nvPr/>
          </p:nvSpPr>
          <p:spPr>
            <a:xfrm>
              <a:off x="5631771" y="1407639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5" name="ïŝḷïḍé">
              <a:extLst>
                <a:ext uri="{FF2B5EF4-FFF2-40B4-BE49-F238E27FC236}">
                  <a16:creationId xmlns:a16="http://schemas.microsoft.com/office/drawing/2014/main" id="{7609BAEE-2112-4A45-B2DD-45B282CA88DF}"/>
                </a:ext>
              </a:extLst>
            </p:cNvPr>
            <p:cNvSpPr/>
            <p:nvPr/>
          </p:nvSpPr>
          <p:spPr>
            <a:xfrm>
              <a:off x="5358983" y="5462927"/>
              <a:ext cx="1486860" cy="30777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6" name="îṩḻídé">
              <a:extLst>
                <a:ext uri="{FF2B5EF4-FFF2-40B4-BE49-F238E27FC236}">
                  <a16:creationId xmlns:a16="http://schemas.microsoft.com/office/drawing/2014/main" id="{8A9B8FD5-114A-4DBC-A80E-DE9EE21CFE2D}"/>
                </a:ext>
              </a:extLst>
            </p:cNvPr>
            <p:cNvSpPr/>
            <p:nvPr/>
          </p:nvSpPr>
          <p:spPr>
            <a:xfrm>
              <a:off x="7798138" y="2594905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7" name="îṧļïḍé">
              <a:extLst>
                <a:ext uri="{FF2B5EF4-FFF2-40B4-BE49-F238E27FC236}">
                  <a16:creationId xmlns:a16="http://schemas.microsoft.com/office/drawing/2014/main" id="{6E72FB4D-A8E1-4F3F-B5AA-5BEE90A7E970}"/>
                </a:ext>
              </a:extLst>
            </p:cNvPr>
            <p:cNvSpPr/>
            <p:nvPr/>
          </p:nvSpPr>
          <p:spPr>
            <a:xfrm>
              <a:off x="3452579" y="2594905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>
                <a:tabLst>
                  <a:tab pos="360000" algn="l"/>
                </a:tabLst>
              </a:pPr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8" name="ïṡ1ïďê">
              <a:extLst>
                <a:ext uri="{FF2B5EF4-FFF2-40B4-BE49-F238E27FC236}">
                  <a16:creationId xmlns:a16="http://schemas.microsoft.com/office/drawing/2014/main" id="{1678D0AF-974D-4FB5-B05D-7FCC27203EED}"/>
                </a:ext>
              </a:extLst>
            </p:cNvPr>
            <p:cNvSpPr/>
            <p:nvPr/>
          </p:nvSpPr>
          <p:spPr>
            <a:xfrm>
              <a:off x="3476466" y="4253051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 defTabSz="360000" fontAlgn="auto">
                <a:spcBef>
                  <a:spcPts val="0"/>
                </a:spcBef>
                <a:spcAft>
                  <a:spcPts val="600"/>
                </a:spcAft>
                <a:tabLst>
                  <a:tab pos="360000" algn="l"/>
                </a:tabLst>
              </a:pPr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9" name="îśľîḓé">
              <a:extLst>
                <a:ext uri="{FF2B5EF4-FFF2-40B4-BE49-F238E27FC236}">
                  <a16:creationId xmlns:a16="http://schemas.microsoft.com/office/drawing/2014/main" id="{C608E3EA-FFC8-40D8-B6E4-26F6A3A1DE7B}"/>
                </a:ext>
              </a:extLst>
            </p:cNvPr>
            <p:cNvSpPr/>
            <p:nvPr/>
          </p:nvSpPr>
          <p:spPr>
            <a:xfrm>
              <a:off x="7798138" y="4253051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20" name="îṡliḓè">
              <a:extLst>
                <a:ext uri="{FF2B5EF4-FFF2-40B4-BE49-F238E27FC236}">
                  <a16:creationId xmlns:a16="http://schemas.microsoft.com/office/drawing/2014/main" id="{9DF878ED-039C-4D61-9795-88B1C00B35CC}"/>
                </a:ext>
              </a:extLst>
            </p:cNvPr>
            <p:cNvSpPr/>
            <p:nvPr/>
          </p:nvSpPr>
          <p:spPr bwMode="auto">
            <a:xfrm>
              <a:off x="5917267" y="20579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ḷiďê">
              <a:extLst>
                <a:ext uri="{FF2B5EF4-FFF2-40B4-BE49-F238E27FC236}">
                  <a16:creationId xmlns:a16="http://schemas.microsoft.com/office/drawing/2014/main" id="{FF3F228C-173A-447A-8F5C-16DD3B5B428A}"/>
                </a:ext>
              </a:extLst>
            </p:cNvPr>
            <p:cNvSpPr/>
            <p:nvPr/>
          </p:nvSpPr>
          <p:spPr bwMode="auto">
            <a:xfrm>
              <a:off x="4734366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ṧḷîďê">
              <a:extLst>
                <a:ext uri="{FF2B5EF4-FFF2-40B4-BE49-F238E27FC236}">
                  <a16:creationId xmlns:a16="http://schemas.microsoft.com/office/drawing/2014/main" id="{33625AFE-34D5-4615-8458-76D9AD8930F2}"/>
                </a:ext>
              </a:extLst>
            </p:cNvPr>
            <p:cNvSpPr/>
            <p:nvPr/>
          </p:nvSpPr>
          <p:spPr bwMode="auto">
            <a:xfrm>
              <a:off x="7097235" y="2750505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ľíde">
              <a:extLst>
                <a:ext uri="{FF2B5EF4-FFF2-40B4-BE49-F238E27FC236}">
                  <a16:creationId xmlns:a16="http://schemas.microsoft.com/office/drawing/2014/main" id="{755122E6-094F-46DA-B2C1-DF0B9585A564}"/>
                </a:ext>
              </a:extLst>
            </p:cNvPr>
            <p:cNvSpPr/>
            <p:nvPr/>
          </p:nvSpPr>
          <p:spPr bwMode="auto">
            <a:xfrm>
              <a:off x="4734366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şḷïde">
              <a:extLst>
                <a:ext uri="{FF2B5EF4-FFF2-40B4-BE49-F238E27FC236}">
                  <a16:creationId xmlns:a16="http://schemas.microsoft.com/office/drawing/2014/main" id="{C4B548D2-A1E3-41FA-8A93-387A1DF6DB9F}"/>
                </a:ext>
              </a:extLst>
            </p:cNvPr>
            <p:cNvSpPr/>
            <p:nvPr/>
          </p:nvSpPr>
          <p:spPr bwMode="auto">
            <a:xfrm>
              <a:off x="7097235" y="40956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şļíḓé">
              <a:extLst>
                <a:ext uri="{FF2B5EF4-FFF2-40B4-BE49-F238E27FC236}">
                  <a16:creationId xmlns:a16="http://schemas.microsoft.com/office/drawing/2014/main" id="{63A4F9C6-7017-45AF-9F74-840EBC518BA1}"/>
                </a:ext>
              </a:extLst>
            </p:cNvPr>
            <p:cNvSpPr/>
            <p:nvPr/>
          </p:nvSpPr>
          <p:spPr bwMode="auto">
            <a:xfrm>
              <a:off x="5917267" y="4802402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1íḑé">
              <a:extLst>
                <a:ext uri="{FF2B5EF4-FFF2-40B4-BE49-F238E27FC236}">
                  <a16:creationId xmlns:a16="http://schemas.microsoft.com/office/drawing/2014/main" id="{2A0A5A81-529F-45EC-8CC6-69E2E69AB29B}"/>
                </a:ext>
              </a:extLst>
            </p:cNvPr>
            <p:cNvSpPr/>
            <p:nvPr/>
          </p:nvSpPr>
          <p:spPr bwMode="auto">
            <a:xfrm>
              <a:off x="773531" y="212073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ïṣľíḍe">
              <a:extLst>
                <a:ext uri="{FF2B5EF4-FFF2-40B4-BE49-F238E27FC236}">
                  <a16:creationId xmlns:a16="http://schemas.microsoft.com/office/drawing/2014/main" id="{820F0867-E414-48BD-A067-A45F4354A3C6}"/>
                </a:ext>
              </a:extLst>
            </p:cNvPr>
            <p:cNvSpPr txBox="1"/>
            <p:nvPr/>
          </p:nvSpPr>
          <p:spPr bwMode="auto">
            <a:xfrm>
              <a:off x="773531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8" name="işľíḍe">
              <a:extLst>
                <a:ext uri="{FF2B5EF4-FFF2-40B4-BE49-F238E27FC236}">
                  <a16:creationId xmlns:a16="http://schemas.microsoft.com/office/drawing/2014/main" id="{8F2CF776-9FCB-40FB-B90D-056557898A13}"/>
                </a:ext>
              </a:extLst>
            </p:cNvPr>
            <p:cNvSpPr/>
            <p:nvPr/>
          </p:nvSpPr>
          <p:spPr bwMode="auto">
            <a:xfrm>
              <a:off x="773531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9" name="iSľiḋê">
              <a:extLst>
                <a:ext uri="{FF2B5EF4-FFF2-40B4-BE49-F238E27FC236}">
                  <a16:creationId xmlns:a16="http://schemas.microsoft.com/office/drawing/2014/main" id="{5DB1DAC0-5DAD-42FC-A9A2-8ADB221E0C58}"/>
                </a:ext>
              </a:extLst>
            </p:cNvPr>
            <p:cNvSpPr txBox="1"/>
            <p:nvPr/>
          </p:nvSpPr>
          <p:spPr bwMode="auto">
            <a:xfrm>
              <a:off x="773531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0" name="íṩľîďê">
              <a:extLst>
                <a:ext uri="{FF2B5EF4-FFF2-40B4-BE49-F238E27FC236}">
                  <a16:creationId xmlns:a16="http://schemas.microsoft.com/office/drawing/2014/main" id="{C0D7F486-D42F-4BFD-AD41-E2163BD0FCED}"/>
                </a:ext>
              </a:extLst>
            </p:cNvPr>
            <p:cNvSpPr/>
            <p:nvPr/>
          </p:nvSpPr>
          <p:spPr bwMode="auto">
            <a:xfrm>
              <a:off x="773531" y="513836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1" name="iśḻïḋè">
              <a:extLst>
                <a:ext uri="{FF2B5EF4-FFF2-40B4-BE49-F238E27FC236}">
                  <a16:creationId xmlns:a16="http://schemas.microsoft.com/office/drawing/2014/main" id="{CC6FEF60-9C81-4F78-BA32-907D92882980}"/>
                </a:ext>
              </a:extLst>
            </p:cNvPr>
            <p:cNvSpPr txBox="1"/>
            <p:nvPr/>
          </p:nvSpPr>
          <p:spPr bwMode="auto">
            <a:xfrm>
              <a:off x="773531" y="472548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0FD7EF5-25AE-4C0F-A37D-E2A3AE045F07}"/>
                </a:ext>
              </a:extLst>
            </p:cNvPr>
            <p:cNvCxnSpPr/>
            <p:nvPr/>
          </p:nvCxnSpPr>
          <p:spPr>
            <a:xfrm>
              <a:off x="876000" y="2829974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6236A32-835E-44AB-BBCC-9CED09E6704D}"/>
                </a:ext>
              </a:extLst>
            </p:cNvPr>
            <p:cNvCxnSpPr/>
            <p:nvPr/>
          </p:nvCxnSpPr>
          <p:spPr>
            <a:xfrm>
              <a:off x="876000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ïš1ïḑè">
              <a:extLst>
                <a:ext uri="{FF2B5EF4-FFF2-40B4-BE49-F238E27FC236}">
                  <a16:creationId xmlns:a16="http://schemas.microsoft.com/office/drawing/2014/main" id="{B332E6C6-F8BA-4E18-8E72-7F99A29CB71B}"/>
                </a:ext>
              </a:extLst>
            </p:cNvPr>
            <p:cNvSpPr/>
            <p:nvPr/>
          </p:nvSpPr>
          <p:spPr bwMode="auto">
            <a:xfrm>
              <a:off x="9317376" y="212073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5" name="îṩļîḑe">
              <a:extLst>
                <a:ext uri="{FF2B5EF4-FFF2-40B4-BE49-F238E27FC236}">
                  <a16:creationId xmlns:a16="http://schemas.microsoft.com/office/drawing/2014/main" id="{B8CFEF21-5724-4B03-94F5-E7FDC5AA8995}"/>
                </a:ext>
              </a:extLst>
            </p:cNvPr>
            <p:cNvSpPr txBox="1"/>
            <p:nvPr/>
          </p:nvSpPr>
          <p:spPr bwMode="auto">
            <a:xfrm>
              <a:off x="9317376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6" name="îṧľídé">
              <a:extLst>
                <a:ext uri="{FF2B5EF4-FFF2-40B4-BE49-F238E27FC236}">
                  <a16:creationId xmlns:a16="http://schemas.microsoft.com/office/drawing/2014/main" id="{52D9ADF6-21C7-43BA-8097-CC601B58D343}"/>
                </a:ext>
              </a:extLst>
            </p:cNvPr>
            <p:cNvSpPr/>
            <p:nvPr/>
          </p:nvSpPr>
          <p:spPr bwMode="auto">
            <a:xfrm>
              <a:off x="9317376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7" name="í$liďe">
              <a:extLst>
                <a:ext uri="{FF2B5EF4-FFF2-40B4-BE49-F238E27FC236}">
                  <a16:creationId xmlns:a16="http://schemas.microsoft.com/office/drawing/2014/main" id="{F7958803-880B-4752-80E5-5A8169FD6F36}"/>
                </a:ext>
              </a:extLst>
            </p:cNvPr>
            <p:cNvSpPr txBox="1"/>
            <p:nvPr/>
          </p:nvSpPr>
          <p:spPr bwMode="auto">
            <a:xfrm>
              <a:off x="9317376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8" name="íśļíde">
              <a:extLst>
                <a:ext uri="{FF2B5EF4-FFF2-40B4-BE49-F238E27FC236}">
                  <a16:creationId xmlns:a16="http://schemas.microsoft.com/office/drawing/2014/main" id="{DE196A0A-B131-4CF6-B333-D6F8F7CBCE58}"/>
                </a:ext>
              </a:extLst>
            </p:cNvPr>
            <p:cNvSpPr/>
            <p:nvPr/>
          </p:nvSpPr>
          <p:spPr bwMode="auto">
            <a:xfrm>
              <a:off x="9317376" y="513836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9" name="iśḷiḍé">
              <a:extLst>
                <a:ext uri="{FF2B5EF4-FFF2-40B4-BE49-F238E27FC236}">
                  <a16:creationId xmlns:a16="http://schemas.microsoft.com/office/drawing/2014/main" id="{1CF9EBC6-BE6F-4E43-8257-DE7731B337C6}"/>
                </a:ext>
              </a:extLst>
            </p:cNvPr>
            <p:cNvSpPr txBox="1"/>
            <p:nvPr/>
          </p:nvSpPr>
          <p:spPr bwMode="auto">
            <a:xfrm>
              <a:off x="9317376" y="472548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F3E89B8-FA5D-4248-A0C6-0E56A4F04EDF}"/>
                </a:ext>
              </a:extLst>
            </p:cNvPr>
            <p:cNvCxnSpPr/>
            <p:nvPr/>
          </p:nvCxnSpPr>
          <p:spPr>
            <a:xfrm>
              <a:off x="9419845" y="2829974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8FFF50D-3D73-4BD7-94CE-FAF6DD563119}"/>
                </a:ext>
              </a:extLst>
            </p:cNvPr>
            <p:cNvCxnSpPr/>
            <p:nvPr/>
          </p:nvCxnSpPr>
          <p:spPr>
            <a:xfrm>
              <a:off x="9419845" y="4349083"/>
              <a:ext cx="18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69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24D4CD9-241B-4287-BB4B-018315BB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834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B76B-3D0B-4F07-B5DF-ACBDF542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07BCDF-5F0C-4210-8697-03A63BC8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4BB47-1756-4C17-9806-2704E8CA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íŝḷíḓe">
            <a:extLst>
              <a:ext uri="{FF2B5EF4-FFF2-40B4-BE49-F238E27FC236}">
                <a16:creationId xmlns:a16="http://schemas.microsoft.com/office/drawing/2014/main" id="{91D4F986-98E0-4364-8CC3-1710958867FD}"/>
              </a:ext>
            </a:extLst>
          </p:cNvPr>
          <p:cNvSpPr/>
          <p:nvPr/>
        </p:nvSpPr>
        <p:spPr>
          <a:xfrm>
            <a:off x="660401" y="3171724"/>
            <a:ext cx="2915600" cy="862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r>
              <a:rPr lang="de-DE" altLang="zh-CN" b="1" dirty="0">
                <a:solidFill>
                  <a:schemeClr val="tx1"/>
                </a:solidFill>
                <a:sym typeface="Calibri"/>
              </a:rPr>
              <a:t>Text here</a:t>
            </a:r>
          </a:p>
        </p:txBody>
      </p:sp>
      <p:sp>
        <p:nvSpPr>
          <p:cNvPr id="6" name="ïṣḻíḋè">
            <a:extLst>
              <a:ext uri="{FF2B5EF4-FFF2-40B4-BE49-F238E27FC236}">
                <a16:creationId xmlns:a16="http://schemas.microsoft.com/office/drawing/2014/main" id="{4025443B-8A7C-4403-B926-11A15C15C44E}"/>
              </a:ext>
            </a:extLst>
          </p:cNvPr>
          <p:cNvSpPr/>
          <p:nvPr/>
        </p:nvSpPr>
        <p:spPr>
          <a:xfrm>
            <a:off x="2844651" y="2191021"/>
            <a:ext cx="2823943" cy="2823943"/>
          </a:xfrm>
          <a:prstGeom prst="ellipse">
            <a:avLst/>
          </a:prstGeom>
          <a:blipFill>
            <a:blip r:embed="rId2"/>
            <a:srcRect/>
            <a:stretch>
              <a:fillRect l="-31845" r="-3155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7" name="iśļíde">
            <a:extLst>
              <a:ext uri="{FF2B5EF4-FFF2-40B4-BE49-F238E27FC236}">
                <a16:creationId xmlns:a16="http://schemas.microsoft.com/office/drawing/2014/main" id="{78807BBA-9671-4C7E-9128-7D9F5CF3E8F4}"/>
              </a:ext>
            </a:extLst>
          </p:cNvPr>
          <p:cNvGrpSpPr/>
          <p:nvPr/>
        </p:nvGrpSpPr>
        <p:grpSpPr>
          <a:xfrm>
            <a:off x="7419902" y="1775716"/>
            <a:ext cx="865884" cy="865884"/>
            <a:chOff x="1363763" y="1653267"/>
            <a:chExt cx="489858" cy="489858"/>
          </a:xfrm>
        </p:grpSpPr>
        <p:sp>
          <p:nvSpPr>
            <p:cNvPr id="8" name="îŝľïḓe">
              <a:extLst>
                <a:ext uri="{FF2B5EF4-FFF2-40B4-BE49-F238E27FC236}">
                  <a16:creationId xmlns:a16="http://schemas.microsoft.com/office/drawing/2014/main" id="{244A64E0-CBAC-4CB7-BC02-D9336CDA4398}"/>
                </a:ext>
              </a:extLst>
            </p:cNvPr>
            <p:cNvSpPr/>
            <p:nvPr/>
          </p:nvSpPr>
          <p:spPr>
            <a:xfrm>
              <a:off x="1363763" y="1653267"/>
              <a:ext cx="489858" cy="4898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9" name="iSļiḋè">
              <a:extLst>
                <a:ext uri="{FF2B5EF4-FFF2-40B4-BE49-F238E27FC236}">
                  <a16:creationId xmlns:a16="http://schemas.microsoft.com/office/drawing/2014/main" id="{AC96210E-542A-4C74-B977-C4E9180D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0" name="iśļíde">
            <a:extLst>
              <a:ext uri="{FF2B5EF4-FFF2-40B4-BE49-F238E27FC236}">
                <a16:creationId xmlns:a16="http://schemas.microsoft.com/office/drawing/2014/main" id="{478A0166-F7B0-478D-8DFC-7A195A6B98C2}"/>
              </a:ext>
            </a:extLst>
          </p:cNvPr>
          <p:cNvGrpSpPr/>
          <p:nvPr/>
        </p:nvGrpSpPr>
        <p:grpSpPr>
          <a:xfrm>
            <a:off x="7419902" y="3168376"/>
            <a:ext cx="865884" cy="865884"/>
            <a:chOff x="1363763" y="1653267"/>
            <a:chExt cx="489858" cy="489858"/>
          </a:xfrm>
        </p:grpSpPr>
        <p:sp>
          <p:nvSpPr>
            <p:cNvPr id="11" name="îŝľïḓe">
              <a:extLst>
                <a:ext uri="{FF2B5EF4-FFF2-40B4-BE49-F238E27FC236}">
                  <a16:creationId xmlns:a16="http://schemas.microsoft.com/office/drawing/2014/main" id="{AF2C3C4F-4C16-4D45-89A9-89512C1B6218}"/>
                </a:ext>
              </a:extLst>
            </p:cNvPr>
            <p:cNvSpPr/>
            <p:nvPr/>
          </p:nvSpPr>
          <p:spPr>
            <a:xfrm>
              <a:off x="1363763" y="1653267"/>
              <a:ext cx="489858" cy="4898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dirty="0"/>
            </a:p>
          </p:txBody>
        </p:sp>
        <p:sp>
          <p:nvSpPr>
            <p:cNvPr id="12" name="iSļiḋè">
              <a:extLst>
                <a:ext uri="{FF2B5EF4-FFF2-40B4-BE49-F238E27FC236}">
                  <a16:creationId xmlns:a16="http://schemas.microsoft.com/office/drawing/2014/main" id="{9AA1322D-B76A-4F1C-AD5F-AE640EAE3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3" name="iśļíde">
            <a:extLst>
              <a:ext uri="{FF2B5EF4-FFF2-40B4-BE49-F238E27FC236}">
                <a16:creationId xmlns:a16="http://schemas.microsoft.com/office/drawing/2014/main" id="{5A0E09AF-249F-44BC-BD0F-24C76D8AFEEF}"/>
              </a:ext>
            </a:extLst>
          </p:cNvPr>
          <p:cNvGrpSpPr/>
          <p:nvPr/>
        </p:nvGrpSpPr>
        <p:grpSpPr>
          <a:xfrm>
            <a:off x="7419902" y="4561036"/>
            <a:ext cx="865884" cy="865884"/>
            <a:chOff x="1363763" y="1653267"/>
            <a:chExt cx="489858" cy="489858"/>
          </a:xfrm>
        </p:grpSpPr>
        <p:sp>
          <p:nvSpPr>
            <p:cNvPr id="14" name="îŝľïḓe">
              <a:extLst>
                <a:ext uri="{FF2B5EF4-FFF2-40B4-BE49-F238E27FC236}">
                  <a16:creationId xmlns:a16="http://schemas.microsoft.com/office/drawing/2014/main" id="{2D908620-5D15-49E6-BB72-15748B1CC136}"/>
                </a:ext>
              </a:extLst>
            </p:cNvPr>
            <p:cNvSpPr/>
            <p:nvPr/>
          </p:nvSpPr>
          <p:spPr>
            <a:xfrm>
              <a:off x="1363763" y="1653267"/>
              <a:ext cx="489858" cy="4898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5" name="iSļiḋè">
              <a:extLst>
                <a:ext uri="{FF2B5EF4-FFF2-40B4-BE49-F238E27FC236}">
                  <a16:creationId xmlns:a16="http://schemas.microsoft.com/office/drawing/2014/main" id="{0039D40E-9E1E-4DBB-9ED5-7DE9010FF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B8D7B3-3C70-47D5-98D8-BE53D46370BD}"/>
              </a:ext>
            </a:extLst>
          </p:cNvPr>
          <p:cNvGrpSpPr/>
          <p:nvPr/>
        </p:nvGrpSpPr>
        <p:grpSpPr>
          <a:xfrm>
            <a:off x="8507726" y="1781570"/>
            <a:ext cx="3011174" cy="3802750"/>
            <a:chOff x="8507726" y="1781570"/>
            <a:chExt cx="3011174" cy="380275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917E09-18A0-4F19-B2E0-C64338CC698D}"/>
                </a:ext>
              </a:extLst>
            </p:cNvPr>
            <p:cNvGrpSpPr/>
            <p:nvPr/>
          </p:nvGrpSpPr>
          <p:grpSpPr>
            <a:xfrm>
              <a:off x="8507726" y="1781570"/>
              <a:ext cx="3011174" cy="1017430"/>
              <a:chOff x="8661000" y="1781570"/>
              <a:chExt cx="2295000" cy="1017430"/>
            </a:xfrm>
          </p:grpSpPr>
          <p:sp>
            <p:nvSpPr>
              <p:cNvPr id="24" name="Shape 1448">
                <a:extLst>
                  <a:ext uri="{FF2B5EF4-FFF2-40B4-BE49-F238E27FC236}">
                    <a16:creationId xmlns:a16="http://schemas.microsoft.com/office/drawing/2014/main" id="{D220DA06-F3D9-4605-878F-0908B7117CD9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5" name="Shape 1450">
                <a:extLst>
                  <a:ext uri="{FF2B5EF4-FFF2-40B4-BE49-F238E27FC236}">
                    <a16:creationId xmlns:a16="http://schemas.microsoft.com/office/drawing/2014/main" id="{0AB7E94A-1701-4597-89DF-DBAB66DAA89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857CD46-58DB-4624-9466-D931773328D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2" name="Shape 1448">
                <a:extLst>
                  <a:ext uri="{FF2B5EF4-FFF2-40B4-BE49-F238E27FC236}">
                    <a16:creationId xmlns:a16="http://schemas.microsoft.com/office/drawing/2014/main" id="{409BA2E7-286C-47B3-84F9-83BDAB1942AC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3" name="Shape 1450">
                <a:extLst>
                  <a:ext uri="{FF2B5EF4-FFF2-40B4-BE49-F238E27FC236}">
                    <a16:creationId xmlns:a16="http://schemas.microsoft.com/office/drawing/2014/main" id="{29D5CBCF-0E7C-4968-AB18-DD7EF2B2675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B078F1F-0C87-4311-B0EE-E4D8D065C131}"/>
                </a:ext>
              </a:extLst>
            </p:cNvPr>
            <p:cNvGrpSpPr/>
            <p:nvPr/>
          </p:nvGrpSpPr>
          <p:grpSpPr>
            <a:xfrm>
              <a:off x="8507726" y="4566890"/>
              <a:ext cx="3011174" cy="1017430"/>
              <a:chOff x="8661000" y="1781570"/>
              <a:chExt cx="2295000" cy="1017430"/>
            </a:xfrm>
          </p:grpSpPr>
          <p:sp>
            <p:nvSpPr>
              <p:cNvPr id="20" name="Shape 1448">
                <a:extLst>
                  <a:ext uri="{FF2B5EF4-FFF2-40B4-BE49-F238E27FC236}">
                    <a16:creationId xmlns:a16="http://schemas.microsoft.com/office/drawing/2014/main" id="{056E8A44-1E4E-4C43-953B-D13BDAC49885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1" name="Shape 1450">
                <a:extLst>
                  <a:ext uri="{FF2B5EF4-FFF2-40B4-BE49-F238E27FC236}">
                    <a16:creationId xmlns:a16="http://schemas.microsoft.com/office/drawing/2014/main" id="{4CA025DF-004D-476C-9996-B60E56E3B1F6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6" name="iśļíde">
            <a:extLst>
              <a:ext uri="{FF2B5EF4-FFF2-40B4-BE49-F238E27FC236}">
                <a16:creationId xmlns:a16="http://schemas.microsoft.com/office/drawing/2014/main" id="{968CC2D2-8CCB-446A-9D42-78EB78CB0279}"/>
              </a:ext>
            </a:extLst>
          </p:cNvPr>
          <p:cNvGrpSpPr/>
          <p:nvPr/>
        </p:nvGrpSpPr>
        <p:grpSpPr>
          <a:xfrm>
            <a:off x="5229322" y="3168376"/>
            <a:ext cx="865884" cy="865884"/>
            <a:chOff x="1363763" y="1653267"/>
            <a:chExt cx="489858" cy="489858"/>
          </a:xfrm>
        </p:grpSpPr>
        <p:sp>
          <p:nvSpPr>
            <p:cNvPr id="27" name="îŝľïḓe">
              <a:extLst>
                <a:ext uri="{FF2B5EF4-FFF2-40B4-BE49-F238E27FC236}">
                  <a16:creationId xmlns:a16="http://schemas.microsoft.com/office/drawing/2014/main" id="{902F6F33-BCC3-463F-8B6A-12F0E627BC32}"/>
                </a:ext>
              </a:extLst>
            </p:cNvPr>
            <p:cNvSpPr/>
            <p:nvPr/>
          </p:nvSpPr>
          <p:spPr>
            <a:xfrm>
              <a:off x="1363763" y="1653267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28" name="iSļiḋè">
              <a:extLst>
                <a:ext uri="{FF2B5EF4-FFF2-40B4-BE49-F238E27FC236}">
                  <a16:creationId xmlns:a16="http://schemas.microsoft.com/office/drawing/2014/main" id="{5966457F-2724-4127-8EBD-EF1786412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</p:grp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2054020-136D-4FE8-B97E-1E9DA67598A4}"/>
              </a:ext>
            </a:extLst>
          </p:cNvPr>
          <p:cNvCxnSpPr>
            <a:cxnSpLocks/>
            <a:stCxn id="27" idx="6"/>
            <a:endCxn id="8" idx="2"/>
          </p:cNvCxnSpPr>
          <p:nvPr/>
        </p:nvCxnSpPr>
        <p:spPr>
          <a:xfrm flipV="1">
            <a:off x="6095206" y="2208658"/>
            <a:ext cx="1324696" cy="1392660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012D8B5-3204-478B-810B-169AD694EDC5}"/>
              </a:ext>
            </a:extLst>
          </p:cNvPr>
          <p:cNvCxnSpPr>
            <a:cxnSpLocks/>
            <a:stCxn id="27" idx="6"/>
            <a:endCxn id="14" idx="2"/>
          </p:cNvCxnSpPr>
          <p:nvPr/>
        </p:nvCxnSpPr>
        <p:spPr>
          <a:xfrm>
            <a:off x="6095206" y="3601318"/>
            <a:ext cx="1324696" cy="1392660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CB724A0-026D-49CE-9725-22632937DB9C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6095206" y="3601318"/>
            <a:ext cx="132469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0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8259-DC54-42DA-BA20-8A30D1A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2" name="椭圆 83">
            <a:extLst>
              <a:ext uri="{FF2B5EF4-FFF2-40B4-BE49-F238E27FC236}">
                <a16:creationId xmlns:a16="http://schemas.microsoft.com/office/drawing/2014/main" id="{3F9B0D4B-19F9-4965-B9A9-94A38DD3C2E8}"/>
              </a:ext>
            </a:extLst>
          </p:cNvPr>
          <p:cNvSpPr/>
          <p:nvPr/>
        </p:nvSpPr>
        <p:spPr>
          <a:xfrm rot="5400000" flipV="1">
            <a:off x="4153171" y="3409135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84">
            <a:extLst>
              <a:ext uri="{FF2B5EF4-FFF2-40B4-BE49-F238E27FC236}">
                <a16:creationId xmlns:a16="http://schemas.microsoft.com/office/drawing/2014/main" id="{13C3C220-286E-41D2-B90C-E1CBDB594727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2503662" y="3474202"/>
            <a:ext cx="1649509" cy="297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弧形 85">
            <a:extLst>
              <a:ext uri="{FF2B5EF4-FFF2-40B4-BE49-F238E27FC236}">
                <a16:creationId xmlns:a16="http://schemas.microsoft.com/office/drawing/2014/main" id="{9276C64A-84F2-473D-A9C3-9DE20E37B01D}"/>
              </a:ext>
            </a:extLst>
          </p:cNvPr>
          <p:cNvSpPr/>
          <p:nvPr/>
        </p:nvSpPr>
        <p:spPr>
          <a:xfrm rot="16200000">
            <a:off x="1695921" y="3078803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86">
            <a:extLst>
              <a:ext uri="{FF2B5EF4-FFF2-40B4-BE49-F238E27FC236}">
                <a16:creationId xmlns:a16="http://schemas.microsoft.com/office/drawing/2014/main" id="{38ECAE51-7E63-4F88-B9A7-C4469DAF3CBB}"/>
              </a:ext>
            </a:extLst>
          </p:cNvPr>
          <p:cNvSpPr/>
          <p:nvPr/>
        </p:nvSpPr>
        <p:spPr>
          <a:xfrm rot="10800000" flipV="1">
            <a:off x="1745663" y="3128266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S</a:t>
            </a:r>
            <a:endParaRPr lang="zh-CN" altLang="en-US" sz="2000" b="1" dirty="0"/>
          </a:p>
        </p:txBody>
      </p:sp>
      <p:cxnSp>
        <p:nvCxnSpPr>
          <p:cNvPr id="36" name="直接连接符 84">
            <a:extLst>
              <a:ext uri="{FF2B5EF4-FFF2-40B4-BE49-F238E27FC236}">
                <a16:creationId xmlns:a16="http://schemas.microsoft.com/office/drawing/2014/main" id="{F5FA4D22-3842-42CB-AB05-BE0F1F7844C9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5993530" y="2649298"/>
            <a:ext cx="297" cy="1649509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弧形 85">
            <a:extLst>
              <a:ext uri="{FF2B5EF4-FFF2-40B4-BE49-F238E27FC236}">
                <a16:creationId xmlns:a16="http://schemas.microsoft.com/office/drawing/2014/main" id="{21C77AA8-7113-4CB3-B015-774EB88E4109}"/>
              </a:ext>
            </a:extLst>
          </p:cNvPr>
          <p:cNvSpPr/>
          <p:nvPr/>
        </p:nvSpPr>
        <p:spPr>
          <a:xfrm rot="16200000">
            <a:off x="4361182" y="3078505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86">
            <a:extLst>
              <a:ext uri="{FF2B5EF4-FFF2-40B4-BE49-F238E27FC236}">
                <a16:creationId xmlns:a16="http://schemas.microsoft.com/office/drawing/2014/main" id="{D1D7AEFF-8ACE-4521-98D4-16A736079E1B}"/>
              </a:ext>
            </a:extLst>
          </p:cNvPr>
          <p:cNvSpPr/>
          <p:nvPr/>
        </p:nvSpPr>
        <p:spPr>
          <a:xfrm rot="10800000" flipV="1">
            <a:off x="4410925" y="3127969"/>
            <a:ext cx="692468" cy="6924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W</a:t>
            </a:r>
            <a:endParaRPr lang="zh-CN" altLang="en-US" sz="2000" b="1" dirty="0"/>
          </a:p>
        </p:txBody>
      </p:sp>
      <p:cxnSp>
        <p:nvCxnSpPr>
          <p:cNvPr id="39" name="直接连接符 84">
            <a:extLst>
              <a:ext uri="{FF2B5EF4-FFF2-40B4-BE49-F238E27FC236}">
                <a16:creationId xmlns:a16="http://schemas.microsoft.com/office/drawing/2014/main" id="{FF38CFFC-FAB6-4D1E-BFF3-03CEC418FF8C}"/>
              </a:ext>
            </a:extLst>
          </p:cNvPr>
          <p:cNvCxnSpPr>
            <a:stCxn id="45" idx="0"/>
          </p:cNvCxnSpPr>
          <p:nvPr/>
        </p:nvCxnSpPr>
        <p:spPr>
          <a:xfrm rot="16200000" flipV="1">
            <a:off x="8658793" y="2649297"/>
            <a:ext cx="297" cy="1649509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弧形 85">
            <a:extLst>
              <a:ext uri="{FF2B5EF4-FFF2-40B4-BE49-F238E27FC236}">
                <a16:creationId xmlns:a16="http://schemas.microsoft.com/office/drawing/2014/main" id="{37137F17-E892-49E3-B2F5-9FF6C7055C52}"/>
              </a:ext>
            </a:extLst>
          </p:cNvPr>
          <p:cNvSpPr/>
          <p:nvPr/>
        </p:nvSpPr>
        <p:spPr>
          <a:xfrm rot="16200000">
            <a:off x="7026446" y="3078504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86">
            <a:extLst>
              <a:ext uri="{FF2B5EF4-FFF2-40B4-BE49-F238E27FC236}">
                <a16:creationId xmlns:a16="http://schemas.microsoft.com/office/drawing/2014/main" id="{DC597688-2F56-43A6-B658-0295AF656419}"/>
              </a:ext>
            </a:extLst>
          </p:cNvPr>
          <p:cNvSpPr/>
          <p:nvPr/>
        </p:nvSpPr>
        <p:spPr>
          <a:xfrm rot="10800000" flipV="1">
            <a:off x="7076188" y="3127968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O</a:t>
            </a:r>
            <a:endParaRPr lang="zh-CN" altLang="en-US" sz="2000" b="1" dirty="0"/>
          </a:p>
        </p:txBody>
      </p:sp>
      <p:sp>
        <p:nvSpPr>
          <p:cNvPr id="42" name="弧形 85">
            <a:extLst>
              <a:ext uri="{FF2B5EF4-FFF2-40B4-BE49-F238E27FC236}">
                <a16:creationId xmlns:a16="http://schemas.microsoft.com/office/drawing/2014/main" id="{0DD6A34A-6908-4F15-A0D2-17B9A102C650}"/>
              </a:ext>
            </a:extLst>
          </p:cNvPr>
          <p:cNvSpPr/>
          <p:nvPr/>
        </p:nvSpPr>
        <p:spPr>
          <a:xfrm rot="16200000">
            <a:off x="9691707" y="3078504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86">
            <a:extLst>
              <a:ext uri="{FF2B5EF4-FFF2-40B4-BE49-F238E27FC236}">
                <a16:creationId xmlns:a16="http://schemas.microsoft.com/office/drawing/2014/main" id="{FE7CEA2B-18A0-4D66-88E1-999168E90293}"/>
              </a:ext>
            </a:extLst>
          </p:cNvPr>
          <p:cNvSpPr/>
          <p:nvPr/>
        </p:nvSpPr>
        <p:spPr>
          <a:xfrm rot="10800000" flipV="1">
            <a:off x="9741451" y="3127967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T</a:t>
            </a:r>
            <a:endParaRPr lang="zh-CN" altLang="en-US" sz="2000" b="1" dirty="0"/>
          </a:p>
        </p:txBody>
      </p:sp>
      <p:sp>
        <p:nvSpPr>
          <p:cNvPr id="44" name="椭圆 83">
            <a:extLst>
              <a:ext uri="{FF2B5EF4-FFF2-40B4-BE49-F238E27FC236}">
                <a16:creationId xmlns:a16="http://schemas.microsoft.com/office/drawing/2014/main" id="{0B6686F1-1606-4385-B399-28D446EE2F48}"/>
              </a:ext>
            </a:extLst>
          </p:cNvPr>
          <p:cNvSpPr/>
          <p:nvPr/>
        </p:nvSpPr>
        <p:spPr>
          <a:xfrm rot="16200000">
            <a:off x="6818432" y="3408838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83">
            <a:extLst>
              <a:ext uri="{FF2B5EF4-FFF2-40B4-BE49-F238E27FC236}">
                <a16:creationId xmlns:a16="http://schemas.microsoft.com/office/drawing/2014/main" id="{AD51CEEF-89DD-4888-92BE-1CB6BB7156A3}"/>
              </a:ext>
            </a:extLst>
          </p:cNvPr>
          <p:cNvSpPr/>
          <p:nvPr/>
        </p:nvSpPr>
        <p:spPr>
          <a:xfrm rot="16200000">
            <a:off x="9483696" y="3408837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0B080B0-17F4-4F45-8C80-592847B678FB}"/>
              </a:ext>
            </a:extLst>
          </p:cNvPr>
          <p:cNvGrpSpPr/>
          <p:nvPr/>
        </p:nvGrpSpPr>
        <p:grpSpPr>
          <a:xfrm>
            <a:off x="663292" y="4155147"/>
            <a:ext cx="2856646" cy="1391186"/>
            <a:chOff x="1137914" y="4323816"/>
            <a:chExt cx="2687394" cy="1308761"/>
          </a:xfrm>
        </p:grpSpPr>
        <p:sp>
          <p:nvSpPr>
            <p:cNvPr id="47" name="íṩḻídè">
              <a:extLst>
                <a:ext uri="{FF2B5EF4-FFF2-40B4-BE49-F238E27FC236}">
                  <a16:creationId xmlns:a16="http://schemas.microsoft.com/office/drawing/2014/main" id="{5405A501-E87E-4F11-A435-9F34A5EA75CB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8" name="i$ľîḓê">
              <a:extLst>
                <a:ext uri="{FF2B5EF4-FFF2-40B4-BE49-F238E27FC236}">
                  <a16:creationId xmlns:a16="http://schemas.microsoft.com/office/drawing/2014/main" id="{39185C3B-98B1-492B-9196-B1497237510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C7CFE13-B3B0-401D-84A9-E54763CE14EE}"/>
              </a:ext>
            </a:extLst>
          </p:cNvPr>
          <p:cNvGrpSpPr/>
          <p:nvPr/>
        </p:nvGrpSpPr>
        <p:grpSpPr>
          <a:xfrm>
            <a:off x="3328649" y="1718067"/>
            <a:ext cx="2856646" cy="1391186"/>
            <a:chOff x="1137914" y="4323816"/>
            <a:chExt cx="2687394" cy="1308761"/>
          </a:xfrm>
        </p:grpSpPr>
        <p:sp>
          <p:nvSpPr>
            <p:cNvPr id="50" name="íṩḻídè">
              <a:extLst>
                <a:ext uri="{FF2B5EF4-FFF2-40B4-BE49-F238E27FC236}">
                  <a16:creationId xmlns:a16="http://schemas.microsoft.com/office/drawing/2014/main" id="{E6DDFDB9-731D-4E33-9617-5B63560C6A33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1" name="i$ľîḓê">
              <a:extLst>
                <a:ext uri="{FF2B5EF4-FFF2-40B4-BE49-F238E27FC236}">
                  <a16:creationId xmlns:a16="http://schemas.microsoft.com/office/drawing/2014/main" id="{4AB3F5C2-09DA-4778-96A6-FD273D96EAC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D4F05D9-5275-4220-9A39-2A592BB05FF3}"/>
              </a:ext>
            </a:extLst>
          </p:cNvPr>
          <p:cNvGrpSpPr/>
          <p:nvPr/>
        </p:nvGrpSpPr>
        <p:grpSpPr>
          <a:xfrm>
            <a:off x="8659362" y="1718067"/>
            <a:ext cx="2856646" cy="1391186"/>
            <a:chOff x="1137914" y="4323816"/>
            <a:chExt cx="2687394" cy="1308761"/>
          </a:xfrm>
        </p:grpSpPr>
        <p:sp>
          <p:nvSpPr>
            <p:cNvPr id="53" name="íṩḻídè">
              <a:extLst>
                <a:ext uri="{FF2B5EF4-FFF2-40B4-BE49-F238E27FC236}">
                  <a16:creationId xmlns:a16="http://schemas.microsoft.com/office/drawing/2014/main" id="{5734ED5E-FEFE-40C3-956A-AD00C000FC81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4" name="i$ľîḓê">
              <a:extLst>
                <a:ext uri="{FF2B5EF4-FFF2-40B4-BE49-F238E27FC236}">
                  <a16:creationId xmlns:a16="http://schemas.microsoft.com/office/drawing/2014/main" id="{BC9558F6-4307-4184-8E06-DA848A89C20D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9642B1-D5FA-45C9-85A0-5D869ECA5037}"/>
              </a:ext>
            </a:extLst>
          </p:cNvPr>
          <p:cNvGrpSpPr/>
          <p:nvPr/>
        </p:nvGrpSpPr>
        <p:grpSpPr>
          <a:xfrm>
            <a:off x="5994006" y="4155147"/>
            <a:ext cx="2856646" cy="1391186"/>
            <a:chOff x="1137914" y="4323816"/>
            <a:chExt cx="2687394" cy="1308761"/>
          </a:xfrm>
        </p:grpSpPr>
        <p:sp>
          <p:nvSpPr>
            <p:cNvPr id="56" name="íṩḻídè">
              <a:extLst>
                <a:ext uri="{FF2B5EF4-FFF2-40B4-BE49-F238E27FC236}">
                  <a16:creationId xmlns:a16="http://schemas.microsoft.com/office/drawing/2014/main" id="{7E4102B2-FEE0-4E28-9D15-137622EA7960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7" name="i$ľîḓê">
              <a:extLst>
                <a:ext uri="{FF2B5EF4-FFF2-40B4-BE49-F238E27FC236}">
                  <a16:creationId xmlns:a16="http://schemas.microsoft.com/office/drawing/2014/main" id="{FA292B27-EDFC-474E-8D7A-5924F41FC5E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48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BC6E-D2C3-4871-90A9-3C6BC317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8CE77-BBB5-464F-BFBF-421F969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8ACA-C41D-486C-BDE9-664BCD2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E37B264-91F6-486C-B58A-2222D69C0B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1860BD3-113B-44E5-8819-D71299F64021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A95B57D3-AA24-449F-8424-A24D28427EDC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4E31A380-BE7A-4EF3-AEA1-41C759E8FBC3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8F56C806-25D0-4053-B1D3-9676BFCFE759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60A7423D-C2A2-46AC-91E8-A722940AC8CC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4F1C45B5-761A-4EEE-B66E-9AB0B2EDD7E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792972E5-AB05-4EA9-9C3B-8A41F662D7EC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BEE78517-345F-4A7D-BC48-AB8E615EFB19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573876F9-CA4B-4276-AEF2-3C546CE35F26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376D373C-ED53-45BB-A8BD-2005F2B94DCB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EC4AE7C5-4CC7-4F2E-A8DA-E16F8CC3D1AE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1562F279-7298-412B-94F3-7EB43A8D49C8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475B4644-A02E-463B-BD02-34173BA5F4BD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3813B9AD-D9A6-4F78-B8A8-9729966C595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5196431F-A6D1-4212-BAA4-C4FBDDADD30C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620DFA83-87D9-4DEB-A7BD-010A1DDFF715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56CF2F89-9714-4C5F-AD6D-CF5B6786DDBE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C78AD5D-9DE4-4F59-81F3-7D76256E7CF5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3D0EA110-3845-4A30-AF10-C21F414EB24E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82B1F2D9-8282-4C4B-A135-A8420913185C}"/>
                </a:ext>
              </a:extLst>
            </p:cNvPr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>
              <a:extLst>
                <a:ext uri="{FF2B5EF4-FFF2-40B4-BE49-F238E27FC236}">
                  <a16:creationId xmlns:a16="http://schemas.microsoft.com/office/drawing/2014/main" id="{1488B1D3-95BB-4FA5-B564-C6135A51FCE7}"/>
                </a:ext>
              </a:extLst>
            </p:cNvPr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>
              <a:extLst>
                <a:ext uri="{FF2B5EF4-FFF2-40B4-BE49-F238E27FC236}">
                  <a16:creationId xmlns:a16="http://schemas.microsoft.com/office/drawing/2014/main" id="{A954C47F-6CD3-411E-B602-BFAEC26966E2}"/>
                </a:ext>
              </a:extLst>
            </p:cNvPr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>
                <a:extLst>
                  <a:ext uri="{FF2B5EF4-FFF2-40B4-BE49-F238E27FC236}">
                    <a16:creationId xmlns:a16="http://schemas.microsoft.com/office/drawing/2014/main" id="{241162A0-C5D5-4FC7-8704-ECB1D7F26F4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>
                <a:extLst>
                  <a:ext uri="{FF2B5EF4-FFF2-40B4-BE49-F238E27FC236}">
                    <a16:creationId xmlns:a16="http://schemas.microsoft.com/office/drawing/2014/main" id="{DA62C685-6D41-4F33-9CA5-1D24B683718A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D9FD5C00-6D91-4B32-821A-389310B4E996}"/>
                </a:ext>
              </a:extLst>
            </p:cNvPr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27CEA583-F57B-4393-8260-C86E88F8CEF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F9C8139C-0D19-4623-83AA-F8A49AB33F73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8CB36F59-A923-4355-B658-36A6D66F6270}"/>
                </a:ext>
              </a:extLst>
            </p:cNvPr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2D2AFF14-59F3-4251-A9B8-0D935FF7BFF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C4CE2F6A-EDE0-4500-85BF-E38ED849E38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7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24D4CD9-241B-4287-BB4B-018315BB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3FEF-86BE-475D-8E89-FB282CC4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F05C5-2E1B-4BBD-B563-2E9442F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AC678-2DEF-4564-BDFD-541A6A9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44ed5567-af30-4640-90b3-39865954905f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98AFCD2D-2A1D-451F-A356-0084DA3EB6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0553" y="1450271"/>
            <a:ext cx="9930895" cy="4693354"/>
            <a:chOff x="699005" y="1030990"/>
            <a:chExt cx="10818072" cy="5112635"/>
          </a:xfrm>
        </p:grpSpPr>
        <p:grpSp>
          <p:nvGrpSpPr>
            <p:cNvPr id="6" name="iśļîḍe">
              <a:extLst>
                <a:ext uri="{FF2B5EF4-FFF2-40B4-BE49-F238E27FC236}">
                  <a16:creationId xmlns:a16="http://schemas.microsoft.com/office/drawing/2014/main" id="{A0263303-CFFE-4840-9FB8-D7A810950D87}"/>
                </a:ext>
              </a:extLst>
            </p:cNvPr>
            <p:cNvGrpSpPr/>
            <p:nvPr/>
          </p:nvGrpSpPr>
          <p:grpSpPr>
            <a:xfrm>
              <a:off x="1914416" y="1030990"/>
              <a:ext cx="8363151" cy="4161561"/>
              <a:chOff x="2046000" y="1183105"/>
              <a:chExt cx="7470000" cy="3717118"/>
            </a:xfrm>
          </p:grpSpPr>
          <p:sp>
            <p:nvSpPr>
              <p:cNvPr id="24" name="ïṩļiḓê">
                <a:extLst>
                  <a:ext uri="{FF2B5EF4-FFF2-40B4-BE49-F238E27FC236}">
                    <a16:creationId xmlns:a16="http://schemas.microsoft.com/office/drawing/2014/main" id="{715A3207-B34E-4792-B05B-C0F43D090EE6}"/>
                  </a:ext>
                </a:extLst>
              </p:cNvPr>
              <p:cNvSpPr/>
              <p:nvPr/>
            </p:nvSpPr>
            <p:spPr bwMode="auto">
              <a:xfrm>
                <a:off x="6441871" y="3840506"/>
                <a:ext cx="150830" cy="291738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ṥḻïḓe">
                <a:extLst>
                  <a:ext uri="{FF2B5EF4-FFF2-40B4-BE49-F238E27FC236}">
                    <a16:creationId xmlns:a16="http://schemas.microsoft.com/office/drawing/2014/main" id="{115C298C-510C-4D9D-800D-AF3A1BF19C4B}"/>
                  </a:ext>
                </a:extLst>
              </p:cNvPr>
              <p:cNvSpPr/>
              <p:nvPr/>
            </p:nvSpPr>
            <p:spPr bwMode="auto">
              <a:xfrm>
                <a:off x="5185615" y="2754928"/>
                <a:ext cx="1424949" cy="1593638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ŝḷíďé">
                <a:extLst>
                  <a:ext uri="{FF2B5EF4-FFF2-40B4-BE49-F238E27FC236}">
                    <a16:creationId xmlns:a16="http://schemas.microsoft.com/office/drawing/2014/main" id="{59D6F4D0-2C66-4E86-8CF1-889C3BE1B1D8}"/>
                  </a:ext>
                </a:extLst>
              </p:cNvPr>
              <p:cNvSpPr/>
              <p:nvPr/>
            </p:nvSpPr>
            <p:spPr bwMode="auto">
              <a:xfrm>
                <a:off x="4491032" y="3584447"/>
                <a:ext cx="49616" cy="3969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ŝ1ïḑê">
                <a:extLst>
                  <a:ext uri="{FF2B5EF4-FFF2-40B4-BE49-F238E27FC236}">
                    <a16:creationId xmlns:a16="http://schemas.microsoft.com/office/drawing/2014/main" id="{8C676AF8-F5D6-4584-8492-2D17E06F0D66}"/>
                  </a:ext>
                </a:extLst>
              </p:cNvPr>
              <p:cNvSpPr/>
              <p:nvPr/>
            </p:nvSpPr>
            <p:spPr bwMode="auto">
              <a:xfrm>
                <a:off x="3851985" y="3326451"/>
                <a:ext cx="974448" cy="1573772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íṧlïďè">
                <a:extLst>
                  <a:ext uri="{FF2B5EF4-FFF2-40B4-BE49-F238E27FC236}">
                    <a16:creationId xmlns:a16="http://schemas.microsoft.com/office/drawing/2014/main" id="{6F961964-A812-4E31-B942-58201A414437}"/>
                  </a:ext>
                </a:extLst>
              </p:cNvPr>
              <p:cNvSpPr/>
              <p:nvPr/>
            </p:nvSpPr>
            <p:spPr bwMode="auto">
              <a:xfrm>
                <a:off x="4262845" y="3362165"/>
                <a:ext cx="15877" cy="17862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ṥľïḋè">
                <a:extLst>
                  <a:ext uri="{FF2B5EF4-FFF2-40B4-BE49-F238E27FC236}">
                    <a16:creationId xmlns:a16="http://schemas.microsoft.com/office/drawing/2014/main" id="{F77A5022-BF81-4323-BD21-FFCD04BD41FF}"/>
                  </a:ext>
                </a:extLst>
              </p:cNvPr>
              <p:cNvSpPr/>
              <p:nvPr/>
            </p:nvSpPr>
            <p:spPr bwMode="auto">
              <a:xfrm>
                <a:off x="5050749" y="1923350"/>
                <a:ext cx="212357" cy="97245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išḻîḍê">
                <a:extLst>
                  <a:ext uri="{FF2B5EF4-FFF2-40B4-BE49-F238E27FC236}">
                    <a16:creationId xmlns:a16="http://schemas.microsoft.com/office/drawing/2014/main" id="{00BFB4FF-4D8F-474F-A224-B6B31EB3D381}"/>
                  </a:ext>
                </a:extLst>
              </p:cNvPr>
              <p:cNvSpPr/>
              <p:nvPr/>
            </p:nvSpPr>
            <p:spPr bwMode="auto">
              <a:xfrm>
                <a:off x="3778592" y="3092263"/>
                <a:ext cx="218311" cy="75413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íṣľïḑê">
                <a:extLst>
                  <a:ext uri="{FF2B5EF4-FFF2-40B4-BE49-F238E27FC236}">
                    <a16:creationId xmlns:a16="http://schemas.microsoft.com/office/drawing/2014/main" id="{904DF266-3778-4D34-BB6A-6D15682096B1}"/>
                  </a:ext>
                </a:extLst>
              </p:cNvPr>
              <p:cNvSpPr/>
              <p:nvPr/>
            </p:nvSpPr>
            <p:spPr bwMode="auto">
              <a:xfrm>
                <a:off x="3808362" y="3120047"/>
                <a:ext cx="11908" cy="1389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Sḷíḑê">
                <a:extLst>
                  <a:ext uri="{FF2B5EF4-FFF2-40B4-BE49-F238E27FC236}">
                    <a16:creationId xmlns:a16="http://schemas.microsoft.com/office/drawing/2014/main" id="{D6D7CFE4-4317-4B3B-B4E1-013FE538415F}"/>
                  </a:ext>
                </a:extLst>
              </p:cNvPr>
              <p:cNvSpPr/>
              <p:nvPr/>
            </p:nvSpPr>
            <p:spPr bwMode="auto">
              <a:xfrm>
                <a:off x="3917517" y="3193476"/>
                <a:ext cx="35724" cy="17862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Sḷîďê">
                <a:extLst>
                  <a:ext uri="{FF2B5EF4-FFF2-40B4-BE49-F238E27FC236}">
                    <a16:creationId xmlns:a16="http://schemas.microsoft.com/office/drawing/2014/main" id="{5DA867ED-C71B-4112-8721-8CB300F590EF}"/>
                  </a:ext>
                </a:extLst>
              </p:cNvPr>
              <p:cNvSpPr/>
              <p:nvPr/>
            </p:nvSpPr>
            <p:spPr bwMode="auto">
              <a:xfrm>
                <a:off x="4147736" y="3193476"/>
                <a:ext cx="29770" cy="11907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ŝḷîdè">
                <a:extLst>
                  <a:ext uri="{FF2B5EF4-FFF2-40B4-BE49-F238E27FC236}">
                    <a16:creationId xmlns:a16="http://schemas.microsoft.com/office/drawing/2014/main" id="{6C63C19E-85FC-492E-ABE9-7AFAEB3C458E}"/>
                  </a:ext>
                </a:extLst>
              </p:cNvPr>
              <p:cNvSpPr/>
              <p:nvPr/>
            </p:nvSpPr>
            <p:spPr bwMode="auto">
              <a:xfrm>
                <a:off x="3996903" y="3161723"/>
                <a:ext cx="125033" cy="49615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ṣľídê">
                <a:extLst>
                  <a:ext uri="{FF2B5EF4-FFF2-40B4-BE49-F238E27FC236}">
                    <a16:creationId xmlns:a16="http://schemas.microsoft.com/office/drawing/2014/main" id="{8487A07E-5357-4D16-BD65-DE52733D9E47}"/>
                  </a:ext>
                </a:extLst>
              </p:cNvPr>
              <p:cNvSpPr/>
              <p:nvPr/>
            </p:nvSpPr>
            <p:spPr bwMode="auto">
              <a:xfrm>
                <a:off x="3909579" y="3052572"/>
                <a:ext cx="11908" cy="1389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šľíḍê">
                <a:extLst>
                  <a:ext uri="{FF2B5EF4-FFF2-40B4-BE49-F238E27FC236}">
                    <a16:creationId xmlns:a16="http://schemas.microsoft.com/office/drawing/2014/main" id="{38AF1BD6-E004-44C9-A8F0-E73005B35E3C}"/>
                  </a:ext>
                </a:extLst>
              </p:cNvPr>
              <p:cNvSpPr/>
              <p:nvPr/>
            </p:nvSpPr>
            <p:spPr bwMode="auto">
              <a:xfrm>
                <a:off x="3899656" y="3010895"/>
                <a:ext cx="17863" cy="595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ṡlídê">
                <a:extLst>
                  <a:ext uri="{FF2B5EF4-FFF2-40B4-BE49-F238E27FC236}">
                    <a16:creationId xmlns:a16="http://schemas.microsoft.com/office/drawing/2014/main" id="{0AF74E43-7CEB-4ECD-B711-F604A38EC27B}"/>
                  </a:ext>
                </a:extLst>
              </p:cNvPr>
              <p:cNvSpPr/>
              <p:nvPr/>
            </p:nvSpPr>
            <p:spPr bwMode="auto">
              <a:xfrm>
                <a:off x="3931410" y="3018833"/>
                <a:ext cx="5954" cy="79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ṣḻîḑè">
                <a:extLst>
                  <a:ext uri="{FF2B5EF4-FFF2-40B4-BE49-F238E27FC236}">
                    <a16:creationId xmlns:a16="http://schemas.microsoft.com/office/drawing/2014/main" id="{8D4E337E-D02B-485F-96B8-B90E1F10C7BB}"/>
                  </a:ext>
                </a:extLst>
              </p:cNvPr>
              <p:cNvSpPr/>
              <p:nvPr/>
            </p:nvSpPr>
            <p:spPr bwMode="auto">
              <a:xfrm>
                <a:off x="4006827" y="3129970"/>
                <a:ext cx="13893" cy="992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ṣḻïďé">
                <a:extLst>
                  <a:ext uri="{FF2B5EF4-FFF2-40B4-BE49-F238E27FC236}">
                    <a16:creationId xmlns:a16="http://schemas.microsoft.com/office/drawing/2014/main" id="{03B9B3E3-B26D-442C-9C16-F382CD371835}"/>
                  </a:ext>
                </a:extLst>
              </p:cNvPr>
              <p:cNvSpPr/>
              <p:nvPr/>
            </p:nvSpPr>
            <p:spPr bwMode="auto">
              <a:xfrm>
                <a:off x="2941074" y="2457200"/>
                <a:ext cx="1208648" cy="591403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šļidê">
                <a:extLst>
                  <a:ext uri="{FF2B5EF4-FFF2-40B4-BE49-F238E27FC236}">
                    <a16:creationId xmlns:a16="http://schemas.microsoft.com/office/drawing/2014/main" id="{77BA56F2-51E8-40BD-86C0-0CD131226778}"/>
                  </a:ext>
                </a:extLst>
              </p:cNvPr>
              <p:cNvSpPr/>
              <p:nvPr/>
            </p:nvSpPr>
            <p:spPr bwMode="auto">
              <a:xfrm>
                <a:off x="2601700" y="1732831"/>
                <a:ext cx="1782209" cy="920842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ṩḻîḑê">
                <a:extLst>
                  <a:ext uri="{FF2B5EF4-FFF2-40B4-BE49-F238E27FC236}">
                    <a16:creationId xmlns:a16="http://schemas.microsoft.com/office/drawing/2014/main" id="{A9BE32CA-5DC9-4C7C-9DBF-80790BC45A3E}"/>
                  </a:ext>
                </a:extLst>
              </p:cNvPr>
              <p:cNvSpPr/>
              <p:nvPr/>
            </p:nvSpPr>
            <p:spPr bwMode="auto">
              <a:xfrm>
                <a:off x="2046000" y="1754662"/>
                <a:ext cx="779965" cy="571557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šļïdé">
                <a:extLst>
                  <a:ext uri="{FF2B5EF4-FFF2-40B4-BE49-F238E27FC236}">
                    <a16:creationId xmlns:a16="http://schemas.microsoft.com/office/drawing/2014/main" id="{3C0A6E8E-83FD-459E-9AF3-46660BA93219}"/>
                  </a:ext>
                </a:extLst>
              </p:cNvPr>
              <p:cNvSpPr/>
              <p:nvPr/>
            </p:nvSpPr>
            <p:spPr bwMode="auto">
              <a:xfrm>
                <a:off x="2750548" y="2258743"/>
                <a:ext cx="35724" cy="47629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ṩļïďè">
                <a:extLst>
                  <a:ext uri="{FF2B5EF4-FFF2-40B4-BE49-F238E27FC236}">
                    <a16:creationId xmlns:a16="http://schemas.microsoft.com/office/drawing/2014/main" id="{3BA2BDA5-778D-4C9E-A152-8110AC8EDAA9}"/>
                  </a:ext>
                </a:extLst>
              </p:cNvPr>
              <p:cNvSpPr/>
              <p:nvPr/>
            </p:nvSpPr>
            <p:spPr bwMode="auto">
              <a:xfrm>
                <a:off x="2694977" y="2203175"/>
                <a:ext cx="37709" cy="57553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í$1iďé">
                <a:extLst>
                  <a:ext uri="{FF2B5EF4-FFF2-40B4-BE49-F238E27FC236}">
                    <a16:creationId xmlns:a16="http://schemas.microsoft.com/office/drawing/2014/main" id="{26028CD1-B4D3-44BD-AE9C-E2C5C70F556E}"/>
                  </a:ext>
                </a:extLst>
              </p:cNvPr>
              <p:cNvSpPr/>
              <p:nvPr/>
            </p:nvSpPr>
            <p:spPr bwMode="auto">
              <a:xfrm>
                <a:off x="3050229" y="1651464"/>
                <a:ext cx="385021" cy="202426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ṧḻïdé">
                <a:extLst>
                  <a:ext uri="{FF2B5EF4-FFF2-40B4-BE49-F238E27FC236}">
                    <a16:creationId xmlns:a16="http://schemas.microsoft.com/office/drawing/2014/main" id="{F4C26DE5-61E5-476A-822F-612AF710DB0B}"/>
                  </a:ext>
                </a:extLst>
              </p:cNvPr>
              <p:cNvSpPr/>
              <p:nvPr/>
            </p:nvSpPr>
            <p:spPr bwMode="auto">
              <a:xfrm>
                <a:off x="2907335" y="1619711"/>
                <a:ext cx="216326" cy="142889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íślíḑé">
                <a:extLst>
                  <a:ext uri="{FF2B5EF4-FFF2-40B4-BE49-F238E27FC236}">
                    <a16:creationId xmlns:a16="http://schemas.microsoft.com/office/drawing/2014/main" id="{BA11749A-6329-4FB2-80C8-FAA2C74776A7}"/>
                  </a:ext>
                </a:extLst>
              </p:cNvPr>
              <p:cNvSpPr/>
              <p:nvPr/>
            </p:nvSpPr>
            <p:spPr bwMode="auto">
              <a:xfrm>
                <a:off x="3079998" y="1518497"/>
                <a:ext cx="256019" cy="109152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š1iďé">
                <a:extLst>
                  <a:ext uri="{FF2B5EF4-FFF2-40B4-BE49-F238E27FC236}">
                    <a16:creationId xmlns:a16="http://schemas.microsoft.com/office/drawing/2014/main" id="{973EB90D-2214-4B26-A4A2-3823246A3BE3}"/>
                  </a:ext>
                </a:extLst>
              </p:cNvPr>
              <p:cNvSpPr/>
              <p:nvPr/>
            </p:nvSpPr>
            <p:spPr bwMode="auto">
              <a:xfrm>
                <a:off x="3042291" y="1558188"/>
                <a:ext cx="35724" cy="258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ṧľíḋé">
                <a:extLst>
                  <a:ext uri="{FF2B5EF4-FFF2-40B4-BE49-F238E27FC236}">
                    <a16:creationId xmlns:a16="http://schemas.microsoft.com/office/drawing/2014/main" id="{D3E24FA0-F534-4767-A8B2-9760DD763796}"/>
                  </a:ext>
                </a:extLst>
              </p:cNvPr>
              <p:cNvSpPr/>
              <p:nvPr/>
            </p:nvSpPr>
            <p:spPr bwMode="auto">
              <a:xfrm>
                <a:off x="3135568" y="1520482"/>
                <a:ext cx="27785" cy="9924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śḻiďê">
                <a:extLst>
                  <a:ext uri="{FF2B5EF4-FFF2-40B4-BE49-F238E27FC236}">
                    <a16:creationId xmlns:a16="http://schemas.microsoft.com/office/drawing/2014/main" id="{2D8CEE05-A21D-4392-ABA3-E2E1F78C51C1}"/>
                  </a:ext>
                </a:extLst>
              </p:cNvPr>
              <p:cNvSpPr/>
              <p:nvPr/>
            </p:nvSpPr>
            <p:spPr bwMode="auto">
              <a:xfrm>
                <a:off x="2968858" y="1486744"/>
                <a:ext cx="146864" cy="8136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ṥļíḑê">
                <a:extLst>
                  <a:ext uri="{FF2B5EF4-FFF2-40B4-BE49-F238E27FC236}">
                    <a16:creationId xmlns:a16="http://schemas.microsoft.com/office/drawing/2014/main" id="{50C164B7-F365-4CFD-9F43-1A84D0E353D7}"/>
                  </a:ext>
                </a:extLst>
              </p:cNvPr>
              <p:cNvSpPr/>
              <p:nvPr/>
            </p:nvSpPr>
            <p:spPr bwMode="auto">
              <a:xfrm>
                <a:off x="3165339" y="1435145"/>
                <a:ext cx="83355" cy="25800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ŝḷïḍê">
                <a:extLst>
                  <a:ext uri="{FF2B5EF4-FFF2-40B4-BE49-F238E27FC236}">
                    <a16:creationId xmlns:a16="http://schemas.microsoft.com/office/drawing/2014/main" id="{2B32EE66-9DFF-48F8-A0C1-4CDFE1A71410}"/>
                  </a:ext>
                </a:extLst>
              </p:cNvPr>
              <p:cNvSpPr/>
              <p:nvPr/>
            </p:nvSpPr>
            <p:spPr bwMode="auto">
              <a:xfrm>
                <a:off x="3167322" y="1464914"/>
                <a:ext cx="73432" cy="37708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ṩḷïďe">
                <a:extLst>
                  <a:ext uri="{FF2B5EF4-FFF2-40B4-BE49-F238E27FC236}">
                    <a16:creationId xmlns:a16="http://schemas.microsoft.com/office/drawing/2014/main" id="{108C1A16-FD56-4D70-A7C1-230ABCE98201}"/>
                  </a:ext>
                </a:extLst>
              </p:cNvPr>
              <p:cNvSpPr/>
              <p:nvPr/>
            </p:nvSpPr>
            <p:spPr bwMode="auto">
              <a:xfrm>
                <a:off x="3131599" y="1458960"/>
                <a:ext cx="25801" cy="27784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slíḋe">
                <a:extLst>
                  <a:ext uri="{FF2B5EF4-FFF2-40B4-BE49-F238E27FC236}">
                    <a16:creationId xmlns:a16="http://schemas.microsoft.com/office/drawing/2014/main" id="{1088C0EB-D862-425F-BFE3-B79120B47E6E}"/>
                  </a:ext>
                </a:extLst>
              </p:cNvPr>
              <p:cNvSpPr/>
              <p:nvPr/>
            </p:nvSpPr>
            <p:spPr bwMode="auto">
              <a:xfrm>
                <a:off x="3403496" y="1651464"/>
                <a:ext cx="125033" cy="101214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ṧļíḓê">
                <a:extLst>
                  <a:ext uri="{FF2B5EF4-FFF2-40B4-BE49-F238E27FC236}">
                    <a16:creationId xmlns:a16="http://schemas.microsoft.com/office/drawing/2014/main" id="{3D13659B-B988-43B5-ABC8-5B4EF5406E62}"/>
                  </a:ext>
                </a:extLst>
              </p:cNvPr>
              <p:cNvSpPr/>
              <p:nvPr/>
            </p:nvSpPr>
            <p:spPr bwMode="auto">
              <a:xfrm>
                <a:off x="3359833" y="1528420"/>
                <a:ext cx="138925" cy="75413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śľíḑe">
                <a:extLst>
                  <a:ext uri="{FF2B5EF4-FFF2-40B4-BE49-F238E27FC236}">
                    <a16:creationId xmlns:a16="http://schemas.microsoft.com/office/drawing/2014/main" id="{7F785236-E05F-426A-B5A9-39D5D150506F}"/>
                  </a:ext>
                </a:extLst>
              </p:cNvPr>
              <p:cNvSpPr/>
              <p:nvPr/>
            </p:nvSpPr>
            <p:spPr bwMode="auto">
              <a:xfrm>
                <a:off x="3465019" y="1810229"/>
                <a:ext cx="81371" cy="47629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ṥlíḋè">
                <a:extLst>
                  <a:ext uri="{FF2B5EF4-FFF2-40B4-BE49-F238E27FC236}">
                    <a16:creationId xmlns:a16="http://schemas.microsoft.com/office/drawing/2014/main" id="{B35268B0-5D33-4C98-A62D-5EC3F5C34D9A}"/>
                  </a:ext>
                </a:extLst>
              </p:cNvPr>
              <p:cNvSpPr/>
              <p:nvPr/>
            </p:nvSpPr>
            <p:spPr bwMode="auto">
              <a:xfrm>
                <a:off x="3544405" y="1637571"/>
                <a:ext cx="107171" cy="87322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ṧľîdê">
                <a:extLst>
                  <a:ext uri="{FF2B5EF4-FFF2-40B4-BE49-F238E27FC236}">
                    <a16:creationId xmlns:a16="http://schemas.microsoft.com/office/drawing/2014/main" id="{50EAB665-4018-429F-BBED-42B55BF64F29}"/>
                  </a:ext>
                </a:extLst>
              </p:cNvPr>
              <p:cNvSpPr/>
              <p:nvPr/>
            </p:nvSpPr>
            <p:spPr bwMode="auto">
              <a:xfrm>
                <a:off x="3324110" y="1480791"/>
                <a:ext cx="35724" cy="29769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slïḓé">
                <a:extLst>
                  <a:ext uri="{FF2B5EF4-FFF2-40B4-BE49-F238E27FC236}">
                    <a16:creationId xmlns:a16="http://schemas.microsoft.com/office/drawing/2014/main" id="{E2E3EC89-FEFB-4BEB-8640-B061411B34F4}"/>
                  </a:ext>
                </a:extLst>
              </p:cNvPr>
              <p:cNvSpPr/>
              <p:nvPr/>
            </p:nvSpPr>
            <p:spPr bwMode="auto">
              <a:xfrm>
                <a:off x="3345940" y="1580020"/>
                <a:ext cx="23815" cy="1984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îślíḋê">
                <a:extLst>
                  <a:ext uri="{FF2B5EF4-FFF2-40B4-BE49-F238E27FC236}">
                    <a16:creationId xmlns:a16="http://schemas.microsoft.com/office/drawing/2014/main" id="{6F0D9E90-B430-4BE1-8188-AFBB3573E24F}"/>
                  </a:ext>
                </a:extLst>
              </p:cNvPr>
              <p:cNvSpPr/>
              <p:nvPr/>
            </p:nvSpPr>
            <p:spPr bwMode="auto">
              <a:xfrm>
                <a:off x="3332049" y="1407361"/>
                <a:ext cx="136941" cy="71445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ṥḻïḋe">
                <a:extLst>
                  <a:ext uri="{FF2B5EF4-FFF2-40B4-BE49-F238E27FC236}">
                    <a16:creationId xmlns:a16="http://schemas.microsoft.com/office/drawing/2014/main" id="{AF65F268-5982-40AE-9F95-54DE357BF6DA}"/>
                  </a:ext>
                </a:extLst>
              </p:cNvPr>
              <p:cNvSpPr/>
              <p:nvPr/>
            </p:nvSpPr>
            <p:spPr bwMode="auto">
              <a:xfrm>
                <a:off x="3385633" y="1468883"/>
                <a:ext cx="37709" cy="11907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şḻîḓè">
                <a:extLst>
                  <a:ext uri="{FF2B5EF4-FFF2-40B4-BE49-F238E27FC236}">
                    <a16:creationId xmlns:a16="http://schemas.microsoft.com/office/drawing/2014/main" id="{E2761B27-2146-484E-AFC1-A678C9C5713E}"/>
                  </a:ext>
                </a:extLst>
              </p:cNvPr>
              <p:cNvSpPr/>
              <p:nvPr/>
            </p:nvSpPr>
            <p:spPr bwMode="auto">
              <a:xfrm>
                <a:off x="3520589" y="1512544"/>
                <a:ext cx="359221" cy="113121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ïsḻïḑé">
                <a:extLst>
                  <a:ext uri="{FF2B5EF4-FFF2-40B4-BE49-F238E27FC236}">
                    <a16:creationId xmlns:a16="http://schemas.microsoft.com/office/drawing/2014/main" id="{8E73B239-DDAF-4CD7-AD2F-36BEDEC2EA16}"/>
                  </a:ext>
                </a:extLst>
              </p:cNvPr>
              <p:cNvSpPr/>
              <p:nvPr/>
            </p:nvSpPr>
            <p:spPr bwMode="auto">
              <a:xfrm>
                <a:off x="3524558" y="1572081"/>
                <a:ext cx="61525" cy="47629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ṩḷïḑé">
                <a:extLst>
                  <a:ext uri="{FF2B5EF4-FFF2-40B4-BE49-F238E27FC236}">
                    <a16:creationId xmlns:a16="http://schemas.microsoft.com/office/drawing/2014/main" id="{34F8996F-D5A6-4F5B-969C-F12514BEA762}"/>
                  </a:ext>
                </a:extLst>
              </p:cNvPr>
              <p:cNvSpPr/>
              <p:nvPr/>
            </p:nvSpPr>
            <p:spPr bwMode="auto">
              <a:xfrm>
                <a:off x="3532497" y="1480791"/>
                <a:ext cx="57555" cy="1587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şļîḓe">
                <a:extLst>
                  <a:ext uri="{FF2B5EF4-FFF2-40B4-BE49-F238E27FC236}">
                    <a16:creationId xmlns:a16="http://schemas.microsoft.com/office/drawing/2014/main" id="{9CF6AA30-8F62-40DF-A1FD-E30BF93060BF}"/>
                  </a:ext>
                </a:extLst>
              </p:cNvPr>
              <p:cNvSpPr/>
              <p:nvPr/>
            </p:nvSpPr>
            <p:spPr bwMode="auto">
              <a:xfrm>
                <a:off x="3488834" y="1425223"/>
                <a:ext cx="67478" cy="55568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ṣlídé">
                <a:extLst>
                  <a:ext uri="{FF2B5EF4-FFF2-40B4-BE49-F238E27FC236}">
                    <a16:creationId xmlns:a16="http://schemas.microsoft.com/office/drawing/2014/main" id="{A305B8A9-6C88-4BBA-A230-1DA96CD2C058}"/>
                  </a:ext>
                </a:extLst>
              </p:cNvPr>
              <p:cNvSpPr/>
              <p:nvPr/>
            </p:nvSpPr>
            <p:spPr bwMode="auto">
              <a:xfrm>
                <a:off x="3463035" y="1375607"/>
                <a:ext cx="25801" cy="1587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şļíḋe">
                <a:extLst>
                  <a:ext uri="{FF2B5EF4-FFF2-40B4-BE49-F238E27FC236}">
                    <a16:creationId xmlns:a16="http://schemas.microsoft.com/office/drawing/2014/main" id="{89B9B146-7176-4BD5-87E7-7D7129E88437}"/>
                  </a:ext>
                </a:extLst>
              </p:cNvPr>
              <p:cNvSpPr/>
              <p:nvPr/>
            </p:nvSpPr>
            <p:spPr bwMode="auto">
              <a:xfrm>
                <a:off x="3534482" y="1310118"/>
                <a:ext cx="230219" cy="154796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şľïďé">
                <a:extLst>
                  <a:ext uri="{FF2B5EF4-FFF2-40B4-BE49-F238E27FC236}">
                    <a16:creationId xmlns:a16="http://schemas.microsoft.com/office/drawing/2014/main" id="{F4444D5C-9C34-4B3B-BF58-D28AAEC9E11E}"/>
                  </a:ext>
                </a:extLst>
              </p:cNvPr>
              <p:cNvSpPr/>
              <p:nvPr/>
            </p:nvSpPr>
            <p:spPr bwMode="auto">
              <a:xfrm>
                <a:off x="3721038" y="1951134"/>
                <a:ext cx="146864" cy="93275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ŝḷîḓê">
                <a:extLst>
                  <a:ext uri="{FF2B5EF4-FFF2-40B4-BE49-F238E27FC236}">
                    <a16:creationId xmlns:a16="http://schemas.microsoft.com/office/drawing/2014/main" id="{E3BE7B0A-FCBB-4C40-A6BE-697B4D299153}"/>
                  </a:ext>
                </a:extLst>
              </p:cNvPr>
              <p:cNvSpPr/>
              <p:nvPr/>
            </p:nvSpPr>
            <p:spPr bwMode="auto">
              <a:xfrm>
                <a:off x="3931410" y="1857859"/>
                <a:ext cx="45647" cy="45646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ṩḻiḍè">
                <a:extLst>
                  <a:ext uri="{FF2B5EF4-FFF2-40B4-BE49-F238E27FC236}">
                    <a16:creationId xmlns:a16="http://schemas.microsoft.com/office/drawing/2014/main" id="{69B0586C-8481-4CD2-9E74-80EF8A2DABC0}"/>
                  </a:ext>
                </a:extLst>
              </p:cNvPr>
              <p:cNvSpPr/>
              <p:nvPr/>
            </p:nvSpPr>
            <p:spPr bwMode="auto">
              <a:xfrm>
                <a:off x="3794470" y="2048378"/>
                <a:ext cx="37709" cy="29769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íŝlîďe">
                <a:extLst>
                  <a:ext uri="{FF2B5EF4-FFF2-40B4-BE49-F238E27FC236}">
                    <a16:creationId xmlns:a16="http://schemas.microsoft.com/office/drawing/2014/main" id="{B6CF281B-EA67-4FC7-8073-172E21BC50DD}"/>
                  </a:ext>
                </a:extLst>
              </p:cNvPr>
              <p:cNvSpPr/>
              <p:nvPr/>
            </p:nvSpPr>
            <p:spPr bwMode="auto">
              <a:xfrm>
                <a:off x="3854009" y="1653448"/>
                <a:ext cx="99232" cy="41676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ṥ1iḑé">
                <a:extLst>
                  <a:ext uri="{FF2B5EF4-FFF2-40B4-BE49-F238E27FC236}">
                    <a16:creationId xmlns:a16="http://schemas.microsoft.com/office/drawing/2014/main" id="{A4BBBF98-DD36-4395-B251-D6F296B451ED}"/>
                  </a:ext>
                </a:extLst>
              </p:cNvPr>
              <p:cNvSpPr/>
              <p:nvPr/>
            </p:nvSpPr>
            <p:spPr bwMode="auto">
              <a:xfrm>
                <a:off x="3863933" y="2066239"/>
                <a:ext cx="21832" cy="25800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ṡlîďé">
                <a:extLst>
                  <a:ext uri="{FF2B5EF4-FFF2-40B4-BE49-F238E27FC236}">
                    <a16:creationId xmlns:a16="http://schemas.microsoft.com/office/drawing/2014/main" id="{D2350CA2-F43E-4355-88DE-95A50668C946}"/>
                  </a:ext>
                </a:extLst>
              </p:cNvPr>
              <p:cNvSpPr/>
              <p:nvPr/>
            </p:nvSpPr>
            <p:spPr bwMode="auto">
              <a:xfrm>
                <a:off x="3984995" y="1869767"/>
                <a:ext cx="23815" cy="13892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íṧ1iďê">
                <a:extLst>
                  <a:ext uri="{FF2B5EF4-FFF2-40B4-BE49-F238E27FC236}">
                    <a16:creationId xmlns:a16="http://schemas.microsoft.com/office/drawing/2014/main" id="{1846F36F-3A35-4FAD-9D8B-5FE49460C685}"/>
                  </a:ext>
                </a:extLst>
              </p:cNvPr>
              <p:cNvSpPr/>
              <p:nvPr/>
            </p:nvSpPr>
            <p:spPr bwMode="auto">
              <a:xfrm>
                <a:off x="3879809" y="1828090"/>
                <a:ext cx="25801" cy="15877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sḻíḋé">
                <a:extLst>
                  <a:ext uri="{FF2B5EF4-FFF2-40B4-BE49-F238E27FC236}">
                    <a16:creationId xmlns:a16="http://schemas.microsoft.com/office/drawing/2014/main" id="{67FC97B3-66D4-4F58-9117-01F5C808A76C}"/>
                  </a:ext>
                </a:extLst>
              </p:cNvPr>
              <p:cNvSpPr/>
              <p:nvPr/>
            </p:nvSpPr>
            <p:spPr bwMode="auto">
              <a:xfrm>
                <a:off x="3659514" y="1651464"/>
                <a:ext cx="603331" cy="434622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$ļiḓè">
                <a:extLst>
                  <a:ext uri="{FF2B5EF4-FFF2-40B4-BE49-F238E27FC236}">
                    <a16:creationId xmlns:a16="http://schemas.microsoft.com/office/drawing/2014/main" id="{D3405D85-0EA0-466E-81EC-AC3486D2C0D5}"/>
                  </a:ext>
                </a:extLst>
              </p:cNvPr>
              <p:cNvSpPr/>
              <p:nvPr/>
            </p:nvSpPr>
            <p:spPr bwMode="auto">
              <a:xfrm>
                <a:off x="3905609" y="2026547"/>
                <a:ext cx="17863" cy="15877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ïś1íḑè">
                <a:extLst>
                  <a:ext uri="{FF2B5EF4-FFF2-40B4-BE49-F238E27FC236}">
                    <a16:creationId xmlns:a16="http://schemas.microsoft.com/office/drawing/2014/main" id="{E713AA50-2BD2-4938-B592-31306C5D2E48}"/>
                  </a:ext>
                </a:extLst>
              </p:cNvPr>
              <p:cNvSpPr/>
              <p:nvPr/>
            </p:nvSpPr>
            <p:spPr bwMode="auto">
              <a:xfrm>
                <a:off x="3782562" y="1943195"/>
                <a:ext cx="15877" cy="1587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ŝ1iḓè">
                <a:extLst>
                  <a:ext uri="{FF2B5EF4-FFF2-40B4-BE49-F238E27FC236}">
                    <a16:creationId xmlns:a16="http://schemas.microsoft.com/office/drawing/2014/main" id="{A1B94AFF-6AF7-4A3A-B6E3-903E90A816EC}"/>
                  </a:ext>
                </a:extLst>
              </p:cNvPr>
              <p:cNvSpPr/>
              <p:nvPr/>
            </p:nvSpPr>
            <p:spPr bwMode="auto">
              <a:xfrm>
                <a:off x="3623790" y="1214858"/>
                <a:ext cx="643024" cy="337377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ṩļíḓé">
                <a:extLst>
                  <a:ext uri="{FF2B5EF4-FFF2-40B4-BE49-F238E27FC236}">
                    <a16:creationId xmlns:a16="http://schemas.microsoft.com/office/drawing/2014/main" id="{9E55AB3F-1579-409C-ADC1-A82E9ABD2B08}"/>
                  </a:ext>
                </a:extLst>
              </p:cNvPr>
              <p:cNvSpPr/>
              <p:nvPr/>
            </p:nvSpPr>
            <p:spPr bwMode="auto">
              <a:xfrm>
                <a:off x="4026673" y="1183105"/>
                <a:ext cx="1258264" cy="956564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ṩḻídé">
                <a:extLst>
                  <a:ext uri="{FF2B5EF4-FFF2-40B4-BE49-F238E27FC236}">
                    <a16:creationId xmlns:a16="http://schemas.microsoft.com/office/drawing/2014/main" id="{2FB3D8D1-BD19-4EFD-B493-55AEB87741FA}"/>
                  </a:ext>
                </a:extLst>
              </p:cNvPr>
              <p:cNvSpPr/>
              <p:nvPr/>
            </p:nvSpPr>
            <p:spPr bwMode="auto">
              <a:xfrm>
                <a:off x="4401770" y="1786415"/>
                <a:ext cx="59539" cy="39691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šlíḍè">
                <a:extLst>
                  <a:ext uri="{FF2B5EF4-FFF2-40B4-BE49-F238E27FC236}">
                    <a16:creationId xmlns:a16="http://schemas.microsoft.com/office/drawing/2014/main" id="{CECBC4F3-D1B6-4B90-8247-4DB12BA9A8F6}"/>
                  </a:ext>
                </a:extLst>
              </p:cNvPr>
              <p:cNvSpPr/>
              <p:nvPr/>
            </p:nvSpPr>
            <p:spPr bwMode="auto">
              <a:xfrm>
                <a:off x="5151965" y="1580020"/>
                <a:ext cx="33739" cy="19846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iṧļïďé">
                <a:extLst>
                  <a:ext uri="{FF2B5EF4-FFF2-40B4-BE49-F238E27FC236}">
                    <a16:creationId xmlns:a16="http://schemas.microsoft.com/office/drawing/2014/main" id="{6018F32D-ED6A-4307-ADBE-6C24B50E109F}"/>
                  </a:ext>
                </a:extLst>
              </p:cNvPr>
              <p:cNvSpPr/>
              <p:nvPr/>
            </p:nvSpPr>
            <p:spPr bwMode="auto">
              <a:xfrm>
                <a:off x="4310477" y="2393694"/>
                <a:ext cx="136941" cy="1329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îslîḑe">
                <a:extLst>
                  <a:ext uri="{FF2B5EF4-FFF2-40B4-BE49-F238E27FC236}">
                    <a16:creationId xmlns:a16="http://schemas.microsoft.com/office/drawing/2014/main" id="{3F547A19-D192-4CA3-BD76-2373DCC5D9CA}"/>
                  </a:ext>
                </a:extLst>
              </p:cNvPr>
              <p:cNvSpPr/>
              <p:nvPr/>
            </p:nvSpPr>
            <p:spPr bwMode="auto">
              <a:xfrm>
                <a:off x="3097860" y="2875944"/>
                <a:ext cx="839505" cy="563618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ṩľíḓé">
                <a:extLst>
                  <a:ext uri="{FF2B5EF4-FFF2-40B4-BE49-F238E27FC236}">
                    <a16:creationId xmlns:a16="http://schemas.microsoft.com/office/drawing/2014/main" id="{1DE756B3-5A74-4E02-BC69-227F83020B29}"/>
                  </a:ext>
                </a:extLst>
              </p:cNvPr>
              <p:cNvSpPr/>
              <p:nvPr/>
            </p:nvSpPr>
            <p:spPr bwMode="auto">
              <a:xfrm>
                <a:off x="3834162" y="2352017"/>
                <a:ext cx="25801" cy="119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iṩľïďè">
                <a:extLst>
                  <a:ext uri="{FF2B5EF4-FFF2-40B4-BE49-F238E27FC236}">
                    <a16:creationId xmlns:a16="http://schemas.microsoft.com/office/drawing/2014/main" id="{5692CBB1-FC12-4421-B315-6F76A4B7510D}"/>
                  </a:ext>
                </a:extLst>
              </p:cNvPr>
              <p:cNvSpPr/>
              <p:nvPr/>
            </p:nvSpPr>
            <p:spPr bwMode="auto">
              <a:xfrm>
                <a:off x="2863673" y="2421478"/>
                <a:ext cx="99232" cy="6350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ṩlídé">
                <a:extLst>
                  <a:ext uri="{FF2B5EF4-FFF2-40B4-BE49-F238E27FC236}">
                    <a16:creationId xmlns:a16="http://schemas.microsoft.com/office/drawing/2014/main" id="{B3FD50C5-F848-409F-9670-3BF0623B42D3}"/>
                  </a:ext>
                </a:extLst>
              </p:cNvPr>
              <p:cNvSpPr/>
              <p:nvPr/>
            </p:nvSpPr>
            <p:spPr bwMode="auto">
              <a:xfrm>
                <a:off x="2766424" y="2328203"/>
                <a:ext cx="35724" cy="49615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Slïďê">
                <a:extLst>
                  <a:ext uri="{FF2B5EF4-FFF2-40B4-BE49-F238E27FC236}">
                    <a16:creationId xmlns:a16="http://schemas.microsoft.com/office/drawing/2014/main" id="{46FB4B1C-A887-476B-91EB-21110D52111E}"/>
                  </a:ext>
                </a:extLst>
              </p:cNvPr>
              <p:cNvSpPr/>
              <p:nvPr/>
            </p:nvSpPr>
            <p:spPr bwMode="auto">
              <a:xfrm>
                <a:off x="2317895" y="2217066"/>
                <a:ext cx="43662" cy="2976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ïṧļiḓé">
                <a:extLst>
                  <a:ext uri="{FF2B5EF4-FFF2-40B4-BE49-F238E27FC236}">
                    <a16:creationId xmlns:a16="http://schemas.microsoft.com/office/drawing/2014/main" id="{6F3C0D24-E06A-433B-992C-A344A047FD54}"/>
                  </a:ext>
                </a:extLst>
              </p:cNvPr>
              <p:cNvSpPr/>
              <p:nvPr/>
            </p:nvSpPr>
            <p:spPr bwMode="auto">
              <a:xfrm>
                <a:off x="4203306" y="2437355"/>
                <a:ext cx="53586" cy="27784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ṣḷîḑé">
                <a:extLst>
                  <a:ext uri="{FF2B5EF4-FFF2-40B4-BE49-F238E27FC236}">
                    <a16:creationId xmlns:a16="http://schemas.microsoft.com/office/drawing/2014/main" id="{6DD7F9C6-E90F-4F6B-A5C9-08AD28506EE1}"/>
                  </a:ext>
                </a:extLst>
              </p:cNvPr>
              <p:cNvSpPr/>
              <p:nvPr/>
            </p:nvSpPr>
            <p:spPr bwMode="auto">
              <a:xfrm>
                <a:off x="4207275" y="2520707"/>
                <a:ext cx="39693" cy="258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íš1îḍê">
                <a:extLst>
                  <a:ext uri="{FF2B5EF4-FFF2-40B4-BE49-F238E27FC236}">
                    <a16:creationId xmlns:a16="http://schemas.microsoft.com/office/drawing/2014/main" id="{472CC1C3-8189-47EF-83E2-28BB2EB39172}"/>
                  </a:ext>
                </a:extLst>
              </p:cNvPr>
              <p:cNvSpPr/>
              <p:nvPr/>
            </p:nvSpPr>
            <p:spPr bwMode="auto">
              <a:xfrm>
                <a:off x="4266814" y="2520707"/>
                <a:ext cx="27785" cy="33739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sḷidè">
                <a:extLst>
                  <a:ext uri="{FF2B5EF4-FFF2-40B4-BE49-F238E27FC236}">
                    <a16:creationId xmlns:a16="http://schemas.microsoft.com/office/drawing/2014/main" id="{EB7F4805-3683-42B4-8CAB-2055C22C3CD3}"/>
                  </a:ext>
                </a:extLst>
              </p:cNvPr>
              <p:cNvSpPr/>
              <p:nvPr/>
            </p:nvSpPr>
            <p:spPr bwMode="auto">
              <a:xfrm>
                <a:off x="2055922" y="2137684"/>
                <a:ext cx="33739" cy="15877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ís1íḑé">
                <a:extLst>
                  <a:ext uri="{FF2B5EF4-FFF2-40B4-BE49-F238E27FC236}">
                    <a16:creationId xmlns:a16="http://schemas.microsoft.com/office/drawing/2014/main" id="{82292621-3873-415D-AE84-4DE605304BB3}"/>
                  </a:ext>
                </a:extLst>
              </p:cNvPr>
              <p:cNvSpPr/>
              <p:nvPr/>
            </p:nvSpPr>
            <p:spPr bwMode="auto">
              <a:xfrm>
                <a:off x="5775036" y="2252838"/>
                <a:ext cx="33739" cy="49616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ïSľíḍê">
                <a:extLst>
                  <a:ext uri="{FF2B5EF4-FFF2-40B4-BE49-F238E27FC236}">
                    <a16:creationId xmlns:a16="http://schemas.microsoft.com/office/drawing/2014/main" id="{60BD2B5F-51DE-4891-887C-542C97DF4C96}"/>
                  </a:ext>
                </a:extLst>
              </p:cNvPr>
              <p:cNvSpPr/>
              <p:nvPr/>
            </p:nvSpPr>
            <p:spPr bwMode="auto">
              <a:xfrm>
                <a:off x="5352316" y="2211162"/>
                <a:ext cx="807735" cy="577525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sḷïḑè">
                <a:extLst>
                  <a:ext uri="{FF2B5EF4-FFF2-40B4-BE49-F238E27FC236}">
                    <a16:creationId xmlns:a16="http://schemas.microsoft.com/office/drawing/2014/main" id="{5EBCB43E-8C51-4F35-BB46-E5FBE28C3565}"/>
                  </a:ext>
                </a:extLst>
              </p:cNvPr>
              <p:cNvSpPr/>
              <p:nvPr/>
            </p:nvSpPr>
            <p:spPr bwMode="auto">
              <a:xfrm>
                <a:off x="5651990" y="1752714"/>
                <a:ext cx="545767" cy="529894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şḻíde">
                <a:extLst>
                  <a:ext uri="{FF2B5EF4-FFF2-40B4-BE49-F238E27FC236}">
                    <a16:creationId xmlns:a16="http://schemas.microsoft.com/office/drawing/2014/main" id="{1A149B8F-60A8-4880-8B8C-74191884BF87}"/>
                  </a:ext>
                </a:extLst>
              </p:cNvPr>
              <p:cNvSpPr/>
              <p:nvPr/>
            </p:nvSpPr>
            <p:spPr bwMode="auto">
              <a:xfrm>
                <a:off x="5763128" y="1369684"/>
                <a:ext cx="293722" cy="160755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îṩḷíḓê">
                <a:extLst>
                  <a:ext uri="{FF2B5EF4-FFF2-40B4-BE49-F238E27FC236}">
                    <a16:creationId xmlns:a16="http://schemas.microsoft.com/office/drawing/2014/main" id="{702FAFC6-49EA-4362-9D64-94F1C060719B}"/>
                  </a:ext>
                </a:extLst>
              </p:cNvPr>
              <p:cNvSpPr/>
              <p:nvPr/>
            </p:nvSpPr>
            <p:spPr bwMode="auto">
              <a:xfrm>
                <a:off x="5917927" y="1343883"/>
                <a:ext cx="188538" cy="69462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iṧḷiḑé">
                <a:extLst>
                  <a:ext uri="{FF2B5EF4-FFF2-40B4-BE49-F238E27FC236}">
                    <a16:creationId xmlns:a16="http://schemas.microsoft.com/office/drawing/2014/main" id="{83B3070C-963D-482F-9959-C7906B0DAC12}"/>
                  </a:ext>
                </a:extLst>
              </p:cNvPr>
              <p:cNvSpPr/>
              <p:nvPr/>
            </p:nvSpPr>
            <p:spPr bwMode="auto">
              <a:xfrm>
                <a:off x="5338422" y="2284592"/>
                <a:ext cx="91292" cy="109155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ş1íḓè">
                <a:extLst>
                  <a:ext uri="{FF2B5EF4-FFF2-40B4-BE49-F238E27FC236}">
                    <a16:creationId xmlns:a16="http://schemas.microsoft.com/office/drawing/2014/main" id="{C9FC23F1-4A41-4241-AA8E-571C3F3D50EE}"/>
                  </a:ext>
                </a:extLst>
              </p:cNvPr>
              <p:cNvSpPr/>
              <p:nvPr/>
            </p:nvSpPr>
            <p:spPr bwMode="auto">
              <a:xfrm>
                <a:off x="5409868" y="2181392"/>
                <a:ext cx="174645" cy="254031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šľiḍe">
                <a:extLst>
                  <a:ext uri="{FF2B5EF4-FFF2-40B4-BE49-F238E27FC236}">
                    <a16:creationId xmlns:a16="http://schemas.microsoft.com/office/drawing/2014/main" id="{C3B3DFE6-2959-417D-93AB-47C2A14E523D}"/>
                  </a:ext>
                </a:extLst>
              </p:cNvPr>
              <p:cNvSpPr/>
              <p:nvPr/>
            </p:nvSpPr>
            <p:spPr bwMode="auto">
              <a:xfrm>
                <a:off x="5804805" y="2737085"/>
                <a:ext cx="57554" cy="3770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$ļíḑe">
                <a:extLst>
                  <a:ext uri="{FF2B5EF4-FFF2-40B4-BE49-F238E27FC236}">
                    <a16:creationId xmlns:a16="http://schemas.microsoft.com/office/drawing/2014/main" id="{070F0179-D4C6-4980-909D-021B285A00B8}"/>
                  </a:ext>
                </a:extLst>
              </p:cNvPr>
              <p:cNvSpPr/>
              <p:nvPr/>
            </p:nvSpPr>
            <p:spPr bwMode="auto">
              <a:xfrm>
                <a:off x="5723436" y="2621977"/>
                <a:ext cx="19846" cy="37709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šḻïďe">
                <a:extLst>
                  <a:ext uri="{FF2B5EF4-FFF2-40B4-BE49-F238E27FC236}">
                    <a16:creationId xmlns:a16="http://schemas.microsoft.com/office/drawing/2014/main" id="{6367567D-7F22-4041-8693-AC0F15FA785D}"/>
                  </a:ext>
                </a:extLst>
              </p:cNvPr>
              <p:cNvSpPr/>
              <p:nvPr/>
            </p:nvSpPr>
            <p:spPr bwMode="auto">
              <a:xfrm>
                <a:off x="5719467" y="2663655"/>
                <a:ext cx="31753" cy="5557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ïṥlîḋé">
                <a:extLst>
                  <a:ext uri="{FF2B5EF4-FFF2-40B4-BE49-F238E27FC236}">
                    <a16:creationId xmlns:a16="http://schemas.microsoft.com/office/drawing/2014/main" id="{AD769DA1-206C-49AC-BCB5-D2691A1A2167}"/>
                  </a:ext>
                </a:extLst>
              </p:cNvPr>
              <p:cNvSpPr/>
              <p:nvPr/>
            </p:nvSpPr>
            <p:spPr bwMode="auto">
              <a:xfrm>
                <a:off x="5600390" y="2697392"/>
                <a:ext cx="15877" cy="11907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íSľiḋé">
                <a:extLst>
                  <a:ext uri="{FF2B5EF4-FFF2-40B4-BE49-F238E27FC236}">
                    <a16:creationId xmlns:a16="http://schemas.microsoft.com/office/drawing/2014/main" id="{3C410BF0-D07C-498A-9B93-C136D0675ECE}"/>
                  </a:ext>
                </a:extLst>
              </p:cNvPr>
              <p:cNvSpPr/>
              <p:nvPr/>
            </p:nvSpPr>
            <p:spPr bwMode="auto">
              <a:xfrm>
                <a:off x="5753205" y="2274669"/>
                <a:ext cx="19846" cy="23815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ślíḋe">
                <a:extLst>
                  <a:ext uri="{FF2B5EF4-FFF2-40B4-BE49-F238E27FC236}">
                    <a16:creationId xmlns:a16="http://schemas.microsoft.com/office/drawing/2014/main" id="{91F3BA3E-4B74-4D7B-B77E-BE7E0FAC423E}"/>
                  </a:ext>
                </a:extLst>
              </p:cNvPr>
              <p:cNvSpPr/>
              <p:nvPr/>
            </p:nvSpPr>
            <p:spPr bwMode="auto">
              <a:xfrm>
                <a:off x="5919913" y="2199254"/>
                <a:ext cx="19846" cy="2977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ïṥ1íḋé">
                <a:extLst>
                  <a:ext uri="{FF2B5EF4-FFF2-40B4-BE49-F238E27FC236}">
                    <a16:creationId xmlns:a16="http://schemas.microsoft.com/office/drawing/2014/main" id="{12F3113A-B812-4D0A-B8FF-14FB5A017999}"/>
                  </a:ext>
                </a:extLst>
              </p:cNvPr>
              <p:cNvSpPr/>
              <p:nvPr/>
            </p:nvSpPr>
            <p:spPr bwMode="auto">
              <a:xfrm>
                <a:off x="5997311" y="2163531"/>
                <a:ext cx="25801" cy="33739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ŝlîḑé">
                <a:extLst>
                  <a:ext uri="{FF2B5EF4-FFF2-40B4-BE49-F238E27FC236}">
                    <a16:creationId xmlns:a16="http://schemas.microsoft.com/office/drawing/2014/main" id="{9C4A9807-0D0C-4EFC-8E76-2A4FE7963EA0}"/>
                  </a:ext>
                </a:extLst>
              </p:cNvPr>
              <p:cNvSpPr/>
              <p:nvPr/>
            </p:nvSpPr>
            <p:spPr bwMode="auto">
              <a:xfrm>
                <a:off x="8273655" y="3582497"/>
                <a:ext cx="424706" cy="220290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îṥ1ïḍè">
                <a:extLst>
                  <a:ext uri="{FF2B5EF4-FFF2-40B4-BE49-F238E27FC236}">
                    <a16:creationId xmlns:a16="http://schemas.microsoft.com/office/drawing/2014/main" id="{87B3DAE5-D2FB-432A-8AB5-32FCD8B915FB}"/>
                  </a:ext>
                </a:extLst>
              </p:cNvPr>
              <p:cNvSpPr/>
              <p:nvPr/>
            </p:nvSpPr>
            <p:spPr bwMode="auto">
              <a:xfrm>
                <a:off x="8343116" y="3693634"/>
                <a:ext cx="13893" cy="3175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íṥļïḓè">
                <a:extLst>
                  <a:ext uri="{FF2B5EF4-FFF2-40B4-BE49-F238E27FC236}">
                    <a16:creationId xmlns:a16="http://schemas.microsoft.com/office/drawing/2014/main" id="{A52555AA-1666-44CE-9F6C-5C9721B899F2}"/>
                  </a:ext>
                </a:extLst>
              </p:cNvPr>
              <p:cNvSpPr/>
              <p:nvPr/>
            </p:nvSpPr>
            <p:spPr bwMode="auto">
              <a:xfrm>
                <a:off x="8648746" y="3663866"/>
                <a:ext cx="81369" cy="4763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ïsḻiḋe">
                <a:extLst>
                  <a:ext uri="{FF2B5EF4-FFF2-40B4-BE49-F238E27FC236}">
                    <a16:creationId xmlns:a16="http://schemas.microsoft.com/office/drawing/2014/main" id="{A8492C1A-2A84-44AF-BF41-F6A11187C21C}"/>
                  </a:ext>
                </a:extLst>
              </p:cNvPr>
              <p:cNvSpPr/>
              <p:nvPr/>
            </p:nvSpPr>
            <p:spPr bwMode="auto">
              <a:xfrm>
                <a:off x="8704315" y="3630127"/>
                <a:ext cx="43662" cy="43661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ïsļïḋè">
                <a:extLst>
                  <a:ext uri="{FF2B5EF4-FFF2-40B4-BE49-F238E27FC236}">
                    <a16:creationId xmlns:a16="http://schemas.microsoft.com/office/drawing/2014/main" id="{81201986-B9AE-4D85-BA29-B4FAE954124B}"/>
                  </a:ext>
                </a:extLst>
              </p:cNvPr>
              <p:cNvSpPr/>
              <p:nvPr/>
            </p:nvSpPr>
            <p:spPr bwMode="auto">
              <a:xfrm>
                <a:off x="8779730" y="3691650"/>
                <a:ext cx="21831" cy="25801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iṩlîḍé">
                <a:extLst>
                  <a:ext uri="{FF2B5EF4-FFF2-40B4-BE49-F238E27FC236}">
                    <a16:creationId xmlns:a16="http://schemas.microsoft.com/office/drawing/2014/main" id="{DF9D871B-665D-4EBB-BFC8-DDAA9056C44D}"/>
                  </a:ext>
                </a:extLst>
              </p:cNvPr>
              <p:cNvSpPr/>
              <p:nvPr/>
            </p:nvSpPr>
            <p:spPr bwMode="auto">
              <a:xfrm>
                <a:off x="8922621" y="3790880"/>
                <a:ext cx="11907" cy="1389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íṧľîḍé">
                <a:extLst>
                  <a:ext uri="{FF2B5EF4-FFF2-40B4-BE49-F238E27FC236}">
                    <a16:creationId xmlns:a16="http://schemas.microsoft.com/office/drawing/2014/main" id="{1B21A514-36F8-427A-94FE-0831D9022386}"/>
                  </a:ext>
                </a:extLst>
              </p:cNvPr>
              <p:cNvSpPr/>
              <p:nvPr/>
            </p:nvSpPr>
            <p:spPr bwMode="auto">
              <a:xfrm>
                <a:off x="8890867" y="3778973"/>
                <a:ext cx="25801" cy="11907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śḻïdé">
                <a:extLst>
                  <a:ext uri="{FF2B5EF4-FFF2-40B4-BE49-F238E27FC236}">
                    <a16:creationId xmlns:a16="http://schemas.microsoft.com/office/drawing/2014/main" id="{B3C5BB6F-9DBD-4AD5-9291-6D90B7E2B234}"/>
                  </a:ext>
                </a:extLst>
              </p:cNvPr>
              <p:cNvSpPr/>
              <p:nvPr/>
            </p:nvSpPr>
            <p:spPr bwMode="auto">
              <a:xfrm>
                <a:off x="8894837" y="3749203"/>
                <a:ext cx="21831" cy="2381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şḷîḓe">
                <a:extLst>
                  <a:ext uri="{FF2B5EF4-FFF2-40B4-BE49-F238E27FC236}">
                    <a16:creationId xmlns:a16="http://schemas.microsoft.com/office/drawing/2014/main" id="{93520BB4-995E-419B-BB22-8D702218C808}"/>
                  </a:ext>
                </a:extLst>
              </p:cNvPr>
              <p:cNvSpPr/>
              <p:nvPr/>
            </p:nvSpPr>
            <p:spPr bwMode="auto">
              <a:xfrm>
                <a:off x="8849191" y="3731342"/>
                <a:ext cx="29770" cy="178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îsľiḑé">
                <a:extLst>
                  <a:ext uri="{FF2B5EF4-FFF2-40B4-BE49-F238E27FC236}">
                    <a16:creationId xmlns:a16="http://schemas.microsoft.com/office/drawing/2014/main" id="{3E08B5D2-BD41-43D2-A1A9-CD529616CF5B}"/>
                  </a:ext>
                </a:extLst>
              </p:cNvPr>
              <p:cNvSpPr/>
              <p:nvPr/>
            </p:nvSpPr>
            <p:spPr bwMode="auto">
              <a:xfrm>
                <a:off x="8817438" y="3713480"/>
                <a:ext cx="17862" cy="99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šľïďê">
                <a:extLst>
                  <a:ext uri="{FF2B5EF4-FFF2-40B4-BE49-F238E27FC236}">
                    <a16:creationId xmlns:a16="http://schemas.microsoft.com/office/drawing/2014/main" id="{63350DAD-C456-4052-B536-AF36D101A2A9}"/>
                  </a:ext>
                </a:extLst>
              </p:cNvPr>
              <p:cNvSpPr/>
              <p:nvPr/>
            </p:nvSpPr>
            <p:spPr bwMode="auto">
              <a:xfrm>
                <a:off x="8565392" y="4475565"/>
                <a:ext cx="79384" cy="81369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ṣ1ïḍê">
                <a:extLst>
                  <a:ext uri="{FF2B5EF4-FFF2-40B4-BE49-F238E27FC236}">
                    <a16:creationId xmlns:a16="http://schemas.microsoft.com/office/drawing/2014/main" id="{585A29ED-E039-4B2F-BD74-E6F5237FC3D2}"/>
                  </a:ext>
                </a:extLst>
              </p:cNvPr>
              <p:cNvSpPr/>
              <p:nvPr/>
            </p:nvSpPr>
            <p:spPr bwMode="auto">
              <a:xfrm>
                <a:off x="7908488" y="3804772"/>
                <a:ext cx="845442" cy="637056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Sḷiḑê">
                <a:extLst>
                  <a:ext uri="{FF2B5EF4-FFF2-40B4-BE49-F238E27FC236}">
                    <a16:creationId xmlns:a16="http://schemas.microsoft.com/office/drawing/2014/main" id="{7B2D08C9-D06B-426D-A310-951F13354F1F}"/>
                  </a:ext>
                </a:extLst>
              </p:cNvPr>
              <p:cNvSpPr/>
              <p:nvPr/>
            </p:nvSpPr>
            <p:spPr bwMode="auto">
              <a:xfrm>
                <a:off x="8869037" y="4481520"/>
                <a:ext cx="158769" cy="156784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şḻïde">
                <a:extLst>
                  <a:ext uri="{FF2B5EF4-FFF2-40B4-BE49-F238E27FC236}">
                    <a16:creationId xmlns:a16="http://schemas.microsoft.com/office/drawing/2014/main" id="{C1472562-894C-41E5-B9E5-F2E1D8577774}"/>
                  </a:ext>
                </a:extLst>
              </p:cNvPr>
              <p:cNvSpPr/>
              <p:nvPr/>
            </p:nvSpPr>
            <p:spPr bwMode="auto">
              <a:xfrm>
                <a:off x="9000022" y="4328705"/>
                <a:ext cx="117092" cy="174645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íśḷiďè">
                <a:extLst>
                  <a:ext uri="{FF2B5EF4-FFF2-40B4-BE49-F238E27FC236}">
                    <a16:creationId xmlns:a16="http://schemas.microsoft.com/office/drawing/2014/main" id="{EA759087-2FA1-4F2A-84BA-687C07641A91}"/>
                  </a:ext>
                </a:extLst>
              </p:cNvPr>
              <p:cNvSpPr/>
              <p:nvPr/>
            </p:nvSpPr>
            <p:spPr bwMode="auto">
              <a:xfrm>
                <a:off x="8634854" y="4461674"/>
                <a:ext cx="7939" cy="1190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i$1ïḑé">
                <a:extLst>
                  <a:ext uri="{FF2B5EF4-FFF2-40B4-BE49-F238E27FC236}">
                    <a16:creationId xmlns:a16="http://schemas.microsoft.com/office/drawing/2014/main" id="{BDB5C1B3-0125-46CB-BDFE-B0699650160C}"/>
                  </a:ext>
                </a:extLst>
              </p:cNvPr>
              <p:cNvSpPr/>
              <p:nvPr/>
            </p:nvSpPr>
            <p:spPr bwMode="auto">
              <a:xfrm>
                <a:off x="8394716" y="4358475"/>
                <a:ext cx="27785" cy="1389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ṣľïdé">
                <a:extLst>
                  <a:ext uri="{FF2B5EF4-FFF2-40B4-BE49-F238E27FC236}">
                    <a16:creationId xmlns:a16="http://schemas.microsoft.com/office/drawing/2014/main" id="{22A9C5CA-4FA8-4B9D-865B-5AAB69761C20}"/>
                  </a:ext>
                </a:extLst>
              </p:cNvPr>
              <p:cNvSpPr/>
              <p:nvPr/>
            </p:nvSpPr>
            <p:spPr bwMode="auto">
              <a:xfrm>
                <a:off x="8259763" y="3814696"/>
                <a:ext cx="27785" cy="11907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îŝļïďé">
                <a:extLst>
                  <a:ext uri="{FF2B5EF4-FFF2-40B4-BE49-F238E27FC236}">
                    <a16:creationId xmlns:a16="http://schemas.microsoft.com/office/drawing/2014/main" id="{6C690736-791A-4943-B3A1-07F5AFBF936E}"/>
                  </a:ext>
                </a:extLst>
              </p:cNvPr>
              <p:cNvSpPr/>
              <p:nvPr/>
            </p:nvSpPr>
            <p:spPr bwMode="auto">
              <a:xfrm>
                <a:off x="6086604" y="2641811"/>
                <a:ext cx="777964" cy="672781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íṥļîďé">
                <a:extLst>
                  <a:ext uri="{FF2B5EF4-FFF2-40B4-BE49-F238E27FC236}">
                    <a16:creationId xmlns:a16="http://schemas.microsoft.com/office/drawing/2014/main" id="{CD61D51A-F057-4171-8E1A-288EA7F44D35}"/>
                  </a:ext>
                </a:extLst>
              </p:cNvPr>
              <p:cNvSpPr/>
              <p:nvPr/>
            </p:nvSpPr>
            <p:spPr bwMode="auto">
              <a:xfrm>
                <a:off x="7205921" y="3376113"/>
                <a:ext cx="41677" cy="79384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î$ḷiḍé">
                <a:extLst>
                  <a:ext uri="{FF2B5EF4-FFF2-40B4-BE49-F238E27FC236}">
                    <a16:creationId xmlns:a16="http://schemas.microsoft.com/office/drawing/2014/main" id="{29D94603-172B-43E6-8876-0F5F9A168849}"/>
                  </a:ext>
                </a:extLst>
              </p:cNvPr>
              <p:cNvSpPr/>
              <p:nvPr/>
            </p:nvSpPr>
            <p:spPr bwMode="auto">
              <a:xfrm>
                <a:off x="6810984" y="2727149"/>
                <a:ext cx="847427" cy="680719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iŝḷïďe">
                <a:extLst>
                  <a:ext uri="{FF2B5EF4-FFF2-40B4-BE49-F238E27FC236}">
                    <a16:creationId xmlns:a16="http://schemas.microsoft.com/office/drawing/2014/main" id="{35381C57-3A25-4287-AFD7-B44B3C342694}"/>
                  </a:ext>
                </a:extLst>
              </p:cNvPr>
              <p:cNvSpPr/>
              <p:nvPr/>
            </p:nvSpPr>
            <p:spPr bwMode="auto">
              <a:xfrm>
                <a:off x="7533379" y="3459466"/>
                <a:ext cx="222276" cy="240137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ïšľiḓe">
                <a:extLst>
                  <a:ext uri="{FF2B5EF4-FFF2-40B4-BE49-F238E27FC236}">
                    <a16:creationId xmlns:a16="http://schemas.microsoft.com/office/drawing/2014/main" id="{9CF8AC4C-CAF9-45E8-90CD-FDF91BCA5EB9}"/>
                  </a:ext>
                </a:extLst>
              </p:cNvPr>
              <p:cNvSpPr/>
              <p:nvPr/>
            </p:nvSpPr>
            <p:spPr bwMode="auto">
              <a:xfrm>
                <a:off x="7819163" y="3429698"/>
                <a:ext cx="212353" cy="236168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śḻíḋè">
                <a:extLst>
                  <a:ext uri="{FF2B5EF4-FFF2-40B4-BE49-F238E27FC236}">
                    <a16:creationId xmlns:a16="http://schemas.microsoft.com/office/drawing/2014/main" id="{4572CEB7-ED54-420C-B670-10087B2C49A2}"/>
                  </a:ext>
                </a:extLst>
              </p:cNvPr>
              <p:cNvSpPr/>
              <p:nvPr/>
            </p:nvSpPr>
            <p:spPr bwMode="auto">
              <a:xfrm>
                <a:off x="8023578" y="3542820"/>
                <a:ext cx="132969" cy="154799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ṣľiḓè">
                <a:extLst>
                  <a:ext uri="{FF2B5EF4-FFF2-40B4-BE49-F238E27FC236}">
                    <a16:creationId xmlns:a16="http://schemas.microsoft.com/office/drawing/2014/main" id="{9CF03AC3-4DD8-4CF0-85D0-CE46A5872E65}"/>
                  </a:ext>
                </a:extLst>
              </p:cNvPr>
              <p:cNvSpPr/>
              <p:nvPr/>
            </p:nvSpPr>
            <p:spPr bwMode="auto">
              <a:xfrm>
                <a:off x="7745733" y="3699604"/>
                <a:ext cx="214338" cy="6152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ṥľíḍè">
                <a:extLst>
                  <a:ext uri="{FF2B5EF4-FFF2-40B4-BE49-F238E27FC236}">
                    <a16:creationId xmlns:a16="http://schemas.microsoft.com/office/drawing/2014/main" id="{61079006-5764-4AFD-AE52-F8950F571629}"/>
                  </a:ext>
                </a:extLst>
              </p:cNvPr>
              <p:cNvSpPr/>
              <p:nvPr/>
            </p:nvSpPr>
            <p:spPr bwMode="auto">
              <a:xfrm>
                <a:off x="8047393" y="3749219"/>
                <a:ext cx="65493" cy="15877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ślîḓè">
                <a:extLst>
                  <a:ext uri="{FF2B5EF4-FFF2-40B4-BE49-F238E27FC236}">
                    <a16:creationId xmlns:a16="http://schemas.microsoft.com/office/drawing/2014/main" id="{F1B4D274-C000-4C1B-A621-F0794B885A79}"/>
                  </a:ext>
                </a:extLst>
              </p:cNvPr>
              <p:cNvSpPr/>
              <p:nvPr/>
            </p:nvSpPr>
            <p:spPr bwMode="auto">
              <a:xfrm>
                <a:off x="7983886" y="3753188"/>
                <a:ext cx="45647" cy="15877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ïšḻídê">
                <a:extLst>
                  <a:ext uri="{FF2B5EF4-FFF2-40B4-BE49-F238E27FC236}">
                    <a16:creationId xmlns:a16="http://schemas.microsoft.com/office/drawing/2014/main" id="{E5EA6BF0-3B8C-49D4-BE09-163D75539D59}"/>
                  </a:ext>
                </a:extLst>
              </p:cNvPr>
              <p:cNvSpPr/>
              <p:nvPr/>
            </p:nvSpPr>
            <p:spPr bwMode="auto">
              <a:xfrm>
                <a:off x="8031516" y="3771050"/>
                <a:ext cx="33739" cy="23815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i$ḷídé">
                <a:extLst>
                  <a:ext uri="{FF2B5EF4-FFF2-40B4-BE49-F238E27FC236}">
                    <a16:creationId xmlns:a16="http://schemas.microsoft.com/office/drawing/2014/main" id="{C4528444-B8C4-4375-A444-39175135FC8E}"/>
                  </a:ext>
                </a:extLst>
              </p:cNvPr>
              <p:cNvSpPr/>
              <p:nvPr/>
            </p:nvSpPr>
            <p:spPr bwMode="auto">
              <a:xfrm>
                <a:off x="7968009" y="3751204"/>
                <a:ext cx="13893" cy="138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î$ḻíḍê">
                <a:extLst>
                  <a:ext uri="{FF2B5EF4-FFF2-40B4-BE49-F238E27FC236}">
                    <a16:creationId xmlns:a16="http://schemas.microsoft.com/office/drawing/2014/main" id="{B18373F9-8CD1-4570-814A-024E1DE6E5E5}"/>
                  </a:ext>
                </a:extLst>
              </p:cNvPr>
              <p:cNvSpPr/>
              <p:nvPr/>
            </p:nvSpPr>
            <p:spPr bwMode="auto">
              <a:xfrm>
                <a:off x="8124792" y="3753188"/>
                <a:ext cx="73431" cy="43662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Sḻíďè">
                <a:extLst>
                  <a:ext uri="{FF2B5EF4-FFF2-40B4-BE49-F238E27FC236}">
                    <a16:creationId xmlns:a16="http://schemas.microsoft.com/office/drawing/2014/main" id="{7F06DE59-3854-465A-84B4-ECF59A88DB59}"/>
                  </a:ext>
                </a:extLst>
              </p:cNvPr>
              <p:cNvSpPr/>
              <p:nvPr/>
            </p:nvSpPr>
            <p:spPr bwMode="auto">
              <a:xfrm>
                <a:off x="8176391" y="3636097"/>
                <a:ext cx="21831" cy="23815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ïśļiḍé">
                <a:extLst>
                  <a:ext uri="{FF2B5EF4-FFF2-40B4-BE49-F238E27FC236}">
                    <a16:creationId xmlns:a16="http://schemas.microsoft.com/office/drawing/2014/main" id="{CCB510A8-9275-40CC-BE04-97D090F46DFE}"/>
                  </a:ext>
                </a:extLst>
              </p:cNvPr>
              <p:cNvSpPr/>
              <p:nvPr/>
            </p:nvSpPr>
            <p:spPr bwMode="auto">
              <a:xfrm>
                <a:off x="8214099" y="3638081"/>
                <a:ext cx="59538" cy="17862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ïšļîḑè">
                <a:extLst>
                  <a:ext uri="{FF2B5EF4-FFF2-40B4-BE49-F238E27FC236}">
                    <a16:creationId xmlns:a16="http://schemas.microsoft.com/office/drawing/2014/main" id="{8229623D-F4A2-4638-9250-628500706919}"/>
                  </a:ext>
                </a:extLst>
              </p:cNvPr>
              <p:cNvSpPr/>
              <p:nvPr/>
            </p:nvSpPr>
            <p:spPr bwMode="auto">
              <a:xfrm>
                <a:off x="8206161" y="3528928"/>
                <a:ext cx="23815" cy="57554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îṡļíďé">
                <a:extLst>
                  <a:ext uri="{FF2B5EF4-FFF2-40B4-BE49-F238E27FC236}">
                    <a16:creationId xmlns:a16="http://schemas.microsoft.com/office/drawing/2014/main" id="{934839A8-5936-47BA-981D-F47CC1AE089D}"/>
                  </a:ext>
                </a:extLst>
              </p:cNvPr>
              <p:cNvSpPr/>
              <p:nvPr/>
            </p:nvSpPr>
            <p:spPr bwMode="auto">
              <a:xfrm>
                <a:off x="8095024" y="3370161"/>
                <a:ext cx="95261" cy="89307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îṡľïḓe">
                <a:extLst>
                  <a:ext uri="{FF2B5EF4-FFF2-40B4-BE49-F238E27FC236}">
                    <a16:creationId xmlns:a16="http://schemas.microsoft.com/office/drawing/2014/main" id="{7B55FD6D-2BC6-44E9-B016-6BAF96DF356C}"/>
                  </a:ext>
                </a:extLst>
              </p:cNvPr>
              <p:cNvSpPr/>
              <p:nvPr/>
            </p:nvSpPr>
            <p:spPr bwMode="auto">
              <a:xfrm>
                <a:off x="8007700" y="3346345"/>
                <a:ext cx="45647" cy="49616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íśḻíḍé">
                <a:extLst>
                  <a:ext uri="{FF2B5EF4-FFF2-40B4-BE49-F238E27FC236}">
                    <a16:creationId xmlns:a16="http://schemas.microsoft.com/office/drawing/2014/main" id="{47E0B06E-3BAE-4371-978E-5CC131179604}"/>
                  </a:ext>
                </a:extLst>
              </p:cNvPr>
              <p:cNvSpPr/>
              <p:nvPr/>
            </p:nvSpPr>
            <p:spPr bwMode="auto">
              <a:xfrm>
                <a:off x="8043424" y="3187576"/>
                <a:ext cx="89308" cy="127014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íṥḻîḍé">
                <a:extLst>
                  <a:ext uri="{FF2B5EF4-FFF2-40B4-BE49-F238E27FC236}">
                    <a16:creationId xmlns:a16="http://schemas.microsoft.com/office/drawing/2014/main" id="{729E20E8-2837-40C8-96D2-F35F4EB83805}"/>
                  </a:ext>
                </a:extLst>
              </p:cNvPr>
              <p:cNvSpPr/>
              <p:nvPr/>
            </p:nvSpPr>
            <p:spPr bwMode="auto">
              <a:xfrm>
                <a:off x="8136699" y="3314592"/>
                <a:ext cx="29770" cy="51600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ísḷiḑe">
                <a:extLst>
                  <a:ext uri="{FF2B5EF4-FFF2-40B4-BE49-F238E27FC236}">
                    <a16:creationId xmlns:a16="http://schemas.microsoft.com/office/drawing/2014/main" id="{5D3F9FC2-63EF-4D0D-B81E-ABA34FED3554}"/>
                  </a:ext>
                </a:extLst>
              </p:cNvPr>
              <p:cNvSpPr/>
              <p:nvPr/>
            </p:nvSpPr>
            <p:spPr bwMode="auto">
              <a:xfrm>
                <a:off x="8093038" y="3328483"/>
                <a:ext cx="23815" cy="31753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iSļîďe">
                <a:extLst>
                  <a:ext uri="{FF2B5EF4-FFF2-40B4-BE49-F238E27FC236}">
                    <a16:creationId xmlns:a16="http://schemas.microsoft.com/office/drawing/2014/main" id="{3022B928-DEE0-4B37-906D-C6A6585829C9}"/>
                  </a:ext>
                </a:extLst>
              </p:cNvPr>
              <p:cNvSpPr/>
              <p:nvPr/>
            </p:nvSpPr>
            <p:spPr bwMode="auto">
              <a:xfrm>
                <a:off x="8104946" y="3348329"/>
                <a:ext cx="23815" cy="39692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íŝ1íḑé">
                <a:extLst>
                  <a:ext uri="{FF2B5EF4-FFF2-40B4-BE49-F238E27FC236}">
                    <a16:creationId xmlns:a16="http://schemas.microsoft.com/office/drawing/2014/main" id="{38635EF0-1C4D-43F2-BDB8-46222F010C33}"/>
                  </a:ext>
                </a:extLst>
              </p:cNvPr>
              <p:cNvSpPr/>
              <p:nvPr/>
            </p:nvSpPr>
            <p:spPr bwMode="auto">
              <a:xfrm>
                <a:off x="8126777" y="3350314"/>
                <a:ext cx="9924" cy="2580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ïşļíḑe">
                <a:extLst>
                  <a:ext uri="{FF2B5EF4-FFF2-40B4-BE49-F238E27FC236}">
                    <a16:creationId xmlns:a16="http://schemas.microsoft.com/office/drawing/2014/main" id="{5A4EB622-2ED8-4773-90C6-B7A8398E3C3A}"/>
                  </a:ext>
                </a:extLst>
              </p:cNvPr>
              <p:cNvSpPr/>
              <p:nvPr/>
            </p:nvSpPr>
            <p:spPr bwMode="auto">
              <a:xfrm>
                <a:off x="8132731" y="3366191"/>
                <a:ext cx="13893" cy="1389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îṩľïḍe">
                <a:extLst>
                  <a:ext uri="{FF2B5EF4-FFF2-40B4-BE49-F238E27FC236}">
                    <a16:creationId xmlns:a16="http://schemas.microsoft.com/office/drawing/2014/main" id="{A925825A-F27B-41C0-88C4-64C15CD75659}"/>
                  </a:ext>
                </a:extLst>
              </p:cNvPr>
              <p:cNvSpPr/>
              <p:nvPr/>
            </p:nvSpPr>
            <p:spPr bwMode="auto">
              <a:xfrm>
                <a:off x="8116853" y="3314592"/>
                <a:ext cx="15877" cy="21831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íşḻïdê">
                <a:extLst>
                  <a:ext uri="{FF2B5EF4-FFF2-40B4-BE49-F238E27FC236}">
                    <a16:creationId xmlns:a16="http://schemas.microsoft.com/office/drawing/2014/main" id="{78D58433-4CB1-43B5-AE8C-E82B3243F299}"/>
                  </a:ext>
                </a:extLst>
              </p:cNvPr>
              <p:cNvSpPr/>
              <p:nvPr/>
            </p:nvSpPr>
            <p:spPr bwMode="auto">
              <a:xfrm>
                <a:off x="8061284" y="3294746"/>
                <a:ext cx="23815" cy="25801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ïṥḷiḓé">
                <a:extLst>
                  <a:ext uri="{FF2B5EF4-FFF2-40B4-BE49-F238E27FC236}">
                    <a16:creationId xmlns:a16="http://schemas.microsoft.com/office/drawing/2014/main" id="{72E4678A-CD7A-4C57-8688-1577149B3462}"/>
                  </a:ext>
                </a:extLst>
              </p:cNvPr>
              <p:cNvSpPr/>
              <p:nvPr/>
            </p:nvSpPr>
            <p:spPr bwMode="auto">
              <a:xfrm>
                <a:off x="8085100" y="3298714"/>
                <a:ext cx="7939" cy="19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îşľïdé">
                <a:extLst>
                  <a:ext uri="{FF2B5EF4-FFF2-40B4-BE49-F238E27FC236}">
                    <a16:creationId xmlns:a16="http://schemas.microsoft.com/office/drawing/2014/main" id="{72DCD1BF-70C3-4086-BCB1-38FDDC4D7932}"/>
                  </a:ext>
                </a:extLst>
              </p:cNvPr>
              <p:cNvSpPr/>
              <p:nvPr/>
            </p:nvSpPr>
            <p:spPr bwMode="auto">
              <a:xfrm>
                <a:off x="8049377" y="3034761"/>
                <a:ext cx="45647" cy="63508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îşḻíḑé">
                <a:extLst>
                  <a:ext uri="{FF2B5EF4-FFF2-40B4-BE49-F238E27FC236}">
                    <a16:creationId xmlns:a16="http://schemas.microsoft.com/office/drawing/2014/main" id="{75E842D7-891A-4E72-B817-2C1AF5A7045B}"/>
                  </a:ext>
                </a:extLst>
              </p:cNvPr>
              <p:cNvSpPr/>
              <p:nvPr/>
            </p:nvSpPr>
            <p:spPr bwMode="auto">
              <a:xfrm>
                <a:off x="7807255" y="3147885"/>
                <a:ext cx="51600" cy="43662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iSļîḍe">
                <a:extLst>
                  <a:ext uri="{FF2B5EF4-FFF2-40B4-BE49-F238E27FC236}">
                    <a16:creationId xmlns:a16="http://schemas.microsoft.com/office/drawing/2014/main" id="{3789F8B2-176C-462E-8730-A8E55D0FC2B4}"/>
                  </a:ext>
                </a:extLst>
              </p:cNvPr>
              <p:cNvSpPr/>
              <p:nvPr/>
            </p:nvSpPr>
            <p:spPr bwMode="auto">
              <a:xfrm>
                <a:off x="7582995" y="3078423"/>
                <a:ext cx="244107" cy="468367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ïśḷîdê">
                <a:extLst>
                  <a:ext uri="{FF2B5EF4-FFF2-40B4-BE49-F238E27FC236}">
                    <a16:creationId xmlns:a16="http://schemas.microsoft.com/office/drawing/2014/main" id="{2B8DBC3A-D92E-473E-BC25-042F8C1B2C3F}"/>
                  </a:ext>
                </a:extLst>
              </p:cNvPr>
              <p:cNvSpPr/>
              <p:nvPr/>
            </p:nvSpPr>
            <p:spPr bwMode="auto">
              <a:xfrm>
                <a:off x="7741764" y="3606327"/>
                <a:ext cx="33739" cy="31753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iṩļiḍe">
                <a:extLst>
                  <a:ext uri="{FF2B5EF4-FFF2-40B4-BE49-F238E27FC236}">
                    <a16:creationId xmlns:a16="http://schemas.microsoft.com/office/drawing/2014/main" id="{4BA0F986-1818-4C88-90E7-FFB3C4828EDF}"/>
                  </a:ext>
                </a:extLst>
              </p:cNvPr>
              <p:cNvSpPr/>
              <p:nvPr/>
            </p:nvSpPr>
            <p:spPr bwMode="auto">
              <a:xfrm>
                <a:off x="7793364" y="3630142"/>
                <a:ext cx="13893" cy="138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ïṣlïḓé">
                <a:extLst>
                  <a:ext uri="{FF2B5EF4-FFF2-40B4-BE49-F238E27FC236}">
                    <a16:creationId xmlns:a16="http://schemas.microsoft.com/office/drawing/2014/main" id="{3377323C-259F-42B9-ADA9-D35C8D0BEC1A}"/>
                  </a:ext>
                </a:extLst>
              </p:cNvPr>
              <p:cNvSpPr/>
              <p:nvPr/>
            </p:nvSpPr>
            <p:spPr bwMode="auto">
              <a:xfrm>
                <a:off x="7608794" y="3598389"/>
                <a:ext cx="11907" cy="198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ïṧľîḋè">
                <a:extLst>
                  <a:ext uri="{FF2B5EF4-FFF2-40B4-BE49-F238E27FC236}">
                    <a16:creationId xmlns:a16="http://schemas.microsoft.com/office/drawing/2014/main" id="{05734F80-B090-4320-A9B0-144C109F2CB4}"/>
                  </a:ext>
                </a:extLst>
              </p:cNvPr>
              <p:cNvSpPr/>
              <p:nvPr/>
            </p:nvSpPr>
            <p:spPr bwMode="auto">
              <a:xfrm>
                <a:off x="7581010" y="3552744"/>
                <a:ext cx="19846" cy="1984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iSľíḑe">
                <a:extLst>
                  <a:ext uri="{FF2B5EF4-FFF2-40B4-BE49-F238E27FC236}">
                    <a16:creationId xmlns:a16="http://schemas.microsoft.com/office/drawing/2014/main" id="{AB4CB59D-7595-4258-98D6-263DA5369AD9}"/>
                  </a:ext>
                </a:extLst>
              </p:cNvPr>
              <p:cNvSpPr/>
              <p:nvPr/>
            </p:nvSpPr>
            <p:spPr bwMode="auto">
              <a:xfrm>
                <a:off x="8249823" y="2838287"/>
                <a:ext cx="51600" cy="6152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íṡ1îḍè">
                <a:extLst>
                  <a:ext uri="{FF2B5EF4-FFF2-40B4-BE49-F238E27FC236}">
                    <a16:creationId xmlns:a16="http://schemas.microsoft.com/office/drawing/2014/main" id="{7804838D-09CB-4E2D-90AD-40120C4AEDA3}"/>
                  </a:ext>
                </a:extLst>
              </p:cNvPr>
              <p:cNvSpPr/>
              <p:nvPr/>
            </p:nvSpPr>
            <p:spPr bwMode="auto">
              <a:xfrm>
                <a:off x="8309360" y="2822410"/>
                <a:ext cx="53585" cy="37708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iSḷîḓé">
                <a:extLst>
                  <a:ext uri="{FF2B5EF4-FFF2-40B4-BE49-F238E27FC236}">
                    <a16:creationId xmlns:a16="http://schemas.microsoft.com/office/drawing/2014/main" id="{72763DD8-24DE-4608-B59F-DBF25DDF2DFF}"/>
                  </a:ext>
                </a:extLst>
              </p:cNvPr>
              <p:cNvSpPr/>
              <p:nvPr/>
            </p:nvSpPr>
            <p:spPr bwMode="auto">
              <a:xfrm>
                <a:off x="8279591" y="2653718"/>
                <a:ext cx="232199" cy="192507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iṡļïḑê">
                <a:extLst>
                  <a:ext uri="{FF2B5EF4-FFF2-40B4-BE49-F238E27FC236}">
                    <a16:creationId xmlns:a16="http://schemas.microsoft.com/office/drawing/2014/main" id="{7B4E302B-746A-4D25-965C-8B97B1E2F01E}"/>
                  </a:ext>
                </a:extLst>
              </p:cNvPr>
              <p:cNvSpPr/>
              <p:nvPr/>
            </p:nvSpPr>
            <p:spPr bwMode="auto">
              <a:xfrm>
                <a:off x="8466144" y="2550519"/>
                <a:ext cx="121062" cy="101216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íṡlïḓé">
                <a:extLst>
                  <a:ext uri="{FF2B5EF4-FFF2-40B4-BE49-F238E27FC236}">
                    <a16:creationId xmlns:a16="http://schemas.microsoft.com/office/drawing/2014/main" id="{85EB8EB3-EEAC-4A22-8AB7-4FA397DF4363}"/>
                  </a:ext>
                </a:extLst>
              </p:cNvPr>
              <p:cNvSpPr/>
              <p:nvPr/>
            </p:nvSpPr>
            <p:spPr bwMode="auto">
              <a:xfrm>
                <a:off x="8585220" y="2574334"/>
                <a:ext cx="19846" cy="178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ïs1íḍe">
                <a:extLst>
                  <a:ext uri="{FF2B5EF4-FFF2-40B4-BE49-F238E27FC236}">
                    <a16:creationId xmlns:a16="http://schemas.microsoft.com/office/drawing/2014/main" id="{FABF1D30-40C0-44A7-80E9-3FB2E1199623}"/>
                  </a:ext>
                </a:extLst>
              </p:cNvPr>
              <p:cNvSpPr/>
              <p:nvPr/>
            </p:nvSpPr>
            <p:spPr bwMode="auto">
              <a:xfrm>
                <a:off x="8624912" y="2548535"/>
                <a:ext cx="27785" cy="19846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îŝḻîďe">
                <a:extLst>
                  <a:ext uri="{FF2B5EF4-FFF2-40B4-BE49-F238E27FC236}">
                    <a16:creationId xmlns:a16="http://schemas.microsoft.com/office/drawing/2014/main" id="{AE1DC017-DFD3-40C1-B8DE-9859E42498CC}"/>
                  </a:ext>
                </a:extLst>
              </p:cNvPr>
              <p:cNvSpPr/>
              <p:nvPr/>
            </p:nvSpPr>
            <p:spPr bwMode="auto">
              <a:xfrm>
                <a:off x="8674528" y="2526703"/>
                <a:ext cx="15877" cy="1389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ï$lîḓê">
                <a:extLst>
                  <a:ext uri="{FF2B5EF4-FFF2-40B4-BE49-F238E27FC236}">
                    <a16:creationId xmlns:a16="http://schemas.microsoft.com/office/drawing/2014/main" id="{9F2BAE90-34EB-4FCF-A40D-DFD14FC672DB}"/>
                  </a:ext>
                </a:extLst>
              </p:cNvPr>
              <p:cNvSpPr/>
              <p:nvPr/>
            </p:nvSpPr>
            <p:spPr bwMode="auto">
              <a:xfrm>
                <a:off x="8505836" y="2302444"/>
                <a:ext cx="59538" cy="230214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ï$1ïḑê">
                <a:extLst>
                  <a:ext uri="{FF2B5EF4-FFF2-40B4-BE49-F238E27FC236}">
                    <a16:creationId xmlns:a16="http://schemas.microsoft.com/office/drawing/2014/main" id="{76445B1B-E2A9-415F-B178-A575AE566FAE}"/>
                  </a:ext>
                </a:extLst>
              </p:cNvPr>
              <p:cNvSpPr/>
              <p:nvPr/>
            </p:nvSpPr>
            <p:spPr bwMode="auto">
              <a:xfrm>
                <a:off x="6616492" y="1506618"/>
                <a:ext cx="365168" cy="267922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ï$ľíde">
                <a:extLst>
                  <a:ext uri="{FF2B5EF4-FFF2-40B4-BE49-F238E27FC236}">
                    <a16:creationId xmlns:a16="http://schemas.microsoft.com/office/drawing/2014/main" id="{B16F506F-A75A-48E6-804A-435B64C9E315}"/>
                  </a:ext>
                </a:extLst>
              </p:cNvPr>
              <p:cNvSpPr/>
              <p:nvPr/>
            </p:nvSpPr>
            <p:spPr bwMode="auto">
              <a:xfrm>
                <a:off x="5955620" y="1478833"/>
                <a:ext cx="3560380" cy="1323730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îṥļíďè">
                <a:extLst>
                  <a:ext uri="{FF2B5EF4-FFF2-40B4-BE49-F238E27FC236}">
                    <a16:creationId xmlns:a16="http://schemas.microsoft.com/office/drawing/2014/main" id="{02356F12-61F7-4F27-8847-77B72489217E}"/>
                  </a:ext>
                </a:extLst>
              </p:cNvPr>
              <p:cNvSpPr/>
              <p:nvPr/>
            </p:nvSpPr>
            <p:spPr bwMode="auto">
              <a:xfrm>
                <a:off x="7082875" y="2332213"/>
                <a:ext cx="1280070" cy="807734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íŝļïďe">
                <a:extLst>
                  <a:ext uri="{FF2B5EF4-FFF2-40B4-BE49-F238E27FC236}">
                    <a16:creationId xmlns:a16="http://schemas.microsoft.com/office/drawing/2014/main" id="{38FEAD21-710D-4B27-8AAA-7EA66A7C9D77}"/>
                  </a:ext>
                </a:extLst>
              </p:cNvPr>
              <p:cNvSpPr/>
              <p:nvPr/>
            </p:nvSpPr>
            <p:spPr bwMode="auto">
              <a:xfrm>
                <a:off x="9275862" y="1726909"/>
                <a:ext cx="73431" cy="31753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îṩļíďè">
                <a:extLst>
                  <a:ext uri="{FF2B5EF4-FFF2-40B4-BE49-F238E27FC236}">
                    <a16:creationId xmlns:a16="http://schemas.microsoft.com/office/drawing/2014/main" id="{DC75DBAD-CAE1-4C9A-8269-F59D535D0CAC}"/>
                  </a:ext>
                </a:extLst>
              </p:cNvPr>
              <p:cNvSpPr/>
              <p:nvPr/>
            </p:nvSpPr>
            <p:spPr bwMode="auto">
              <a:xfrm>
                <a:off x="9053586" y="1786448"/>
                <a:ext cx="29770" cy="17862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ïṥļîďé">
                <a:extLst>
                  <a:ext uri="{FF2B5EF4-FFF2-40B4-BE49-F238E27FC236}">
                    <a16:creationId xmlns:a16="http://schemas.microsoft.com/office/drawing/2014/main" id="{1E5772C2-F5E6-4836-B010-872D1744EF45}"/>
                  </a:ext>
                </a:extLst>
              </p:cNvPr>
              <p:cNvSpPr/>
              <p:nvPr/>
            </p:nvSpPr>
            <p:spPr bwMode="auto">
              <a:xfrm>
                <a:off x="8370883" y="1554248"/>
                <a:ext cx="13893" cy="15877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îşľiḑe">
                <a:extLst>
                  <a:ext uri="{FF2B5EF4-FFF2-40B4-BE49-F238E27FC236}">
                    <a16:creationId xmlns:a16="http://schemas.microsoft.com/office/drawing/2014/main" id="{C7BC5880-1772-4E77-B4D7-0680AD49F80A}"/>
                  </a:ext>
                </a:extLst>
              </p:cNvPr>
              <p:cNvSpPr/>
              <p:nvPr/>
            </p:nvSpPr>
            <p:spPr bwMode="auto">
              <a:xfrm>
                <a:off x="7876717" y="1607833"/>
                <a:ext cx="33739" cy="19846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î$ļîďè">
                <a:extLst>
                  <a:ext uri="{FF2B5EF4-FFF2-40B4-BE49-F238E27FC236}">
                    <a16:creationId xmlns:a16="http://schemas.microsoft.com/office/drawing/2014/main" id="{1585CC4D-4EDD-48B1-95BE-6E0A96396548}"/>
                  </a:ext>
                </a:extLst>
              </p:cNvPr>
              <p:cNvSpPr/>
              <p:nvPr/>
            </p:nvSpPr>
            <p:spPr bwMode="auto">
              <a:xfrm>
                <a:off x="7618718" y="1393496"/>
                <a:ext cx="125031" cy="71446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íṩľïḋe">
                <a:extLst>
                  <a:ext uri="{FF2B5EF4-FFF2-40B4-BE49-F238E27FC236}">
                    <a16:creationId xmlns:a16="http://schemas.microsoft.com/office/drawing/2014/main" id="{3ABF9313-AFC4-4EDC-9282-46FC2089AA46}"/>
                  </a:ext>
                </a:extLst>
              </p:cNvPr>
              <p:cNvSpPr/>
              <p:nvPr/>
            </p:nvSpPr>
            <p:spPr bwMode="auto">
              <a:xfrm>
                <a:off x="7440104" y="1359757"/>
                <a:ext cx="49616" cy="2580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iSlïde">
                <a:extLst>
                  <a:ext uri="{FF2B5EF4-FFF2-40B4-BE49-F238E27FC236}">
                    <a16:creationId xmlns:a16="http://schemas.microsoft.com/office/drawing/2014/main" id="{B894D3A3-6615-420F-9A51-8AE730BAF6CF}"/>
                  </a:ext>
                </a:extLst>
              </p:cNvPr>
              <p:cNvSpPr/>
              <p:nvPr/>
            </p:nvSpPr>
            <p:spPr bwMode="auto">
              <a:xfrm>
                <a:off x="7455981" y="1304189"/>
                <a:ext cx="174645" cy="12304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íṡlïḑé">
                <a:extLst>
                  <a:ext uri="{FF2B5EF4-FFF2-40B4-BE49-F238E27FC236}">
                    <a16:creationId xmlns:a16="http://schemas.microsoft.com/office/drawing/2014/main" id="{5F06F579-37D5-4A67-AADC-27276E699F46}"/>
                  </a:ext>
                </a:extLst>
              </p:cNvPr>
              <p:cNvSpPr/>
              <p:nvPr/>
            </p:nvSpPr>
            <p:spPr bwMode="auto">
              <a:xfrm>
                <a:off x="7531396" y="1498679"/>
                <a:ext cx="21831" cy="1587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î$ļiḓê">
                <a:extLst>
                  <a:ext uri="{FF2B5EF4-FFF2-40B4-BE49-F238E27FC236}">
                    <a16:creationId xmlns:a16="http://schemas.microsoft.com/office/drawing/2014/main" id="{CADB1C49-5A78-4A0A-A958-94546543485C}"/>
                  </a:ext>
                </a:extLst>
              </p:cNvPr>
              <p:cNvSpPr/>
              <p:nvPr/>
            </p:nvSpPr>
            <p:spPr bwMode="auto">
              <a:xfrm>
                <a:off x="7422242" y="1308157"/>
                <a:ext cx="29770" cy="9924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ïślídê">
                <a:extLst>
                  <a:ext uri="{FF2B5EF4-FFF2-40B4-BE49-F238E27FC236}">
                    <a16:creationId xmlns:a16="http://schemas.microsoft.com/office/drawing/2014/main" id="{F3F4D033-D2C6-467F-ADEE-6ED6B2EB0C0A}"/>
                  </a:ext>
                </a:extLst>
              </p:cNvPr>
              <p:cNvSpPr/>
              <p:nvPr/>
            </p:nvSpPr>
            <p:spPr bwMode="auto">
              <a:xfrm>
                <a:off x="7767563" y="1449065"/>
                <a:ext cx="25801" cy="11907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íşļiďè">
                <a:extLst>
                  <a:ext uri="{FF2B5EF4-FFF2-40B4-BE49-F238E27FC236}">
                    <a16:creationId xmlns:a16="http://schemas.microsoft.com/office/drawing/2014/main" id="{D97E2E7F-C81A-41B3-8448-42DF1FFFAE9F}"/>
                  </a:ext>
                </a:extLst>
              </p:cNvPr>
              <p:cNvSpPr/>
              <p:nvPr/>
            </p:nvSpPr>
            <p:spPr bwMode="auto">
              <a:xfrm>
                <a:off x="6463679" y="1326020"/>
                <a:ext cx="146861" cy="45647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išlîḍê">
                <a:extLst>
                  <a:ext uri="{FF2B5EF4-FFF2-40B4-BE49-F238E27FC236}">
                    <a16:creationId xmlns:a16="http://schemas.microsoft.com/office/drawing/2014/main" id="{FBA43909-A6FA-4D2F-9B26-10B7D08C9491}"/>
                  </a:ext>
                </a:extLst>
              </p:cNvPr>
              <p:cNvSpPr/>
              <p:nvPr/>
            </p:nvSpPr>
            <p:spPr bwMode="auto">
              <a:xfrm>
                <a:off x="6848692" y="1298235"/>
                <a:ext cx="51600" cy="33739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iṣḻiďe">
                <a:extLst>
                  <a:ext uri="{FF2B5EF4-FFF2-40B4-BE49-F238E27FC236}">
                    <a16:creationId xmlns:a16="http://schemas.microsoft.com/office/drawing/2014/main" id="{60F81865-1376-4C0B-8616-4871EE16CBF9}"/>
                  </a:ext>
                </a:extLst>
              </p:cNvPr>
              <p:cNvSpPr/>
              <p:nvPr/>
            </p:nvSpPr>
            <p:spPr bwMode="auto">
              <a:xfrm>
                <a:off x="6781215" y="1320065"/>
                <a:ext cx="55569" cy="31753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ïŝļïdé">
                <a:extLst>
                  <a:ext uri="{FF2B5EF4-FFF2-40B4-BE49-F238E27FC236}">
                    <a16:creationId xmlns:a16="http://schemas.microsoft.com/office/drawing/2014/main" id="{96C79714-8F08-4F37-B83D-4EB704247780}"/>
                  </a:ext>
                </a:extLst>
              </p:cNvPr>
              <p:cNvSpPr/>
              <p:nvPr/>
            </p:nvSpPr>
            <p:spPr bwMode="auto">
              <a:xfrm>
                <a:off x="6707785" y="1347849"/>
                <a:ext cx="55569" cy="19846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îṡļíďe">
                <a:extLst>
                  <a:ext uri="{FF2B5EF4-FFF2-40B4-BE49-F238E27FC236}">
                    <a16:creationId xmlns:a16="http://schemas.microsoft.com/office/drawing/2014/main" id="{08094DE1-2C94-4FE2-98FE-C43AD1C275AC}"/>
                  </a:ext>
                </a:extLst>
              </p:cNvPr>
              <p:cNvSpPr/>
              <p:nvPr/>
            </p:nvSpPr>
            <p:spPr bwMode="auto">
              <a:xfrm>
                <a:off x="6674047" y="1280373"/>
                <a:ext cx="89308" cy="6152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ïŝḻîḑe">
                <a:extLst>
                  <a:ext uri="{FF2B5EF4-FFF2-40B4-BE49-F238E27FC236}">
                    <a16:creationId xmlns:a16="http://schemas.microsoft.com/office/drawing/2014/main" id="{97E43635-A7B9-4445-8933-E00A876DFC75}"/>
                  </a:ext>
                </a:extLst>
              </p:cNvPr>
              <p:cNvSpPr/>
              <p:nvPr/>
            </p:nvSpPr>
            <p:spPr bwMode="auto">
              <a:xfrm>
                <a:off x="8408591" y="1538371"/>
                <a:ext cx="160754" cy="6152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îsľïďé">
                <a:extLst>
                  <a:ext uri="{FF2B5EF4-FFF2-40B4-BE49-F238E27FC236}">
                    <a16:creationId xmlns:a16="http://schemas.microsoft.com/office/drawing/2014/main" id="{F1F94AD4-4ACA-4C02-86E6-E0C95D629F35}"/>
                  </a:ext>
                </a:extLst>
              </p:cNvPr>
              <p:cNvSpPr/>
              <p:nvPr/>
            </p:nvSpPr>
            <p:spPr bwMode="auto">
              <a:xfrm>
                <a:off x="6219572" y="2798595"/>
                <a:ext cx="43662" cy="21831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Sḷîďe">
                <a:extLst>
                  <a:ext uri="{FF2B5EF4-FFF2-40B4-BE49-F238E27FC236}">
                    <a16:creationId xmlns:a16="http://schemas.microsoft.com/office/drawing/2014/main" id="{2DE0BE60-6166-4A78-B352-9A5AD86AF838}"/>
                  </a:ext>
                </a:extLst>
              </p:cNvPr>
              <p:cNvSpPr/>
              <p:nvPr/>
            </p:nvSpPr>
            <p:spPr bwMode="auto">
              <a:xfrm>
                <a:off x="6543063" y="1812247"/>
                <a:ext cx="43662" cy="31753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ïŝľiḑè">
                <a:extLst>
                  <a:ext uri="{FF2B5EF4-FFF2-40B4-BE49-F238E27FC236}">
                    <a16:creationId xmlns:a16="http://schemas.microsoft.com/office/drawing/2014/main" id="{94BDDC67-CCE7-4336-8DB7-FBC735730540}"/>
                  </a:ext>
                </a:extLst>
              </p:cNvPr>
              <p:cNvSpPr/>
              <p:nvPr/>
            </p:nvSpPr>
            <p:spPr bwMode="auto">
              <a:xfrm>
                <a:off x="6763354" y="1774539"/>
                <a:ext cx="33739" cy="31753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iṥḻïḍé">
                <a:extLst>
                  <a:ext uri="{FF2B5EF4-FFF2-40B4-BE49-F238E27FC236}">
                    <a16:creationId xmlns:a16="http://schemas.microsoft.com/office/drawing/2014/main" id="{80963414-F08B-46E0-A8BC-810E63F4B142}"/>
                  </a:ext>
                </a:extLst>
              </p:cNvPr>
              <p:cNvSpPr/>
              <p:nvPr/>
            </p:nvSpPr>
            <p:spPr bwMode="auto">
              <a:xfrm>
                <a:off x="7001506" y="1655464"/>
                <a:ext cx="31753" cy="21831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ïṣḻiḑé">
                <a:extLst>
                  <a:ext uri="{FF2B5EF4-FFF2-40B4-BE49-F238E27FC236}">
                    <a16:creationId xmlns:a16="http://schemas.microsoft.com/office/drawing/2014/main" id="{F36A4E69-C3BE-48F7-A6D8-B3177F00CF73}"/>
                  </a:ext>
                </a:extLst>
              </p:cNvPr>
              <p:cNvSpPr/>
              <p:nvPr/>
            </p:nvSpPr>
            <p:spPr bwMode="auto">
              <a:xfrm>
                <a:off x="8474082" y="1633633"/>
                <a:ext cx="67476" cy="27784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ïŝ1ïḍé">
                <a:extLst>
                  <a:ext uri="{FF2B5EF4-FFF2-40B4-BE49-F238E27FC236}">
                    <a16:creationId xmlns:a16="http://schemas.microsoft.com/office/drawing/2014/main" id="{395D2E89-70FD-482C-894B-6F49DAFEC853}"/>
                  </a:ext>
                </a:extLst>
              </p:cNvPr>
              <p:cNvSpPr/>
              <p:nvPr/>
            </p:nvSpPr>
            <p:spPr bwMode="auto">
              <a:xfrm>
                <a:off x="8605066" y="1566156"/>
                <a:ext cx="93277" cy="337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ïsḷïḑe">
                <a:extLst>
                  <a:ext uri="{FF2B5EF4-FFF2-40B4-BE49-F238E27FC236}">
                    <a16:creationId xmlns:a16="http://schemas.microsoft.com/office/drawing/2014/main" id="{F6C91BC7-7071-4F75-AE73-DB6677E75AD1}"/>
                  </a:ext>
                </a:extLst>
              </p:cNvPr>
              <p:cNvSpPr/>
              <p:nvPr/>
            </p:nvSpPr>
            <p:spPr bwMode="auto">
              <a:xfrm>
                <a:off x="8472098" y="1611802"/>
                <a:ext cx="19846" cy="21831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7" name="ïSļíḍè">
              <a:extLst>
                <a:ext uri="{FF2B5EF4-FFF2-40B4-BE49-F238E27FC236}">
                  <a16:creationId xmlns:a16="http://schemas.microsoft.com/office/drawing/2014/main" id="{105D6D32-3391-47AC-8B14-68E4E3D68E8B}"/>
                </a:ext>
              </a:extLst>
            </p:cNvPr>
            <p:cNvSpPr/>
            <p:nvPr/>
          </p:nvSpPr>
          <p:spPr>
            <a:xfrm>
              <a:off x="3221462" y="1143001"/>
              <a:ext cx="1292410" cy="1292408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none" lIns="91440" tIns="45720" rIns="91440" bIns="45720" anchor="ctr">
              <a:noAutofit/>
            </a:bodyPr>
            <a:lstStyle/>
            <a:p>
              <a:pPr algn="ctr" defTabSz="914400">
                <a:spcBef>
                  <a:spcPct val="0"/>
                </a:spcBef>
              </a:pPr>
              <a:r>
                <a:rPr lang="en-US" altLang="zh-CN" sz="3200" b="1" dirty="0"/>
                <a:t>Text</a:t>
              </a:r>
              <a:endParaRPr sz="3200" b="1" dirty="0"/>
            </a:p>
          </p:txBody>
        </p:sp>
        <p:sp>
          <p:nvSpPr>
            <p:cNvPr id="8" name="îš1íḍê">
              <a:extLst>
                <a:ext uri="{FF2B5EF4-FFF2-40B4-BE49-F238E27FC236}">
                  <a16:creationId xmlns:a16="http://schemas.microsoft.com/office/drawing/2014/main" id="{F140EE2E-58EA-47EC-9249-07A0582243F3}"/>
                </a:ext>
              </a:extLst>
            </p:cNvPr>
            <p:cNvSpPr/>
            <p:nvPr/>
          </p:nvSpPr>
          <p:spPr>
            <a:xfrm>
              <a:off x="7288197" y="1243450"/>
              <a:ext cx="1627282" cy="1627281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349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 defTabSz="914400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işḷîďe">
              <a:extLst>
                <a:ext uri="{FF2B5EF4-FFF2-40B4-BE49-F238E27FC236}">
                  <a16:creationId xmlns:a16="http://schemas.microsoft.com/office/drawing/2014/main" id="{F6826E6E-8001-44EC-9182-D1F651E04A9D}"/>
                </a:ext>
              </a:extLst>
            </p:cNvPr>
            <p:cNvSpPr/>
            <p:nvPr/>
          </p:nvSpPr>
          <p:spPr>
            <a:xfrm>
              <a:off x="5515005" y="2264003"/>
              <a:ext cx="1116252" cy="1116249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34925">
              <a:solidFill>
                <a:schemeClr val="accent2"/>
              </a:solidFill>
              <a:miter lim="800000"/>
            </a:ln>
            <a:effectLst/>
          </p:spPr>
          <p:txBody>
            <a:bodyPr wrap="none" lIns="91440" tIns="45720" rIns="91440" bIns="45720" anchor="ctr">
              <a:noAutofit/>
            </a:bodyPr>
            <a:lstStyle/>
            <a:p>
              <a:pPr algn="ctr" defTabSz="914400">
                <a:spcBef>
                  <a:spcPct val="0"/>
                </a:spcBef>
              </a:pPr>
              <a:r>
                <a:rPr lang="en-US" altLang="zh-CN" sz="2800" b="1" dirty="0"/>
                <a:t>Text</a:t>
              </a:r>
            </a:p>
          </p:txBody>
        </p:sp>
        <p:grpSp>
          <p:nvGrpSpPr>
            <p:cNvPr id="10" name="ïşļîḓe">
              <a:extLst>
                <a:ext uri="{FF2B5EF4-FFF2-40B4-BE49-F238E27FC236}">
                  <a16:creationId xmlns:a16="http://schemas.microsoft.com/office/drawing/2014/main" id="{91308DC6-BA9E-4411-B0FA-39F636CBB41B}"/>
                </a:ext>
              </a:extLst>
            </p:cNvPr>
            <p:cNvGrpSpPr/>
            <p:nvPr/>
          </p:nvGrpSpPr>
          <p:grpSpPr>
            <a:xfrm>
              <a:off x="699005" y="4628681"/>
              <a:ext cx="3371995" cy="1514944"/>
              <a:chOff x="699005" y="4628681"/>
              <a:chExt cx="3371995" cy="1514944"/>
            </a:xfrm>
          </p:grpSpPr>
          <p:sp>
            <p:nvSpPr>
              <p:cNvPr id="21" name="ï$ľiḓe">
                <a:extLst>
                  <a:ext uri="{FF2B5EF4-FFF2-40B4-BE49-F238E27FC236}">
                    <a16:creationId xmlns:a16="http://schemas.microsoft.com/office/drawing/2014/main" id="{094A3CEA-3C24-46E6-9063-08A4092A79C6}"/>
                  </a:ext>
                </a:extLst>
              </p:cNvPr>
              <p:cNvSpPr/>
              <p:nvPr/>
            </p:nvSpPr>
            <p:spPr>
              <a:xfrm>
                <a:off x="699005" y="4749801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2" name="islïḋè">
                <a:extLst>
                  <a:ext uri="{FF2B5EF4-FFF2-40B4-BE49-F238E27FC236}">
                    <a16:creationId xmlns:a16="http://schemas.microsoft.com/office/drawing/2014/main" id="{6FE6272D-0D06-4589-A42B-68C14DCFACE6}"/>
                  </a:ext>
                </a:extLst>
              </p:cNvPr>
              <p:cNvSpPr/>
              <p:nvPr/>
            </p:nvSpPr>
            <p:spPr bwMode="auto">
              <a:xfrm>
                <a:off x="897675" y="5041561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3" name="îśḻïďè">
                <a:extLst>
                  <a:ext uri="{FF2B5EF4-FFF2-40B4-BE49-F238E27FC236}">
                    <a16:creationId xmlns:a16="http://schemas.microsoft.com/office/drawing/2014/main" id="{45AD9079-0AD1-4FC2-A00B-A5859F866AB6}"/>
                  </a:ext>
                </a:extLst>
              </p:cNvPr>
              <p:cNvSpPr txBox="1"/>
              <p:nvPr/>
            </p:nvSpPr>
            <p:spPr bwMode="auto">
              <a:xfrm>
                <a:off x="897675" y="4628681"/>
                <a:ext cx="3173325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1" name="islîḋê">
              <a:extLst>
                <a:ext uri="{FF2B5EF4-FFF2-40B4-BE49-F238E27FC236}">
                  <a16:creationId xmlns:a16="http://schemas.microsoft.com/office/drawing/2014/main" id="{7D2D1076-923B-42BA-B4BF-605877CF61B5}"/>
                </a:ext>
              </a:extLst>
            </p:cNvPr>
            <p:cNvGrpSpPr/>
            <p:nvPr/>
          </p:nvGrpSpPr>
          <p:grpSpPr>
            <a:xfrm>
              <a:off x="4422044" y="4628681"/>
              <a:ext cx="3371995" cy="1514944"/>
              <a:chOff x="699005" y="4628681"/>
              <a:chExt cx="3371995" cy="1514944"/>
            </a:xfrm>
          </p:grpSpPr>
          <p:sp>
            <p:nvSpPr>
              <p:cNvPr id="18" name="iṡ1îḑé">
                <a:extLst>
                  <a:ext uri="{FF2B5EF4-FFF2-40B4-BE49-F238E27FC236}">
                    <a16:creationId xmlns:a16="http://schemas.microsoft.com/office/drawing/2014/main" id="{F468A07F-887E-44F3-B5BE-119F4808B087}"/>
                  </a:ext>
                </a:extLst>
              </p:cNvPr>
              <p:cNvSpPr/>
              <p:nvPr/>
            </p:nvSpPr>
            <p:spPr>
              <a:xfrm>
                <a:off x="699005" y="4749801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9" name="îṩliḑé">
                <a:extLst>
                  <a:ext uri="{FF2B5EF4-FFF2-40B4-BE49-F238E27FC236}">
                    <a16:creationId xmlns:a16="http://schemas.microsoft.com/office/drawing/2014/main" id="{B02777E2-E450-4DDC-91A3-49C894618500}"/>
                  </a:ext>
                </a:extLst>
              </p:cNvPr>
              <p:cNvSpPr/>
              <p:nvPr/>
            </p:nvSpPr>
            <p:spPr bwMode="auto">
              <a:xfrm>
                <a:off x="897675" y="5041561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0" name="ïslîdè">
                <a:extLst>
                  <a:ext uri="{FF2B5EF4-FFF2-40B4-BE49-F238E27FC236}">
                    <a16:creationId xmlns:a16="http://schemas.microsoft.com/office/drawing/2014/main" id="{C10FB049-19BB-416F-BE50-C78D49B4EB7C}"/>
                  </a:ext>
                </a:extLst>
              </p:cNvPr>
              <p:cNvSpPr txBox="1"/>
              <p:nvPr/>
            </p:nvSpPr>
            <p:spPr bwMode="auto">
              <a:xfrm>
                <a:off x="897675" y="4628681"/>
                <a:ext cx="3173325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iṧḻïḑê">
              <a:extLst>
                <a:ext uri="{FF2B5EF4-FFF2-40B4-BE49-F238E27FC236}">
                  <a16:creationId xmlns:a16="http://schemas.microsoft.com/office/drawing/2014/main" id="{871E0252-3A14-4EEC-A9B1-71016D1FBCA4}"/>
                </a:ext>
              </a:extLst>
            </p:cNvPr>
            <p:cNvGrpSpPr/>
            <p:nvPr/>
          </p:nvGrpSpPr>
          <p:grpSpPr>
            <a:xfrm>
              <a:off x="8145082" y="4628681"/>
              <a:ext cx="3371995" cy="1514944"/>
              <a:chOff x="699005" y="4628681"/>
              <a:chExt cx="3371995" cy="1514944"/>
            </a:xfrm>
          </p:grpSpPr>
          <p:sp>
            <p:nvSpPr>
              <p:cNvPr id="15" name="îšľíḍè">
                <a:extLst>
                  <a:ext uri="{FF2B5EF4-FFF2-40B4-BE49-F238E27FC236}">
                    <a16:creationId xmlns:a16="http://schemas.microsoft.com/office/drawing/2014/main" id="{BD509111-8A57-44C1-8BC1-CB840FAEE810}"/>
                  </a:ext>
                </a:extLst>
              </p:cNvPr>
              <p:cNvSpPr/>
              <p:nvPr/>
            </p:nvSpPr>
            <p:spPr>
              <a:xfrm>
                <a:off x="699005" y="4749801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6" name="iṧḷîḓe">
                <a:extLst>
                  <a:ext uri="{FF2B5EF4-FFF2-40B4-BE49-F238E27FC236}">
                    <a16:creationId xmlns:a16="http://schemas.microsoft.com/office/drawing/2014/main" id="{54A4CE10-29F1-4E72-BD41-E8FB3DB69017}"/>
                  </a:ext>
                </a:extLst>
              </p:cNvPr>
              <p:cNvSpPr/>
              <p:nvPr/>
            </p:nvSpPr>
            <p:spPr bwMode="auto">
              <a:xfrm>
                <a:off x="897675" y="5041561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17" name="iṡ1íḑé">
                <a:extLst>
                  <a:ext uri="{FF2B5EF4-FFF2-40B4-BE49-F238E27FC236}">
                    <a16:creationId xmlns:a16="http://schemas.microsoft.com/office/drawing/2014/main" id="{3838C9FB-F5AB-486B-AD28-71EFC2D7DF6E}"/>
                  </a:ext>
                </a:extLst>
              </p:cNvPr>
              <p:cNvSpPr txBox="1"/>
              <p:nvPr/>
            </p:nvSpPr>
            <p:spPr bwMode="auto">
              <a:xfrm>
                <a:off x="897675" y="4628681"/>
                <a:ext cx="3173325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7701BCA-B01C-4CD1-BDBB-5E9D91289E4E}"/>
                </a:ext>
              </a:extLst>
            </p:cNvPr>
            <p:cNvCxnSpPr/>
            <p:nvPr/>
          </p:nvCxnSpPr>
          <p:spPr>
            <a:xfrm>
              <a:off x="4150742" y="4628681"/>
              <a:ext cx="0" cy="151494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43E51E2-BAC5-45CF-A720-E0E5DDDCFD59}"/>
                </a:ext>
              </a:extLst>
            </p:cNvPr>
            <p:cNvCxnSpPr/>
            <p:nvPr/>
          </p:nvCxnSpPr>
          <p:spPr>
            <a:xfrm>
              <a:off x="7839165" y="4628681"/>
              <a:ext cx="0" cy="151494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7967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35826-1090-482A-A7D2-C47D37B6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88376-F018-48C6-AEEE-053B264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65323-8A29-47A2-9298-5FD8A1D7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d7274021-1e3f-4bbf-90e8-a4204b072c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D63487C-C712-448F-ABC8-D0B28723975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71000" y="1128713"/>
            <a:ext cx="9450000" cy="5019675"/>
            <a:chOff x="1371000" y="1128713"/>
            <a:chExt cx="9450000" cy="5019675"/>
          </a:xfrm>
        </p:grpSpPr>
        <p:grpSp>
          <p:nvGrpSpPr>
            <p:cNvPr id="6" name="ïsḷîdè">
              <a:extLst>
                <a:ext uri="{FF2B5EF4-FFF2-40B4-BE49-F238E27FC236}">
                  <a16:creationId xmlns:a16="http://schemas.microsoft.com/office/drawing/2014/main" id="{CB5F9F0C-D5B0-46A5-AE32-C513A469AD93}"/>
                </a:ext>
              </a:extLst>
            </p:cNvPr>
            <p:cNvGrpSpPr/>
            <p:nvPr/>
          </p:nvGrpSpPr>
          <p:grpSpPr>
            <a:xfrm>
              <a:off x="1371000" y="1500420"/>
              <a:ext cx="9450000" cy="4276260"/>
              <a:chOff x="1371000" y="1443973"/>
              <a:chExt cx="9450000" cy="4276260"/>
            </a:xfrm>
          </p:grpSpPr>
          <p:grpSp>
            <p:nvGrpSpPr>
              <p:cNvPr id="9" name="íṡḻíḋê">
                <a:extLst>
                  <a:ext uri="{FF2B5EF4-FFF2-40B4-BE49-F238E27FC236}">
                    <a16:creationId xmlns:a16="http://schemas.microsoft.com/office/drawing/2014/main" id="{EE189EC0-40A5-4470-96B4-11A1CA5BE7A4}"/>
                  </a:ext>
                </a:extLst>
              </p:cNvPr>
              <p:cNvGrpSpPr/>
              <p:nvPr/>
            </p:nvGrpSpPr>
            <p:grpSpPr>
              <a:xfrm>
                <a:off x="8720103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50" name="ïṥļîďé">
                  <a:extLst>
                    <a:ext uri="{FF2B5EF4-FFF2-40B4-BE49-F238E27FC236}">
                      <a16:creationId xmlns:a16="http://schemas.microsoft.com/office/drawing/2014/main" id="{BFAD0BE8-AF99-4E89-9B04-86F1B870F91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54" name="iś1ídè">
                    <a:extLst>
                      <a:ext uri="{FF2B5EF4-FFF2-40B4-BE49-F238E27FC236}">
                        <a16:creationId xmlns:a16="http://schemas.microsoft.com/office/drawing/2014/main" id="{FE1D06CD-3E6E-40E2-A2AC-81A3337608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55" name="iṩḻiḋe">
                    <a:extLst>
                      <a:ext uri="{FF2B5EF4-FFF2-40B4-BE49-F238E27FC236}">
                        <a16:creationId xmlns:a16="http://schemas.microsoft.com/office/drawing/2014/main" id="{C05F2893-BF42-48B0-827C-13F0DFA78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6" name="íṩlide">
                    <a:extLst>
                      <a:ext uri="{FF2B5EF4-FFF2-40B4-BE49-F238E27FC236}">
                        <a16:creationId xmlns:a16="http://schemas.microsoft.com/office/drawing/2014/main" id="{9CFFAC78-9174-416F-B284-08B8C64E2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7" name="íśľíḋé">
                    <a:extLst>
                      <a:ext uri="{FF2B5EF4-FFF2-40B4-BE49-F238E27FC236}">
                        <a16:creationId xmlns:a16="http://schemas.microsoft.com/office/drawing/2014/main" id="{0DC43758-0CB4-4006-AC26-0FD66DB784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8" name="îsľïḑê">
                    <a:extLst>
                      <a:ext uri="{FF2B5EF4-FFF2-40B4-BE49-F238E27FC236}">
                        <a16:creationId xmlns:a16="http://schemas.microsoft.com/office/drawing/2014/main" id="{B2D63D26-BC49-400E-98D8-1CF3261AFD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59" name="îŝļîḍé">
                    <a:extLst>
                      <a:ext uri="{FF2B5EF4-FFF2-40B4-BE49-F238E27FC236}">
                        <a16:creationId xmlns:a16="http://schemas.microsoft.com/office/drawing/2014/main" id="{1EAE5D8A-718B-4C99-AD3F-09735ED4EC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0" name="isḷiḑê">
                    <a:extLst>
                      <a:ext uri="{FF2B5EF4-FFF2-40B4-BE49-F238E27FC236}">
                        <a16:creationId xmlns:a16="http://schemas.microsoft.com/office/drawing/2014/main" id="{5FF090A7-DD4A-41E0-A703-83CDCE8F9E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1" name="îŝlïdê">
                    <a:extLst>
                      <a:ext uri="{FF2B5EF4-FFF2-40B4-BE49-F238E27FC236}">
                        <a16:creationId xmlns:a16="http://schemas.microsoft.com/office/drawing/2014/main" id="{B7B32197-F427-4C93-A0AE-0A9B43AB2D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62" name="íṧlïdè">
                    <a:extLst>
                      <a:ext uri="{FF2B5EF4-FFF2-40B4-BE49-F238E27FC236}">
                        <a16:creationId xmlns:a16="http://schemas.microsoft.com/office/drawing/2014/main" id="{47D0906C-4161-411D-BDC0-C69ABC7A18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63" name="iṧḻîḓê">
                    <a:extLst>
                      <a:ext uri="{FF2B5EF4-FFF2-40B4-BE49-F238E27FC236}">
                        <a16:creationId xmlns:a16="http://schemas.microsoft.com/office/drawing/2014/main" id="{37BE4403-C62C-4C66-B6CF-92C1974B69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51" name="isḷiḑé">
                  <a:extLst>
                    <a:ext uri="{FF2B5EF4-FFF2-40B4-BE49-F238E27FC236}">
                      <a16:creationId xmlns:a16="http://schemas.microsoft.com/office/drawing/2014/main" id="{05BA948B-6AAB-4310-8926-30F50480808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14363261"/>
                    <a:gd name="adj2" fmla="val 18408729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2" name="îṣ1îďê">
                  <a:extLst>
                    <a:ext uri="{FF2B5EF4-FFF2-40B4-BE49-F238E27FC236}">
                      <a16:creationId xmlns:a16="http://schemas.microsoft.com/office/drawing/2014/main" id="{02F0CB22-66E7-43F4-92DC-D9377593D84B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3" name="íśḷîḑé">
                  <a:extLst>
                    <a:ext uri="{FF2B5EF4-FFF2-40B4-BE49-F238E27FC236}">
                      <a16:creationId xmlns:a16="http://schemas.microsoft.com/office/drawing/2014/main" id="{F466E7F8-A0E7-41C5-B865-7D76C05A81A5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0" name="iṧ1îḑê">
                <a:extLst>
                  <a:ext uri="{FF2B5EF4-FFF2-40B4-BE49-F238E27FC236}">
                    <a16:creationId xmlns:a16="http://schemas.microsoft.com/office/drawing/2014/main" id="{958A16FA-084B-4173-8038-EF0D5D5B5500}"/>
                  </a:ext>
                </a:extLst>
              </p:cNvPr>
              <p:cNvSpPr txBox="1"/>
              <p:nvPr/>
            </p:nvSpPr>
            <p:spPr>
              <a:xfrm>
                <a:off x="9294599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20%</a:t>
                </a:r>
              </a:p>
            </p:txBody>
          </p:sp>
          <p:sp>
            <p:nvSpPr>
              <p:cNvPr id="11" name="îṣļiḑé">
                <a:extLst>
                  <a:ext uri="{FF2B5EF4-FFF2-40B4-BE49-F238E27FC236}">
                    <a16:creationId xmlns:a16="http://schemas.microsoft.com/office/drawing/2014/main" id="{87BCB165-1F48-42EE-AE39-E5C4A52721EF}"/>
                  </a:ext>
                </a:extLst>
              </p:cNvPr>
              <p:cNvSpPr txBox="1"/>
              <p:nvPr/>
            </p:nvSpPr>
            <p:spPr bwMode="auto">
              <a:xfrm>
                <a:off x="8436212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ṥľïdè">
                <a:extLst>
                  <a:ext uri="{FF2B5EF4-FFF2-40B4-BE49-F238E27FC236}">
                    <a16:creationId xmlns:a16="http://schemas.microsoft.com/office/drawing/2014/main" id="{A3797C8A-3AD4-4053-B9E8-0295AC0FFF3E}"/>
                  </a:ext>
                </a:extLst>
              </p:cNvPr>
              <p:cNvSpPr/>
              <p:nvPr/>
            </p:nvSpPr>
            <p:spPr bwMode="auto">
              <a:xfrm>
                <a:off x="8436212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grpSp>
            <p:nvGrpSpPr>
              <p:cNvPr id="13" name="ï$ḻïde">
                <a:extLst>
                  <a:ext uri="{FF2B5EF4-FFF2-40B4-BE49-F238E27FC236}">
                    <a16:creationId xmlns:a16="http://schemas.microsoft.com/office/drawing/2014/main" id="{8999C637-7E55-46AF-963E-592AC83E2EB7}"/>
                  </a:ext>
                </a:extLst>
              </p:cNvPr>
              <p:cNvGrpSpPr/>
              <p:nvPr/>
            </p:nvGrpSpPr>
            <p:grpSpPr>
              <a:xfrm>
                <a:off x="4903606" y="1443973"/>
                <a:ext cx="2384788" cy="4276260"/>
                <a:chOff x="4903606" y="1439210"/>
                <a:chExt cx="2384788" cy="4276260"/>
              </a:xfrm>
            </p:grpSpPr>
            <p:grpSp>
              <p:nvGrpSpPr>
                <p:cNvPr id="32" name="ï$ļîḑe">
                  <a:extLst>
                    <a:ext uri="{FF2B5EF4-FFF2-40B4-BE49-F238E27FC236}">
                      <a16:creationId xmlns:a16="http://schemas.microsoft.com/office/drawing/2014/main" id="{7345A116-73C7-4BCA-8B11-B19B3BD8168F}"/>
                    </a:ext>
                  </a:extLst>
                </p:cNvPr>
                <p:cNvGrpSpPr/>
                <p:nvPr/>
              </p:nvGrpSpPr>
              <p:grpSpPr>
                <a:xfrm>
                  <a:off x="5187497" y="2124000"/>
                  <a:ext cx="1817007" cy="1819504"/>
                  <a:chOff x="5667742" y="1973318"/>
                  <a:chExt cx="2326986" cy="2330184"/>
                </a:xfrm>
              </p:grpSpPr>
              <p:grpSp>
                <p:nvGrpSpPr>
                  <p:cNvPr id="36" name="iṥ1íḋé">
                    <a:extLst>
                      <a:ext uri="{FF2B5EF4-FFF2-40B4-BE49-F238E27FC236}">
                        <a16:creationId xmlns:a16="http://schemas.microsoft.com/office/drawing/2014/main" id="{07A5119F-C83C-4F4D-8E02-AD62BEEB3E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667742" y="1973318"/>
                    <a:ext cx="2326986" cy="2330184"/>
                    <a:chOff x="1033463" y="2201863"/>
                    <a:chExt cx="2984500" cy="2987676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40" name="iŝ1îḍè">
                      <a:extLst>
                        <a:ext uri="{FF2B5EF4-FFF2-40B4-BE49-F238E27FC236}">
                          <a16:creationId xmlns:a16="http://schemas.microsoft.com/office/drawing/2014/main" id="{E8FFE0D1-D40A-49C4-AF51-8F8E941F17E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33763" y="2613026"/>
                      <a:ext cx="546100" cy="798513"/>
                    </a:xfrm>
                    <a:custGeom>
                      <a:avLst/>
                      <a:gdLst>
                        <a:gd name="T0" fmla="*/ 98 w 145"/>
                        <a:gd name="T1" fmla="*/ 212 h 212"/>
                        <a:gd name="T2" fmla="*/ 145 w 145"/>
                        <a:gd name="T3" fmla="*/ 200 h 212"/>
                        <a:gd name="T4" fmla="*/ 31 w 145"/>
                        <a:gd name="T5" fmla="*/ 0 h 212"/>
                        <a:gd name="T6" fmla="*/ 0 w 145"/>
                        <a:gd name="T7" fmla="*/ 37 h 212"/>
                        <a:gd name="T8" fmla="*/ 98 w 145"/>
                        <a:gd name="T9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5" h="212">
                          <a:moveTo>
                            <a:pt x="98" y="212"/>
                          </a:moveTo>
                          <a:cubicBezTo>
                            <a:pt x="145" y="200"/>
                            <a:pt x="145" y="200"/>
                            <a:pt x="145" y="200"/>
                          </a:cubicBezTo>
                          <a:cubicBezTo>
                            <a:pt x="127" y="122"/>
                            <a:pt x="87" y="53"/>
                            <a:pt x="31" y="0"/>
                          </a:cubicBez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49" y="84"/>
                            <a:pt x="83" y="144"/>
                            <a:pt x="98" y="21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1" name="îṧḻíḑê">
                      <a:extLst>
                        <a:ext uri="{FF2B5EF4-FFF2-40B4-BE49-F238E27FC236}">
                          <a16:creationId xmlns:a16="http://schemas.microsoft.com/office/drawing/2014/main" id="{1239DF46-B85B-4021-BBF6-886362738B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2201863"/>
                      <a:ext cx="971550" cy="509588"/>
                    </a:xfrm>
                    <a:custGeom>
                      <a:avLst/>
                      <a:gdLst>
                        <a:gd name="T0" fmla="*/ 227 w 258"/>
                        <a:gd name="T1" fmla="*/ 135 h 135"/>
                        <a:gd name="T2" fmla="*/ 258 w 258"/>
                        <a:gd name="T3" fmla="*/ 98 h 135"/>
                        <a:gd name="T4" fmla="*/ 0 w 258"/>
                        <a:gd name="T5" fmla="*/ 0 h 135"/>
                        <a:gd name="T6" fmla="*/ 0 w 258"/>
                        <a:gd name="T7" fmla="*/ 48 h 135"/>
                        <a:gd name="T8" fmla="*/ 227 w 258"/>
                        <a:gd name="T9" fmla="*/ 135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8" h="135">
                          <a:moveTo>
                            <a:pt x="227" y="135"/>
                          </a:moveTo>
                          <a:cubicBezTo>
                            <a:pt x="258" y="98"/>
                            <a:pt x="258" y="98"/>
                            <a:pt x="258" y="98"/>
                          </a:cubicBezTo>
                          <a:cubicBezTo>
                            <a:pt x="189" y="38"/>
                            <a:pt x="99" y="1"/>
                            <a:pt x="0" y="0"/>
                          </a:cubicBezTo>
                          <a:cubicBezTo>
                            <a:pt x="0" y="48"/>
                            <a:pt x="0" y="48"/>
                            <a:pt x="0" y="48"/>
                          </a:cubicBezTo>
                          <a:cubicBezTo>
                            <a:pt x="87" y="49"/>
                            <a:pt x="166" y="82"/>
                            <a:pt x="227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2" name="íṩlíḍê">
                      <a:extLst>
                        <a:ext uri="{FF2B5EF4-FFF2-40B4-BE49-F238E27FC236}">
                          <a16:creationId xmlns:a16="http://schemas.microsoft.com/office/drawing/2014/main" id="{5CEE6C65-E9CC-4003-A1DF-EA71A33579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35388" y="3422651"/>
                      <a:ext cx="282575" cy="831850"/>
                    </a:xfrm>
                    <a:custGeom>
                      <a:avLst/>
                      <a:gdLst>
                        <a:gd name="T0" fmla="*/ 26 w 75"/>
                        <a:gd name="T1" fmla="*/ 72 h 221"/>
                        <a:gd name="T2" fmla="*/ 0 w 75"/>
                        <a:gd name="T3" fmla="*/ 204 h 221"/>
                        <a:gd name="T4" fmla="*/ 46 w 75"/>
                        <a:gd name="T5" fmla="*/ 221 h 221"/>
                        <a:gd name="T6" fmla="*/ 75 w 75"/>
                        <a:gd name="T7" fmla="*/ 72 h 221"/>
                        <a:gd name="T8" fmla="*/ 68 w 75"/>
                        <a:gd name="T9" fmla="*/ 0 h 221"/>
                        <a:gd name="T10" fmla="*/ 21 w 75"/>
                        <a:gd name="T11" fmla="*/ 13 h 221"/>
                        <a:gd name="T12" fmla="*/ 26 w 75"/>
                        <a:gd name="T13" fmla="*/ 72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5" h="221">
                          <a:moveTo>
                            <a:pt x="26" y="72"/>
                          </a:moveTo>
                          <a:cubicBezTo>
                            <a:pt x="26" y="119"/>
                            <a:pt x="17" y="163"/>
                            <a:pt x="0" y="204"/>
                          </a:cubicBezTo>
                          <a:cubicBezTo>
                            <a:pt x="46" y="221"/>
                            <a:pt x="46" y="221"/>
                            <a:pt x="46" y="221"/>
                          </a:cubicBezTo>
                          <a:cubicBezTo>
                            <a:pt x="64" y="175"/>
                            <a:pt x="75" y="125"/>
                            <a:pt x="75" y="72"/>
                          </a:cubicBezTo>
                          <a:cubicBezTo>
                            <a:pt x="75" y="48"/>
                            <a:pt x="72" y="24"/>
                            <a:pt x="68" y="0"/>
                          </a:cubicBezTo>
                          <a:cubicBezTo>
                            <a:pt x="21" y="13"/>
                            <a:pt x="21" y="13"/>
                            <a:pt x="21" y="13"/>
                          </a:cubicBezTo>
                          <a:cubicBezTo>
                            <a:pt x="24" y="32"/>
                            <a:pt x="26" y="52"/>
                            <a:pt x="26" y="7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3" name="ïṩļïḍê">
                      <a:extLst>
                        <a:ext uri="{FF2B5EF4-FFF2-40B4-BE49-F238E27FC236}">
                          <a16:creationId xmlns:a16="http://schemas.microsoft.com/office/drawing/2014/main" id="{1270F393-BE6B-4584-A2B9-77CFA5A295E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54176" y="2201863"/>
                      <a:ext cx="823913" cy="425450"/>
                    </a:xfrm>
                    <a:custGeom>
                      <a:avLst/>
                      <a:gdLst>
                        <a:gd name="T0" fmla="*/ 219 w 219"/>
                        <a:gd name="T1" fmla="*/ 48 h 113"/>
                        <a:gd name="T2" fmla="*/ 219 w 219"/>
                        <a:gd name="T3" fmla="*/ 0 h 113"/>
                        <a:gd name="T4" fmla="*/ 0 w 219"/>
                        <a:gd name="T5" fmla="*/ 74 h 113"/>
                        <a:gd name="T6" fmla="*/ 28 w 219"/>
                        <a:gd name="T7" fmla="*/ 113 h 113"/>
                        <a:gd name="T8" fmla="*/ 219 w 219"/>
                        <a:gd name="T9" fmla="*/ 48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9" h="113">
                          <a:moveTo>
                            <a:pt x="219" y="48"/>
                          </a:moveTo>
                          <a:cubicBezTo>
                            <a:pt x="219" y="0"/>
                            <a:pt x="219" y="0"/>
                            <a:pt x="219" y="0"/>
                          </a:cubicBezTo>
                          <a:cubicBezTo>
                            <a:pt x="138" y="2"/>
                            <a:pt x="62" y="29"/>
                            <a:pt x="0" y="74"/>
                          </a:cubicBezTo>
                          <a:cubicBezTo>
                            <a:pt x="28" y="113"/>
                            <a:pt x="28" y="113"/>
                            <a:pt x="28" y="113"/>
                          </a:cubicBezTo>
                          <a:cubicBezTo>
                            <a:pt x="82" y="74"/>
                            <a:pt x="148" y="50"/>
                            <a:pt x="219" y="4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4" name="iś1îḓè">
                      <a:extLst>
                        <a:ext uri="{FF2B5EF4-FFF2-40B4-BE49-F238E27FC236}">
                          <a16:creationId xmlns:a16="http://schemas.microsoft.com/office/drawing/2014/main" id="{D59FEAEA-C010-4974-8C79-E70B7BF669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19188" y="4144963"/>
                      <a:ext cx="587375" cy="712788"/>
                    </a:xfrm>
                    <a:custGeom>
                      <a:avLst/>
                      <a:gdLst>
                        <a:gd name="T0" fmla="*/ 46 w 156"/>
                        <a:gd name="T1" fmla="*/ 0 h 189"/>
                        <a:gd name="T2" fmla="*/ 0 w 156"/>
                        <a:gd name="T3" fmla="*/ 13 h 189"/>
                        <a:gd name="T4" fmla="*/ 125 w 156"/>
                        <a:gd name="T5" fmla="*/ 189 h 189"/>
                        <a:gd name="T6" fmla="*/ 156 w 156"/>
                        <a:gd name="T7" fmla="*/ 152 h 189"/>
                        <a:gd name="T8" fmla="*/ 46 w 156"/>
                        <a:gd name="T9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6" h="189">
                          <a:moveTo>
                            <a:pt x="46" y="0"/>
                          </a:move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24" y="83"/>
                            <a:pt x="68" y="144"/>
                            <a:pt x="125" y="189"/>
                          </a:cubicBezTo>
                          <a:cubicBezTo>
                            <a:pt x="156" y="152"/>
                            <a:pt x="156" y="152"/>
                            <a:pt x="156" y="152"/>
                          </a:cubicBezTo>
                          <a:cubicBezTo>
                            <a:pt x="107" y="113"/>
                            <a:pt x="68" y="61"/>
                            <a:pt x="4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5" name="îṩ1íḍê">
                      <a:extLst>
                        <a:ext uri="{FF2B5EF4-FFF2-40B4-BE49-F238E27FC236}">
                          <a16:creationId xmlns:a16="http://schemas.microsoft.com/office/drawing/2014/main" id="{F6300534-4B40-489A-8A53-9DB8F87FEA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60726" y="4246563"/>
                      <a:ext cx="625475" cy="677863"/>
                    </a:xfrm>
                    <a:custGeom>
                      <a:avLst/>
                      <a:gdLst>
                        <a:gd name="T0" fmla="*/ 0 w 166"/>
                        <a:gd name="T1" fmla="*/ 141 h 180"/>
                        <a:gd name="T2" fmla="*/ 28 w 166"/>
                        <a:gd name="T3" fmla="*/ 180 h 180"/>
                        <a:gd name="T4" fmla="*/ 166 w 166"/>
                        <a:gd name="T5" fmla="*/ 16 h 180"/>
                        <a:gd name="T6" fmla="*/ 120 w 166"/>
                        <a:gd name="T7" fmla="*/ 0 h 180"/>
                        <a:gd name="T8" fmla="*/ 0 w 166"/>
                        <a:gd name="T9" fmla="*/ 141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" h="180">
                          <a:moveTo>
                            <a:pt x="0" y="141"/>
                          </a:moveTo>
                          <a:cubicBezTo>
                            <a:pt x="28" y="180"/>
                            <a:pt x="28" y="180"/>
                            <a:pt x="28" y="180"/>
                          </a:cubicBezTo>
                          <a:cubicBezTo>
                            <a:pt x="88" y="140"/>
                            <a:pt x="136" y="83"/>
                            <a:pt x="166" y="16"/>
                          </a:cubicBezTo>
                          <a:cubicBezTo>
                            <a:pt x="120" y="0"/>
                            <a:pt x="120" y="0"/>
                            <a:pt x="120" y="0"/>
                          </a:cubicBezTo>
                          <a:cubicBezTo>
                            <a:pt x="93" y="57"/>
                            <a:pt x="52" y="105"/>
                            <a:pt x="0" y="14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6" name="íṩľîďê">
                      <a:extLst>
                        <a:ext uri="{FF2B5EF4-FFF2-40B4-BE49-F238E27FC236}">
                          <a16:creationId xmlns:a16="http://schemas.microsoft.com/office/drawing/2014/main" id="{6EB894CC-5CCA-4F5A-9BB9-CEC9009422A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33463" y="3290888"/>
                      <a:ext cx="239713" cy="847725"/>
                    </a:xfrm>
                    <a:custGeom>
                      <a:avLst/>
                      <a:gdLst>
                        <a:gd name="T0" fmla="*/ 48 w 64"/>
                        <a:gd name="T1" fmla="*/ 107 h 225"/>
                        <a:gd name="T2" fmla="*/ 60 w 64"/>
                        <a:gd name="T3" fmla="*/ 16 h 225"/>
                        <a:gd name="T4" fmla="*/ 14 w 64"/>
                        <a:gd name="T5" fmla="*/ 0 h 225"/>
                        <a:gd name="T6" fmla="*/ 0 w 64"/>
                        <a:gd name="T7" fmla="*/ 107 h 225"/>
                        <a:gd name="T8" fmla="*/ 17 w 64"/>
                        <a:gd name="T9" fmla="*/ 225 h 225"/>
                        <a:gd name="T10" fmla="*/ 64 w 64"/>
                        <a:gd name="T11" fmla="*/ 212 h 225"/>
                        <a:gd name="T12" fmla="*/ 48 w 64"/>
                        <a:gd name="T13" fmla="*/ 107 h 2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4" h="225">
                          <a:moveTo>
                            <a:pt x="48" y="107"/>
                          </a:moveTo>
                          <a:cubicBezTo>
                            <a:pt x="48" y="76"/>
                            <a:pt x="52" y="45"/>
                            <a:pt x="60" y="16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5" y="34"/>
                            <a:pt x="0" y="70"/>
                            <a:pt x="0" y="107"/>
                          </a:cubicBezTo>
                          <a:cubicBezTo>
                            <a:pt x="0" y="148"/>
                            <a:pt x="6" y="188"/>
                            <a:pt x="17" y="225"/>
                          </a:cubicBezTo>
                          <a:cubicBezTo>
                            <a:pt x="64" y="212"/>
                            <a:pt x="64" y="212"/>
                            <a:pt x="64" y="212"/>
                          </a:cubicBezTo>
                          <a:cubicBezTo>
                            <a:pt x="53" y="179"/>
                            <a:pt x="48" y="144"/>
                            <a:pt x="48" y="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7" name="iś1îḓe">
                      <a:extLst>
                        <a:ext uri="{FF2B5EF4-FFF2-40B4-BE49-F238E27FC236}">
                          <a16:creationId xmlns:a16="http://schemas.microsoft.com/office/drawing/2014/main" id="{7CEA8F8D-9346-4325-BD06-F34A709DFFA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04901" y="2514601"/>
                      <a:ext cx="604838" cy="779463"/>
                    </a:xfrm>
                    <a:custGeom>
                      <a:avLst/>
                      <a:gdLst>
                        <a:gd name="T0" fmla="*/ 161 w 161"/>
                        <a:gd name="T1" fmla="*/ 40 h 207"/>
                        <a:gd name="T2" fmla="*/ 134 w 161"/>
                        <a:gd name="T3" fmla="*/ 0 h 207"/>
                        <a:gd name="T4" fmla="*/ 0 w 161"/>
                        <a:gd name="T5" fmla="*/ 191 h 207"/>
                        <a:gd name="T6" fmla="*/ 45 w 161"/>
                        <a:gd name="T7" fmla="*/ 207 h 207"/>
                        <a:gd name="T8" fmla="*/ 161 w 161"/>
                        <a:gd name="T9" fmla="*/ 40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1" h="207">
                          <a:moveTo>
                            <a:pt x="161" y="40"/>
                          </a:moveTo>
                          <a:cubicBezTo>
                            <a:pt x="134" y="0"/>
                            <a:pt x="134" y="0"/>
                            <a:pt x="134" y="0"/>
                          </a:cubicBezTo>
                          <a:cubicBezTo>
                            <a:pt x="72" y="49"/>
                            <a:pt x="25" y="115"/>
                            <a:pt x="0" y="191"/>
                          </a:cubicBezTo>
                          <a:cubicBezTo>
                            <a:pt x="45" y="207"/>
                            <a:pt x="45" y="207"/>
                            <a:pt x="45" y="207"/>
                          </a:cubicBezTo>
                          <a:cubicBezTo>
                            <a:pt x="67" y="140"/>
                            <a:pt x="107" y="82"/>
                            <a:pt x="161" y="4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8" name="íṡlídé">
                      <a:extLst>
                        <a:ext uri="{FF2B5EF4-FFF2-40B4-BE49-F238E27FC236}">
                          <a16:creationId xmlns:a16="http://schemas.microsoft.com/office/drawing/2014/main" id="{C61B2C3C-BA32-4626-A885-2583B0708C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8413" y="4808538"/>
                      <a:ext cx="779463" cy="381000"/>
                    </a:xfrm>
                    <a:custGeom>
                      <a:avLst/>
                      <a:gdLst>
                        <a:gd name="T0" fmla="*/ 0 w 207"/>
                        <a:gd name="T1" fmla="*/ 52 h 101"/>
                        <a:gd name="T2" fmla="*/ 0 w 207"/>
                        <a:gd name="T3" fmla="*/ 101 h 101"/>
                        <a:gd name="T4" fmla="*/ 207 w 207"/>
                        <a:gd name="T5" fmla="*/ 40 h 101"/>
                        <a:gd name="T6" fmla="*/ 179 w 207"/>
                        <a:gd name="T7" fmla="*/ 0 h 101"/>
                        <a:gd name="T8" fmla="*/ 0 w 207"/>
                        <a:gd name="T9" fmla="*/ 52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7" h="101">
                          <a:moveTo>
                            <a:pt x="0" y="52"/>
                          </a:moveTo>
                          <a:cubicBezTo>
                            <a:pt x="0" y="101"/>
                            <a:pt x="0" y="101"/>
                            <a:pt x="0" y="101"/>
                          </a:cubicBezTo>
                          <a:cubicBezTo>
                            <a:pt x="76" y="100"/>
                            <a:pt x="147" y="78"/>
                            <a:pt x="207" y="40"/>
                          </a:cubicBezTo>
                          <a:cubicBezTo>
                            <a:pt x="179" y="0"/>
                            <a:pt x="179" y="0"/>
                            <a:pt x="179" y="0"/>
                          </a:cubicBezTo>
                          <a:cubicBezTo>
                            <a:pt x="127" y="33"/>
                            <a:pt x="66" y="51"/>
                            <a:pt x="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  <p:sp>
                  <p:nvSpPr>
                    <p:cNvPr id="49" name="ïsľiḓe">
                      <a:extLst>
                        <a:ext uri="{FF2B5EF4-FFF2-40B4-BE49-F238E27FC236}">
                          <a16:creationId xmlns:a16="http://schemas.microsoft.com/office/drawing/2014/main" id="{02DF987E-97F5-4D79-AE15-31B7619743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38301" y="4756151"/>
                      <a:ext cx="839788" cy="433388"/>
                    </a:xfrm>
                    <a:custGeom>
                      <a:avLst/>
                      <a:gdLst>
                        <a:gd name="T0" fmla="*/ 31 w 223"/>
                        <a:gd name="T1" fmla="*/ 0 h 115"/>
                        <a:gd name="T2" fmla="*/ 0 w 223"/>
                        <a:gd name="T3" fmla="*/ 37 h 115"/>
                        <a:gd name="T4" fmla="*/ 223 w 223"/>
                        <a:gd name="T5" fmla="*/ 115 h 115"/>
                        <a:gd name="T6" fmla="*/ 223 w 223"/>
                        <a:gd name="T7" fmla="*/ 66 h 115"/>
                        <a:gd name="T8" fmla="*/ 31 w 223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3" h="115">
                          <a:moveTo>
                            <a:pt x="31" y="0"/>
                          </a:moveTo>
                          <a:cubicBezTo>
                            <a:pt x="0" y="37"/>
                            <a:pt x="0" y="37"/>
                            <a:pt x="0" y="37"/>
                          </a:cubicBezTo>
                          <a:cubicBezTo>
                            <a:pt x="63" y="84"/>
                            <a:pt x="140" y="112"/>
                            <a:pt x="223" y="115"/>
                          </a:cubicBezTo>
                          <a:cubicBezTo>
                            <a:pt x="223" y="66"/>
                            <a:pt x="223" y="66"/>
                            <a:pt x="223" y="66"/>
                          </a:cubicBezTo>
                          <a:cubicBezTo>
                            <a:pt x="151" y="64"/>
                            <a:pt x="85" y="39"/>
                            <a:pt x="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defRPr/>
                      </a:pPr>
                      <a:endParaRPr lang="en-IN" sz="2399" noProof="1"/>
                    </a:p>
                  </p:txBody>
                </p:sp>
              </p:grpSp>
              <p:sp>
                <p:nvSpPr>
                  <p:cNvPr id="37" name="í$ḻîďe">
                    <a:extLst>
                      <a:ext uri="{FF2B5EF4-FFF2-40B4-BE49-F238E27FC236}">
                        <a16:creationId xmlns:a16="http://schemas.microsoft.com/office/drawing/2014/main" id="{041C82DC-7C92-4BEB-9238-6C9D6435464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991258" y="2297113"/>
                    <a:ext cx="1680644" cy="1682750"/>
                  </a:xfrm>
                  <a:prstGeom prst="arc">
                    <a:avLst>
                      <a:gd name="adj1" fmla="val 12102516"/>
                      <a:gd name="adj2" fmla="val 20501021"/>
                    </a:avLst>
                  </a:prstGeom>
                  <a:ln w="133350" cap="sq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12" tIns="45706" rIns="91412" bIns="45706" anchor="ctr"/>
                  <a:lstStyle/>
                  <a:p>
                    <a:pPr algn="ctr" eaLnBrk="1" fontAlgn="auto" hangingPunct="1">
                      <a:defRPr/>
                    </a:pPr>
                    <a:endParaRPr lang="en-IN" sz="23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îs1íďê">
                    <a:extLst>
                      <a:ext uri="{FF2B5EF4-FFF2-40B4-BE49-F238E27FC236}">
                        <a16:creationId xmlns:a16="http://schemas.microsoft.com/office/drawing/2014/main" id="{919E4D40-68D7-4FFB-97F2-C3247DB89F43}"/>
                      </a:ext>
                    </a:extLst>
                  </p:cNvPr>
                  <p:cNvSpPr/>
                  <p:nvPr/>
                </p:nvSpPr>
                <p:spPr>
                  <a:xfrm>
                    <a:off x="6381345" y="2688380"/>
                    <a:ext cx="899785" cy="9000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>
                    <a:normAutofit/>
                  </a:bodyPr>
                  <a:lstStyle/>
                  <a:p>
                    <a:pPr algn="ctr" eaLnBrk="1" fontAlgn="auto" hangingPunct="1">
                      <a:defRPr/>
                    </a:pPr>
                    <a:endParaRPr lang="en-IN" sz="1999" noProof="1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îśļîďe">
                    <a:extLst>
                      <a:ext uri="{FF2B5EF4-FFF2-40B4-BE49-F238E27FC236}">
                        <a16:creationId xmlns:a16="http://schemas.microsoft.com/office/drawing/2014/main" id="{95226B61-DCBC-4463-95C4-EB8ECB4163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0015" y="2857954"/>
                    <a:ext cx="582444" cy="5609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33" name="ïśļïdè">
                  <a:extLst>
                    <a:ext uri="{FF2B5EF4-FFF2-40B4-BE49-F238E27FC236}">
                      <a16:creationId xmlns:a16="http://schemas.microsoft.com/office/drawing/2014/main" id="{4EAD0133-77E6-4B65-A900-FF359BFFC04A}"/>
                    </a:ext>
                  </a:extLst>
                </p:cNvPr>
                <p:cNvSpPr txBox="1"/>
                <p:nvPr/>
              </p:nvSpPr>
              <p:spPr>
                <a:xfrm>
                  <a:off x="5761993" y="1439210"/>
                  <a:ext cx="668014" cy="5010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prstTxWarp prst="textPlain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40%</a:t>
                  </a:r>
                </a:p>
              </p:txBody>
            </p:sp>
            <p:sp>
              <p:nvSpPr>
                <p:cNvPr id="34" name="iSľíḑè">
                  <a:extLst>
                    <a:ext uri="{FF2B5EF4-FFF2-40B4-BE49-F238E27FC236}">
                      <a16:creationId xmlns:a16="http://schemas.microsoft.com/office/drawing/2014/main" id="{0EB86DD8-BDD1-4799-84E7-7286AE015F80}"/>
                    </a:ext>
                  </a:extLst>
                </p:cNvPr>
                <p:cNvSpPr txBox="1"/>
                <p:nvPr/>
              </p:nvSpPr>
              <p:spPr bwMode="auto">
                <a:xfrm>
                  <a:off x="4903606" y="4109469"/>
                  <a:ext cx="23847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35" name="îśḷiḋé">
                  <a:extLst>
                    <a:ext uri="{FF2B5EF4-FFF2-40B4-BE49-F238E27FC236}">
                      <a16:creationId xmlns:a16="http://schemas.microsoft.com/office/drawing/2014/main" id="{83ABD34A-93A5-4717-B917-8295679914C6}"/>
                    </a:ext>
                  </a:extLst>
                </p:cNvPr>
                <p:cNvSpPr/>
                <p:nvPr/>
              </p:nvSpPr>
              <p:spPr bwMode="auto">
                <a:xfrm>
                  <a:off x="4903606" y="4551273"/>
                  <a:ext cx="2384788" cy="1164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4" name="îSḷîḑe">
                <a:extLst>
                  <a:ext uri="{FF2B5EF4-FFF2-40B4-BE49-F238E27FC236}">
                    <a16:creationId xmlns:a16="http://schemas.microsoft.com/office/drawing/2014/main" id="{BAC18D72-05F0-4AA3-B487-4449A2AFEE6C}"/>
                  </a:ext>
                </a:extLst>
              </p:cNvPr>
              <p:cNvGrpSpPr/>
              <p:nvPr/>
            </p:nvGrpSpPr>
            <p:grpSpPr>
              <a:xfrm>
                <a:off x="1654891" y="2128763"/>
                <a:ext cx="1817007" cy="1819504"/>
                <a:chOff x="5667742" y="1973318"/>
                <a:chExt cx="2326986" cy="2330184"/>
              </a:xfrm>
            </p:grpSpPr>
            <p:grpSp>
              <p:nvGrpSpPr>
                <p:cNvPr id="18" name="îśļïḑê">
                  <a:extLst>
                    <a:ext uri="{FF2B5EF4-FFF2-40B4-BE49-F238E27FC236}">
                      <a16:creationId xmlns:a16="http://schemas.microsoft.com/office/drawing/2014/main" id="{9511C209-C1DA-4007-A217-39396B0217A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667742" y="1973318"/>
                  <a:ext cx="2326986" cy="2330184"/>
                  <a:chOff x="1033463" y="2201863"/>
                  <a:chExt cx="2984500" cy="2987676"/>
                </a:xfrm>
                <a:solidFill>
                  <a:schemeClr val="tx2">
                    <a:lumMod val="20000"/>
                    <a:lumOff val="80000"/>
                  </a:schemeClr>
                </a:solidFill>
              </p:grpSpPr>
              <p:sp>
                <p:nvSpPr>
                  <p:cNvPr id="22" name="ïṥľidé">
                    <a:extLst>
                      <a:ext uri="{FF2B5EF4-FFF2-40B4-BE49-F238E27FC236}">
                        <a16:creationId xmlns:a16="http://schemas.microsoft.com/office/drawing/2014/main" id="{001C57EF-528D-43BC-88EF-7577B6E1E0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3763" y="2613026"/>
                    <a:ext cx="546100" cy="798513"/>
                  </a:xfrm>
                  <a:custGeom>
                    <a:avLst/>
                    <a:gdLst>
                      <a:gd name="T0" fmla="*/ 98 w 145"/>
                      <a:gd name="T1" fmla="*/ 212 h 212"/>
                      <a:gd name="T2" fmla="*/ 145 w 145"/>
                      <a:gd name="T3" fmla="*/ 200 h 212"/>
                      <a:gd name="T4" fmla="*/ 31 w 145"/>
                      <a:gd name="T5" fmla="*/ 0 h 212"/>
                      <a:gd name="T6" fmla="*/ 0 w 145"/>
                      <a:gd name="T7" fmla="*/ 37 h 212"/>
                      <a:gd name="T8" fmla="*/ 98 w 145"/>
                      <a:gd name="T9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212">
                        <a:moveTo>
                          <a:pt x="98" y="212"/>
                        </a:moveTo>
                        <a:cubicBezTo>
                          <a:pt x="145" y="200"/>
                          <a:pt x="145" y="200"/>
                          <a:pt x="145" y="200"/>
                        </a:cubicBezTo>
                        <a:cubicBezTo>
                          <a:pt x="127" y="122"/>
                          <a:pt x="87" y="53"/>
                          <a:pt x="31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49" y="84"/>
                          <a:pt x="83" y="144"/>
                          <a:pt x="98" y="21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3" name="iSľíďé">
                    <a:extLst>
                      <a:ext uri="{FF2B5EF4-FFF2-40B4-BE49-F238E27FC236}">
                        <a16:creationId xmlns:a16="http://schemas.microsoft.com/office/drawing/2014/main" id="{8F73718A-BB0B-494B-A3FB-59B2606BD9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2201863"/>
                    <a:ext cx="971550" cy="509588"/>
                  </a:xfrm>
                  <a:custGeom>
                    <a:avLst/>
                    <a:gdLst>
                      <a:gd name="T0" fmla="*/ 227 w 258"/>
                      <a:gd name="T1" fmla="*/ 135 h 135"/>
                      <a:gd name="T2" fmla="*/ 258 w 258"/>
                      <a:gd name="T3" fmla="*/ 98 h 135"/>
                      <a:gd name="T4" fmla="*/ 0 w 258"/>
                      <a:gd name="T5" fmla="*/ 0 h 135"/>
                      <a:gd name="T6" fmla="*/ 0 w 258"/>
                      <a:gd name="T7" fmla="*/ 48 h 135"/>
                      <a:gd name="T8" fmla="*/ 227 w 258"/>
                      <a:gd name="T9" fmla="*/ 13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8" h="135">
                        <a:moveTo>
                          <a:pt x="227" y="135"/>
                        </a:moveTo>
                        <a:cubicBezTo>
                          <a:pt x="258" y="98"/>
                          <a:pt x="258" y="98"/>
                          <a:pt x="258" y="98"/>
                        </a:cubicBezTo>
                        <a:cubicBezTo>
                          <a:pt x="189" y="38"/>
                          <a:pt x="99" y="1"/>
                          <a:pt x="0" y="0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87" y="49"/>
                          <a:pt x="166" y="82"/>
                          <a:pt x="227" y="13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4" name="iSliḍè">
                    <a:extLst>
                      <a:ext uri="{FF2B5EF4-FFF2-40B4-BE49-F238E27FC236}">
                        <a16:creationId xmlns:a16="http://schemas.microsoft.com/office/drawing/2014/main" id="{1AEF2811-FFA2-4EA4-A56B-F9E11A8240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5388" y="3422651"/>
                    <a:ext cx="282575" cy="831850"/>
                  </a:xfrm>
                  <a:custGeom>
                    <a:avLst/>
                    <a:gdLst>
                      <a:gd name="T0" fmla="*/ 26 w 75"/>
                      <a:gd name="T1" fmla="*/ 72 h 221"/>
                      <a:gd name="T2" fmla="*/ 0 w 75"/>
                      <a:gd name="T3" fmla="*/ 204 h 221"/>
                      <a:gd name="T4" fmla="*/ 46 w 75"/>
                      <a:gd name="T5" fmla="*/ 221 h 221"/>
                      <a:gd name="T6" fmla="*/ 75 w 75"/>
                      <a:gd name="T7" fmla="*/ 72 h 221"/>
                      <a:gd name="T8" fmla="*/ 68 w 75"/>
                      <a:gd name="T9" fmla="*/ 0 h 221"/>
                      <a:gd name="T10" fmla="*/ 21 w 75"/>
                      <a:gd name="T11" fmla="*/ 13 h 221"/>
                      <a:gd name="T12" fmla="*/ 26 w 75"/>
                      <a:gd name="T13" fmla="*/ 7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5" h="221">
                        <a:moveTo>
                          <a:pt x="26" y="72"/>
                        </a:moveTo>
                        <a:cubicBezTo>
                          <a:pt x="26" y="119"/>
                          <a:pt x="17" y="163"/>
                          <a:pt x="0" y="204"/>
                        </a:cubicBezTo>
                        <a:cubicBezTo>
                          <a:pt x="46" y="221"/>
                          <a:pt x="46" y="221"/>
                          <a:pt x="46" y="221"/>
                        </a:cubicBezTo>
                        <a:cubicBezTo>
                          <a:pt x="64" y="175"/>
                          <a:pt x="75" y="125"/>
                          <a:pt x="75" y="72"/>
                        </a:cubicBezTo>
                        <a:cubicBezTo>
                          <a:pt x="75" y="48"/>
                          <a:pt x="72" y="24"/>
                          <a:pt x="6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4" y="32"/>
                          <a:pt x="26" y="52"/>
                          <a:pt x="26" y="7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5" name="îṥ1îḍê">
                    <a:extLst>
                      <a:ext uri="{FF2B5EF4-FFF2-40B4-BE49-F238E27FC236}">
                        <a16:creationId xmlns:a16="http://schemas.microsoft.com/office/drawing/2014/main" id="{254C8328-A92C-4949-9487-622C38509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54176" y="2201863"/>
                    <a:ext cx="823913" cy="425450"/>
                  </a:xfrm>
                  <a:custGeom>
                    <a:avLst/>
                    <a:gdLst>
                      <a:gd name="T0" fmla="*/ 219 w 219"/>
                      <a:gd name="T1" fmla="*/ 48 h 113"/>
                      <a:gd name="T2" fmla="*/ 219 w 219"/>
                      <a:gd name="T3" fmla="*/ 0 h 113"/>
                      <a:gd name="T4" fmla="*/ 0 w 219"/>
                      <a:gd name="T5" fmla="*/ 74 h 113"/>
                      <a:gd name="T6" fmla="*/ 28 w 219"/>
                      <a:gd name="T7" fmla="*/ 113 h 113"/>
                      <a:gd name="T8" fmla="*/ 219 w 219"/>
                      <a:gd name="T9" fmla="*/ 48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9" h="113">
                        <a:moveTo>
                          <a:pt x="219" y="48"/>
                        </a:moveTo>
                        <a:cubicBezTo>
                          <a:pt x="219" y="0"/>
                          <a:pt x="219" y="0"/>
                          <a:pt x="219" y="0"/>
                        </a:cubicBezTo>
                        <a:cubicBezTo>
                          <a:pt x="138" y="2"/>
                          <a:pt x="62" y="29"/>
                          <a:pt x="0" y="74"/>
                        </a:cubicBezTo>
                        <a:cubicBezTo>
                          <a:pt x="28" y="113"/>
                          <a:pt x="28" y="113"/>
                          <a:pt x="28" y="113"/>
                        </a:cubicBezTo>
                        <a:cubicBezTo>
                          <a:pt x="82" y="74"/>
                          <a:pt x="148" y="50"/>
                          <a:pt x="219" y="48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6" name="î$ľîḓé">
                    <a:extLst>
                      <a:ext uri="{FF2B5EF4-FFF2-40B4-BE49-F238E27FC236}">
                        <a16:creationId xmlns:a16="http://schemas.microsoft.com/office/drawing/2014/main" id="{49B96A68-7F02-4AC3-A0D8-8B78D22AD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188" y="4144963"/>
                    <a:ext cx="587375" cy="712788"/>
                  </a:xfrm>
                  <a:custGeom>
                    <a:avLst/>
                    <a:gdLst>
                      <a:gd name="T0" fmla="*/ 46 w 156"/>
                      <a:gd name="T1" fmla="*/ 0 h 189"/>
                      <a:gd name="T2" fmla="*/ 0 w 156"/>
                      <a:gd name="T3" fmla="*/ 13 h 189"/>
                      <a:gd name="T4" fmla="*/ 125 w 156"/>
                      <a:gd name="T5" fmla="*/ 189 h 189"/>
                      <a:gd name="T6" fmla="*/ 156 w 156"/>
                      <a:gd name="T7" fmla="*/ 152 h 189"/>
                      <a:gd name="T8" fmla="*/ 46 w 156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6" h="189">
                        <a:moveTo>
                          <a:pt x="46" y="0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24" y="83"/>
                          <a:pt x="68" y="144"/>
                          <a:pt x="125" y="189"/>
                        </a:cubicBezTo>
                        <a:cubicBezTo>
                          <a:pt x="156" y="152"/>
                          <a:pt x="156" y="152"/>
                          <a:pt x="156" y="152"/>
                        </a:cubicBezTo>
                        <a:cubicBezTo>
                          <a:pt x="107" y="113"/>
                          <a:pt x="68" y="61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7" name="iṡ1ïďè">
                    <a:extLst>
                      <a:ext uri="{FF2B5EF4-FFF2-40B4-BE49-F238E27FC236}">
                        <a16:creationId xmlns:a16="http://schemas.microsoft.com/office/drawing/2014/main" id="{17494417-C1A0-4452-BDED-529AE4FA4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726" y="4246563"/>
                    <a:ext cx="625475" cy="677863"/>
                  </a:xfrm>
                  <a:custGeom>
                    <a:avLst/>
                    <a:gdLst>
                      <a:gd name="T0" fmla="*/ 0 w 166"/>
                      <a:gd name="T1" fmla="*/ 141 h 180"/>
                      <a:gd name="T2" fmla="*/ 28 w 166"/>
                      <a:gd name="T3" fmla="*/ 180 h 180"/>
                      <a:gd name="T4" fmla="*/ 166 w 166"/>
                      <a:gd name="T5" fmla="*/ 16 h 180"/>
                      <a:gd name="T6" fmla="*/ 120 w 166"/>
                      <a:gd name="T7" fmla="*/ 0 h 180"/>
                      <a:gd name="T8" fmla="*/ 0 w 166"/>
                      <a:gd name="T9" fmla="*/ 141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" h="180">
                        <a:moveTo>
                          <a:pt x="0" y="141"/>
                        </a:moveTo>
                        <a:cubicBezTo>
                          <a:pt x="28" y="180"/>
                          <a:pt x="28" y="180"/>
                          <a:pt x="28" y="180"/>
                        </a:cubicBezTo>
                        <a:cubicBezTo>
                          <a:pt x="88" y="140"/>
                          <a:pt x="136" y="83"/>
                          <a:pt x="166" y="16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93" y="57"/>
                          <a:pt x="52" y="105"/>
                          <a:pt x="0" y="1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28" name="ïṧlïḓe">
                    <a:extLst>
                      <a:ext uri="{FF2B5EF4-FFF2-40B4-BE49-F238E27FC236}">
                        <a16:creationId xmlns:a16="http://schemas.microsoft.com/office/drawing/2014/main" id="{E29FF605-E83C-4E02-B6AD-9CC3BD6EC6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3290888"/>
                    <a:ext cx="239713" cy="847725"/>
                  </a:xfrm>
                  <a:custGeom>
                    <a:avLst/>
                    <a:gdLst>
                      <a:gd name="T0" fmla="*/ 48 w 64"/>
                      <a:gd name="T1" fmla="*/ 107 h 225"/>
                      <a:gd name="T2" fmla="*/ 60 w 64"/>
                      <a:gd name="T3" fmla="*/ 16 h 225"/>
                      <a:gd name="T4" fmla="*/ 14 w 64"/>
                      <a:gd name="T5" fmla="*/ 0 h 225"/>
                      <a:gd name="T6" fmla="*/ 0 w 64"/>
                      <a:gd name="T7" fmla="*/ 107 h 225"/>
                      <a:gd name="T8" fmla="*/ 17 w 64"/>
                      <a:gd name="T9" fmla="*/ 225 h 225"/>
                      <a:gd name="T10" fmla="*/ 64 w 64"/>
                      <a:gd name="T11" fmla="*/ 212 h 225"/>
                      <a:gd name="T12" fmla="*/ 48 w 64"/>
                      <a:gd name="T13" fmla="*/ 107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225">
                        <a:moveTo>
                          <a:pt x="48" y="107"/>
                        </a:moveTo>
                        <a:cubicBezTo>
                          <a:pt x="48" y="76"/>
                          <a:pt x="52" y="45"/>
                          <a:pt x="60" y="16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5" y="34"/>
                          <a:pt x="0" y="70"/>
                          <a:pt x="0" y="107"/>
                        </a:cubicBezTo>
                        <a:cubicBezTo>
                          <a:pt x="0" y="148"/>
                          <a:pt x="6" y="188"/>
                          <a:pt x="17" y="225"/>
                        </a:cubicBezTo>
                        <a:cubicBezTo>
                          <a:pt x="64" y="212"/>
                          <a:pt x="64" y="212"/>
                          <a:pt x="64" y="212"/>
                        </a:cubicBezTo>
                        <a:cubicBezTo>
                          <a:pt x="53" y="179"/>
                          <a:pt x="48" y="144"/>
                          <a:pt x="48" y="107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en-IN" sz="2399" noProof="1"/>
                  </a:p>
                </p:txBody>
              </p:sp>
              <p:sp>
                <p:nvSpPr>
                  <p:cNvPr id="29" name="ïš1îḍé">
                    <a:extLst>
                      <a:ext uri="{FF2B5EF4-FFF2-40B4-BE49-F238E27FC236}">
                        <a16:creationId xmlns:a16="http://schemas.microsoft.com/office/drawing/2014/main" id="{2C3BCD25-5F36-4248-B7C3-265924EB2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01" y="2514601"/>
                    <a:ext cx="604838" cy="779463"/>
                  </a:xfrm>
                  <a:custGeom>
                    <a:avLst/>
                    <a:gdLst>
                      <a:gd name="T0" fmla="*/ 161 w 161"/>
                      <a:gd name="T1" fmla="*/ 40 h 207"/>
                      <a:gd name="T2" fmla="*/ 134 w 161"/>
                      <a:gd name="T3" fmla="*/ 0 h 207"/>
                      <a:gd name="T4" fmla="*/ 0 w 161"/>
                      <a:gd name="T5" fmla="*/ 191 h 207"/>
                      <a:gd name="T6" fmla="*/ 45 w 161"/>
                      <a:gd name="T7" fmla="*/ 207 h 207"/>
                      <a:gd name="T8" fmla="*/ 161 w 161"/>
                      <a:gd name="T9" fmla="*/ 4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1" h="207">
                        <a:moveTo>
                          <a:pt x="161" y="40"/>
                        </a:move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72" y="49"/>
                          <a:pt x="25" y="115"/>
                          <a:pt x="0" y="191"/>
                        </a:cubicBezTo>
                        <a:cubicBezTo>
                          <a:pt x="45" y="207"/>
                          <a:pt x="45" y="207"/>
                          <a:pt x="45" y="207"/>
                        </a:cubicBezTo>
                        <a:cubicBezTo>
                          <a:pt x="67" y="140"/>
                          <a:pt x="107" y="82"/>
                          <a:pt x="161" y="4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0" name="iṡḻíḑé">
                    <a:extLst>
                      <a:ext uri="{FF2B5EF4-FFF2-40B4-BE49-F238E27FC236}">
                        <a16:creationId xmlns:a16="http://schemas.microsoft.com/office/drawing/2014/main" id="{DD91C123-3917-4534-9116-83CBE8B34B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8413" y="4808538"/>
                    <a:ext cx="779463" cy="381000"/>
                  </a:xfrm>
                  <a:custGeom>
                    <a:avLst/>
                    <a:gdLst>
                      <a:gd name="T0" fmla="*/ 0 w 207"/>
                      <a:gd name="T1" fmla="*/ 52 h 101"/>
                      <a:gd name="T2" fmla="*/ 0 w 207"/>
                      <a:gd name="T3" fmla="*/ 101 h 101"/>
                      <a:gd name="T4" fmla="*/ 207 w 207"/>
                      <a:gd name="T5" fmla="*/ 40 h 101"/>
                      <a:gd name="T6" fmla="*/ 179 w 207"/>
                      <a:gd name="T7" fmla="*/ 0 h 101"/>
                      <a:gd name="T8" fmla="*/ 0 w 207"/>
                      <a:gd name="T9" fmla="*/ 52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7" h="101">
                        <a:moveTo>
                          <a:pt x="0" y="52"/>
                        </a:moveTo>
                        <a:cubicBezTo>
                          <a:pt x="0" y="101"/>
                          <a:pt x="0" y="101"/>
                          <a:pt x="0" y="101"/>
                        </a:cubicBezTo>
                        <a:cubicBezTo>
                          <a:pt x="76" y="100"/>
                          <a:pt x="147" y="78"/>
                          <a:pt x="207" y="4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27" y="33"/>
                          <a:pt x="66" y="51"/>
                          <a:pt x="0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  <p:sp>
                <p:nvSpPr>
                  <p:cNvPr id="31" name="î$1îḍê">
                    <a:extLst>
                      <a:ext uri="{FF2B5EF4-FFF2-40B4-BE49-F238E27FC236}">
                        <a16:creationId xmlns:a16="http://schemas.microsoft.com/office/drawing/2014/main" id="{19F840F4-29E6-4615-ACFE-77FCB4096D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38301" y="4756151"/>
                    <a:ext cx="839788" cy="433388"/>
                  </a:xfrm>
                  <a:custGeom>
                    <a:avLst/>
                    <a:gdLst>
                      <a:gd name="T0" fmla="*/ 31 w 223"/>
                      <a:gd name="T1" fmla="*/ 0 h 115"/>
                      <a:gd name="T2" fmla="*/ 0 w 223"/>
                      <a:gd name="T3" fmla="*/ 37 h 115"/>
                      <a:gd name="T4" fmla="*/ 223 w 223"/>
                      <a:gd name="T5" fmla="*/ 115 h 115"/>
                      <a:gd name="T6" fmla="*/ 223 w 223"/>
                      <a:gd name="T7" fmla="*/ 66 h 115"/>
                      <a:gd name="T8" fmla="*/ 31 w 223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3" h="115">
                        <a:moveTo>
                          <a:pt x="31" y="0"/>
                        </a:move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63" y="84"/>
                          <a:pt x="140" y="112"/>
                          <a:pt x="223" y="115"/>
                        </a:cubicBezTo>
                        <a:cubicBezTo>
                          <a:pt x="223" y="66"/>
                          <a:pt x="223" y="66"/>
                          <a:pt x="223" y="66"/>
                        </a:cubicBezTo>
                        <a:cubicBezTo>
                          <a:pt x="151" y="64"/>
                          <a:pt x="85" y="39"/>
                          <a:pt x="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defRPr/>
                    </a:pPr>
                    <a:endParaRPr lang="en-IN" sz="2399" noProof="1"/>
                  </a:p>
                </p:txBody>
              </p:sp>
            </p:grpSp>
            <p:sp>
              <p:nvSpPr>
                <p:cNvPr id="19" name="iṩlïdé">
                  <a:extLst>
                    <a:ext uri="{FF2B5EF4-FFF2-40B4-BE49-F238E27FC236}">
                      <a16:creationId xmlns:a16="http://schemas.microsoft.com/office/drawing/2014/main" id="{26701A76-314E-446C-9D4C-9C875956674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991258" y="2297113"/>
                  <a:ext cx="1680644" cy="1682750"/>
                </a:xfrm>
                <a:prstGeom prst="arc">
                  <a:avLst>
                    <a:gd name="adj1" fmla="val 9994668"/>
                    <a:gd name="adj2" fmla="val 993954"/>
                  </a:avLst>
                </a:prstGeom>
                <a:ln w="133350" cap="sq"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91412" tIns="45706" rIns="91412" bIns="45706" anchor="ctr"/>
                <a:lstStyle/>
                <a:p>
                  <a:pPr algn="ctr" eaLnBrk="1" fontAlgn="auto" hangingPunct="1">
                    <a:defRPr/>
                  </a:pPr>
                  <a:endParaRPr lang="en-IN" sz="23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0" name="îslïḍé">
                  <a:extLst>
                    <a:ext uri="{FF2B5EF4-FFF2-40B4-BE49-F238E27FC236}">
                      <a16:creationId xmlns:a16="http://schemas.microsoft.com/office/drawing/2014/main" id="{95A4195D-4A55-4CC1-B523-C65EDF8E4F7E}"/>
                    </a:ext>
                  </a:extLst>
                </p:cNvPr>
                <p:cNvSpPr/>
                <p:nvPr/>
              </p:nvSpPr>
              <p:spPr>
                <a:xfrm>
                  <a:off x="6381345" y="2688380"/>
                  <a:ext cx="899785" cy="90006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1" name="iŝḷiḑè">
                  <a:extLst>
                    <a:ext uri="{FF2B5EF4-FFF2-40B4-BE49-F238E27FC236}">
                      <a16:creationId xmlns:a16="http://schemas.microsoft.com/office/drawing/2014/main" id="{D2848D5B-CE38-47FA-AC8C-7A145DB51E72}"/>
                    </a:ext>
                  </a:extLst>
                </p:cNvPr>
                <p:cNvSpPr/>
                <p:nvPr/>
              </p:nvSpPr>
              <p:spPr bwMode="auto">
                <a:xfrm>
                  <a:off x="6540015" y="2857954"/>
                  <a:ext cx="582444" cy="560917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sp>
            <p:nvSpPr>
              <p:cNvPr id="15" name="îṧḻïḍè">
                <a:extLst>
                  <a:ext uri="{FF2B5EF4-FFF2-40B4-BE49-F238E27FC236}">
                    <a16:creationId xmlns:a16="http://schemas.microsoft.com/office/drawing/2014/main" id="{AAA6C19B-AEFE-44C6-BEE8-98357E0A688E}"/>
                  </a:ext>
                </a:extLst>
              </p:cNvPr>
              <p:cNvSpPr txBox="1"/>
              <p:nvPr/>
            </p:nvSpPr>
            <p:spPr>
              <a:xfrm>
                <a:off x="2229387" y="1443973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60%</a:t>
                </a:r>
              </a:p>
            </p:txBody>
          </p:sp>
          <p:sp>
            <p:nvSpPr>
              <p:cNvPr id="16" name="îšḷíḍé">
                <a:extLst>
                  <a:ext uri="{FF2B5EF4-FFF2-40B4-BE49-F238E27FC236}">
                    <a16:creationId xmlns:a16="http://schemas.microsoft.com/office/drawing/2014/main" id="{6D96398D-F776-43E5-B107-AB0501CE96DD}"/>
                  </a:ext>
                </a:extLst>
              </p:cNvPr>
              <p:cNvSpPr txBox="1"/>
              <p:nvPr/>
            </p:nvSpPr>
            <p:spPr bwMode="auto">
              <a:xfrm>
                <a:off x="1371000" y="4114232"/>
                <a:ext cx="23847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i$lîḓè">
                <a:extLst>
                  <a:ext uri="{FF2B5EF4-FFF2-40B4-BE49-F238E27FC236}">
                    <a16:creationId xmlns:a16="http://schemas.microsoft.com/office/drawing/2014/main" id="{654F8DA0-0FE5-4A5D-B0A3-FA6D9E3DA3BD}"/>
                  </a:ext>
                </a:extLst>
              </p:cNvPr>
              <p:cNvSpPr/>
              <p:nvPr/>
            </p:nvSpPr>
            <p:spPr bwMode="auto">
              <a:xfrm>
                <a:off x="1371000" y="4556036"/>
                <a:ext cx="2384788" cy="1164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AE3C69A-A72B-4FAE-9CF2-1EBCB9E27ABB}"/>
                </a:ext>
              </a:extLst>
            </p:cNvPr>
            <p:cNvCxnSpPr/>
            <p:nvPr/>
          </p:nvCxnSpPr>
          <p:spPr>
            <a:xfrm>
              <a:off x="4329697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D82E15A-F90E-429A-A535-FB0843852C88}"/>
                </a:ext>
              </a:extLst>
            </p:cNvPr>
            <p:cNvCxnSpPr/>
            <p:nvPr/>
          </p:nvCxnSpPr>
          <p:spPr>
            <a:xfrm>
              <a:off x="7862303" y="1128713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99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13592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F2245-E0A6-497D-B901-08D22AD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435D87-6C45-4CA0-9957-11C216D0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E349B-2E62-4125-93AA-AA4BB847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1e706bfc-eda5-4379-8a84-ac940a8766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87AD291-AE63-4527-9075-4D345284A3B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890"/>
            <a:ext cx="12192000" cy="4558960"/>
            <a:chOff x="0" y="1123890"/>
            <a:chExt cx="12192000" cy="4558960"/>
          </a:xfrm>
        </p:grpSpPr>
        <p:sp>
          <p:nvSpPr>
            <p:cNvPr id="6" name="îṩlíḓè">
              <a:extLst>
                <a:ext uri="{FF2B5EF4-FFF2-40B4-BE49-F238E27FC236}">
                  <a16:creationId xmlns:a16="http://schemas.microsoft.com/office/drawing/2014/main" id="{7101C56E-48EA-4B4B-BF55-F50B639048EF}"/>
                </a:ext>
              </a:extLst>
            </p:cNvPr>
            <p:cNvSpPr txBox="1"/>
            <p:nvPr/>
          </p:nvSpPr>
          <p:spPr>
            <a:xfrm>
              <a:off x="1889403" y="4566343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7" name="ï$ļîde">
              <a:extLst>
                <a:ext uri="{FF2B5EF4-FFF2-40B4-BE49-F238E27FC236}">
                  <a16:creationId xmlns:a16="http://schemas.microsoft.com/office/drawing/2014/main" id="{6E10B439-5839-4205-B38F-817C6F89D415}"/>
                </a:ext>
              </a:extLst>
            </p:cNvPr>
            <p:cNvSpPr txBox="1"/>
            <p:nvPr/>
          </p:nvSpPr>
          <p:spPr>
            <a:xfrm>
              <a:off x="1889403" y="4911421"/>
              <a:ext cx="2352572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ïs1ïďé">
              <a:extLst>
                <a:ext uri="{FF2B5EF4-FFF2-40B4-BE49-F238E27FC236}">
                  <a16:creationId xmlns:a16="http://schemas.microsoft.com/office/drawing/2014/main" id="{28B17B23-3F05-4A54-9069-4C48436032CA}"/>
                </a:ext>
              </a:extLst>
            </p:cNvPr>
            <p:cNvSpPr txBox="1"/>
            <p:nvPr/>
          </p:nvSpPr>
          <p:spPr>
            <a:xfrm>
              <a:off x="5973266" y="4775940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9" name="iSḷiďê">
              <a:extLst>
                <a:ext uri="{FF2B5EF4-FFF2-40B4-BE49-F238E27FC236}">
                  <a16:creationId xmlns:a16="http://schemas.microsoft.com/office/drawing/2014/main" id="{96D08E60-6741-452A-AEFF-030B8571F59D}"/>
                </a:ext>
              </a:extLst>
            </p:cNvPr>
            <p:cNvSpPr txBox="1"/>
            <p:nvPr/>
          </p:nvSpPr>
          <p:spPr>
            <a:xfrm>
              <a:off x="5973266" y="5111493"/>
              <a:ext cx="2352572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iṥḻïďé">
              <a:extLst>
                <a:ext uri="{FF2B5EF4-FFF2-40B4-BE49-F238E27FC236}">
                  <a16:creationId xmlns:a16="http://schemas.microsoft.com/office/drawing/2014/main" id="{FC717D30-FE7B-4797-A539-1EC272AE4631}"/>
                </a:ext>
              </a:extLst>
            </p:cNvPr>
            <p:cNvSpPr txBox="1"/>
            <p:nvPr/>
          </p:nvSpPr>
          <p:spPr>
            <a:xfrm>
              <a:off x="4918800" y="3263347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ïŝľïďé">
              <a:extLst>
                <a:ext uri="{FF2B5EF4-FFF2-40B4-BE49-F238E27FC236}">
                  <a16:creationId xmlns:a16="http://schemas.microsoft.com/office/drawing/2014/main" id="{1AC2F741-FCAB-46DB-9949-7C6E9B5600E6}"/>
                </a:ext>
              </a:extLst>
            </p:cNvPr>
            <p:cNvSpPr txBox="1"/>
            <p:nvPr/>
          </p:nvSpPr>
          <p:spPr>
            <a:xfrm>
              <a:off x="4918801" y="3585561"/>
              <a:ext cx="2352572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$ľidé">
              <a:extLst>
                <a:ext uri="{FF2B5EF4-FFF2-40B4-BE49-F238E27FC236}">
                  <a16:creationId xmlns:a16="http://schemas.microsoft.com/office/drawing/2014/main" id="{070BF080-3FB0-43B7-ACA2-BA1EE590DC32}"/>
                </a:ext>
              </a:extLst>
            </p:cNvPr>
            <p:cNvGrpSpPr/>
            <p:nvPr/>
          </p:nvGrpSpPr>
          <p:grpSpPr>
            <a:xfrm>
              <a:off x="8071340" y="3253872"/>
              <a:ext cx="634692" cy="634692"/>
              <a:chOff x="8374301" y="3830754"/>
              <a:chExt cx="634692" cy="634692"/>
            </a:xfrm>
          </p:grpSpPr>
          <p:sp>
            <p:nvSpPr>
              <p:cNvPr id="29" name="íṩlîďè">
                <a:extLst>
                  <a:ext uri="{FF2B5EF4-FFF2-40B4-BE49-F238E27FC236}">
                    <a16:creationId xmlns:a16="http://schemas.microsoft.com/office/drawing/2014/main" id="{561A88A2-09A5-40AC-89AA-A7B8BDF37343}"/>
                  </a:ext>
                </a:extLst>
              </p:cNvPr>
              <p:cNvSpPr/>
              <p:nvPr/>
            </p:nvSpPr>
            <p:spPr>
              <a:xfrm>
                <a:off x="8374301" y="3830754"/>
                <a:ext cx="634692" cy="634692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ṣḷíḓé">
                <a:extLst>
                  <a:ext uri="{FF2B5EF4-FFF2-40B4-BE49-F238E27FC236}">
                    <a16:creationId xmlns:a16="http://schemas.microsoft.com/office/drawing/2014/main" id="{1F83FBD1-9DEB-4EF3-9228-B1799E779F80}"/>
                  </a:ext>
                </a:extLst>
              </p:cNvPr>
              <p:cNvSpPr/>
              <p:nvPr/>
            </p:nvSpPr>
            <p:spPr bwMode="auto">
              <a:xfrm>
                <a:off x="8590268" y="3945439"/>
                <a:ext cx="202756" cy="39318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ïŝḻiḍe">
              <a:extLst>
                <a:ext uri="{FF2B5EF4-FFF2-40B4-BE49-F238E27FC236}">
                  <a16:creationId xmlns:a16="http://schemas.microsoft.com/office/drawing/2014/main" id="{E60BE832-4B4D-4642-87F2-C67BA3D0C4AE}"/>
                </a:ext>
              </a:extLst>
            </p:cNvPr>
            <p:cNvSpPr txBox="1"/>
            <p:nvPr/>
          </p:nvSpPr>
          <p:spPr>
            <a:xfrm>
              <a:off x="8071340" y="3981647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îṩļíḋe">
              <a:extLst>
                <a:ext uri="{FF2B5EF4-FFF2-40B4-BE49-F238E27FC236}">
                  <a16:creationId xmlns:a16="http://schemas.microsoft.com/office/drawing/2014/main" id="{67E57E42-2761-4177-A02E-43A6206F8045}"/>
                </a:ext>
              </a:extLst>
            </p:cNvPr>
            <p:cNvSpPr txBox="1"/>
            <p:nvPr/>
          </p:nvSpPr>
          <p:spPr>
            <a:xfrm>
              <a:off x="8071341" y="4317200"/>
              <a:ext cx="2352572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5" name="íşlïďè">
              <a:extLst>
                <a:ext uri="{FF2B5EF4-FFF2-40B4-BE49-F238E27FC236}">
                  <a16:creationId xmlns:a16="http://schemas.microsoft.com/office/drawing/2014/main" id="{D136016A-095D-4817-81D8-BD11DF0A9465}"/>
                </a:ext>
              </a:extLst>
            </p:cNvPr>
            <p:cNvSpPr/>
            <p:nvPr/>
          </p:nvSpPr>
          <p:spPr>
            <a:xfrm>
              <a:off x="0" y="1123890"/>
              <a:ext cx="12192000" cy="1718091"/>
            </a:xfrm>
            <a:prstGeom prst="rect">
              <a:avLst/>
            </a:prstGeom>
            <a:blipFill>
              <a:blip r:embed="rId3"/>
              <a:stretch>
                <a:fillRect t="-187920" b="-185163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îSlíḍè">
              <a:extLst>
                <a:ext uri="{FF2B5EF4-FFF2-40B4-BE49-F238E27FC236}">
                  <a16:creationId xmlns:a16="http://schemas.microsoft.com/office/drawing/2014/main" id="{820278D8-A187-4877-AAA8-70EEB1FF0860}"/>
                </a:ext>
              </a:extLst>
            </p:cNvPr>
            <p:cNvSpPr/>
            <p:nvPr/>
          </p:nvSpPr>
          <p:spPr>
            <a:xfrm>
              <a:off x="0" y="1125538"/>
              <a:ext cx="12192000" cy="53836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txBody>
            <a:bodyPr wrap="none" lIns="91412" tIns="45700" rIns="91412" bIns="45700" anchor="ctr" anchorCtr="1">
              <a:normAutofit/>
            </a:bodyPr>
            <a:lstStyle/>
            <a:p>
              <a:pPr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1DF3B1B-2CF6-4783-A707-BECBAFC5AB4D}"/>
                </a:ext>
              </a:extLst>
            </p:cNvPr>
            <p:cNvCxnSpPr>
              <a:stCxn id="23" idx="5"/>
              <a:endCxn id="25" idx="5"/>
            </p:cNvCxnSpPr>
            <p:nvPr/>
          </p:nvCxnSpPr>
          <p:spPr>
            <a:xfrm>
              <a:off x="2829582" y="4349393"/>
              <a:ext cx="3007564" cy="1099691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39A63AA-E2F0-484F-BD65-F2BDF32DB351}"/>
                </a:ext>
              </a:extLst>
            </p:cNvPr>
            <p:cNvCxnSpPr>
              <a:stCxn id="23" idx="2"/>
              <a:endCxn id="27" idx="2"/>
            </p:cNvCxnSpPr>
            <p:nvPr/>
          </p:nvCxnSpPr>
          <p:spPr>
            <a:xfrm flipV="1">
              <a:off x="1889403" y="2779996"/>
              <a:ext cx="3822398" cy="1179962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82C4BFE-7DDC-472B-9C97-614942CEB0DC}"/>
                </a:ext>
              </a:extLst>
            </p:cNvPr>
            <p:cNvCxnSpPr>
              <a:stCxn id="27" idx="1"/>
              <a:endCxn id="29" idx="1"/>
            </p:cNvCxnSpPr>
            <p:nvPr/>
          </p:nvCxnSpPr>
          <p:spPr>
            <a:xfrm>
              <a:off x="5824330" y="2508326"/>
              <a:ext cx="2339958" cy="838494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ísḷidè">
              <a:extLst>
                <a:ext uri="{FF2B5EF4-FFF2-40B4-BE49-F238E27FC236}">
                  <a16:creationId xmlns:a16="http://schemas.microsoft.com/office/drawing/2014/main" id="{D4482BF4-43BC-4438-9A15-6C5499A509B2}"/>
                </a:ext>
              </a:extLst>
            </p:cNvPr>
            <p:cNvGrpSpPr/>
            <p:nvPr/>
          </p:nvGrpSpPr>
          <p:grpSpPr>
            <a:xfrm>
              <a:off x="5711801" y="2395797"/>
              <a:ext cx="768398" cy="768398"/>
              <a:chOff x="5929881" y="2291196"/>
              <a:chExt cx="768398" cy="768398"/>
            </a:xfrm>
          </p:grpSpPr>
          <p:sp>
            <p:nvSpPr>
              <p:cNvPr id="27" name="íṣ1îdè">
                <a:extLst>
                  <a:ext uri="{FF2B5EF4-FFF2-40B4-BE49-F238E27FC236}">
                    <a16:creationId xmlns:a16="http://schemas.microsoft.com/office/drawing/2014/main" id="{A00B4714-2418-457B-9CE8-F0831E24C6ED}"/>
                  </a:ext>
                </a:extLst>
              </p:cNvPr>
              <p:cNvSpPr/>
              <p:nvPr/>
            </p:nvSpPr>
            <p:spPr>
              <a:xfrm>
                <a:off x="5929881" y="2291196"/>
                <a:ext cx="768398" cy="7683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ḻíde">
                <a:extLst>
                  <a:ext uri="{FF2B5EF4-FFF2-40B4-BE49-F238E27FC236}">
                    <a16:creationId xmlns:a16="http://schemas.microsoft.com/office/drawing/2014/main" id="{1698ED50-12D7-445A-A932-6ECC29EB9767}"/>
                  </a:ext>
                </a:extLst>
              </p:cNvPr>
              <p:cNvSpPr/>
              <p:nvPr/>
            </p:nvSpPr>
            <p:spPr bwMode="auto">
              <a:xfrm>
                <a:off x="6191346" y="2424019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i$ḻîḋe">
              <a:extLst>
                <a:ext uri="{FF2B5EF4-FFF2-40B4-BE49-F238E27FC236}">
                  <a16:creationId xmlns:a16="http://schemas.microsoft.com/office/drawing/2014/main" id="{449F3BE3-D75E-435B-B14F-994B9E73AB96}"/>
                </a:ext>
              </a:extLst>
            </p:cNvPr>
            <p:cNvGrpSpPr/>
            <p:nvPr/>
          </p:nvGrpSpPr>
          <p:grpSpPr>
            <a:xfrm>
              <a:off x="5043770" y="4655708"/>
              <a:ext cx="929498" cy="929498"/>
              <a:chOff x="5303351" y="4597894"/>
              <a:chExt cx="929498" cy="929498"/>
            </a:xfrm>
          </p:grpSpPr>
          <p:sp>
            <p:nvSpPr>
              <p:cNvPr id="25" name="îṣľídé">
                <a:extLst>
                  <a:ext uri="{FF2B5EF4-FFF2-40B4-BE49-F238E27FC236}">
                    <a16:creationId xmlns:a16="http://schemas.microsoft.com/office/drawing/2014/main" id="{DF052357-6ED4-4022-9638-9FE2D938F2F6}"/>
                  </a:ext>
                </a:extLst>
              </p:cNvPr>
              <p:cNvSpPr/>
              <p:nvPr/>
            </p:nvSpPr>
            <p:spPr>
              <a:xfrm>
                <a:off x="5303351" y="4597894"/>
                <a:ext cx="929498" cy="9294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iḋe">
                <a:extLst>
                  <a:ext uri="{FF2B5EF4-FFF2-40B4-BE49-F238E27FC236}">
                    <a16:creationId xmlns:a16="http://schemas.microsoft.com/office/drawing/2014/main" id="{4C711B68-55D6-4829-B92B-65E873AD372C}"/>
                  </a:ext>
                </a:extLst>
              </p:cNvPr>
              <p:cNvSpPr/>
              <p:nvPr/>
            </p:nvSpPr>
            <p:spPr bwMode="auto">
              <a:xfrm>
                <a:off x="5619633" y="4768667"/>
                <a:ext cx="296932" cy="5758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iśľiḑê">
              <a:extLst>
                <a:ext uri="{FF2B5EF4-FFF2-40B4-BE49-F238E27FC236}">
                  <a16:creationId xmlns:a16="http://schemas.microsoft.com/office/drawing/2014/main" id="{1A244C61-EB2D-4520-AC2D-64788059ADF1}"/>
                </a:ext>
              </a:extLst>
            </p:cNvPr>
            <p:cNvGrpSpPr/>
            <p:nvPr/>
          </p:nvGrpSpPr>
          <p:grpSpPr>
            <a:xfrm>
              <a:off x="1889403" y="3409214"/>
              <a:ext cx="1101488" cy="1101488"/>
              <a:chOff x="2686741" y="2932174"/>
              <a:chExt cx="1101488" cy="1101488"/>
            </a:xfrm>
          </p:grpSpPr>
          <p:sp>
            <p:nvSpPr>
              <p:cNvPr id="23" name="ïśḷíḓé">
                <a:extLst>
                  <a:ext uri="{FF2B5EF4-FFF2-40B4-BE49-F238E27FC236}">
                    <a16:creationId xmlns:a16="http://schemas.microsoft.com/office/drawing/2014/main" id="{7C6537D1-4E19-42C6-89B0-1BE9E791E032}"/>
                  </a:ext>
                </a:extLst>
              </p:cNvPr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śľîďê">
                <a:extLst>
                  <a:ext uri="{FF2B5EF4-FFF2-40B4-BE49-F238E27FC236}">
                    <a16:creationId xmlns:a16="http://schemas.microsoft.com/office/drawing/2014/main" id="{57745B59-5773-4C9C-9877-5C34F8CDEFF2}"/>
                  </a:ext>
                </a:extLst>
              </p:cNvPr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72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599E8-083E-4BA3-A9F4-8595029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id="{A6A7F2F5-1729-493A-AE30-903496AE928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7B09A7-04F4-4A60-81FA-BBABDBBE00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A2297A-A0AE-46C2-B94F-7D670AB64F3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0365152A-BD2C-4DFC-8609-ED5F03B18E2D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9EF2B316-E648-4793-A723-69B6E5B211AE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FD471E03-2CCC-4369-B433-24BB0BD5F39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08F506A3-C66F-4B5C-AA17-0ECD09A85FE2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F06E9DF4-74D3-47B6-8DE7-56A0B25D1179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C833-2EEB-4961-B08F-752EE37FE93A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511561-1F15-4DB2-A4D1-616F6AA05E6F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8BD2C5-CEB3-48F6-A9FC-065C1471B3EC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90EFCF-6663-4C99-BE99-E8EE38156DEB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A72EB3D-E09E-48B0-BAA1-3106C094CB9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2FD08185-02BE-49DC-B75D-872BF71F80A3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328F7B68-9253-45D2-A642-5B74F79B0D92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D636C53-0AA5-47B3-8B91-F49419B5911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55A65AAB-2D68-4038-9288-F6CFB96E3B7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7C0C1375-E471-48D8-ACC6-E8970C99C29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85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EA85-E6CE-4F34-9189-1482F369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85F9EA-81CB-4E65-81DC-A0CAECB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BFAE1-3900-472B-B390-834ED42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bf5d4b25-22dc-473a-b4aa-26e808e2ee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F886EF7-0D80-42C1-835E-A780D3DC88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380804"/>
            <a:ext cx="10505805" cy="4610473"/>
            <a:chOff x="687279" y="1380804"/>
            <a:chExt cx="10505804" cy="4610473"/>
          </a:xfrm>
        </p:grpSpPr>
        <p:grpSp>
          <p:nvGrpSpPr>
            <p:cNvPr id="6" name="iṧļîdè">
              <a:extLst>
                <a:ext uri="{FF2B5EF4-FFF2-40B4-BE49-F238E27FC236}">
                  <a16:creationId xmlns:a16="http://schemas.microsoft.com/office/drawing/2014/main" id="{96577A13-53B5-41CB-A5AD-39E460F5843E}"/>
                </a:ext>
              </a:extLst>
            </p:cNvPr>
            <p:cNvGrpSpPr/>
            <p:nvPr/>
          </p:nvGrpSpPr>
          <p:grpSpPr>
            <a:xfrm>
              <a:off x="6807200" y="1541076"/>
              <a:ext cx="4385883" cy="4194950"/>
              <a:chOff x="4078514" y="1928366"/>
              <a:chExt cx="4062084" cy="3885246"/>
            </a:xfrm>
          </p:grpSpPr>
          <p:sp>
            <p:nvSpPr>
              <p:cNvPr id="32" name="işlïḋê">
                <a:extLst>
                  <a:ext uri="{FF2B5EF4-FFF2-40B4-BE49-F238E27FC236}">
                    <a16:creationId xmlns:a16="http://schemas.microsoft.com/office/drawing/2014/main" id="{6489EBC8-99AB-4DA4-B6EB-8C12190A348A}"/>
                  </a:ext>
                </a:extLst>
              </p:cNvPr>
              <p:cNvSpPr/>
              <p:nvPr/>
            </p:nvSpPr>
            <p:spPr>
              <a:xfrm>
                <a:off x="4078514" y="1942600"/>
                <a:ext cx="1925415" cy="387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0" y="17858"/>
                    </a:moveTo>
                    <a:cubicBezTo>
                      <a:pt x="17609" y="18189"/>
                      <a:pt x="15708" y="17694"/>
                      <a:pt x="15211" y="16791"/>
                    </a:cubicBezTo>
                    <a:cubicBezTo>
                      <a:pt x="15116" y="16619"/>
                      <a:pt x="15650" y="16547"/>
                      <a:pt x="15745" y="16718"/>
                    </a:cubicBezTo>
                    <a:cubicBezTo>
                      <a:pt x="16167" y="17486"/>
                      <a:pt x="17744" y="17870"/>
                      <a:pt x="19233" y="17592"/>
                    </a:cubicBezTo>
                    <a:cubicBezTo>
                      <a:pt x="19569" y="17530"/>
                      <a:pt x="19711" y="17796"/>
                      <a:pt x="19380" y="17858"/>
                    </a:cubicBezTo>
                    <a:close/>
                    <a:moveTo>
                      <a:pt x="17044" y="9573"/>
                    </a:moveTo>
                    <a:cubicBezTo>
                      <a:pt x="17207" y="9416"/>
                      <a:pt x="17685" y="9555"/>
                      <a:pt x="17522" y="9713"/>
                    </a:cubicBezTo>
                    <a:cubicBezTo>
                      <a:pt x="16980" y="10239"/>
                      <a:pt x="17082" y="10849"/>
                      <a:pt x="17754" y="11332"/>
                    </a:cubicBezTo>
                    <a:cubicBezTo>
                      <a:pt x="17958" y="11479"/>
                      <a:pt x="17477" y="11616"/>
                      <a:pt x="17275" y="11471"/>
                    </a:cubicBezTo>
                    <a:cubicBezTo>
                      <a:pt x="16490" y="10906"/>
                      <a:pt x="16416" y="10183"/>
                      <a:pt x="17044" y="9573"/>
                    </a:cubicBezTo>
                    <a:close/>
                    <a:moveTo>
                      <a:pt x="5002" y="8390"/>
                    </a:moveTo>
                    <a:cubicBezTo>
                      <a:pt x="4505" y="8739"/>
                      <a:pt x="4407" y="9148"/>
                      <a:pt x="4722" y="9546"/>
                    </a:cubicBezTo>
                    <a:cubicBezTo>
                      <a:pt x="4854" y="9712"/>
                      <a:pt x="4318" y="9782"/>
                      <a:pt x="4188" y="9619"/>
                    </a:cubicBezTo>
                    <a:cubicBezTo>
                      <a:pt x="3825" y="9161"/>
                      <a:pt x="3952" y="8652"/>
                      <a:pt x="4524" y="8251"/>
                    </a:cubicBezTo>
                    <a:cubicBezTo>
                      <a:pt x="4728" y="8107"/>
                      <a:pt x="5208" y="8245"/>
                      <a:pt x="5002" y="8390"/>
                    </a:cubicBezTo>
                    <a:close/>
                    <a:moveTo>
                      <a:pt x="12996" y="3168"/>
                    </a:moveTo>
                    <a:cubicBezTo>
                      <a:pt x="12014" y="3098"/>
                      <a:pt x="11071" y="3427"/>
                      <a:pt x="10814" y="3896"/>
                    </a:cubicBezTo>
                    <a:cubicBezTo>
                      <a:pt x="10720" y="4067"/>
                      <a:pt x="10185" y="3995"/>
                      <a:pt x="10280" y="3823"/>
                    </a:cubicBezTo>
                    <a:cubicBezTo>
                      <a:pt x="10623" y="3196"/>
                      <a:pt x="11863" y="2811"/>
                      <a:pt x="13144" y="2903"/>
                    </a:cubicBezTo>
                    <a:cubicBezTo>
                      <a:pt x="13496" y="2927"/>
                      <a:pt x="13345" y="3193"/>
                      <a:pt x="12996" y="3168"/>
                    </a:cubicBezTo>
                    <a:close/>
                    <a:moveTo>
                      <a:pt x="21600" y="275"/>
                    </a:moveTo>
                    <a:cubicBezTo>
                      <a:pt x="20900" y="101"/>
                      <a:pt x="20112" y="0"/>
                      <a:pt x="19275" y="0"/>
                    </a:cubicBezTo>
                    <a:cubicBezTo>
                      <a:pt x="17042" y="0"/>
                      <a:pt x="15139" y="699"/>
                      <a:pt x="14399" y="1682"/>
                    </a:cubicBezTo>
                    <a:cubicBezTo>
                      <a:pt x="14477" y="1868"/>
                      <a:pt x="14588" y="2052"/>
                      <a:pt x="14739" y="2229"/>
                    </a:cubicBezTo>
                    <a:cubicBezTo>
                      <a:pt x="15231" y="2809"/>
                      <a:pt x="16210" y="3520"/>
                      <a:pt x="17552" y="3629"/>
                    </a:cubicBezTo>
                    <a:cubicBezTo>
                      <a:pt x="17600" y="3534"/>
                      <a:pt x="17674" y="3443"/>
                      <a:pt x="17787" y="3359"/>
                    </a:cubicBezTo>
                    <a:cubicBezTo>
                      <a:pt x="18227" y="3029"/>
                      <a:pt x="18888" y="2846"/>
                      <a:pt x="19687" y="2904"/>
                    </a:cubicBezTo>
                    <a:cubicBezTo>
                      <a:pt x="20039" y="2928"/>
                      <a:pt x="19889" y="3194"/>
                      <a:pt x="19539" y="3169"/>
                    </a:cubicBezTo>
                    <a:cubicBezTo>
                      <a:pt x="18886" y="3122"/>
                      <a:pt x="18234" y="3377"/>
                      <a:pt x="18104" y="3695"/>
                    </a:cubicBezTo>
                    <a:cubicBezTo>
                      <a:pt x="17977" y="4003"/>
                      <a:pt x="18131" y="4287"/>
                      <a:pt x="18431" y="4558"/>
                    </a:cubicBezTo>
                    <a:cubicBezTo>
                      <a:pt x="18604" y="4714"/>
                      <a:pt x="18126" y="4852"/>
                      <a:pt x="17953" y="4697"/>
                    </a:cubicBezTo>
                    <a:cubicBezTo>
                      <a:pt x="17697" y="4466"/>
                      <a:pt x="17498" y="4178"/>
                      <a:pt x="17492" y="3898"/>
                    </a:cubicBezTo>
                    <a:cubicBezTo>
                      <a:pt x="17471" y="3898"/>
                      <a:pt x="17450" y="3898"/>
                      <a:pt x="17428" y="3896"/>
                    </a:cubicBezTo>
                    <a:cubicBezTo>
                      <a:pt x="15958" y="3786"/>
                      <a:pt x="14866" y="3038"/>
                      <a:pt x="14296" y="2410"/>
                    </a:cubicBezTo>
                    <a:cubicBezTo>
                      <a:pt x="14082" y="2175"/>
                      <a:pt x="13929" y="1928"/>
                      <a:pt x="13836" y="1676"/>
                    </a:cubicBezTo>
                    <a:cubicBezTo>
                      <a:pt x="13317" y="1555"/>
                      <a:pt x="12739" y="1488"/>
                      <a:pt x="12130" y="1488"/>
                    </a:cubicBezTo>
                    <a:cubicBezTo>
                      <a:pt x="9897" y="1488"/>
                      <a:pt x="8086" y="2388"/>
                      <a:pt x="8086" y="3499"/>
                    </a:cubicBezTo>
                    <a:cubicBezTo>
                      <a:pt x="8086" y="3511"/>
                      <a:pt x="8088" y="3523"/>
                      <a:pt x="8089" y="3535"/>
                    </a:cubicBezTo>
                    <a:cubicBezTo>
                      <a:pt x="5547" y="3632"/>
                      <a:pt x="3544" y="4689"/>
                      <a:pt x="3544" y="5978"/>
                    </a:cubicBezTo>
                    <a:cubicBezTo>
                      <a:pt x="3544" y="6103"/>
                      <a:pt x="3565" y="6224"/>
                      <a:pt x="3601" y="6342"/>
                    </a:cubicBezTo>
                    <a:cubicBezTo>
                      <a:pt x="4829" y="6852"/>
                      <a:pt x="6276" y="7234"/>
                      <a:pt x="7871" y="7342"/>
                    </a:cubicBezTo>
                    <a:cubicBezTo>
                      <a:pt x="8435" y="7380"/>
                      <a:pt x="9011" y="7381"/>
                      <a:pt x="9578" y="7347"/>
                    </a:cubicBezTo>
                    <a:cubicBezTo>
                      <a:pt x="8505" y="7062"/>
                      <a:pt x="7829" y="6470"/>
                      <a:pt x="7887" y="5855"/>
                    </a:cubicBezTo>
                    <a:cubicBezTo>
                      <a:pt x="7372" y="5665"/>
                      <a:pt x="7075" y="5360"/>
                      <a:pt x="6910" y="5049"/>
                    </a:cubicBezTo>
                    <a:cubicBezTo>
                      <a:pt x="6817" y="4877"/>
                      <a:pt x="7351" y="4804"/>
                      <a:pt x="7444" y="4976"/>
                    </a:cubicBezTo>
                    <a:cubicBezTo>
                      <a:pt x="7559" y="5192"/>
                      <a:pt x="7747" y="5441"/>
                      <a:pt x="8101" y="5596"/>
                    </a:cubicBezTo>
                    <a:cubicBezTo>
                      <a:pt x="8236" y="5584"/>
                      <a:pt x="8401" y="5627"/>
                      <a:pt x="8445" y="5702"/>
                    </a:cubicBezTo>
                    <a:cubicBezTo>
                      <a:pt x="8883" y="5795"/>
                      <a:pt x="9369" y="5772"/>
                      <a:pt x="9696" y="5580"/>
                    </a:cubicBezTo>
                    <a:cubicBezTo>
                      <a:pt x="9928" y="5444"/>
                      <a:pt x="10317" y="5640"/>
                      <a:pt x="10088" y="5775"/>
                    </a:cubicBezTo>
                    <a:cubicBezTo>
                      <a:pt x="9684" y="6011"/>
                      <a:pt x="9015" y="6086"/>
                      <a:pt x="8428" y="5994"/>
                    </a:cubicBezTo>
                    <a:cubicBezTo>
                      <a:pt x="8472" y="6593"/>
                      <a:pt x="9402" y="7124"/>
                      <a:pt x="10602" y="7234"/>
                    </a:cubicBezTo>
                    <a:cubicBezTo>
                      <a:pt x="10618" y="7236"/>
                      <a:pt x="10631" y="7238"/>
                      <a:pt x="10644" y="7240"/>
                    </a:cubicBezTo>
                    <a:cubicBezTo>
                      <a:pt x="11787" y="7074"/>
                      <a:pt x="12825" y="6750"/>
                      <a:pt x="13557" y="6267"/>
                    </a:cubicBezTo>
                    <a:cubicBezTo>
                      <a:pt x="13484" y="6074"/>
                      <a:pt x="13457" y="5874"/>
                      <a:pt x="13440" y="5673"/>
                    </a:cubicBezTo>
                    <a:cubicBezTo>
                      <a:pt x="13425" y="5495"/>
                      <a:pt x="13978" y="5495"/>
                      <a:pt x="13993" y="5673"/>
                    </a:cubicBezTo>
                    <a:cubicBezTo>
                      <a:pt x="14040" y="6209"/>
                      <a:pt x="14404" y="7297"/>
                      <a:pt x="16015" y="7031"/>
                    </a:cubicBezTo>
                    <a:cubicBezTo>
                      <a:pt x="16356" y="6975"/>
                      <a:pt x="16500" y="7241"/>
                      <a:pt x="16163" y="7296"/>
                    </a:cubicBezTo>
                    <a:cubicBezTo>
                      <a:pt x="15452" y="7414"/>
                      <a:pt x="14624" y="7274"/>
                      <a:pt x="14164" y="6979"/>
                    </a:cubicBezTo>
                    <a:cubicBezTo>
                      <a:pt x="13974" y="6857"/>
                      <a:pt x="13836" y="6726"/>
                      <a:pt x="13734" y="6590"/>
                    </a:cubicBezTo>
                    <a:cubicBezTo>
                      <a:pt x="12351" y="7362"/>
                      <a:pt x="10190" y="7747"/>
                      <a:pt x="8119" y="7632"/>
                    </a:cubicBezTo>
                    <a:cubicBezTo>
                      <a:pt x="6419" y="7539"/>
                      <a:pt x="4874" y="7183"/>
                      <a:pt x="3547" y="6674"/>
                    </a:cubicBezTo>
                    <a:cubicBezTo>
                      <a:pt x="2030" y="7077"/>
                      <a:pt x="997" y="7873"/>
                      <a:pt x="997" y="8789"/>
                    </a:cubicBezTo>
                    <a:cubicBezTo>
                      <a:pt x="997" y="9268"/>
                      <a:pt x="1280" y="9713"/>
                      <a:pt x="1766" y="10087"/>
                    </a:cubicBezTo>
                    <a:cubicBezTo>
                      <a:pt x="1763" y="10089"/>
                      <a:pt x="1761" y="10090"/>
                      <a:pt x="1758" y="10091"/>
                    </a:cubicBezTo>
                    <a:cubicBezTo>
                      <a:pt x="2538" y="10495"/>
                      <a:pt x="3581" y="10777"/>
                      <a:pt x="4684" y="10901"/>
                    </a:cubicBezTo>
                    <a:cubicBezTo>
                      <a:pt x="6335" y="11087"/>
                      <a:pt x="8223" y="10915"/>
                      <a:pt x="9093" y="10150"/>
                    </a:cubicBezTo>
                    <a:cubicBezTo>
                      <a:pt x="8703" y="9932"/>
                      <a:pt x="8385" y="9678"/>
                      <a:pt x="8084" y="9430"/>
                    </a:cubicBezTo>
                    <a:cubicBezTo>
                      <a:pt x="7899" y="9277"/>
                      <a:pt x="8378" y="9140"/>
                      <a:pt x="8562" y="9291"/>
                    </a:cubicBezTo>
                    <a:cubicBezTo>
                      <a:pt x="8820" y="9503"/>
                      <a:pt x="9090" y="9735"/>
                      <a:pt x="9425" y="9933"/>
                    </a:cubicBezTo>
                    <a:cubicBezTo>
                      <a:pt x="9583" y="9927"/>
                      <a:pt x="9763" y="10003"/>
                      <a:pt x="9742" y="10099"/>
                    </a:cubicBezTo>
                    <a:cubicBezTo>
                      <a:pt x="9872" y="10160"/>
                      <a:pt x="10012" y="10214"/>
                      <a:pt x="10165" y="10259"/>
                    </a:cubicBezTo>
                    <a:cubicBezTo>
                      <a:pt x="10824" y="10456"/>
                      <a:pt x="11700" y="10520"/>
                      <a:pt x="12310" y="10243"/>
                    </a:cubicBezTo>
                    <a:cubicBezTo>
                      <a:pt x="12573" y="10123"/>
                      <a:pt x="12965" y="10317"/>
                      <a:pt x="12701" y="10438"/>
                    </a:cubicBezTo>
                    <a:cubicBezTo>
                      <a:pt x="12042" y="10737"/>
                      <a:pt x="11094" y="10777"/>
                      <a:pt x="10286" y="10600"/>
                    </a:cubicBezTo>
                    <a:cubicBezTo>
                      <a:pt x="9993" y="10536"/>
                      <a:pt x="9735" y="10450"/>
                      <a:pt x="9500" y="10350"/>
                    </a:cubicBezTo>
                    <a:cubicBezTo>
                      <a:pt x="8985" y="10770"/>
                      <a:pt x="8160" y="11037"/>
                      <a:pt x="7235" y="11164"/>
                    </a:cubicBezTo>
                    <a:cubicBezTo>
                      <a:pt x="7677" y="12064"/>
                      <a:pt x="9375" y="12655"/>
                      <a:pt x="11250" y="12509"/>
                    </a:cubicBezTo>
                    <a:cubicBezTo>
                      <a:pt x="11331" y="12342"/>
                      <a:pt x="11448" y="12178"/>
                      <a:pt x="11570" y="12017"/>
                    </a:cubicBezTo>
                    <a:cubicBezTo>
                      <a:pt x="11695" y="11853"/>
                      <a:pt x="12230" y="11924"/>
                      <a:pt x="12104" y="12091"/>
                    </a:cubicBezTo>
                    <a:cubicBezTo>
                      <a:pt x="11870" y="12399"/>
                      <a:pt x="11534" y="12785"/>
                      <a:pt x="11721" y="13119"/>
                    </a:cubicBezTo>
                    <a:cubicBezTo>
                      <a:pt x="11884" y="13409"/>
                      <a:pt x="12401" y="13675"/>
                      <a:pt x="13048" y="13573"/>
                    </a:cubicBezTo>
                    <a:cubicBezTo>
                      <a:pt x="13390" y="13519"/>
                      <a:pt x="13534" y="13785"/>
                      <a:pt x="13196" y="13838"/>
                    </a:cubicBezTo>
                    <a:cubicBezTo>
                      <a:pt x="12496" y="13949"/>
                      <a:pt x="11719" y="13761"/>
                      <a:pt x="11384" y="13437"/>
                    </a:cubicBezTo>
                    <a:cubicBezTo>
                      <a:pt x="11165" y="13227"/>
                      <a:pt x="11113" y="13009"/>
                      <a:pt x="11152" y="12791"/>
                    </a:cubicBezTo>
                    <a:cubicBezTo>
                      <a:pt x="9080" y="12897"/>
                      <a:pt x="7164" y="12245"/>
                      <a:pt x="6692" y="11222"/>
                    </a:cubicBezTo>
                    <a:cubicBezTo>
                      <a:pt x="6044" y="11273"/>
                      <a:pt x="5367" y="11260"/>
                      <a:pt x="4730" y="11188"/>
                    </a:cubicBezTo>
                    <a:cubicBezTo>
                      <a:pt x="3460" y="11046"/>
                      <a:pt x="2241" y="10739"/>
                      <a:pt x="1344" y="10276"/>
                    </a:cubicBezTo>
                    <a:cubicBezTo>
                      <a:pt x="514" y="10694"/>
                      <a:pt x="0" y="11268"/>
                      <a:pt x="0" y="11902"/>
                    </a:cubicBezTo>
                    <a:cubicBezTo>
                      <a:pt x="0" y="12600"/>
                      <a:pt x="622" y="13226"/>
                      <a:pt x="1607" y="13650"/>
                    </a:cubicBezTo>
                    <a:cubicBezTo>
                      <a:pt x="2813" y="13434"/>
                      <a:pt x="4096" y="13353"/>
                      <a:pt x="5189" y="13792"/>
                    </a:cubicBezTo>
                    <a:cubicBezTo>
                      <a:pt x="5238" y="13812"/>
                      <a:pt x="5265" y="13834"/>
                      <a:pt x="5277" y="13856"/>
                    </a:cubicBezTo>
                    <a:cubicBezTo>
                      <a:pt x="5567" y="13660"/>
                      <a:pt x="5952" y="13499"/>
                      <a:pt x="6404" y="13389"/>
                    </a:cubicBezTo>
                    <a:cubicBezTo>
                      <a:pt x="6723" y="13312"/>
                      <a:pt x="7004" y="13549"/>
                      <a:pt x="6683" y="13627"/>
                    </a:cubicBezTo>
                    <a:cubicBezTo>
                      <a:pt x="5904" y="13816"/>
                      <a:pt x="5395" y="14159"/>
                      <a:pt x="5256" y="14584"/>
                    </a:cubicBezTo>
                    <a:cubicBezTo>
                      <a:pt x="5198" y="14758"/>
                      <a:pt x="4665" y="14684"/>
                      <a:pt x="4722" y="14510"/>
                    </a:cubicBezTo>
                    <a:cubicBezTo>
                      <a:pt x="4780" y="14332"/>
                      <a:pt x="4901" y="14164"/>
                      <a:pt x="5075" y="14011"/>
                    </a:cubicBezTo>
                    <a:cubicBezTo>
                      <a:pt x="4988" y="14026"/>
                      <a:pt x="4886" y="14023"/>
                      <a:pt x="4798" y="13987"/>
                    </a:cubicBezTo>
                    <a:cubicBezTo>
                      <a:pt x="3767" y="13573"/>
                      <a:pt x="2458" y="13756"/>
                      <a:pt x="1335" y="13995"/>
                    </a:cubicBezTo>
                    <a:cubicBezTo>
                      <a:pt x="1188" y="14207"/>
                      <a:pt x="1107" y="14434"/>
                      <a:pt x="1107" y="14671"/>
                    </a:cubicBezTo>
                    <a:cubicBezTo>
                      <a:pt x="1107" y="15609"/>
                      <a:pt x="2356" y="16401"/>
                      <a:pt x="4072" y="16661"/>
                    </a:cubicBezTo>
                    <a:cubicBezTo>
                      <a:pt x="5272" y="15656"/>
                      <a:pt x="7724" y="14897"/>
                      <a:pt x="9846" y="15560"/>
                    </a:cubicBezTo>
                    <a:cubicBezTo>
                      <a:pt x="9848" y="15561"/>
                      <a:pt x="9849" y="15562"/>
                      <a:pt x="9852" y="15563"/>
                    </a:cubicBezTo>
                    <a:cubicBezTo>
                      <a:pt x="10280" y="15391"/>
                      <a:pt x="10857" y="15303"/>
                      <a:pt x="11484" y="15351"/>
                    </a:cubicBezTo>
                    <a:cubicBezTo>
                      <a:pt x="11835" y="15378"/>
                      <a:pt x="11686" y="15643"/>
                      <a:pt x="11336" y="15617"/>
                    </a:cubicBezTo>
                    <a:cubicBezTo>
                      <a:pt x="10257" y="15534"/>
                      <a:pt x="9444" y="16030"/>
                      <a:pt x="9731" y="16541"/>
                    </a:cubicBezTo>
                    <a:cubicBezTo>
                      <a:pt x="9828" y="16712"/>
                      <a:pt x="9293" y="16785"/>
                      <a:pt x="9197" y="16614"/>
                    </a:cubicBezTo>
                    <a:cubicBezTo>
                      <a:pt x="9019" y="16299"/>
                      <a:pt x="9146" y="15998"/>
                      <a:pt x="9466" y="15769"/>
                    </a:cubicBezTo>
                    <a:cubicBezTo>
                      <a:pt x="7712" y="15267"/>
                      <a:pt x="5688" y="15896"/>
                      <a:pt x="4627" y="16724"/>
                    </a:cubicBezTo>
                    <a:cubicBezTo>
                      <a:pt x="4653" y="16726"/>
                      <a:pt x="4680" y="16728"/>
                      <a:pt x="4706" y="16730"/>
                    </a:cubicBezTo>
                    <a:cubicBezTo>
                      <a:pt x="4599" y="16935"/>
                      <a:pt x="4541" y="17150"/>
                      <a:pt x="4541" y="17371"/>
                    </a:cubicBezTo>
                    <a:cubicBezTo>
                      <a:pt x="4541" y="18726"/>
                      <a:pt x="6679" y="19832"/>
                      <a:pt x="9368" y="19902"/>
                    </a:cubicBezTo>
                    <a:cubicBezTo>
                      <a:pt x="9693" y="19540"/>
                      <a:pt x="10233" y="19227"/>
                      <a:pt x="10910" y="19016"/>
                    </a:cubicBezTo>
                    <a:cubicBezTo>
                      <a:pt x="10784" y="18641"/>
                      <a:pt x="10781" y="18268"/>
                      <a:pt x="10900" y="17892"/>
                    </a:cubicBezTo>
                    <a:cubicBezTo>
                      <a:pt x="10659" y="17767"/>
                      <a:pt x="10483" y="17615"/>
                      <a:pt x="10379" y="17447"/>
                    </a:cubicBezTo>
                    <a:cubicBezTo>
                      <a:pt x="10273" y="17277"/>
                      <a:pt x="10807" y="17204"/>
                      <a:pt x="10913" y="17374"/>
                    </a:cubicBezTo>
                    <a:cubicBezTo>
                      <a:pt x="11081" y="17643"/>
                      <a:pt x="11493" y="17837"/>
                      <a:pt x="12023" y="17916"/>
                    </a:cubicBezTo>
                    <a:cubicBezTo>
                      <a:pt x="12103" y="17890"/>
                      <a:pt x="12182" y="17865"/>
                      <a:pt x="12261" y="17839"/>
                    </a:cubicBezTo>
                    <a:cubicBezTo>
                      <a:pt x="12561" y="17742"/>
                      <a:pt x="12838" y="17981"/>
                      <a:pt x="12541" y="18077"/>
                    </a:cubicBezTo>
                    <a:cubicBezTo>
                      <a:pt x="12273" y="18164"/>
                      <a:pt x="12128" y="18229"/>
                      <a:pt x="11810" y="18174"/>
                    </a:cubicBezTo>
                    <a:cubicBezTo>
                      <a:pt x="11666" y="18149"/>
                      <a:pt x="11531" y="18119"/>
                      <a:pt x="11402" y="18083"/>
                    </a:cubicBezTo>
                    <a:cubicBezTo>
                      <a:pt x="11340" y="18349"/>
                      <a:pt x="11346" y="18615"/>
                      <a:pt x="11424" y="18881"/>
                    </a:cubicBezTo>
                    <a:cubicBezTo>
                      <a:pt x="11676" y="18827"/>
                      <a:pt x="11943" y="18786"/>
                      <a:pt x="12221" y="18761"/>
                    </a:cubicBezTo>
                    <a:cubicBezTo>
                      <a:pt x="12280" y="18756"/>
                      <a:pt x="12333" y="18759"/>
                      <a:pt x="12379" y="18768"/>
                    </a:cubicBezTo>
                    <a:cubicBezTo>
                      <a:pt x="12567" y="18636"/>
                      <a:pt x="12798" y="18516"/>
                      <a:pt x="13034" y="18422"/>
                    </a:cubicBezTo>
                    <a:cubicBezTo>
                      <a:pt x="13309" y="18312"/>
                      <a:pt x="13704" y="18505"/>
                      <a:pt x="13425" y="18616"/>
                    </a:cubicBezTo>
                    <a:cubicBezTo>
                      <a:pt x="12807" y="18865"/>
                      <a:pt x="12005" y="19349"/>
                      <a:pt x="12830" y="19702"/>
                    </a:cubicBezTo>
                    <a:cubicBezTo>
                      <a:pt x="13101" y="19818"/>
                      <a:pt x="12707" y="20012"/>
                      <a:pt x="12437" y="19896"/>
                    </a:cubicBezTo>
                    <a:cubicBezTo>
                      <a:pt x="11871" y="19654"/>
                      <a:pt x="11835" y="19348"/>
                      <a:pt x="12056" y="19062"/>
                    </a:cubicBezTo>
                    <a:cubicBezTo>
                      <a:pt x="11066" y="19202"/>
                      <a:pt x="10276" y="19564"/>
                      <a:pt x="9875" y="20017"/>
                    </a:cubicBezTo>
                    <a:cubicBezTo>
                      <a:pt x="11119" y="20969"/>
                      <a:pt x="13276" y="21600"/>
                      <a:pt x="15731" y="21600"/>
                    </a:cubicBezTo>
                    <a:cubicBezTo>
                      <a:pt x="18194" y="21600"/>
                      <a:pt x="20358" y="20964"/>
                      <a:pt x="21600" y="20005"/>
                    </a:cubicBezTo>
                    <a:cubicBezTo>
                      <a:pt x="21600" y="20005"/>
                      <a:pt x="21600" y="275"/>
                      <a:pt x="21600" y="27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íṩ1îdê">
                <a:extLst>
                  <a:ext uri="{FF2B5EF4-FFF2-40B4-BE49-F238E27FC236}">
                    <a16:creationId xmlns:a16="http://schemas.microsoft.com/office/drawing/2014/main" id="{F34341CB-8FD8-46F3-B61C-77A485BF5E49}"/>
                  </a:ext>
                </a:extLst>
              </p:cNvPr>
              <p:cNvSpPr/>
              <p:nvPr/>
            </p:nvSpPr>
            <p:spPr>
              <a:xfrm>
                <a:off x="6188049" y="1942600"/>
                <a:ext cx="1925437" cy="387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67" y="17592"/>
                    </a:moveTo>
                    <a:cubicBezTo>
                      <a:pt x="3856" y="17870"/>
                      <a:pt x="5432" y="17486"/>
                      <a:pt x="5855" y="16718"/>
                    </a:cubicBezTo>
                    <a:cubicBezTo>
                      <a:pt x="5949" y="16547"/>
                      <a:pt x="6484" y="16619"/>
                      <a:pt x="6389" y="16791"/>
                    </a:cubicBezTo>
                    <a:cubicBezTo>
                      <a:pt x="5892" y="17694"/>
                      <a:pt x="3992" y="18189"/>
                      <a:pt x="2220" y="17858"/>
                    </a:cubicBezTo>
                    <a:cubicBezTo>
                      <a:pt x="1889" y="17796"/>
                      <a:pt x="2032" y="17530"/>
                      <a:pt x="2367" y="17592"/>
                    </a:cubicBezTo>
                    <a:close/>
                    <a:moveTo>
                      <a:pt x="4325" y="11471"/>
                    </a:moveTo>
                    <a:cubicBezTo>
                      <a:pt x="4123" y="11616"/>
                      <a:pt x="3642" y="11479"/>
                      <a:pt x="3846" y="11332"/>
                    </a:cubicBezTo>
                    <a:cubicBezTo>
                      <a:pt x="4518" y="10849"/>
                      <a:pt x="4620" y="10239"/>
                      <a:pt x="4078" y="9713"/>
                    </a:cubicBezTo>
                    <a:cubicBezTo>
                      <a:pt x="3915" y="9555"/>
                      <a:pt x="4393" y="9416"/>
                      <a:pt x="4556" y="9573"/>
                    </a:cubicBezTo>
                    <a:cubicBezTo>
                      <a:pt x="5184" y="10183"/>
                      <a:pt x="5111" y="10906"/>
                      <a:pt x="4325" y="11471"/>
                    </a:cubicBezTo>
                    <a:close/>
                    <a:moveTo>
                      <a:pt x="17076" y="8251"/>
                    </a:moveTo>
                    <a:cubicBezTo>
                      <a:pt x="17648" y="8652"/>
                      <a:pt x="17775" y="9161"/>
                      <a:pt x="17412" y="9619"/>
                    </a:cubicBezTo>
                    <a:cubicBezTo>
                      <a:pt x="17282" y="9782"/>
                      <a:pt x="16747" y="9712"/>
                      <a:pt x="16878" y="9546"/>
                    </a:cubicBezTo>
                    <a:cubicBezTo>
                      <a:pt x="17192" y="9148"/>
                      <a:pt x="17095" y="8739"/>
                      <a:pt x="16598" y="8390"/>
                    </a:cubicBezTo>
                    <a:cubicBezTo>
                      <a:pt x="16391" y="8245"/>
                      <a:pt x="16872" y="8107"/>
                      <a:pt x="17076" y="8251"/>
                    </a:cubicBezTo>
                    <a:close/>
                    <a:moveTo>
                      <a:pt x="8456" y="2903"/>
                    </a:moveTo>
                    <a:cubicBezTo>
                      <a:pt x="9736" y="2811"/>
                      <a:pt x="10977" y="3196"/>
                      <a:pt x="11320" y="3823"/>
                    </a:cubicBezTo>
                    <a:cubicBezTo>
                      <a:pt x="11415" y="3995"/>
                      <a:pt x="10881" y="4067"/>
                      <a:pt x="10786" y="3896"/>
                    </a:cubicBezTo>
                    <a:cubicBezTo>
                      <a:pt x="10530" y="3427"/>
                      <a:pt x="9587" y="3098"/>
                      <a:pt x="8603" y="3168"/>
                    </a:cubicBezTo>
                    <a:cubicBezTo>
                      <a:pt x="8255" y="3193"/>
                      <a:pt x="8104" y="2927"/>
                      <a:pt x="8456" y="2903"/>
                    </a:cubicBezTo>
                    <a:close/>
                    <a:moveTo>
                      <a:pt x="0" y="20005"/>
                    </a:moveTo>
                    <a:cubicBezTo>
                      <a:pt x="1242" y="20964"/>
                      <a:pt x="3407" y="21600"/>
                      <a:pt x="5870" y="21600"/>
                    </a:cubicBezTo>
                    <a:cubicBezTo>
                      <a:pt x="8324" y="21600"/>
                      <a:pt x="10481" y="20969"/>
                      <a:pt x="11725" y="20017"/>
                    </a:cubicBezTo>
                    <a:cubicBezTo>
                      <a:pt x="11324" y="19564"/>
                      <a:pt x="10534" y="19202"/>
                      <a:pt x="9544" y="19062"/>
                    </a:cubicBezTo>
                    <a:cubicBezTo>
                      <a:pt x="9765" y="19348"/>
                      <a:pt x="9729" y="19654"/>
                      <a:pt x="9162" y="19896"/>
                    </a:cubicBezTo>
                    <a:cubicBezTo>
                      <a:pt x="8893" y="20012"/>
                      <a:pt x="8499" y="19818"/>
                      <a:pt x="8770" y="19702"/>
                    </a:cubicBezTo>
                    <a:cubicBezTo>
                      <a:pt x="9594" y="19349"/>
                      <a:pt x="8793" y="18865"/>
                      <a:pt x="8175" y="18616"/>
                    </a:cubicBezTo>
                    <a:cubicBezTo>
                      <a:pt x="7897" y="18505"/>
                      <a:pt x="8292" y="18312"/>
                      <a:pt x="8566" y="18422"/>
                    </a:cubicBezTo>
                    <a:cubicBezTo>
                      <a:pt x="8802" y="18516"/>
                      <a:pt x="9032" y="18636"/>
                      <a:pt x="9221" y="18768"/>
                    </a:cubicBezTo>
                    <a:cubicBezTo>
                      <a:pt x="9267" y="18759"/>
                      <a:pt x="9320" y="18756"/>
                      <a:pt x="9380" y="18761"/>
                    </a:cubicBezTo>
                    <a:cubicBezTo>
                      <a:pt x="9657" y="18786"/>
                      <a:pt x="9924" y="18827"/>
                      <a:pt x="10177" y="18881"/>
                    </a:cubicBezTo>
                    <a:cubicBezTo>
                      <a:pt x="10254" y="18615"/>
                      <a:pt x="10260" y="18349"/>
                      <a:pt x="10198" y="18083"/>
                    </a:cubicBezTo>
                    <a:cubicBezTo>
                      <a:pt x="10069" y="18119"/>
                      <a:pt x="9934" y="18149"/>
                      <a:pt x="9790" y="18174"/>
                    </a:cubicBezTo>
                    <a:cubicBezTo>
                      <a:pt x="9471" y="18229"/>
                      <a:pt x="9326" y="18164"/>
                      <a:pt x="9059" y="18077"/>
                    </a:cubicBezTo>
                    <a:cubicBezTo>
                      <a:pt x="8761" y="17981"/>
                      <a:pt x="9039" y="17742"/>
                      <a:pt x="9339" y="17839"/>
                    </a:cubicBezTo>
                    <a:cubicBezTo>
                      <a:pt x="9418" y="17865"/>
                      <a:pt x="9497" y="17890"/>
                      <a:pt x="9577" y="17916"/>
                    </a:cubicBezTo>
                    <a:cubicBezTo>
                      <a:pt x="10108" y="17837"/>
                      <a:pt x="10519" y="17643"/>
                      <a:pt x="10687" y="17374"/>
                    </a:cubicBezTo>
                    <a:cubicBezTo>
                      <a:pt x="10792" y="17204"/>
                      <a:pt x="11327" y="17277"/>
                      <a:pt x="11221" y="17447"/>
                    </a:cubicBezTo>
                    <a:cubicBezTo>
                      <a:pt x="11117" y="17615"/>
                      <a:pt x="10942" y="17767"/>
                      <a:pt x="10701" y="17892"/>
                    </a:cubicBezTo>
                    <a:cubicBezTo>
                      <a:pt x="10819" y="18268"/>
                      <a:pt x="10816" y="18641"/>
                      <a:pt x="10690" y="19016"/>
                    </a:cubicBezTo>
                    <a:cubicBezTo>
                      <a:pt x="11367" y="19227"/>
                      <a:pt x="11908" y="19540"/>
                      <a:pt x="12233" y="19902"/>
                    </a:cubicBezTo>
                    <a:cubicBezTo>
                      <a:pt x="14921" y="19832"/>
                      <a:pt x="17059" y="18726"/>
                      <a:pt x="17059" y="17371"/>
                    </a:cubicBezTo>
                    <a:cubicBezTo>
                      <a:pt x="17059" y="17150"/>
                      <a:pt x="17001" y="16935"/>
                      <a:pt x="16894" y="16730"/>
                    </a:cubicBezTo>
                    <a:cubicBezTo>
                      <a:pt x="16920" y="16728"/>
                      <a:pt x="16947" y="16726"/>
                      <a:pt x="16973" y="16724"/>
                    </a:cubicBezTo>
                    <a:cubicBezTo>
                      <a:pt x="15912" y="15896"/>
                      <a:pt x="13889" y="15267"/>
                      <a:pt x="12134" y="15769"/>
                    </a:cubicBezTo>
                    <a:cubicBezTo>
                      <a:pt x="12454" y="15998"/>
                      <a:pt x="12580" y="16299"/>
                      <a:pt x="12403" y="16614"/>
                    </a:cubicBezTo>
                    <a:cubicBezTo>
                      <a:pt x="12307" y="16785"/>
                      <a:pt x="11773" y="16712"/>
                      <a:pt x="11869" y="16541"/>
                    </a:cubicBezTo>
                    <a:cubicBezTo>
                      <a:pt x="12156" y="16030"/>
                      <a:pt x="11345" y="15534"/>
                      <a:pt x="10263" y="15617"/>
                    </a:cubicBezTo>
                    <a:cubicBezTo>
                      <a:pt x="9915" y="15643"/>
                      <a:pt x="9764" y="15378"/>
                      <a:pt x="10116" y="15351"/>
                    </a:cubicBezTo>
                    <a:cubicBezTo>
                      <a:pt x="10743" y="15303"/>
                      <a:pt x="11320" y="15391"/>
                      <a:pt x="11748" y="15563"/>
                    </a:cubicBezTo>
                    <a:cubicBezTo>
                      <a:pt x="11751" y="15562"/>
                      <a:pt x="11752" y="15561"/>
                      <a:pt x="11755" y="15560"/>
                    </a:cubicBezTo>
                    <a:cubicBezTo>
                      <a:pt x="13876" y="14897"/>
                      <a:pt x="16328" y="15656"/>
                      <a:pt x="17527" y="16661"/>
                    </a:cubicBezTo>
                    <a:cubicBezTo>
                      <a:pt x="19243" y="16401"/>
                      <a:pt x="20492" y="15609"/>
                      <a:pt x="20492" y="14671"/>
                    </a:cubicBezTo>
                    <a:cubicBezTo>
                      <a:pt x="20492" y="14434"/>
                      <a:pt x="20411" y="14207"/>
                      <a:pt x="20266" y="13995"/>
                    </a:cubicBezTo>
                    <a:cubicBezTo>
                      <a:pt x="19142" y="13756"/>
                      <a:pt x="17832" y="13573"/>
                      <a:pt x="16802" y="13987"/>
                    </a:cubicBezTo>
                    <a:cubicBezTo>
                      <a:pt x="16714" y="14023"/>
                      <a:pt x="16612" y="14026"/>
                      <a:pt x="16525" y="14011"/>
                    </a:cubicBezTo>
                    <a:cubicBezTo>
                      <a:pt x="16698" y="14164"/>
                      <a:pt x="16819" y="14332"/>
                      <a:pt x="16878" y="14510"/>
                    </a:cubicBezTo>
                    <a:cubicBezTo>
                      <a:pt x="16935" y="14684"/>
                      <a:pt x="16401" y="14758"/>
                      <a:pt x="16344" y="14584"/>
                    </a:cubicBezTo>
                    <a:cubicBezTo>
                      <a:pt x="16205" y="14159"/>
                      <a:pt x="15696" y="13816"/>
                      <a:pt x="14917" y="13627"/>
                    </a:cubicBezTo>
                    <a:cubicBezTo>
                      <a:pt x="14596" y="13549"/>
                      <a:pt x="14876" y="13312"/>
                      <a:pt x="15196" y="13389"/>
                    </a:cubicBezTo>
                    <a:cubicBezTo>
                      <a:pt x="15648" y="13499"/>
                      <a:pt x="16033" y="13660"/>
                      <a:pt x="16322" y="13856"/>
                    </a:cubicBezTo>
                    <a:cubicBezTo>
                      <a:pt x="16334" y="13834"/>
                      <a:pt x="16362" y="13812"/>
                      <a:pt x="16410" y="13792"/>
                    </a:cubicBezTo>
                    <a:cubicBezTo>
                      <a:pt x="17504" y="13353"/>
                      <a:pt x="18787" y="13434"/>
                      <a:pt x="19994" y="13650"/>
                    </a:cubicBezTo>
                    <a:cubicBezTo>
                      <a:pt x="20977" y="13226"/>
                      <a:pt x="21600" y="12600"/>
                      <a:pt x="21600" y="11902"/>
                    </a:cubicBezTo>
                    <a:cubicBezTo>
                      <a:pt x="21600" y="11268"/>
                      <a:pt x="21086" y="10694"/>
                      <a:pt x="20256" y="10276"/>
                    </a:cubicBezTo>
                    <a:cubicBezTo>
                      <a:pt x="19359" y="10739"/>
                      <a:pt x="18140" y="11046"/>
                      <a:pt x="16870" y="11188"/>
                    </a:cubicBezTo>
                    <a:cubicBezTo>
                      <a:pt x="16233" y="11260"/>
                      <a:pt x="15557" y="11273"/>
                      <a:pt x="14908" y="11222"/>
                    </a:cubicBezTo>
                    <a:cubicBezTo>
                      <a:pt x="14436" y="12245"/>
                      <a:pt x="12520" y="12897"/>
                      <a:pt x="10448" y="12791"/>
                    </a:cubicBezTo>
                    <a:cubicBezTo>
                      <a:pt x="10487" y="13009"/>
                      <a:pt x="10435" y="13227"/>
                      <a:pt x="10216" y="13437"/>
                    </a:cubicBezTo>
                    <a:cubicBezTo>
                      <a:pt x="9880" y="13761"/>
                      <a:pt x="9104" y="13949"/>
                      <a:pt x="8404" y="13838"/>
                    </a:cubicBezTo>
                    <a:cubicBezTo>
                      <a:pt x="8065" y="13785"/>
                      <a:pt x="8210" y="13519"/>
                      <a:pt x="8551" y="13573"/>
                    </a:cubicBezTo>
                    <a:cubicBezTo>
                      <a:pt x="9199" y="13675"/>
                      <a:pt x="9716" y="13409"/>
                      <a:pt x="9879" y="13119"/>
                    </a:cubicBezTo>
                    <a:cubicBezTo>
                      <a:pt x="10066" y="12785"/>
                      <a:pt x="9730" y="12399"/>
                      <a:pt x="9497" y="12091"/>
                    </a:cubicBezTo>
                    <a:cubicBezTo>
                      <a:pt x="9370" y="11924"/>
                      <a:pt x="9906" y="11853"/>
                      <a:pt x="10030" y="12017"/>
                    </a:cubicBezTo>
                    <a:cubicBezTo>
                      <a:pt x="10152" y="12178"/>
                      <a:pt x="10269" y="12342"/>
                      <a:pt x="10350" y="12509"/>
                    </a:cubicBezTo>
                    <a:cubicBezTo>
                      <a:pt x="12225" y="12655"/>
                      <a:pt x="13922" y="12064"/>
                      <a:pt x="14364" y="11164"/>
                    </a:cubicBezTo>
                    <a:cubicBezTo>
                      <a:pt x="13439" y="11037"/>
                      <a:pt x="12615" y="10770"/>
                      <a:pt x="12100" y="10350"/>
                    </a:cubicBezTo>
                    <a:cubicBezTo>
                      <a:pt x="11865" y="10450"/>
                      <a:pt x="11607" y="10536"/>
                      <a:pt x="11313" y="10600"/>
                    </a:cubicBezTo>
                    <a:cubicBezTo>
                      <a:pt x="10506" y="10777"/>
                      <a:pt x="9557" y="10737"/>
                      <a:pt x="8899" y="10438"/>
                    </a:cubicBezTo>
                    <a:cubicBezTo>
                      <a:pt x="8635" y="10317"/>
                      <a:pt x="9027" y="10123"/>
                      <a:pt x="9290" y="10243"/>
                    </a:cubicBezTo>
                    <a:cubicBezTo>
                      <a:pt x="9900" y="10520"/>
                      <a:pt x="10776" y="10456"/>
                      <a:pt x="11434" y="10259"/>
                    </a:cubicBezTo>
                    <a:cubicBezTo>
                      <a:pt x="11587" y="10214"/>
                      <a:pt x="11728" y="10160"/>
                      <a:pt x="11859" y="10099"/>
                    </a:cubicBezTo>
                    <a:cubicBezTo>
                      <a:pt x="11838" y="10003"/>
                      <a:pt x="12017" y="9927"/>
                      <a:pt x="12176" y="9933"/>
                    </a:cubicBezTo>
                    <a:cubicBezTo>
                      <a:pt x="12509" y="9735"/>
                      <a:pt x="12780" y="9503"/>
                      <a:pt x="13038" y="9291"/>
                    </a:cubicBezTo>
                    <a:cubicBezTo>
                      <a:pt x="13223" y="9140"/>
                      <a:pt x="13701" y="9277"/>
                      <a:pt x="13516" y="9430"/>
                    </a:cubicBezTo>
                    <a:cubicBezTo>
                      <a:pt x="13215" y="9678"/>
                      <a:pt x="12897" y="9932"/>
                      <a:pt x="12507" y="10150"/>
                    </a:cubicBezTo>
                    <a:cubicBezTo>
                      <a:pt x="13376" y="10915"/>
                      <a:pt x="15265" y="11087"/>
                      <a:pt x="16916" y="10901"/>
                    </a:cubicBezTo>
                    <a:cubicBezTo>
                      <a:pt x="18019" y="10777"/>
                      <a:pt x="19062" y="10495"/>
                      <a:pt x="19842" y="10091"/>
                    </a:cubicBezTo>
                    <a:cubicBezTo>
                      <a:pt x="19839" y="10090"/>
                      <a:pt x="19836" y="10089"/>
                      <a:pt x="19833" y="10087"/>
                    </a:cubicBezTo>
                    <a:cubicBezTo>
                      <a:pt x="20320" y="9713"/>
                      <a:pt x="20603" y="9268"/>
                      <a:pt x="20603" y="8789"/>
                    </a:cubicBezTo>
                    <a:cubicBezTo>
                      <a:pt x="20603" y="7873"/>
                      <a:pt x="19571" y="7077"/>
                      <a:pt x="18052" y="6674"/>
                    </a:cubicBezTo>
                    <a:cubicBezTo>
                      <a:pt x="16726" y="7183"/>
                      <a:pt x="15182" y="7539"/>
                      <a:pt x="13481" y="7632"/>
                    </a:cubicBezTo>
                    <a:cubicBezTo>
                      <a:pt x="11410" y="7747"/>
                      <a:pt x="9249" y="7362"/>
                      <a:pt x="7866" y="6590"/>
                    </a:cubicBezTo>
                    <a:cubicBezTo>
                      <a:pt x="7765" y="6726"/>
                      <a:pt x="7627" y="6857"/>
                      <a:pt x="7436" y="6979"/>
                    </a:cubicBezTo>
                    <a:cubicBezTo>
                      <a:pt x="6976" y="7274"/>
                      <a:pt x="6147" y="7414"/>
                      <a:pt x="5437" y="7296"/>
                    </a:cubicBezTo>
                    <a:cubicBezTo>
                      <a:pt x="5100" y="7241"/>
                      <a:pt x="5244" y="6975"/>
                      <a:pt x="5584" y="7031"/>
                    </a:cubicBezTo>
                    <a:cubicBezTo>
                      <a:pt x="7196" y="7297"/>
                      <a:pt x="7561" y="6209"/>
                      <a:pt x="7607" y="5673"/>
                    </a:cubicBezTo>
                    <a:cubicBezTo>
                      <a:pt x="7622" y="5495"/>
                      <a:pt x="8175" y="5495"/>
                      <a:pt x="8160" y="5673"/>
                    </a:cubicBezTo>
                    <a:cubicBezTo>
                      <a:pt x="8143" y="5874"/>
                      <a:pt x="8116" y="6074"/>
                      <a:pt x="8043" y="6267"/>
                    </a:cubicBezTo>
                    <a:cubicBezTo>
                      <a:pt x="8775" y="6750"/>
                      <a:pt x="9813" y="7074"/>
                      <a:pt x="10956" y="7240"/>
                    </a:cubicBezTo>
                    <a:cubicBezTo>
                      <a:pt x="10969" y="7238"/>
                      <a:pt x="10982" y="7236"/>
                      <a:pt x="10998" y="7234"/>
                    </a:cubicBezTo>
                    <a:cubicBezTo>
                      <a:pt x="12198" y="7124"/>
                      <a:pt x="13128" y="6593"/>
                      <a:pt x="13172" y="5994"/>
                    </a:cubicBezTo>
                    <a:cubicBezTo>
                      <a:pt x="12585" y="6086"/>
                      <a:pt x="11915" y="6011"/>
                      <a:pt x="11512" y="5775"/>
                    </a:cubicBezTo>
                    <a:cubicBezTo>
                      <a:pt x="11283" y="5640"/>
                      <a:pt x="11672" y="5444"/>
                      <a:pt x="11904" y="5580"/>
                    </a:cubicBezTo>
                    <a:cubicBezTo>
                      <a:pt x="12231" y="5772"/>
                      <a:pt x="12717" y="5795"/>
                      <a:pt x="13154" y="5702"/>
                    </a:cubicBezTo>
                    <a:cubicBezTo>
                      <a:pt x="13200" y="5627"/>
                      <a:pt x="13364" y="5584"/>
                      <a:pt x="13499" y="5596"/>
                    </a:cubicBezTo>
                    <a:cubicBezTo>
                      <a:pt x="13853" y="5441"/>
                      <a:pt x="14041" y="5192"/>
                      <a:pt x="14156" y="4976"/>
                    </a:cubicBezTo>
                    <a:cubicBezTo>
                      <a:pt x="14248" y="4804"/>
                      <a:pt x="14783" y="4877"/>
                      <a:pt x="14691" y="5049"/>
                    </a:cubicBezTo>
                    <a:cubicBezTo>
                      <a:pt x="14525" y="5360"/>
                      <a:pt x="14228" y="5665"/>
                      <a:pt x="13713" y="5855"/>
                    </a:cubicBezTo>
                    <a:cubicBezTo>
                      <a:pt x="13772" y="6470"/>
                      <a:pt x="13095" y="7062"/>
                      <a:pt x="12022" y="7347"/>
                    </a:cubicBezTo>
                    <a:cubicBezTo>
                      <a:pt x="12588" y="7381"/>
                      <a:pt x="13165" y="7380"/>
                      <a:pt x="13728" y="7342"/>
                    </a:cubicBezTo>
                    <a:cubicBezTo>
                      <a:pt x="15324" y="7234"/>
                      <a:pt x="16771" y="6852"/>
                      <a:pt x="17999" y="6342"/>
                    </a:cubicBezTo>
                    <a:cubicBezTo>
                      <a:pt x="18035" y="6224"/>
                      <a:pt x="18055" y="6103"/>
                      <a:pt x="18055" y="5978"/>
                    </a:cubicBezTo>
                    <a:cubicBezTo>
                      <a:pt x="18055" y="4689"/>
                      <a:pt x="16053" y="3632"/>
                      <a:pt x="13512" y="3535"/>
                    </a:cubicBezTo>
                    <a:cubicBezTo>
                      <a:pt x="13512" y="3523"/>
                      <a:pt x="13513" y="3511"/>
                      <a:pt x="13513" y="3499"/>
                    </a:cubicBezTo>
                    <a:cubicBezTo>
                      <a:pt x="13513" y="2388"/>
                      <a:pt x="11704" y="1488"/>
                      <a:pt x="9470" y="1488"/>
                    </a:cubicBezTo>
                    <a:cubicBezTo>
                      <a:pt x="8860" y="1488"/>
                      <a:pt x="8283" y="1555"/>
                      <a:pt x="7765" y="1676"/>
                    </a:cubicBezTo>
                    <a:cubicBezTo>
                      <a:pt x="7671" y="1928"/>
                      <a:pt x="7518" y="2175"/>
                      <a:pt x="7304" y="2410"/>
                    </a:cubicBezTo>
                    <a:cubicBezTo>
                      <a:pt x="6733" y="3038"/>
                      <a:pt x="5642" y="3786"/>
                      <a:pt x="4172" y="3896"/>
                    </a:cubicBezTo>
                    <a:cubicBezTo>
                      <a:pt x="4150" y="3898"/>
                      <a:pt x="4129" y="3898"/>
                      <a:pt x="4109" y="3898"/>
                    </a:cubicBezTo>
                    <a:cubicBezTo>
                      <a:pt x="4102" y="4178"/>
                      <a:pt x="3903" y="4466"/>
                      <a:pt x="3647" y="4697"/>
                    </a:cubicBezTo>
                    <a:cubicBezTo>
                      <a:pt x="3475" y="4852"/>
                      <a:pt x="2996" y="4714"/>
                      <a:pt x="3169" y="4558"/>
                    </a:cubicBezTo>
                    <a:cubicBezTo>
                      <a:pt x="3469" y="4287"/>
                      <a:pt x="3623" y="4003"/>
                      <a:pt x="3496" y="3695"/>
                    </a:cubicBezTo>
                    <a:cubicBezTo>
                      <a:pt x="3366" y="3377"/>
                      <a:pt x="2714" y="3122"/>
                      <a:pt x="2061" y="3169"/>
                    </a:cubicBezTo>
                    <a:cubicBezTo>
                      <a:pt x="1711" y="3194"/>
                      <a:pt x="1561" y="2928"/>
                      <a:pt x="1913" y="2904"/>
                    </a:cubicBezTo>
                    <a:cubicBezTo>
                      <a:pt x="2712" y="2846"/>
                      <a:pt x="3373" y="3029"/>
                      <a:pt x="3813" y="3359"/>
                    </a:cubicBezTo>
                    <a:cubicBezTo>
                      <a:pt x="3926" y="3443"/>
                      <a:pt x="4000" y="3534"/>
                      <a:pt x="4048" y="3629"/>
                    </a:cubicBezTo>
                    <a:cubicBezTo>
                      <a:pt x="5391" y="3520"/>
                      <a:pt x="6369" y="2809"/>
                      <a:pt x="6861" y="2229"/>
                    </a:cubicBezTo>
                    <a:cubicBezTo>
                      <a:pt x="7011" y="2052"/>
                      <a:pt x="7124" y="1868"/>
                      <a:pt x="7201" y="1682"/>
                    </a:cubicBezTo>
                    <a:cubicBezTo>
                      <a:pt x="6461" y="699"/>
                      <a:pt x="4558" y="0"/>
                      <a:pt x="2325" y="0"/>
                    </a:cubicBezTo>
                    <a:cubicBezTo>
                      <a:pt x="1488" y="0"/>
                      <a:pt x="701" y="101"/>
                      <a:pt x="0" y="275"/>
                    </a:cubicBezTo>
                    <a:cubicBezTo>
                      <a:pt x="0" y="275"/>
                      <a:pt x="0" y="20005"/>
                      <a:pt x="0" y="2000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ïślíḍé">
                <a:extLst>
                  <a:ext uri="{FF2B5EF4-FFF2-40B4-BE49-F238E27FC236}">
                    <a16:creationId xmlns:a16="http://schemas.microsoft.com/office/drawing/2014/main" id="{1F454829-35BD-4E5B-9336-9C2A3639D212}"/>
                  </a:ext>
                </a:extLst>
              </p:cNvPr>
              <p:cNvSpPr/>
              <p:nvPr/>
            </p:nvSpPr>
            <p:spPr>
              <a:xfrm>
                <a:off x="6596364" y="1928366"/>
                <a:ext cx="1544234" cy="1544234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60%</a:t>
                </a:r>
              </a:p>
            </p:txBody>
          </p:sp>
          <p:sp>
            <p:nvSpPr>
              <p:cNvPr id="35" name="íş1îḑé">
                <a:extLst>
                  <a:ext uri="{FF2B5EF4-FFF2-40B4-BE49-F238E27FC236}">
                    <a16:creationId xmlns:a16="http://schemas.microsoft.com/office/drawing/2014/main" id="{8034169D-BD4E-47DD-B219-CFD8D1CA4539}"/>
                  </a:ext>
                </a:extLst>
              </p:cNvPr>
              <p:cNvSpPr/>
              <p:nvPr/>
            </p:nvSpPr>
            <p:spPr>
              <a:xfrm>
                <a:off x="5725195" y="4203461"/>
                <a:ext cx="1134764" cy="1134764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30%</a:t>
                </a:r>
              </a:p>
            </p:txBody>
          </p:sp>
          <p:sp>
            <p:nvSpPr>
              <p:cNvPr id="36" name="iš1ïḍe">
                <a:extLst>
                  <a:ext uri="{FF2B5EF4-FFF2-40B4-BE49-F238E27FC236}">
                    <a16:creationId xmlns:a16="http://schemas.microsoft.com/office/drawing/2014/main" id="{49690EC4-9938-439A-9F86-4EE8C23E91D1}"/>
                  </a:ext>
                </a:extLst>
              </p:cNvPr>
              <p:cNvSpPr/>
              <p:nvPr/>
            </p:nvSpPr>
            <p:spPr>
              <a:xfrm>
                <a:off x="4078514" y="2565371"/>
                <a:ext cx="1134764" cy="1134764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2400" b="1" dirty="0"/>
                  <a:t>40%</a:t>
                </a:r>
              </a:p>
            </p:txBody>
          </p:sp>
        </p:grpSp>
        <p:grpSp>
          <p:nvGrpSpPr>
            <p:cNvPr id="7" name="ïṩ1iḍê">
              <a:extLst>
                <a:ext uri="{FF2B5EF4-FFF2-40B4-BE49-F238E27FC236}">
                  <a16:creationId xmlns:a16="http://schemas.microsoft.com/office/drawing/2014/main" id="{3C411DFE-793E-4483-882B-A0D537E16CAB}"/>
                </a:ext>
              </a:extLst>
            </p:cNvPr>
            <p:cNvGrpSpPr/>
            <p:nvPr/>
          </p:nvGrpSpPr>
          <p:grpSpPr>
            <a:xfrm>
              <a:off x="687279" y="1380804"/>
              <a:ext cx="5408721" cy="1463196"/>
              <a:chOff x="687278" y="2398652"/>
              <a:chExt cx="3524773" cy="1463196"/>
            </a:xfrm>
          </p:grpSpPr>
          <p:sp>
            <p:nvSpPr>
              <p:cNvPr id="30" name="ïšlîḍé">
                <a:extLst>
                  <a:ext uri="{FF2B5EF4-FFF2-40B4-BE49-F238E27FC236}">
                    <a16:creationId xmlns:a16="http://schemas.microsoft.com/office/drawing/2014/main" id="{0B18E2B0-1EB3-47D9-999A-040A66333587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021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1" name="išḷíḑê">
                <a:extLst>
                  <a:ext uri="{FF2B5EF4-FFF2-40B4-BE49-F238E27FC236}">
                    <a16:creationId xmlns:a16="http://schemas.microsoft.com/office/drawing/2014/main" id="{CDCE2E6E-9F9D-4935-A9CB-B3F96711DD7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AC579A7-0222-4A5E-9F1C-C1DE6603CB11}"/>
                </a:ext>
              </a:extLst>
            </p:cNvPr>
            <p:cNvCxnSpPr/>
            <p:nvPr/>
          </p:nvCxnSpPr>
          <p:spPr>
            <a:xfrm>
              <a:off x="687279" y="3024000"/>
              <a:ext cx="5678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ṩľíḍè">
              <a:extLst>
                <a:ext uri="{FF2B5EF4-FFF2-40B4-BE49-F238E27FC236}">
                  <a16:creationId xmlns:a16="http://schemas.microsoft.com/office/drawing/2014/main" id="{6D3A5917-906E-4F9A-8D9F-DDE69F492EBE}"/>
                </a:ext>
              </a:extLst>
            </p:cNvPr>
            <p:cNvGrpSpPr/>
            <p:nvPr/>
          </p:nvGrpSpPr>
          <p:grpSpPr>
            <a:xfrm>
              <a:off x="697279" y="3429000"/>
              <a:ext cx="2631665" cy="1104745"/>
              <a:chOff x="6951000" y="1143572"/>
              <a:chExt cx="2631665" cy="1104745"/>
            </a:xfrm>
          </p:grpSpPr>
          <p:grpSp>
            <p:nvGrpSpPr>
              <p:cNvPr id="24" name="iṩḷîdé">
                <a:extLst>
                  <a:ext uri="{FF2B5EF4-FFF2-40B4-BE49-F238E27FC236}">
                    <a16:creationId xmlns:a16="http://schemas.microsoft.com/office/drawing/2014/main" id="{881B6BF8-5F50-44A5-9AA6-CC999AA1A14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8" name="îS1ïḓê">
                  <a:extLst>
                    <a:ext uri="{FF2B5EF4-FFF2-40B4-BE49-F238E27FC236}">
                      <a16:creationId xmlns:a16="http://schemas.microsoft.com/office/drawing/2014/main" id="{40571F8C-714A-42C4-94AC-5CBC860A22BC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ïsḻïḑè">
                  <a:extLst>
                    <a:ext uri="{FF2B5EF4-FFF2-40B4-BE49-F238E27FC236}">
                      <a16:creationId xmlns:a16="http://schemas.microsoft.com/office/drawing/2014/main" id="{84FA1721-48D5-45F2-A67F-F35AAF985F0A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25" name="îṥlîdé">
                <a:extLst>
                  <a:ext uri="{FF2B5EF4-FFF2-40B4-BE49-F238E27FC236}">
                    <a16:creationId xmlns:a16="http://schemas.microsoft.com/office/drawing/2014/main" id="{6DCC42A6-49B4-46F5-ADA2-7647408A36D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6" name="îṩlîḑè">
                  <a:extLst>
                    <a:ext uri="{FF2B5EF4-FFF2-40B4-BE49-F238E27FC236}">
                      <a16:creationId xmlns:a16="http://schemas.microsoft.com/office/drawing/2014/main" id="{0FC25266-7218-46D1-8C96-DC5DC8719AE5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ïṥ1iḑe">
                  <a:extLst>
                    <a:ext uri="{FF2B5EF4-FFF2-40B4-BE49-F238E27FC236}">
                      <a16:creationId xmlns:a16="http://schemas.microsoft.com/office/drawing/2014/main" id="{2512BACD-5C53-4D80-B738-42C66CC31E3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íṣlïḋé">
              <a:extLst>
                <a:ext uri="{FF2B5EF4-FFF2-40B4-BE49-F238E27FC236}">
                  <a16:creationId xmlns:a16="http://schemas.microsoft.com/office/drawing/2014/main" id="{B1736DFC-9584-4874-A2B3-DA553185FD16}"/>
                </a:ext>
              </a:extLst>
            </p:cNvPr>
            <p:cNvGrpSpPr/>
            <p:nvPr/>
          </p:nvGrpSpPr>
          <p:grpSpPr>
            <a:xfrm>
              <a:off x="697279" y="4886532"/>
              <a:ext cx="2631665" cy="1104745"/>
              <a:chOff x="6951000" y="1143572"/>
              <a:chExt cx="2631665" cy="1104745"/>
            </a:xfrm>
          </p:grpSpPr>
          <p:grpSp>
            <p:nvGrpSpPr>
              <p:cNvPr id="18" name="í$ľidê">
                <a:extLst>
                  <a:ext uri="{FF2B5EF4-FFF2-40B4-BE49-F238E27FC236}">
                    <a16:creationId xmlns:a16="http://schemas.microsoft.com/office/drawing/2014/main" id="{2759A7AC-E69C-41EC-B455-F17F876921B9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2" name="î$ḻîḋè">
                  <a:extLst>
                    <a:ext uri="{FF2B5EF4-FFF2-40B4-BE49-F238E27FC236}">
                      <a16:creationId xmlns:a16="http://schemas.microsoft.com/office/drawing/2014/main" id="{F79EAB71-13BD-46FE-86CD-4CF2D942D96D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3" name="ïşľidé">
                  <a:extLst>
                    <a:ext uri="{FF2B5EF4-FFF2-40B4-BE49-F238E27FC236}">
                      <a16:creationId xmlns:a16="http://schemas.microsoft.com/office/drawing/2014/main" id="{D64AD8D7-B2C0-4876-ABCD-A15FB2819D7F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9" name="íSḷïḋè">
                <a:extLst>
                  <a:ext uri="{FF2B5EF4-FFF2-40B4-BE49-F238E27FC236}">
                    <a16:creationId xmlns:a16="http://schemas.microsoft.com/office/drawing/2014/main" id="{77EA1347-CD21-491C-A006-F2614988A5E2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0" name="í$liďè">
                  <a:extLst>
                    <a:ext uri="{FF2B5EF4-FFF2-40B4-BE49-F238E27FC236}">
                      <a16:creationId xmlns:a16="http://schemas.microsoft.com/office/drawing/2014/main" id="{69E1BD36-033C-4B2B-93D7-222CDE0298BF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i$lidê">
                  <a:extLst>
                    <a:ext uri="{FF2B5EF4-FFF2-40B4-BE49-F238E27FC236}">
                      <a16:creationId xmlns:a16="http://schemas.microsoft.com/office/drawing/2014/main" id="{9AB384AE-CA37-42B7-B646-D49740B43659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1" name="íṣḻïḑé">
              <a:extLst>
                <a:ext uri="{FF2B5EF4-FFF2-40B4-BE49-F238E27FC236}">
                  <a16:creationId xmlns:a16="http://schemas.microsoft.com/office/drawing/2014/main" id="{8F69F61F-3426-4B96-A56A-64D2952927A2}"/>
                </a:ext>
              </a:extLst>
            </p:cNvPr>
            <p:cNvGrpSpPr/>
            <p:nvPr/>
          </p:nvGrpSpPr>
          <p:grpSpPr>
            <a:xfrm>
              <a:off x="4184320" y="3429000"/>
              <a:ext cx="2631665" cy="1104745"/>
              <a:chOff x="6951000" y="1143572"/>
              <a:chExt cx="2631665" cy="1104745"/>
            </a:xfrm>
          </p:grpSpPr>
          <p:grpSp>
            <p:nvGrpSpPr>
              <p:cNvPr id="12" name="îṩḷidé">
                <a:extLst>
                  <a:ext uri="{FF2B5EF4-FFF2-40B4-BE49-F238E27FC236}">
                    <a16:creationId xmlns:a16="http://schemas.microsoft.com/office/drawing/2014/main" id="{44CE137C-3CD4-438E-9075-602E3BDEC7EF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16" name="íṩlíḑe">
                  <a:extLst>
                    <a:ext uri="{FF2B5EF4-FFF2-40B4-BE49-F238E27FC236}">
                      <a16:creationId xmlns:a16="http://schemas.microsoft.com/office/drawing/2014/main" id="{F99316A2-6EAC-4A39-BB2C-780B9DA245FB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7" name="ïṥľïḍé">
                  <a:extLst>
                    <a:ext uri="{FF2B5EF4-FFF2-40B4-BE49-F238E27FC236}">
                      <a16:creationId xmlns:a16="http://schemas.microsoft.com/office/drawing/2014/main" id="{4733DEAD-5980-48FB-A58E-80E09F0F4D7B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3" name="iṡľíḑê">
                <a:extLst>
                  <a:ext uri="{FF2B5EF4-FFF2-40B4-BE49-F238E27FC236}">
                    <a16:creationId xmlns:a16="http://schemas.microsoft.com/office/drawing/2014/main" id="{F41E1627-AB06-49C8-A4E9-7CCE88931527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4" name="i$ḷîďé">
                  <a:extLst>
                    <a:ext uri="{FF2B5EF4-FFF2-40B4-BE49-F238E27FC236}">
                      <a16:creationId xmlns:a16="http://schemas.microsoft.com/office/drawing/2014/main" id="{7B0CADD2-44A6-4BD5-91A6-2586D0D1224F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ïṡľîḋè">
                  <a:extLst>
                    <a:ext uri="{FF2B5EF4-FFF2-40B4-BE49-F238E27FC236}">
                      <a16:creationId xmlns:a16="http://schemas.microsoft.com/office/drawing/2014/main" id="{B0119F92-0ED9-4149-B536-F6FAF489E64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5203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0877-DBFB-436D-95E8-779D628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ACA35-192A-4DB9-9DDF-5956FBC1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DAACD-83B2-41C7-9EED-D0C7739E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C414FF-0F37-4CAC-874E-B05E8813B470}"/>
              </a:ext>
            </a:extLst>
          </p:cNvPr>
          <p:cNvGrpSpPr/>
          <p:nvPr/>
        </p:nvGrpSpPr>
        <p:grpSpPr>
          <a:xfrm>
            <a:off x="2772505" y="1130300"/>
            <a:ext cx="6646991" cy="5011889"/>
            <a:chOff x="2766112" y="1130300"/>
            <a:chExt cx="6646991" cy="5011889"/>
          </a:xfrm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AE70C9C8-2805-489D-A907-C8686BC9469A}"/>
                </a:ext>
              </a:extLst>
            </p:cNvPr>
            <p:cNvGrpSpPr/>
            <p:nvPr/>
          </p:nvGrpSpPr>
          <p:grpSpPr>
            <a:xfrm rot="10800000">
              <a:off x="2766112" y="1481620"/>
              <a:ext cx="721141" cy="4660569"/>
              <a:chOff x="5240866" y="1126607"/>
              <a:chExt cx="592667" cy="3830270"/>
            </a:xfrm>
          </p:grpSpPr>
          <p:sp>
            <p:nvSpPr>
              <p:cNvPr id="14" name="Arc 9">
                <a:extLst>
                  <a:ext uri="{FF2B5EF4-FFF2-40B4-BE49-F238E27FC236}">
                    <a16:creationId xmlns:a16="http://schemas.microsoft.com/office/drawing/2014/main" id="{DD9A7A2D-5666-40ED-A0F6-A9F344F1EB0E}"/>
                  </a:ext>
                </a:extLst>
              </p:cNvPr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1">
                <a:extLst>
                  <a:ext uri="{FF2B5EF4-FFF2-40B4-BE49-F238E27FC236}">
                    <a16:creationId xmlns:a16="http://schemas.microsoft.com/office/drawing/2014/main" id="{5BECDE98-3207-4E27-8811-D16D9C45F393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 rot="10800000" flipV="1">
                <a:off x="5833533" y="1422941"/>
                <a:ext cx="0" cy="3454519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2">
                <a:extLst>
                  <a:ext uri="{FF2B5EF4-FFF2-40B4-BE49-F238E27FC236}">
                    <a16:creationId xmlns:a16="http://schemas.microsoft.com/office/drawing/2014/main" id="{83C219A8-8D34-4D59-B218-F6DFCDC22A97}"/>
                  </a:ext>
                </a:extLst>
              </p:cNvPr>
              <p:cNvCxnSpPr>
                <a:stCxn id="14" idx="0"/>
                <a:endCxn id="8" idx="0"/>
              </p:cNvCxnSpPr>
              <p:nvPr/>
            </p:nvCxnSpPr>
            <p:spPr>
              <a:xfrm rot="10800000" flipV="1">
                <a:off x="5241175" y="1407426"/>
                <a:ext cx="97" cy="3549451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0771982A-1235-491B-AF11-1D346A9D3E75}"/>
                </a:ext>
              </a:extLst>
            </p:cNvPr>
            <p:cNvGrpSpPr/>
            <p:nvPr/>
          </p:nvGrpSpPr>
          <p:grpSpPr>
            <a:xfrm rot="10800000">
              <a:off x="8681661" y="1490871"/>
              <a:ext cx="731442" cy="4651318"/>
              <a:chOff x="5240866" y="1126607"/>
              <a:chExt cx="601132" cy="3822667"/>
            </a:xfrm>
          </p:grpSpPr>
          <p:sp>
            <p:nvSpPr>
              <p:cNvPr id="11" name="Arc 20">
                <a:extLst>
                  <a:ext uri="{FF2B5EF4-FFF2-40B4-BE49-F238E27FC236}">
                    <a16:creationId xmlns:a16="http://schemas.microsoft.com/office/drawing/2014/main" id="{EE51E7CF-44F6-430B-BD5B-AB5B58304B41}"/>
                  </a:ext>
                </a:extLst>
              </p:cNvPr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noFill/>
              <a:ln w="22225">
                <a:solidFill>
                  <a:schemeClr val="tx2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21">
                <a:extLst>
                  <a:ext uri="{FF2B5EF4-FFF2-40B4-BE49-F238E27FC236}">
                    <a16:creationId xmlns:a16="http://schemas.microsoft.com/office/drawing/2014/main" id="{7FF6259F-981C-4044-B5A7-61ECBF6F0D2E}"/>
                  </a:ext>
                </a:extLst>
              </p:cNvPr>
              <p:cNvCxnSpPr>
                <a:stCxn id="11" idx="2"/>
                <a:endCxn id="9" idx="2"/>
              </p:cNvCxnSpPr>
              <p:nvPr/>
            </p:nvCxnSpPr>
            <p:spPr>
              <a:xfrm rot="10800000" flipH="1" flipV="1">
                <a:off x="5833533" y="1422941"/>
                <a:ext cx="8465" cy="3526333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2"/>
                </a:solidFill>
              </a:ln>
            </p:spPr>
          </p:cxnSp>
          <p:cxnSp>
            <p:nvCxnSpPr>
              <p:cNvPr id="13" name="Straight Connector 22">
                <a:extLst>
                  <a:ext uri="{FF2B5EF4-FFF2-40B4-BE49-F238E27FC236}">
                    <a16:creationId xmlns:a16="http://schemas.microsoft.com/office/drawing/2014/main" id="{32A03030-6A0F-4E43-8F60-51F94C6E8B9A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rot="10800000" flipV="1">
                <a:off x="5241272" y="1407426"/>
                <a:ext cx="1" cy="3470034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2"/>
                </a:solidFill>
              </a:ln>
            </p:spPr>
          </p:cxnSp>
        </p:grpSp>
        <p:sp>
          <p:nvSpPr>
            <p:cNvPr id="8" name="Arc 23">
              <a:extLst>
                <a:ext uri="{FF2B5EF4-FFF2-40B4-BE49-F238E27FC236}">
                  <a16:creationId xmlns:a16="http://schemas.microsoft.com/office/drawing/2014/main" id="{5C64DAEE-F418-4154-B92E-F331F7291952}"/>
                </a:ext>
              </a:extLst>
            </p:cNvPr>
            <p:cNvSpPr/>
            <p:nvPr/>
          </p:nvSpPr>
          <p:spPr>
            <a:xfrm rot="16200000">
              <a:off x="3486759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7">
              <a:extLst>
                <a:ext uri="{FF2B5EF4-FFF2-40B4-BE49-F238E27FC236}">
                  <a16:creationId xmlns:a16="http://schemas.microsoft.com/office/drawing/2014/main" id="{238B0F81-FA88-49D2-AE99-FB08E06E1BD4}"/>
                </a:ext>
              </a:extLst>
            </p:cNvPr>
            <p:cNvSpPr/>
            <p:nvPr/>
          </p:nvSpPr>
          <p:spPr>
            <a:xfrm>
              <a:off x="7960520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32">
              <a:extLst>
                <a:ext uri="{FF2B5EF4-FFF2-40B4-BE49-F238E27FC236}">
                  <a16:creationId xmlns:a16="http://schemas.microsoft.com/office/drawing/2014/main" id="{3C3867E6-D873-4A7B-AA37-B1FF60F18FE8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3847330" y="1130300"/>
              <a:ext cx="4483011" cy="119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367122-6BCC-4ACB-95A3-D4FB605DBD77}"/>
              </a:ext>
            </a:extLst>
          </p:cNvPr>
          <p:cNvGrpSpPr/>
          <p:nvPr/>
        </p:nvGrpSpPr>
        <p:grpSpPr>
          <a:xfrm>
            <a:off x="658970" y="2214770"/>
            <a:ext cx="2267334" cy="939262"/>
            <a:chOff x="658970" y="2216929"/>
            <a:chExt cx="2267334" cy="93926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0069DBE-A943-438E-BF59-BBD2D0BF2E59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0226DB4-590C-4A43-9FD6-B8CD3F6F69DB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20" name="íṩḻídè">
                <a:extLst>
                  <a:ext uri="{FF2B5EF4-FFF2-40B4-BE49-F238E27FC236}">
                    <a16:creationId xmlns:a16="http://schemas.microsoft.com/office/drawing/2014/main" id="{54CF9EF5-D05D-4039-937C-A6371442F70B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1" name="i$ľîḓê">
                <a:extLst>
                  <a:ext uri="{FF2B5EF4-FFF2-40B4-BE49-F238E27FC236}">
                    <a16:creationId xmlns:a16="http://schemas.microsoft.com/office/drawing/2014/main" id="{BE535A1F-0136-496D-B2C4-22020A2B45EB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251A43-EE5A-42DD-9AB0-E87FFB39772F}"/>
              </a:ext>
            </a:extLst>
          </p:cNvPr>
          <p:cNvGrpSpPr/>
          <p:nvPr/>
        </p:nvGrpSpPr>
        <p:grpSpPr>
          <a:xfrm>
            <a:off x="658970" y="3526236"/>
            <a:ext cx="2267334" cy="939262"/>
            <a:chOff x="658970" y="2216929"/>
            <a:chExt cx="2267334" cy="939262"/>
          </a:xfrm>
        </p:grpSpPr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69F5FAB2-C07D-4CAA-A6E2-A213EA3A25E4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7E95A15-A1F5-47F1-B6A7-C10D96FFB74B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25" name="íṩḻídè">
                <a:extLst>
                  <a:ext uri="{FF2B5EF4-FFF2-40B4-BE49-F238E27FC236}">
                    <a16:creationId xmlns:a16="http://schemas.microsoft.com/office/drawing/2014/main" id="{353FC226-0717-433D-9260-3B5812F8B93E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26" name="i$ľîḓê">
                <a:extLst>
                  <a:ext uri="{FF2B5EF4-FFF2-40B4-BE49-F238E27FC236}">
                    <a16:creationId xmlns:a16="http://schemas.microsoft.com/office/drawing/2014/main" id="{DDA2F561-9042-4E31-84B8-88D12640161E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65BA1B6-9CE9-40A4-9EBA-7C8F57DFA231}"/>
              </a:ext>
            </a:extLst>
          </p:cNvPr>
          <p:cNvGrpSpPr/>
          <p:nvPr/>
        </p:nvGrpSpPr>
        <p:grpSpPr>
          <a:xfrm>
            <a:off x="658970" y="4837701"/>
            <a:ext cx="2267334" cy="939262"/>
            <a:chOff x="658970" y="2216929"/>
            <a:chExt cx="2267334" cy="93926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90837CC6-DB66-46A7-BAEB-F74F246AB094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0C126EF-CAAB-4D48-B6BA-01246395175C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30" name="íṩḻídè">
                <a:extLst>
                  <a:ext uri="{FF2B5EF4-FFF2-40B4-BE49-F238E27FC236}">
                    <a16:creationId xmlns:a16="http://schemas.microsoft.com/office/drawing/2014/main" id="{4E8F3C5C-ACC9-4057-A557-7C2967361A2F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31" name="i$ľîḓê">
                <a:extLst>
                  <a:ext uri="{FF2B5EF4-FFF2-40B4-BE49-F238E27FC236}">
                    <a16:creationId xmlns:a16="http://schemas.microsoft.com/office/drawing/2014/main" id="{409F3911-48DD-49CC-87C9-19AEE01DCA4E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E2AA4DC-E34B-41D4-AFB2-09CFC6D9402E}"/>
              </a:ext>
            </a:extLst>
          </p:cNvPr>
          <p:cNvGrpSpPr/>
          <p:nvPr/>
        </p:nvGrpSpPr>
        <p:grpSpPr>
          <a:xfrm>
            <a:off x="3325224" y="4181969"/>
            <a:ext cx="2339563" cy="939262"/>
            <a:chOff x="3325224" y="4116614"/>
            <a:chExt cx="2339563" cy="939262"/>
          </a:xfrm>
        </p:grpSpPr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952C68F3-0D27-4EB1-AC96-DEB1B450BC28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C87E25C-ADFE-4350-9226-4F3F82BEE8B2}"/>
                </a:ext>
              </a:extLst>
            </p:cNvPr>
            <p:cNvGrpSpPr/>
            <p:nvPr/>
          </p:nvGrpSpPr>
          <p:grpSpPr>
            <a:xfrm>
              <a:off x="3827759" y="4116614"/>
              <a:ext cx="1837028" cy="939262"/>
              <a:chOff x="3827759" y="4116614"/>
              <a:chExt cx="1837028" cy="939262"/>
            </a:xfrm>
          </p:grpSpPr>
          <p:sp>
            <p:nvSpPr>
              <p:cNvPr id="35" name="íṩḻídè">
                <a:extLst>
                  <a:ext uri="{FF2B5EF4-FFF2-40B4-BE49-F238E27FC236}">
                    <a16:creationId xmlns:a16="http://schemas.microsoft.com/office/drawing/2014/main" id="{D0B39687-9AAC-4896-B709-807DC6222A3B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36" name="i$ľîḓê">
                <a:extLst>
                  <a:ext uri="{FF2B5EF4-FFF2-40B4-BE49-F238E27FC236}">
                    <a16:creationId xmlns:a16="http://schemas.microsoft.com/office/drawing/2014/main" id="{D695815F-BE37-4D4F-9CC3-5A29B4F316CB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6381DD-A35F-46A7-B7A7-6B7CC43A51B5}"/>
              </a:ext>
            </a:extLst>
          </p:cNvPr>
          <p:cNvGrpSpPr/>
          <p:nvPr/>
        </p:nvGrpSpPr>
        <p:grpSpPr>
          <a:xfrm>
            <a:off x="3325224" y="2870503"/>
            <a:ext cx="2339563" cy="939262"/>
            <a:chOff x="3325224" y="4116614"/>
            <a:chExt cx="2339563" cy="939262"/>
          </a:xfrm>
        </p:grpSpPr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DDEE8F37-44B9-4761-B1E8-9CB68A7C4A73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49FB030-2292-4922-A154-FD1D8F45BAD3}"/>
                </a:ext>
              </a:extLst>
            </p:cNvPr>
            <p:cNvGrpSpPr/>
            <p:nvPr/>
          </p:nvGrpSpPr>
          <p:grpSpPr>
            <a:xfrm>
              <a:off x="3827759" y="4116614"/>
              <a:ext cx="1837028" cy="939262"/>
              <a:chOff x="3827759" y="4116614"/>
              <a:chExt cx="1837028" cy="939262"/>
            </a:xfrm>
          </p:grpSpPr>
          <p:sp>
            <p:nvSpPr>
              <p:cNvPr id="40" name="íṩḻídè">
                <a:extLst>
                  <a:ext uri="{FF2B5EF4-FFF2-40B4-BE49-F238E27FC236}">
                    <a16:creationId xmlns:a16="http://schemas.microsoft.com/office/drawing/2014/main" id="{288FCDF5-882A-4FFE-9DD8-8979002521F7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41" name="i$ľîḓê">
                <a:extLst>
                  <a:ext uri="{FF2B5EF4-FFF2-40B4-BE49-F238E27FC236}">
                    <a16:creationId xmlns:a16="http://schemas.microsoft.com/office/drawing/2014/main" id="{523F95C1-51F9-45B4-BAC7-E1FFEFECB79F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FC292E-B40E-4769-9C2A-1EB0DCF5266A}"/>
              </a:ext>
            </a:extLst>
          </p:cNvPr>
          <p:cNvGrpSpPr/>
          <p:nvPr/>
        </p:nvGrpSpPr>
        <p:grpSpPr>
          <a:xfrm>
            <a:off x="3325224" y="1559037"/>
            <a:ext cx="2339563" cy="939262"/>
            <a:chOff x="3325224" y="4116614"/>
            <a:chExt cx="2339563" cy="939262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220F420B-019C-469F-A230-C2AD8330D120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5EA86AD-D16D-4F47-AF9C-0B9134CB487F}"/>
                </a:ext>
              </a:extLst>
            </p:cNvPr>
            <p:cNvGrpSpPr/>
            <p:nvPr/>
          </p:nvGrpSpPr>
          <p:grpSpPr>
            <a:xfrm>
              <a:off x="3827759" y="4116614"/>
              <a:ext cx="1837028" cy="939262"/>
              <a:chOff x="3827759" y="4116614"/>
              <a:chExt cx="1837028" cy="939262"/>
            </a:xfrm>
          </p:grpSpPr>
          <p:sp>
            <p:nvSpPr>
              <p:cNvPr id="45" name="íṩḻídè">
                <a:extLst>
                  <a:ext uri="{FF2B5EF4-FFF2-40B4-BE49-F238E27FC236}">
                    <a16:creationId xmlns:a16="http://schemas.microsoft.com/office/drawing/2014/main" id="{5965EEED-3F2B-4CDE-9584-C22C921400E9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46" name="i$ľîḓê">
                <a:extLst>
                  <a:ext uri="{FF2B5EF4-FFF2-40B4-BE49-F238E27FC236}">
                    <a16:creationId xmlns:a16="http://schemas.microsoft.com/office/drawing/2014/main" id="{3CFC9280-4341-45B9-BA83-0CB45B9499D1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A76C60A-C376-4458-B838-EF7C61A22DD3}"/>
              </a:ext>
            </a:extLst>
          </p:cNvPr>
          <p:cNvGrpSpPr/>
          <p:nvPr/>
        </p:nvGrpSpPr>
        <p:grpSpPr>
          <a:xfrm>
            <a:off x="6594564" y="2214770"/>
            <a:ext cx="2267334" cy="939262"/>
            <a:chOff x="658970" y="2216929"/>
            <a:chExt cx="2267334" cy="939262"/>
          </a:xfrm>
        </p:grpSpPr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5EC5C0DE-A6AB-4D64-B018-78200FF8D6B5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788CE2E-91A5-44FD-BCAE-101AEB377E54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50" name="íṩḻídè">
                <a:extLst>
                  <a:ext uri="{FF2B5EF4-FFF2-40B4-BE49-F238E27FC236}">
                    <a16:creationId xmlns:a16="http://schemas.microsoft.com/office/drawing/2014/main" id="{EC81629E-B2CA-4E50-B7A3-91F7830BE393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51" name="i$ľîḓê">
                <a:extLst>
                  <a:ext uri="{FF2B5EF4-FFF2-40B4-BE49-F238E27FC236}">
                    <a16:creationId xmlns:a16="http://schemas.microsoft.com/office/drawing/2014/main" id="{61913423-795E-41DC-B1EB-2B5B3BA5BD52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CAD7A95-BA8A-4AE5-8FFD-BE970129C314}"/>
              </a:ext>
            </a:extLst>
          </p:cNvPr>
          <p:cNvGrpSpPr/>
          <p:nvPr/>
        </p:nvGrpSpPr>
        <p:grpSpPr>
          <a:xfrm>
            <a:off x="6594564" y="3526236"/>
            <a:ext cx="2267334" cy="939262"/>
            <a:chOff x="658970" y="2216929"/>
            <a:chExt cx="2267334" cy="939262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44DEDED7-EEED-4D62-B036-78B12D286016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C1943BD-58BB-422D-AA28-41CA5FE26E20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55" name="íṩḻídè">
                <a:extLst>
                  <a:ext uri="{FF2B5EF4-FFF2-40B4-BE49-F238E27FC236}">
                    <a16:creationId xmlns:a16="http://schemas.microsoft.com/office/drawing/2014/main" id="{8C9EF2B9-2E61-4F03-B574-CA50B262C8FA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56" name="i$ľîḓê">
                <a:extLst>
                  <a:ext uri="{FF2B5EF4-FFF2-40B4-BE49-F238E27FC236}">
                    <a16:creationId xmlns:a16="http://schemas.microsoft.com/office/drawing/2014/main" id="{06C03629-E824-48C8-82B7-2C79B8E0AAC6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4BC0172-643B-4C2B-984B-5278B2955526}"/>
              </a:ext>
            </a:extLst>
          </p:cNvPr>
          <p:cNvGrpSpPr/>
          <p:nvPr/>
        </p:nvGrpSpPr>
        <p:grpSpPr>
          <a:xfrm>
            <a:off x="6594564" y="4837701"/>
            <a:ext cx="2267334" cy="939262"/>
            <a:chOff x="658970" y="2216929"/>
            <a:chExt cx="2267334" cy="939262"/>
          </a:xfrm>
        </p:grpSpPr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7FA39D31-FD57-4115-8FEC-EADB9C5C764B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1718588-4C3B-4BCC-85D2-075B07610EA9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60" name="íṩḻídè">
                <a:extLst>
                  <a:ext uri="{FF2B5EF4-FFF2-40B4-BE49-F238E27FC236}">
                    <a16:creationId xmlns:a16="http://schemas.microsoft.com/office/drawing/2014/main" id="{A848BFE9-F826-49DE-83D4-BA15CCE8E831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61" name="i$ľîḓê">
                <a:extLst>
                  <a:ext uri="{FF2B5EF4-FFF2-40B4-BE49-F238E27FC236}">
                    <a16:creationId xmlns:a16="http://schemas.microsoft.com/office/drawing/2014/main" id="{96AB13C2-895D-404D-A9C1-BB5F98291647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5D4D773-F021-41B7-947F-416D0DE35CD4}"/>
              </a:ext>
            </a:extLst>
          </p:cNvPr>
          <p:cNvGrpSpPr/>
          <p:nvPr/>
        </p:nvGrpSpPr>
        <p:grpSpPr>
          <a:xfrm>
            <a:off x="9260818" y="4181969"/>
            <a:ext cx="2258082" cy="939262"/>
            <a:chOff x="3325224" y="4116614"/>
            <a:chExt cx="2258082" cy="939262"/>
          </a:xfrm>
        </p:grpSpPr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5AE89FAE-4D9C-4B81-8C6D-6FAB104DE0D0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B5D4AF1-49B4-4AB0-8E25-4D51AA53B1EB}"/>
                </a:ext>
              </a:extLst>
            </p:cNvPr>
            <p:cNvGrpSpPr/>
            <p:nvPr/>
          </p:nvGrpSpPr>
          <p:grpSpPr>
            <a:xfrm>
              <a:off x="3827759" y="4116614"/>
              <a:ext cx="1755547" cy="939262"/>
              <a:chOff x="3827759" y="4116614"/>
              <a:chExt cx="1755547" cy="939262"/>
            </a:xfrm>
          </p:grpSpPr>
          <p:sp>
            <p:nvSpPr>
              <p:cNvPr id="65" name="íṩḻídè">
                <a:extLst>
                  <a:ext uri="{FF2B5EF4-FFF2-40B4-BE49-F238E27FC236}">
                    <a16:creationId xmlns:a16="http://schemas.microsoft.com/office/drawing/2014/main" id="{DC82FDBF-FD52-4155-A76B-59E95F1FF29B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7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66" name="i$ľîḓê">
                <a:extLst>
                  <a:ext uri="{FF2B5EF4-FFF2-40B4-BE49-F238E27FC236}">
                    <a16:creationId xmlns:a16="http://schemas.microsoft.com/office/drawing/2014/main" id="{81E979A9-3230-4630-A0C3-809CAD4EE77F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7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6A7954B-F85A-4CF0-8732-385532513113}"/>
              </a:ext>
            </a:extLst>
          </p:cNvPr>
          <p:cNvGrpSpPr/>
          <p:nvPr/>
        </p:nvGrpSpPr>
        <p:grpSpPr>
          <a:xfrm>
            <a:off x="9260818" y="2870503"/>
            <a:ext cx="2258076" cy="939262"/>
            <a:chOff x="3325224" y="4116614"/>
            <a:chExt cx="2258076" cy="939262"/>
          </a:xfrm>
        </p:grpSpPr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FD4DBC02-619D-4544-8F49-837F6CDDC56E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BBE6983-7A30-4BAB-8F1A-CA1C9990B679}"/>
                </a:ext>
              </a:extLst>
            </p:cNvPr>
            <p:cNvGrpSpPr/>
            <p:nvPr/>
          </p:nvGrpSpPr>
          <p:grpSpPr>
            <a:xfrm>
              <a:off x="3827759" y="4116614"/>
              <a:ext cx="1755541" cy="939262"/>
              <a:chOff x="3827759" y="4116614"/>
              <a:chExt cx="1755541" cy="939262"/>
            </a:xfrm>
          </p:grpSpPr>
          <p:sp>
            <p:nvSpPr>
              <p:cNvPr id="70" name="íṩḻídè">
                <a:extLst>
                  <a:ext uri="{FF2B5EF4-FFF2-40B4-BE49-F238E27FC236}">
                    <a16:creationId xmlns:a16="http://schemas.microsoft.com/office/drawing/2014/main" id="{E219C074-C43A-4267-B172-C79BEB417B55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1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71" name="i$ľîḓê">
                <a:extLst>
                  <a:ext uri="{FF2B5EF4-FFF2-40B4-BE49-F238E27FC236}">
                    <a16:creationId xmlns:a16="http://schemas.microsoft.com/office/drawing/2014/main" id="{43FB8C87-7CDD-4B69-94B4-B2BFCED79475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1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22B4075-517D-422A-A556-C658824CB4E2}"/>
              </a:ext>
            </a:extLst>
          </p:cNvPr>
          <p:cNvGrpSpPr/>
          <p:nvPr/>
        </p:nvGrpSpPr>
        <p:grpSpPr>
          <a:xfrm>
            <a:off x="9260818" y="1559037"/>
            <a:ext cx="2258079" cy="939262"/>
            <a:chOff x="3325224" y="4116614"/>
            <a:chExt cx="2258079" cy="939262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2DC3630D-D147-4FE4-8AB7-262503E2E65C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DDE84BA-A3C4-4C53-883F-3B9C11A69CF3}"/>
                </a:ext>
              </a:extLst>
            </p:cNvPr>
            <p:cNvGrpSpPr/>
            <p:nvPr/>
          </p:nvGrpSpPr>
          <p:grpSpPr>
            <a:xfrm>
              <a:off x="3827759" y="4116614"/>
              <a:ext cx="1755544" cy="939262"/>
              <a:chOff x="3827759" y="4116614"/>
              <a:chExt cx="1755544" cy="939262"/>
            </a:xfrm>
          </p:grpSpPr>
          <p:sp>
            <p:nvSpPr>
              <p:cNvPr id="75" name="íṩḻídè">
                <a:extLst>
                  <a:ext uri="{FF2B5EF4-FFF2-40B4-BE49-F238E27FC236}">
                    <a16:creationId xmlns:a16="http://schemas.microsoft.com/office/drawing/2014/main" id="{52207BF9-D87C-4154-9A55-7BC33986FB4B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4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76" name="i$ľîḓê">
                <a:extLst>
                  <a:ext uri="{FF2B5EF4-FFF2-40B4-BE49-F238E27FC236}">
                    <a16:creationId xmlns:a16="http://schemas.microsoft.com/office/drawing/2014/main" id="{838ECB73-F124-455A-89F0-E8092A8998AE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4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76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24D4CD9-241B-4287-BB4B-018315BB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Shape 284">
            <a:extLst>
              <a:ext uri="{FF2B5EF4-FFF2-40B4-BE49-F238E27FC236}">
                <a16:creationId xmlns:a16="http://schemas.microsoft.com/office/drawing/2014/main" id="{F1F64C43-1657-4C9A-8E66-B6919A845A6E}"/>
              </a:ext>
            </a:extLst>
          </p:cNvPr>
          <p:cNvSpPr txBox="1">
            <a:spLocks/>
          </p:cNvSpPr>
          <p:nvPr/>
        </p:nvSpPr>
        <p:spPr>
          <a:xfrm>
            <a:off x="8140425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6" name="Shape 285">
            <a:extLst>
              <a:ext uri="{FF2B5EF4-FFF2-40B4-BE49-F238E27FC236}">
                <a16:creationId xmlns:a16="http://schemas.microsoft.com/office/drawing/2014/main" id="{99157889-A296-4973-897B-6AC955F4C1E5}"/>
              </a:ext>
            </a:extLst>
          </p:cNvPr>
          <p:cNvSpPr txBox="1">
            <a:spLocks/>
          </p:cNvSpPr>
          <p:nvPr/>
        </p:nvSpPr>
        <p:spPr>
          <a:xfrm>
            <a:off x="8140425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7" name="Shape 286">
            <a:extLst>
              <a:ext uri="{FF2B5EF4-FFF2-40B4-BE49-F238E27FC236}">
                <a16:creationId xmlns:a16="http://schemas.microsoft.com/office/drawing/2014/main" id="{C1C1AC1D-5E72-41FD-B954-D07C44DD5056}"/>
              </a:ext>
            </a:extLst>
          </p:cNvPr>
          <p:cNvSpPr>
            <a:spLocks/>
          </p:cNvSpPr>
          <p:nvPr/>
        </p:nvSpPr>
        <p:spPr>
          <a:xfrm>
            <a:off x="8244077" y="3842938"/>
            <a:ext cx="258614" cy="359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Shape 287">
            <a:extLst>
              <a:ext uri="{FF2B5EF4-FFF2-40B4-BE49-F238E27FC236}">
                <a16:creationId xmlns:a16="http://schemas.microsoft.com/office/drawing/2014/main" id="{91AE83D6-537E-468A-9556-45CAC84C11BA}"/>
              </a:ext>
            </a:extLst>
          </p:cNvPr>
          <p:cNvSpPr txBox="1">
            <a:spLocks/>
          </p:cNvSpPr>
          <p:nvPr/>
        </p:nvSpPr>
        <p:spPr>
          <a:xfrm>
            <a:off x="673100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9" name="Shape 288">
            <a:extLst>
              <a:ext uri="{FF2B5EF4-FFF2-40B4-BE49-F238E27FC236}">
                <a16:creationId xmlns:a16="http://schemas.microsoft.com/office/drawing/2014/main" id="{262DCEA7-AACA-4716-900D-BF12C94F8981}"/>
              </a:ext>
            </a:extLst>
          </p:cNvPr>
          <p:cNvSpPr txBox="1">
            <a:spLocks/>
          </p:cNvSpPr>
          <p:nvPr/>
        </p:nvSpPr>
        <p:spPr>
          <a:xfrm>
            <a:off x="673100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>
              <a:buSzPct val="25000"/>
            </a:pPr>
            <a:r>
              <a:rPr lang="de-DE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10" name="Shape 289">
            <a:extLst>
              <a:ext uri="{FF2B5EF4-FFF2-40B4-BE49-F238E27FC236}">
                <a16:creationId xmlns:a16="http://schemas.microsoft.com/office/drawing/2014/main" id="{FB063861-5021-4AA3-A5BC-F40F1C2C6473}"/>
              </a:ext>
            </a:extLst>
          </p:cNvPr>
          <p:cNvSpPr>
            <a:spLocks/>
          </p:cNvSpPr>
          <p:nvPr/>
        </p:nvSpPr>
        <p:spPr>
          <a:xfrm>
            <a:off x="782082" y="3805839"/>
            <a:ext cx="287588" cy="2973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90">
            <a:extLst>
              <a:ext uri="{FF2B5EF4-FFF2-40B4-BE49-F238E27FC236}">
                <a16:creationId xmlns:a16="http://schemas.microsoft.com/office/drawing/2014/main" id="{81C5B92F-EA88-404C-9B84-F8E2BAFE6A4B}"/>
              </a:ext>
            </a:extLst>
          </p:cNvPr>
          <p:cNvSpPr txBox="1">
            <a:spLocks/>
          </p:cNvSpPr>
          <p:nvPr/>
        </p:nvSpPr>
        <p:spPr>
          <a:xfrm>
            <a:off x="4419433" y="4755235"/>
            <a:ext cx="3160309" cy="108353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lt"/>
              </a:rPr>
              <a:t>……</a:t>
            </a:r>
          </a:p>
        </p:txBody>
      </p:sp>
      <p:sp>
        <p:nvSpPr>
          <p:cNvPr id="12" name="Shape 291">
            <a:extLst>
              <a:ext uri="{FF2B5EF4-FFF2-40B4-BE49-F238E27FC236}">
                <a16:creationId xmlns:a16="http://schemas.microsoft.com/office/drawing/2014/main" id="{9720AC6D-B96B-4BBD-9130-97C236C2E517}"/>
              </a:ext>
            </a:extLst>
          </p:cNvPr>
          <p:cNvSpPr txBox="1">
            <a:spLocks/>
          </p:cNvSpPr>
          <p:nvPr/>
        </p:nvSpPr>
        <p:spPr>
          <a:xfrm>
            <a:off x="4419433" y="4428051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lnSpcReduction="10000"/>
          </a:bodyPr>
          <a:lstStyle/>
          <a:p>
            <a:pPr lvl="0">
              <a:buSzPct val="25000"/>
            </a:pPr>
            <a:r>
              <a:rPr lang="de-DE" altLang="zh-CN" sz="1600" b="1" dirty="0">
                <a:ea typeface="Calibri"/>
                <a:cs typeface="Calibri"/>
                <a:sym typeface="Calibri"/>
              </a:rPr>
              <a:t>Text here</a:t>
            </a:r>
          </a:p>
        </p:txBody>
      </p:sp>
      <p:sp>
        <p:nvSpPr>
          <p:cNvPr id="13" name="Shape 292">
            <a:extLst>
              <a:ext uri="{FF2B5EF4-FFF2-40B4-BE49-F238E27FC236}">
                <a16:creationId xmlns:a16="http://schemas.microsoft.com/office/drawing/2014/main" id="{57C3F8BC-DC62-48F2-A42F-7CB92EE928C7}"/>
              </a:ext>
            </a:extLst>
          </p:cNvPr>
          <p:cNvSpPr>
            <a:spLocks/>
          </p:cNvSpPr>
          <p:nvPr/>
        </p:nvSpPr>
        <p:spPr>
          <a:xfrm>
            <a:off x="4506934" y="3816357"/>
            <a:ext cx="292053" cy="307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40" tIns="45720" rIns="91440" bIns="45720" anchor="ctr" anchorCtr="0">
            <a:noAutofit/>
          </a:bodyPr>
          <a:lstStyle/>
          <a:p>
            <a:endParaRPr sz="18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300">
            <a:extLst>
              <a:ext uri="{FF2B5EF4-FFF2-40B4-BE49-F238E27FC236}">
                <a16:creationId xmlns:a16="http://schemas.microsoft.com/office/drawing/2014/main" id="{CD317B20-107E-4B92-A8F3-CBDB589BC754}"/>
              </a:ext>
            </a:extLst>
          </p:cNvPr>
          <p:cNvSpPr txBox="1">
            <a:spLocks/>
          </p:cNvSpPr>
          <p:nvPr/>
        </p:nvSpPr>
        <p:spPr>
          <a:xfrm>
            <a:off x="2722025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>
              <a:buSzPct val="25000"/>
            </a:pPr>
            <a:r>
              <a:rPr lang="de-DE" sz="7500" dirty="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15" name="Shape 301">
            <a:extLst>
              <a:ext uri="{FF2B5EF4-FFF2-40B4-BE49-F238E27FC236}">
                <a16:creationId xmlns:a16="http://schemas.microsoft.com/office/drawing/2014/main" id="{FD316909-E64A-4C65-87A7-8CD34BCBAA62}"/>
              </a:ext>
            </a:extLst>
          </p:cNvPr>
          <p:cNvSpPr txBox="1">
            <a:spLocks/>
          </p:cNvSpPr>
          <p:nvPr/>
        </p:nvSpPr>
        <p:spPr>
          <a:xfrm>
            <a:off x="6337893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 dirty="0">
                <a:sym typeface="Questrial"/>
              </a:rPr>
              <a:t>02</a:t>
            </a:r>
          </a:p>
        </p:txBody>
      </p:sp>
      <p:sp>
        <p:nvSpPr>
          <p:cNvPr id="16" name="Shape 302">
            <a:extLst>
              <a:ext uri="{FF2B5EF4-FFF2-40B4-BE49-F238E27FC236}">
                <a16:creationId xmlns:a16="http://schemas.microsoft.com/office/drawing/2014/main" id="{7C2DDE32-F0F5-4FBE-A3C8-E8864FE348FD}"/>
              </a:ext>
            </a:extLst>
          </p:cNvPr>
          <p:cNvSpPr txBox="1">
            <a:spLocks/>
          </p:cNvSpPr>
          <p:nvPr/>
        </p:nvSpPr>
        <p:spPr>
          <a:xfrm>
            <a:off x="10082242" y="3413008"/>
            <a:ext cx="1436658" cy="162107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defPPr>
              <a:defRPr lang="zh-CN"/>
            </a:defPPr>
            <a:lvl1pPr>
              <a:buSzPct val="25000"/>
              <a:defRPr sz="7500">
                <a:solidFill>
                  <a:schemeClr val="bg1">
                    <a:lumMod val="95000"/>
                  </a:schemeClr>
                </a:solidFill>
                <a:ea typeface="Questrial"/>
                <a:cs typeface="Questrial"/>
              </a:defRPr>
            </a:lvl1pPr>
          </a:lstStyle>
          <a:p>
            <a:r>
              <a:rPr lang="de-DE">
                <a:sym typeface="Questrial"/>
              </a:rPr>
              <a:t>03</a:t>
            </a:r>
          </a:p>
        </p:txBody>
      </p:sp>
      <p:cxnSp>
        <p:nvCxnSpPr>
          <p:cNvPr id="17" name="Shape 303">
            <a:extLst>
              <a:ext uri="{FF2B5EF4-FFF2-40B4-BE49-F238E27FC236}">
                <a16:creationId xmlns:a16="http://schemas.microsoft.com/office/drawing/2014/main" id="{802172F6-183C-4C4E-B6A5-E5B58612AFA3}"/>
              </a:ext>
            </a:extLst>
          </p:cNvPr>
          <p:cNvCxnSpPr>
            <a:cxnSpLocks/>
          </p:cNvCxnSpPr>
          <p:nvPr/>
        </p:nvCxnSpPr>
        <p:spPr>
          <a:xfrm>
            <a:off x="4097457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304">
            <a:extLst>
              <a:ext uri="{FF2B5EF4-FFF2-40B4-BE49-F238E27FC236}">
                <a16:creationId xmlns:a16="http://schemas.microsoft.com/office/drawing/2014/main" id="{E38A09CB-2BB6-4E5B-9B3C-41107FE5CAFA}"/>
              </a:ext>
            </a:extLst>
          </p:cNvPr>
          <p:cNvCxnSpPr>
            <a:cxnSpLocks/>
          </p:cNvCxnSpPr>
          <p:nvPr/>
        </p:nvCxnSpPr>
        <p:spPr>
          <a:xfrm>
            <a:off x="7840993" y="3438597"/>
            <a:ext cx="0" cy="2708203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305">
            <a:extLst>
              <a:ext uri="{FF2B5EF4-FFF2-40B4-BE49-F238E27FC236}">
                <a16:creationId xmlns:a16="http://schemas.microsoft.com/office/drawing/2014/main" id="{014FB863-947B-4AC5-9428-1EE81B4EA934}"/>
              </a:ext>
            </a:extLst>
          </p:cNvPr>
          <p:cNvSpPr txBox="1">
            <a:spLocks/>
          </p:cNvSpPr>
          <p:nvPr/>
        </p:nvSpPr>
        <p:spPr>
          <a:xfrm>
            <a:off x="1897439" y="11302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Unified fonts make reading more fluent.</a:t>
            </a:r>
          </a:p>
        </p:txBody>
      </p:sp>
      <p:sp>
        <p:nvSpPr>
          <p:cNvPr id="20" name="Shape 306">
            <a:extLst>
              <a:ext uri="{FF2B5EF4-FFF2-40B4-BE49-F238E27FC236}">
                <a16:creationId xmlns:a16="http://schemas.microsoft.com/office/drawing/2014/main" id="{12D57C67-F0C8-4895-99CD-99459E52729B}"/>
              </a:ext>
            </a:extLst>
          </p:cNvPr>
          <p:cNvSpPr txBox="1">
            <a:spLocks/>
          </p:cNvSpPr>
          <p:nvPr/>
        </p:nvSpPr>
        <p:spPr>
          <a:xfrm>
            <a:off x="1897440" y="1894706"/>
            <a:ext cx="8397120" cy="594483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Theme color makes PPT more convenient to change.</a:t>
            </a:r>
          </a:p>
          <a:p>
            <a:pPr algn="ctr">
              <a:lnSpc>
                <a:spcPct val="150000"/>
              </a:lnSpc>
              <a:buSzPct val="25000"/>
            </a:pPr>
            <a:r>
              <a:rPr lang="en-US" sz="1100" dirty="0">
                <a:ea typeface="Calibri"/>
                <a:cs typeface="Calibri"/>
                <a:sym typeface="Calibri"/>
              </a:rPr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f560dd0-e24c-452f-9247-5e964e5bc4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da3d3c5-0c12-463b-bfb4-2469ef9269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3ab9fac-60e3-4472-8d5a-c571a639d58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f22f34-57b5-4231-b591-e293d09106c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448ca72-daa5-4b7b-accd-76a4db21f3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e373d3a-982a-4968-b397-775d2268db1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952bb43-6d3a-4920-8505-e0d775abd0d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38886e-2382-4dbe-abe1-b9c3aaa0a3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ed5567-af30-4640-90b3-39865954905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eca782-538f-405b-b2e4-c2174374c0e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7274021-1e3f-4bbf-90e8-a4204b072c8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706bfc-eda5-4379-8a84-ac940a8766e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d4b25-22dc-473a-b4aa-26e808e2eed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3c00d5-ca98-4d9a-bbf1-3f152b32576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f85ab0d-0340-4ba2-8102-3f0b6594a7b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b59f4-1752-4c59-89d5-468a72e9fd15"/>
</p:tagLst>
</file>

<file path=ppt/theme/theme1.xml><?xml version="1.0" encoding="utf-8"?>
<a:theme xmlns:a="http://schemas.openxmlformats.org/drawingml/2006/main" name="主题5">
  <a:themeElements>
    <a:clrScheme name="SOCIÉTÉ GÉNÉRALE-法国兴业银行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00041"/>
      </a:accent1>
      <a:accent2>
        <a:srgbClr val="303168"/>
      </a:accent2>
      <a:accent3>
        <a:srgbClr val="35467A"/>
      </a:accent3>
      <a:accent4>
        <a:srgbClr val="1D72B1"/>
      </a:accent4>
      <a:accent5>
        <a:srgbClr val="2F9EB7"/>
      </a:accent5>
      <a:accent6>
        <a:srgbClr val="38BBC8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</TotalTime>
  <Words>2349</Words>
  <Application>Microsoft Office PowerPoint</Application>
  <PresentationFormat>宽屏</PresentationFormat>
  <Paragraphs>507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科技感信息化商务模板</vt:lpstr>
      <vt:lpstr>PowerPoint 演示文稿</vt:lpstr>
      <vt:lpstr>Section Header Here</vt:lpstr>
      <vt:lpstr>Click to edit Master title style</vt:lpstr>
      <vt:lpstr>1.3 Click to edit Master title style</vt:lpstr>
      <vt:lpstr>Click to edit Master title style</vt:lpstr>
      <vt:lpstr>1.5 Click to edit Master title style</vt:lpstr>
      <vt:lpstr>Section Header Here</vt:lpstr>
      <vt:lpstr>1.1 Click to edit Master title style</vt:lpstr>
      <vt:lpstr>1.2 Click to edit Master title style</vt:lpstr>
      <vt:lpstr>1.3 Click to edit Master title style</vt:lpstr>
      <vt:lpstr>2.3 Click to edit Master title style</vt:lpstr>
      <vt:lpstr>2.5 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1.4 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1.5 Click to edit Master title style</vt:lpstr>
      <vt:lpstr>Section Header Here</vt:lpstr>
      <vt:lpstr>3.4 Click to edit Master title style</vt:lpstr>
      <vt:lpstr>2.1 Click to edit Master title style</vt:lpstr>
      <vt:lpstr>2.3 Click to edit Master title style</vt:lpstr>
      <vt:lpstr>4.5 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(Chinasoft)</cp:lastModifiedBy>
  <cp:revision>8</cp:revision>
  <cp:lastPrinted>2017-12-07T16:00:00Z</cp:lastPrinted>
  <dcterms:created xsi:type="dcterms:W3CDTF">2017-12-07T16:00:00Z</dcterms:created>
  <dcterms:modified xsi:type="dcterms:W3CDTF">2019-02-27T09:06:40Z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2019-02-27T09:06:38.9702038Z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ea25f621-f6bc-411a-a901-a2673a70e5c6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